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1"/>
  </p:notesMasterIdLst>
  <p:sldIdLst>
    <p:sldId id="290" r:id="rId2"/>
    <p:sldId id="361" r:id="rId3"/>
    <p:sldId id="656" r:id="rId4"/>
    <p:sldId id="331" r:id="rId5"/>
    <p:sldId id="370" r:id="rId6"/>
    <p:sldId id="350" r:id="rId7"/>
    <p:sldId id="349" r:id="rId8"/>
    <p:sldId id="369" r:id="rId9"/>
    <p:sldId id="333" r:id="rId10"/>
    <p:sldId id="334" r:id="rId11"/>
    <p:sldId id="335" r:id="rId12"/>
    <p:sldId id="336" r:id="rId13"/>
    <p:sldId id="348" r:id="rId14"/>
    <p:sldId id="354" r:id="rId15"/>
    <p:sldId id="337" r:id="rId16"/>
    <p:sldId id="338" r:id="rId17"/>
    <p:sldId id="339" r:id="rId18"/>
    <p:sldId id="353" r:id="rId19"/>
    <p:sldId id="340" r:id="rId20"/>
    <p:sldId id="371" r:id="rId21"/>
    <p:sldId id="657" r:id="rId22"/>
    <p:sldId id="372" r:id="rId23"/>
    <p:sldId id="373" r:id="rId24"/>
    <p:sldId id="341" r:id="rId25"/>
    <p:sldId id="342" r:id="rId26"/>
    <p:sldId id="618" r:id="rId27"/>
    <p:sldId id="653" r:id="rId28"/>
    <p:sldId id="654" r:id="rId29"/>
    <p:sldId id="277" r:id="rId30"/>
    <p:sldId id="655" r:id="rId31"/>
    <p:sldId id="343" r:id="rId32"/>
    <p:sldId id="344" r:id="rId33"/>
    <p:sldId id="345" r:id="rId34"/>
    <p:sldId id="356" r:id="rId35"/>
    <p:sldId id="346" r:id="rId36"/>
    <p:sldId id="347" r:id="rId37"/>
    <p:sldId id="362" r:id="rId38"/>
    <p:sldId id="363" r:id="rId39"/>
    <p:sldId id="357" r:id="rId40"/>
  </p:sldIdLst>
  <p:sldSz cx="9906000" cy="6858000" type="A4"/>
  <p:notesSz cx="6735763" cy="9866313"/>
  <p:custDataLst>
    <p:tags r:id="rId42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AABB7170-728B-4F5F-BF26-8AC8A2E4F2CC}">
          <p14:sldIdLst>
            <p14:sldId id="290"/>
            <p14:sldId id="361"/>
            <p14:sldId id="656"/>
            <p14:sldId id="331"/>
            <p14:sldId id="370"/>
            <p14:sldId id="350"/>
            <p14:sldId id="349"/>
            <p14:sldId id="369"/>
            <p14:sldId id="333"/>
            <p14:sldId id="334"/>
            <p14:sldId id="335"/>
            <p14:sldId id="336"/>
            <p14:sldId id="348"/>
            <p14:sldId id="354"/>
            <p14:sldId id="337"/>
            <p14:sldId id="338"/>
            <p14:sldId id="339"/>
            <p14:sldId id="353"/>
            <p14:sldId id="340"/>
            <p14:sldId id="371"/>
            <p14:sldId id="657"/>
            <p14:sldId id="372"/>
            <p14:sldId id="373"/>
            <p14:sldId id="341"/>
            <p14:sldId id="342"/>
            <p14:sldId id="618"/>
            <p14:sldId id="653"/>
            <p14:sldId id="654"/>
            <p14:sldId id="277"/>
            <p14:sldId id="655"/>
            <p14:sldId id="343"/>
            <p14:sldId id="344"/>
            <p14:sldId id="345"/>
            <p14:sldId id="356"/>
            <p14:sldId id="346"/>
            <p14:sldId id="347"/>
            <p14:sldId id="362"/>
            <p14:sldId id="363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2E2E2"/>
    <a:srgbClr val="B2B2B2"/>
    <a:srgbClr val="D8CEB8"/>
    <a:srgbClr val="908052"/>
    <a:srgbClr val="E7C7C7"/>
    <a:srgbClr val="CEA09D"/>
    <a:srgbClr val="808080"/>
    <a:srgbClr val="BBAD87"/>
    <a:srgbClr val="B17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64" autoAdjust="0"/>
    <p:restoredTop sz="42830" autoAdjust="0"/>
  </p:normalViewPr>
  <p:slideViewPr>
    <p:cSldViewPr>
      <p:cViewPr varScale="1">
        <p:scale>
          <a:sx n="127" d="100"/>
          <a:sy n="127" d="100"/>
        </p:scale>
        <p:origin x="125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A0B1-50B0-48D0-B1FD-F23FDD0E25FC}" type="datetimeFigureOut">
              <a:rPr kumimoji="1" lang="ja-JP" altLang="en-US" smtClean="0"/>
              <a:pPr/>
              <a:t>2025/10/25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64638-DA09-4F05-9D40-370968A2436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35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DF912-3BD2-4531-AF9A-80175AAC6230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開発のコンテキストと方針、それに対するスレッド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65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2062-E981-8C8D-ACF0-7F4E21C9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FC50D1-DC58-14B8-21E7-CEFF4EDD0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B90414-35E2-F8FE-9B8E-212C0B73C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ja-JP" dirty="0"/>
              <a:t>GA Schema</a:t>
            </a:r>
            <a:r>
              <a:rPr kumimoji="1" lang="ja-JP" altLang="en-US"/>
              <a:t>書きます</a:t>
            </a:r>
            <a:endParaRPr kumimoji="1" lang="en-US" altLang="ja-JP" dirty="0"/>
          </a:p>
          <a:p>
            <a:pPr lvl="0"/>
            <a:r>
              <a:rPr kumimoji="1" lang="ja-JP" altLang="en-US"/>
              <a:t>・各種フラグ</a:t>
            </a:r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r>
              <a:rPr kumimoji="1" lang="en-US" altLang="ja-JP" dirty="0"/>
              <a:t>GA Shema Implement.</a:t>
            </a:r>
          </a:p>
          <a:p>
            <a:pPr lvl="0"/>
            <a:r>
              <a:rPr kumimoji="1" lang="en-US" altLang="ja-JP" dirty="0"/>
              <a:t> G</a:t>
            </a:r>
          </a:p>
          <a:p>
            <a:pPr lvl="0"/>
            <a:endParaRPr kumimoji="1" lang="en-US" altLang="ja-JP" dirty="0"/>
          </a:p>
          <a:p>
            <a:pPr lvl="0"/>
            <a:r>
              <a:rPr kumimoji="1" lang="en-US" altLang="ja-JP" dirty="0"/>
              <a:t>CF Schema</a:t>
            </a:r>
          </a:p>
          <a:p>
            <a:pPr lvl="0"/>
            <a:r>
              <a:rPr kumimoji="1" lang="ja-JP" altLang="en-US"/>
              <a:t>・どの</a:t>
            </a:r>
            <a:r>
              <a:rPr kumimoji="1" lang="en-US" altLang="ja-JP" dirty="0"/>
              <a:t>GA</a:t>
            </a:r>
            <a:r>
              <a:rPr kumimoji="1" lang="ja-JP" altLang="en-US"/>
              <a:t>を、どう引っ張るのか（</a:t>
            </a:r>
            <a:r>
              <a:rPr kumimoji="1" lang="en-US" altLang="ja-JP" dirty="0"/>
              <a:t>Para</a:t>
            </a:r>
            <a:r>
              <a:rPr kumimoji="1" lang="ja-JP" altLang="en-US"/>
              <a:t>・</a:t>
            </a:r>
            <a:r>
              <a:rPr kumimoji="1" lang="en-US" altLang="ja-JP" dirty="0"/>
              <a:t>BC</a:t>
            </a:r>
            <a:r>
              <a:rPr kumimoji="1" lang="ja-JP" altLang="en-US"/>
              <a:t>）</a:t>
            </a:r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r>
              <a:rPr kumimoji="1" lang="en-US" altLang="ja-JP" dirty="0"/>
              <a:t>CFS</a:t>
            </a:r>
            <a:r>
              <a:rPr kumimoji="1" lang="ja-JP" altLang="en-US"/>
              <a:t>に従って、</a:t>
            </a:r>
            <a:r>
              <a:rPr kumimoji="1" lang="en-US" altLang="ja-JP" dirty="0"/>
              <a:t>CF@FY200X</a:t>
            </a:r>
            <a:r>
              <a:rPr kumimoji="1" lang="ja-JP" altLang="en-US"/>
              <a:t>が生成される</a:t>
            </a:r>
            <a:r>
              <a:rPr kumimoji="1" lang="en-US" altLang="ja-JP" dirty="0"/>
              <a:t>(Logic)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GA Schema</a:t>
            </a:r>
            <a:r>
              <a:rPr kumimoji="1" lang="ja-JP" altLang="en-US"/>
              <a:t>要件を定義し、実装。</a:t>
            </a:r>
            <a:endParaRPr kumimoji="1" lang="en-US" altLang="ja-JP" dirty="0"/>
          </a:p>
          <a:p>
            <a:r>
              <a:rPr kumimoji="1" lang="en-US" altLang="ja-JP" dirty="0"/>
              <a:t>GA Schema</a:t>
            </a:r>
            <a:r>
              <a:rPr kumimoji="1" lang="ja-JP" altLang="en-US"/>
              <a:t>と</a:t>
            </a:r>
            <a:r>
              <a:rPr kumimoji="1" lang="en-US" altLang="ja-JP" dirty="0"/>
              <a:t>FAM</a:t>
            </a:r>
            <a:r>
              <a:rPr kumimoji="1" lang="ja-JP" altLang="en-US"/>
              <a:t>の対応を実装。（</a:t>
            </a:r>
            <a:r>
              <a:rPr kumimoji="1" lang="en-US" altLang="ja-JP" dirty="0"/>
              <a:t>FAM</a:t>
            </a:r>
            <a:r>
              <a:rPr kumimoji="1" lang="ja-JP" altLang="en-US"/>
              <a:t>中の</a:t>
            </a:r>
            <a:r>
              <a:rPr kumimoji="1" lang="en-US" altLang="ja-JP" dirty="0"/>
              <a:t>Property</a:t>
            </a:r>
            <a:r>
              <a:rPr kumimoji="1" lang="ja-JP" altLang="en-US"/>
              <a:t>は実装済み）</a:t>
            </a:r>
            <a:endParaRPr kumimoji="1" lang="en-US" altLang="ja-JP" dirty="0"/>
          </a:p>
          <a:p>
            <a:r>
              <a:rPr kumimoji="1" lang="en-US" altLang="ja-JP" dirty="0"/>
              <a:t>CF Schema</a:t>
            </a:r>
            <a:r>
              <a:rPr kumimoji="1" lang="ja-JP" altLang="en-US"/>
              <a:t>要件を定義し、実装。特に</a:t>
            </a:r>
            <a:r>
              <a:rPr kumimoji="1" lang="en-US" altLang="ja-JP" dirty="0"/>
              <a:t>GA Schema</a:t>
            </a:r>
            <a:r>
              <a:rPr kumimoji="1" lang="ja-JP" altLang="en-US"/>
              <a:t>の参照方式を決める。生成したい</a:t>
            </a:r>
            <a:r>
              <a:rPr kumimoji="1" lang="en-US" altLang="ja-JP" dirty="0"/>
              <a:t>CF</a:t>
            </a:r>
            <a:r>
              <a:rPr kumimoji="1" lang="ja-JP" altLang="en-US"/>
              <a:t>オブジェクトが、どの</a:t>
            </a:r>
            <a:r>
              <a:rPr kumimoji="1" lang="en-US" altLang="ja-JP" dirty="0"/>
              <a:t>GA</a:t>
            </a:r>
            <a:r>
              <a:rPr kumimoji="1" lang="ja-JP" altLang="en-US"/>
              <a:t>を、どういう方式で（</a:t>
            </a:r>
            <a:r>
              <a:rPr kumimoji="1" lang="en-US" altLang="ja-JP" dirty="0"/>
              <a:t>P</a:t>
            </a:r>
            <a:r>
              <a:rPr kumimoji="1" lang="ja-JP" altLang="en-US"/>
              <a:t>型・</a:t>
            </a:r>
            <a:r>
              <a:rPr kumimoji="1" lang="en-US" altLang="ja-JP" dirty="0"/>
              <a:t>B</a:t>
            </a:r>
            <a:r>
              <a:rPr kumimoji="1" lang="ja-JP" altLang="en-US"/>
              <a:t>＆</a:t>
            </a:r>
            <a:r>
              <a:rPr kumimoji="1" lang="en-US" altLang="ja-JP" dirty="0"/>
              <a:t>C</a:t>
            </a:r>
            <a:r>
              <a:rPr kumimoji="1" lang="ja-JP" altLang="en-US"/>
              <a:t>型）で参照するのかを定義。</a:t>
            </a:r>
            <a:endParaRPr kumimoji="1" lang="en-US" altLang="ja-JP" dirty="0"/>
          </a:p>
          <a:p>
            <a:r>
              <a:rPr kumimoji="1" lang="en-US" altLang="ja-JP" dirty="0"/>
              <a:t>CF Schema</a:t>
            </a:r>
            <a:r>
              <a:rPr kumimoji="1" lang="ja-JP" altLang="en-US"/>
              <a:t>に従って、</a:t>
            </a:r>
            <a:r>
              <a:rPr kumimoji="1" lang="en-US" altLang="ja-JP" dirty="0"/>
              <a:t>CF Object</a:t>
            </a:r>
            <a:r>
              <a:rPr kumimoji="1" lang="ja-JP" altLang="en-US"/>
              <a:t>が生成されるロジックを実装する。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A31728-0C0E-DA2E-8667-97A2FC977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64638-DA09-4F05-9D40-370968A24369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45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拾う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CEB50-9067-944E-A6C2-A37DD1CA65D7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5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0" y="4244227"/>
            <a:ext cx="8969896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 userDrawn="1"/>
        </p:nvCxnSpPr>
        <p:spPr>
          <a:xfrm>
            <a:off x="2" y="4316235"/>
            <a:ext cx="8571655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272480" y="4437112"/>
            <a:ext cx="8064500" cy="64807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272480" y="3140968"/>
            <a:ext cx="9217024" cy="936104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9063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2576736" y="2126535"/>
            <a:ext cx="6840760" cy="64807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5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2576736" y="764704"/>
            <a:ext cx="6840760" cy="936104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8E69CCD-E752-6298-CA05-A6DE1B25CB31}"/>
              </a:ext>
            </a:extLst>
          </p:cNvPr>
          <p:cNvSpPr/>
          <p:nvPr userDrawn="1"/>
        </p:nvSpPr>
        <p:spPr>
          <a:xfrm>
            <a:off x="0" y="2060848"/>
            <a:ext cx="2000672" cy="4797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5E4DC23-EA71-C557-AEAE-912E0B268B00}"/>
              </a:ext>
            </a:extLst>
          </p:cNvPr>
          <p:cNvSpPr/>
          <p:nvPr userDrawn="1"/>
        </p:nvSpPr>
        <p:spPr>
          <a:xfrm>
            <a:off x="0" y="1419"/>
            <a:ext cx="2000672" cy="20608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7ED8052-D993-2690-E221-234122AD3465}"/>
              </a:ext>
            </a:extLst>
          </p:cNvPr>
          <p:cNvSpPr/>
          <p:nvPr userDrawn="1"/>
        </p:nvSpPr>
        <p:spPr>
          <a:xfrm>
            <a:off x="0" y="0"/>
            <a:ext cx="2000672" cy="17454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9AF4AF72-5179-69ED-F0B5-8A374420BD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7549" y="5013176"/>
            <a:ext cx="6840760" cy="64807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723FB45-57A2-5343-BAD9-ED57ADDEE8C6}"/>
              </a:ext>
            </a:extLst>
          </p:cNvPr>
          <p:cNvCxnSpPr/>
          <p:nvPr userDrawn="1"/>
        </p:nvCxnSpPr>
        <p:spPr>
          <a:xfrm>
            <a:off x="2557549" y="4869160"/>
            <a:ext cx="684076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852BE3F-30BD-433D-9004-5D7A8340ED42}"/>
              </a:ext>
            </a:extLst>
          </p:cNvPr>
          <p:cNvSpPr txBox="1"/>
          <p:nvPr userDrawn="1"/>
        </p:nvSpPr>
        <p:spPr>
          <a:xfrm>
            <a:off x="7908799" y="6581001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Strictly Confidential.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97397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/>
          <p:cNvCxnSpPr/>
          <p:nvPr userDrawn="1"/>
        </p:nvCxnSpPr>
        <p:spPr>
          <a:xfrm>
            <a:off x="0" y="662021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8464" y="163513"/>
            <a:ext cx="8856984" cy="598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  <a:endParaRPr lang="en-US" altLang="ja-JP" dirty="0"/>
          </a:p>
        </p:txBody>
      </p:sp>
      <p:sp>
        <p:nvSpPr>
          <p:cNvPr id="14" name="Rectangle 10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28464" y="908721"/>
            <a:ext cx="9649072" cy="56166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1pPr>
            <a:lvl2pPr marL="457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2pPr>
            <a:lvl3pPr marL="914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3pPr>
            <a:lvl4pPr marL="1376363" marR="0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4pPr>
            <a:lvl5pPr marL="20589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Body text</a:t>
            </a:r>
          </a:p>
          <a:p>
            <a:pPr marL="4572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Tx/>
              <a:buChar char="•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First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Second level</a:t>
            </a:r>
          </a:p>
          <a:p>
            <a:pPr marL="1376363" marR="0" lvl="3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Third level</a:t>
            </a:r>
          </a:p>
          <a:p>
            <a:pPr marL="2058988" marR="0" lvl="4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Quotation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E58AB-964D-4744-AE4A-89BC0BE539AC}"/>
              </a:ext>
            </a:extLst>
          </p:cNvPr>
          <p:cNvSpPr txBox="1"/>
          <p:nvPr userDrawn="1"/>
        </p:nvSpPr>
        <p:spPr>
          <a:xfrm>
            <a:off x="8553400" y="662021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Taku Kutsuzawa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E5A7901-9908-DDC2-A108-FFB406B63740}"/>
              </a:ext>
            </a:extLst>
          </p:cNvPr>
          <p:cNvSpPr txBox="1"/>
          <p:nvPr userDrawn="1"/>
        </p:nvSpPr>
        <p:spPr>
          <a:xfrm>
            <a:off x="4524036" y="66117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Confidential.</a:t>
            </a:r>
          </a:p>
        </p:txBody>
      </p:sp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9E8A1514-1E24-A265-655B-AEF04F590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464" y="6628646"/>
            <a:ext cx="2311400" cy="246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7EFD8-56C2-4309-A826-2F1EE6E91221}" type="datetime1">
              <a:rPr lang="ja-JP" altLang="en-US" smtClean="0"/>
              <a:pPr/>
              <a:t>2025/10/25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9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/>
          <p:cNvCxnSpPr/>
          <p:nvPr userDrawn="1"/>
        </p:nvCxnSpPr>
        <p:spPr>
          <a:xfrm>
            <a:off x="0" y="662021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8464" y="163513"/>
            <a:ext cx="8856984" cy="598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タイトルの書式設定</a:t>
            </a:r>
            <a:endParaRPr lang="en-US" altLang="ja-JP" dirty="0"/>
          </a:p>
        </p:txBody>
      </p:sp>
      <p:sp>
        <p:nvSpPr>
          <p:cNvPr id="14" name="Rectangle 10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28464" y="908721"/>
            <a:ext cx="3456384" cy="561661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1pPr>
            <a:lvl2pPr marL="457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2pPr>
            <a:lvl3pPr marL="914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3pPr>
            <a:lvl4pPr marL="1376363" marR="0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4pPr>
            <a:lvl5pPr marL="20589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Body text</a:t>
            </a:r>
          </a:p>
          <a:p>
            <a:pPr marL="4572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Tx/>
              <a:buChar char="•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First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Second level</a:t>
            </a:r>
          </a:p>
          <a:p>
            <a:pPr marL="1376363" marR="0" lvl="3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Third level</a:t>
            </a:r>
          </a:p>
          <a:p>
            <a:pPr marL="2058988" marR="0" lvl="4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Quotation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E58AB-964D-4744-AE4A-89BC0BE539AC}"/>
              </a:ext>
            </a:extLst>
          </p:cNvPr>
          <p:cNvSpPr txBox="1"/>
          <p:nvPr userDrawn="1"/>
        </p:nvSpPr>
        <p:spPr>
          <a:xfrm>
            <a:off x="8553400" y="662021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Taku Kutsuzawa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E5A7901-9908-DDC2-A108-FFB406B63740}"/>
              </a:ext>
            </a:extLst>
          </p:cNvPr>
          <p:cNvSpPr txBox="1"/>
          <p:nvPr userDrawn="1"/>
        </p:nvSpPr>
        <p:spPr>
          <a:xfrm>
            <a:off x="4524036" y="66117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Confidential.</a:t>
            </a:r>
          </a:p>
        </p:txBody>
      </p:sp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9E8A1514-1E24-A265-655B-AEF04F590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464" y="6628646"/>
            <a:ext cx="2311400" cy="246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37EFD8-56C2-4309-A826-2F1EE6E91221}" type="datetime1">
              <a:rPr lang="ja-JP" altLang="en-US" smtClean="0"/>
              <a:pPr/>
              <a:t>2025/10/25</a:t>
            </a:fld>
            <a:endParaRPr lang="ja-JP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1B2E214-0454-DA18-B475-0081AC41A124}"/>
              </a:ext>
            </a:extLst>
          </p:cNvPr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3728864" y="908720"/>
            <a:ext cx="6048672" cy="56166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1pPr>
            <a:lvl2pPr marL="457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2pPr>
            <a:lvl3pPr marL="914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3pPr>
            <a:lvl4pPr marL="1376363" marR="0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4pPr>
            <a:lvl5pPr marL="20589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Body text</a:t>
            </a:r>
          </a:p>
          <a:p>
            <a:pPr marL="4572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Tx/>
              <a:buChar char="•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First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Second level</a:t>
            </a:r>
          </a:p>
          <a:p>
            <a:pPr marL="1376363" marR="0" lvl="3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Third level</a:t>
            </a:r>
          </a:p>
          <a:p>
            <a:pPr marL="2058988" marR="0" lvl="4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Quotation level</a:t>
            </a:r>
          </a:p>
        </p:txBody>
      </p:sp>
    </p:spTree>
    <p:extLst>
      <p:ext uri="{BB962C8B-B14F-4D97-AF65-F5344CB8AC3E}">
        <p14:creationId xmlns:p14="http://schemas.microsoft.com/office/powerpoint/2010/main" val="297655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>
            <a:cxnSpLocks/>
          </p:cNvCxnSpPr>
          <p:nvPr userDrawn="1"/>
        </p:nvCxnSpPr>
        <p:spPr>
          <a:xfrm>
            <a:off x="0" y="1052736"/>
            <a:ext cx="9561512" cy="0"/>
          </a:xfrm>
          <a:prstGeom prst="line">
            <a:avLst/>
          </a:prstGeom>
          <a:ln w="76200" cap="flat">
            <a:solidFill>
              <a:srgbClr val="CC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662021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3513"/>
            <a:ext cx="8528248" cy="83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  <a:normAutofit/>
          </a:bodyPr>
          <a:lstStyle>
            <a:lvl1pPr algn="l">
              <a:defRPr sz="2000"/>
            </a:lvl1pPr>
          </a:lstStyle>
          <a:p>
            <a:pPr lvl="0"/>
            <a:r>
              <a:rPr lang="ja-JP" altLang="en-US"/>
              <a:t>マスター タイトルの書式設定</a:t>
            </a:r>
            <a:endParaRPr lang="en-US" altLang="ja-JP" dirty="0"/>
          </a:p>
        </p:txBody>
      </p:sp>
      <p:sp>
        <p:nvSpPr>
          <p:cNvPr id="14" name="Rectangle 10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57200" y="1506538"/>
            <a:ext cx="8991600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1pPr>
            <a:lvl2pPr marL="457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 sz="1600" b="0"/>
            </a:lvl2pPr>
            <a:lvl3pPr marL="914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3pPr>
            <a:lvl4pPr marL="1376363" marR="0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4pPr>
            <a:lvl5pPr marL="2058988" marR="0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charset="0"/>
              <a:buChar char="–"/>
              <a:tabLst/>
              <a:defRPr sz="1600" b="0"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Body text</a:t>
            </a:r>
          </a:p>
          <a:p>
            <a:pPr marL="4572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Tx/>
              <a:buChar char="•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First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Second level</a:t>
            </a:r>
          </a:p>
          <a:p>
            <a:pPr marL="1376363" marR="0" lvl="3" indent="-2333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Third level</a:t>
            </a:r>
          </a:p>
          <a:p>
            <a:pPr marL="2058988" marR="0" lvl="4" indent="-2301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77B57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Quotation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E58AB-964D-4744-AE4A-89BC0BE539AC}"/>
              </a:ext>
            </a:extLst>
          </p:cNvPr>
          <p:cNvSpPr txBox="1"/>
          <p:nvPr userDrawn="1"/>
        </p:nvSpPr>
        <p:spPr>
          <a:xfrm>
            <a:off x="8553400" y="662021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Taku Kutsuzawa</a:t>
            </a:r>
          </a:p>
        </p:txBody>
      </p:sp>
    </p:spTree>
    <p:extLst>
      <p:ext uri="{BB962C8B-B14F-4D97-AF65-F5344CB8AC3E}">
        <p14:creationId xmlns:p14="http://schemas.microsoft.com/office/powerpoint/2010/main" val="17326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0" y="4365104"/>
            <a:ext cx="9906000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 userDrawn="1"/>
        </p:nvCxnSpPr>
        <p:spPr>
          <a:xfrm>
            <a:off x="0" y="4437112"/>
            <a:ext cx="99060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 userDrawn="1"/>
        </p:nvSpPr>
        <p:spPr>
          <a:xfrm>
            <a:off x="0" y="6237312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  <a:latin typeface="+mj-lt"/>
                <a:ea typeface="HGP明朝B" pitchFamily="18" charset="-128"/>
              </a:rPr>
              <a:t>STRICTLY CONFIDENTIAL</a:t>
            </a:r>
            <a:endParaRPr kumimoji="1" lang="ja-JP" altLang="en-US" sz="1600" dirty="0">
              <a:solidFill>
                <a:srgbClr val="FF0000"/>
              </a:solidFill>
              <a:latin typeface="+mj-lt"/>
              <a:ea typeface="HGP明朝B" pitchFamily="18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426B3CA-4878-4646-B2C5-A0CB0AC254D2}"/>
              </a:ext>
            </a:extLst>
          </p:cNvPr>
          <p:cNvCxnSpPr/>
          <p:nvPr userDrawn="1"/>
        </p:nvCxnSpPr>
        <p:spPr>
          <a:xfrm>
            <a:off x="0" y="662021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C971C1-81F0-4A8A-8732-FFF7FF852FD1}"/>
              </a:ext>
            </a:extLst>
          </p:cNvPr>
          <p:cNvSpPr txBox="1"/>
          <p:nvPr userDrawn="1"/>
        </p:nvSpPr>
        <p:spPr>
          <a:xfrm>
            <a:off x="8553400" y="662021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Taku Kutsuzawa</a:t>
            </a:r>
          </a:p>
        </p:txBody>
      </p:sp>
    </p:spTree>
    <p:extLst>
      <p:ext uri="{BB962C8B-B14F-4D97-AF65-F5344CB8AC3E}">
        <p14:creationId xmlns:p14="http://schemas.microsoft.com/office/powerpoint/2010/main" val="283305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0" y="4365104"/>
            <a:ext cx="9906000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 userDrawn="1"/>
        </p:nvCxnSpPr>
        <p:spPr>
          <a:xfrm>
            <a:off x="0" y="4437112"/>
            <a:ext cx="9906000" cy="0"/>
          </a:xfrm>
          <a:prstGeom prst="line">
            <a:avLst/>
          </a:prstGeom>
          <a:ln w="28575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BBFEDF-9F3F-4F08-93A1-C8AB4200C59C}"/>
              </a:ext>
            </a:extLst>
          </p:cNvPr>
          <p:cNvCxnSpPr/>
          <p:nvPr userDrawn="1"/>
        </p:nvCxnSpPr>
        <p:spPr>
          <a:xfrm>
            <a:off x="0" y="6620212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2486CF-2F7C-4A28-B32D-B9A9A6B67BEF}"/>
              </a:ext>
            </a:extLst>
          </p:cNvPr>
          <p:cNvSpPr txBox="1"/>
          <p:nvPr userDrawn="1"/>
        </p:nvSpPr>
        <p:spPr>
          <a:xfrm>
            <a:off x="8553400" y="662021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Taku Kutsuzawa</a:t>
            </a:r>
          </a:p>
        </p:txBody>
      </p:sp>
    </p:spTree>
    <p:extLst>
      <p:ext uri="{BB962C8B-B14F-4D97-AF65-F5344CB8AC3E}">
        <p14:creationId xmlns:p14="http://schemas.microsoft.com/office/powerpoint/2010/main" val="243076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オブジェクト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3" name="オブジェクト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4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44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オブジェクト 6" hidden="1"/>
          <p:cNvGraphicFramePr>
            <a:graphicFrameLocks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7557018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7EFD8-56C2-4309-A826-2F1EE6E91221}" type="datetime1">
              <a:rPr kumimoji="1" lang="ja-JP" altLang="en-US" smtClean="0"/>
              <a:pPr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1148D-8E40-4FBE-8EB0-8E2B8656A7D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スライド番号プレースホルダー 5"/>
          <p:cNvSpPr txBox="1">
            <a:spLocks/>
          </p:cNvSpPr>
          <p:nvPr userDrawn="1"/>
        </p:nvSpPr>
        <p:spPr>
          <a:xfrm>
            <a:off x="7594800" y="6658145"/>
            <a:ext cx="23112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rtl="0" eaLnBrk="1" latinLnBrk="0" hangingPunct="1"/>
            <a:fld id="{1B6CB131-81F5-444E-A2E5-043B608EAE32}" type="slidenum">
              <a:rPr kumimoji="1" lang="ja-JP" altLang="en-US" sz="1000" kern="1200" smtClean="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pPr marL="0" algn="r" defTabSz="914400" rtl="0" eaLnBrk="1" latinLnBrk="0" hangingPunct="1"/>
              <a:t>‹#›</a:t>
            </a:fld>
            <a:endParaRPr kumimoji="1" lang="ja-JP" altLang="en-US" sz="1000" kern="1200" dirty="0">
              <a:solidFill>
                <a:schemeClr val="tx1">
                  <a:tint val="75000"/>
                </a:schemeClr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1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6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26" Type="http://schemas.openxmlformats.org/officeDocument/2006/relationships/image" Target="../media/image43.emf"/><Relationship Id="rId39" Type="http://schemas.openxmlformats.org/officeDocument/2006/relationships/image" Target="../media/image56.emf"/><Relationship Id="rId21" Type="http://schemas.openxmlformats.org/officeDocument/2006/relationships/image" Target="../media/image38.emf"/><Relationship Id="rId34" Type="http://schemas.openxmlformats.org/officeDocument/2006/relationships/image" Target="../media/image51.emf"/><Relationship Id="rId42" Type="http://schemas.openxmlformats.org/officeDocument/2006/relationships/image" Target="../media/image59.emf"/><Relationship Id="rId47" Type="http://schemas.openxmlformats.org/officeDocument/2006/relationships/image" Target="../media/image64.emf"/><Relationship Id="rId50" Type="http://schemas.openxmlformats.org/officeDocument/2006/relationships/image" Target="../media/image67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6" Type="http://schemas.openxmlformats.org/officeDocument/2006/relationships/image" Target="../media/image33.emf"/><Relationship Id="rId29" Type="http://schemas.openxmlformats.org/officeDocument/2006/relationships/image" Target="../media/image46.emf"/><Relationship Id="rId11" Type="http://schemas.openxmlformats.org/officeDocument/2006/relationships/image" Target="../media/image28.emf"/><Relationship Id="rId24" Type="http://schemas.openxmlformats.org/officeDocument/2006/relationships/image" Target="../media/image41.emf"/><Relationship Id="rId32" Type="http://schemas.openxmlformats.org/officeDocument/2006/relationships/image" Target="../media/image49.emf"/><Relationship Id="rId37" Type="http://schemas.openxmlformats.org/officeDocument/2006/relationships/image" Target="../media/image54.emf"/><Relationship Id="rId40" Type="http://schemas.openxmlformats.org/officeDocument/2006/relationships/image" Target="../media/image57.emf"/><Relationship Id="rId45" Type="http://schemas.openxmlformats.org/officeDocument/2006/relationships/image" Target="../media/image62.emf"/><Relationship Id="rId5" Type="http://schemas.openxmlformats.org/officeDocument/2006/relationships/image" Target="../media/image22.emf"/><Relationship Id="rId15" Type="http://schemas.openxmlformats.org/officeDocument/2006/relationships/image" Target="../media/image32.emf"/><Relationship Id="rId23" Type="http://schemas.openxmlformats.org/officeDocument/2006/relationships/image" Target="../media/image40.emf"/><Relationship Id="rId28" Type="http://schemas.openxmlformats.org/officeDocument/2006/relationships/image" Target="../media/image45.emf"/><Relationship Id="rId36" Type="http://schemas.openxmlformats.org/officeDocument/2006/relationships/image" Target="../media/image53.emf"/><Relationship Id="rId49" Type="http://schemas.openxmlformats.org/officeDocument/2006/relationships/image" Target="../media/image66.emf"/><Relationship Id="rId10" Type="http://schemas.openxmlformats.org/officeDocument/2006/relationships/image" Target="../media/image27.emf"/><Relationship Id="rId19" Type="http://schemas.openxmlformats.org/officeDocument/2006/relationships/image" Target="../media/image36.emf"/><Relationship Id="rId31" Type="http://schemas.openxmlformats.org/officeDocument/2006/relationships/image" Target="../media/image48.emf"/><Relationship Id="rId44" Type="http://schemas.openxmlformats.org/officeDocument/2006/relationships/image" Target="../media/image61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image" Target="../media/image31.emf"/><Relationship Id="rId22" Type="http://schemas.openxmlformats.org/officeDocument/2006/relationships/image" Target="../media/image39.emf"/><Relationship Id="rId27" Type="http://schemas.openxmlformats.org/officeDocument/2006/relationships/image" Target="../media/image44.emf"/><Relationship Id="rId30" Type="http://schemas.openxmlformats.org/officeDocument/2006/relationships/image" Target="../media/image47.emf"/><Relationship Id="rId35" Type="http://schemas.openxmlformats.org/officeDocument/2006/relationships/image" Target="../media/image52.emf"/><Relationship Id="rId43" Type="http://schemas.openxmlformats.org/officeDocument/2006/relationships/image" Target="../media/image60.emf"/><Relationship Id="rId48" Type="http://schemas.openxmlformats.org/officeDocument/2006/relationships/image" Target="../media/image65.emf"/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5" Type="http://schemas.openxmlformats.org/officeDocument/2006/relationships/image" Target="../media/image42.emf"/><Relationship Id="rId33" Type="http://schemas.openxmlformats.org/officeDocument/2006/relationships/image" Target="../media/image50.emf"/><Relationship Id="rId38" Type="http://schemas.openxmlformats.org/officeDocument/2006/relationships/image" Target="../media/image55.emf"/><Relationship Id="rId46" Type="http://schemas.openxmlformats.org/officeDocument/2006/relationships/image" Target="../media/image63.emf"/><Relationship Id="rId20" Type="http://schemas.openxmlformats.org/officeDocument/2006/relationships/image" Target="../media/image37.emf"/><Relationship Id="rId41" Type="http://schemas.openxmlformats.org/officeDocument/2006/relationships/image" Target="../media/image5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kumimoji="1" lang="ja-JP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A4C80E1-3B44-D5EB-F03B-68FCAC2F7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BoxHeader"/>
          <p:cNvSpPr>
            <a:spLocks noChangeArrowheads="1"/>
          </p:cNvSpPr>
          <p:nvPr/>
        </p:nvSpPr>
        <p:spPr bwMode="gray">
          <a:xfrm>
            <a:off x="455613" y="1508125"/>
            <a:ext cx="4113212" cy="530225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BoxContent"/>
          <p:cNvSpPr>
            <a:spLocks noChangeArrowheads="1"/>
          </p:cNvSpPr>
          <p:nvPr/>
        </p:nvSpPr>
        <p:spPr bwMode="gray">
          <a:xfrm>
            <a:off x="455613" y="2038350"/>
            <a:ext cx="4113212" cy="3602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oxHeader"/>
          <p:cNvSpPr>
            <a:spLocks noChangeArrowheads="1"/>
          </p:cNvSpPr>
          <p:nvPr/>
        </p:nvSpPr>
        <p:spPr bwMode="gray">
          <a:xfrm>
            <a:off x="5337175" y="1508125"/>
            <a:ext cx="4113213" cy="530225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BoxContent"/>
          <p:cNvSpPr>
            <a:spLocks noChangeArrowheads="1"/>
          </p:cNvSpPr>
          <p:nvPr/>
        </p:nvSpPr>
        <p:spPr bwMode="gray">
          <a:xfrm>
            <a:off x="5337175" y="2038350"/>
            <a:ext cx="4113213" cy="3602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1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BoxHeader"/>
          <p:cNvSpPr>
            <a:spLocks noChangeArrowheads="1"/>
          </p:cNvSpPr>
          <p:nvPr/>
        </p:nvSpPr>
        <p:spPr bwMode="gray">
          <a:xfrm>
            <a:off x="455613" y="1521377"/>
            <a:ext cx="2687637" cy="530225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BoxContent"/>
          <p:cNvSpPr>
            <a:spLocks noChangeArrowheads="1"/>
          </p:cNvSpPr>
          <p:nvPr/>
        </p:nvSpPr>
        <p:spPr bwMode="gray">
          <a:xfrm>
            <a:off x="455613" y="2038350"/>
            <a:ext cx="2687637" cy="3602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oxHeader"/>
          <p:cNvSpPr>
            <a:spLocks noChangeArrowheads="1"/>
          </p:cNvSpPr>
          <p:nvPr/>
        </p:nvSpPr>
        <p:spPr bwMode="gray">
          <a:xfrm>
            <a:off x="3609181" y="1508125"/>
            <a:ext cx="2687638" cy="530225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BoxContent"/>
          <p:cNvSpPr>
            <a:spLocks noChangeArrowheads="1"/>
          </p:cNvSpPr>
          <p:nvPr/>
        </p:nvSpPr>
        <p:spPr bwMode="gray">
          <a:xfrm>
            <a:off x="3609181" y="2038350"/>
            <a:ext cx="2687638" cy="3602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BoxHeader"/>
          <p:cNvSpPr>
            <a:spLocks noChangeArrowheads="1"/>
          </p:cNvSpPr>
          <p:nvPr/>
        </p:nvSpPr>
        <p:spPr bwMode="gray">
          <a:xfrm>
            <a:off x="6762751" y="1508125"/>
            <a:ext cx="2687637" cy="530225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BoxContent"/>
          <p:cNvSpPr>
            <a:spLocks noChangeArrowheads="1"/>
          </p:cNvSpPr>
          <p:nvPr/>
        </p:nvSpPr>
        <p:spPr bwMode="gray">
          <a:xfrm>
            <a:off x="6762751" y="2038350"/>
            <a:ext cx="2687637" cy="3602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BoxHeader"/>
          <p:cNvSpPr>
            <a:spLocks noChangeArrowheads="1"/>
          </p:cNvSpPr>
          <p:nvPr/>
        </p:nvSpPr>
        <p:spPr bwMode="gray">
          <a:xfrm>
            <a:off x="455613" y="1508125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BoxContent"/>
          <p:cNvSpPr>
            <a:spLocks noChangeArrowheads="1"/>
          </p:cNvSpPr>
          <p:nvPr/>
        </p:nvSpPr>
        <p:spPr bwMode="gray">
          <a:xfrm>
            <a:off x="2211388" y="1508125"/>
            <a:ext cx="7239000" cy="1225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BoxHeader"/>
          <p:cNvSpPr>
            <a:spLocks noChangeArrowheads="1"/>
          </p:cNvSpPr>
          <p:nvPr/>
        </p:nvSpPr>
        <p:spPr bwMode="gray">
          <a:xfrm>
            <a:off x="455613" y="2960688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BoxContent"/>
          <p:cNvSpPr>
            <a:spLocks noChangeArrowheads="1"/>
          </p:cNvSpPr>
          <p:nvPr/>
        </p:nvSpPr>
        <p:spPr bwMode="gray">
          <a:xfrm>
            <a:off x="2211388" y="2960688"/>
            <a:ext cx="7239000" cy="1225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BoxHeader"/>
          <p:cNvSpPr>
            <a:spLocks noChangeArrowheads="1"/>
          </p:cNvSpPr>
          <p:nvPr/>
        </p:nvSpPr>
        <p:spPr bwMode="gray">
          <a:xfrm>
            <a:off x="455613" y="4414838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BoxContent"/>
          <p:cNvSpPr>
            <a:spLocks noChangeArrowheads="1"/>
          </p:cNvSpPr>
          <p:nvPr/>
        </p:nvSpPr>
        <p:spPr bwMode="gray">
          <a:xfrm>
            <a:off x="2211388" y="4414838"/>
            <a:ext cx="7239000" cy="1225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9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BoxHeader"/>
          <p:cNvSpPr>
            <a:spLocks noChangeArrowheads="1"/>
          </p:cNvSpPr>
          <p:nvPr/>
        </p:nvSpPr>
        <p:spPr bwMode="gray">
          <a:xfrm>
            <a:off x="272480" y="2196132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BoxHeader"/>
          <p:cNvSpPr>
            <a:spLocks noChangeArrowheads="1"/>
          </p:cNvSpPr>
          <p:nvPr/>
        </p:nvSpPr>
        <p:spPr bwMode="gray">
          <a:xfrm>
            <a:off x="272480" y="3649488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BoxHeader"/>
          <p:cNvSpPr>
            <a:spLocks noChangeArrowheads="1"/>
          </p:cNvSpPr>
          <p:nvPr/>
        </p:nvSpPr>
        <p:spPr bwMode="gray">
          <a:xfrm>
            <a:off x="272480" y="5102845"/>
            <a:ext cx="1755775" cy="12255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ColumnContent"/>
          <p:cNvSpPr>
            <a:spLocks noChangeArrowheads="1"/>
          </p:cNvSpPr>
          <p:nvPr/>
        </p:nvSpPr>
        <p:spPr bwMode="gray">
          <a:xfrm>
            <a:off x="2321595" y="2196132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ColumnContent"/>
          <p:cNvSpPr>
            <a:spLocks noChangeArrowheads="1"/>
          </p:cNvSpPr>
          <p:nvPr/>
        </p:nvSpPr>
        <p:spPr bwMode="gray">
          <a:xfrm>
            <a:off x="4756722" y="2196132"/>
            <a:ext cx="2074822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ColumnContent"/>
          <p:cNvSpPr>
            <a:spLocks noChangeArrowheads="1"/>
          </p:cNvSpPr>
          <p:nvPr/>
        </p:nvSpPr>
        <p:spPr bwMode="gray">
          <a:xfrm>
            <a:off x="7184496" y="2196132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ColumnContent"/>
          <p:cNvSpPr>
            <a:spLocks noChangeArrowheads="1"/>
          </p:cNvSpPr>
          <p:nvPr/>
        </p:nvSpPr>
        <p:spPr bwMode="gray">
          <a:xfrm>
            <a:off x="2321595" y="3648695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ColumnContent"/>
          <p:cNvSpPr>
            <a:spLocks noChangeArrowheads="1"/>
          </p:cNvSpPr>
          <p:nvPr/>
        </p:nvSpPr>
        <p:spPr bwMode="gray">
          <a:xfrm>
            <a:off x="4756722" y="3648695"/>
            <a:ext cx="2074822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ColumnContent"/>
          <p:cNvSpPr>
            <a:spLocks noChangeArrowheads="1"/>
          </p:cNvSpPr>
          <p:nvPr/>
        </p:nvSpPr>
        <p:spPr bwMode="gray">
          <a:xfrm>
            <a:off x="7184496" y="3648695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ColumnContent"/>
          <p:cNvSpPr>
            <a:spLocks noChangeArrowheads="1"/>
          </p:cNvSpPr>
          <p:nvPr/>
        </p:nvSpPr>
        <p:spPr bwMode="gray">
          <a:xfrm>
            <a:off x="2321595" y="5102845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ColumnContent"/>
          <p:cNvSpPr>
            <a:spLocks noChangeArrowheads="1"/>
          </p:cNvSpPr>
          <p:nvPr/>
        </p:nvSpPr>
        <p:spPr bwMode="gray">
          <a:xfrm>
            <a:off x="4756722" y="5102845"/>
            <a:ext cx="2074822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ColumnContent"/>
          <p:cNvSpPr>
            <a:spLocks noChangeArrowheads="1"/>
          </p:cNvSpPr>
          <p:nvPr/>
        </p:nvSpPr>
        <p:spPr bwMode="gray">
          <a:xfrm>
            <a:off x="7184496" y="5102845"/>
            <a:ext cx="2074821" cy="12255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コネクタ 45"/>
          <p:cNvCxnSpPr/>
          <p:nvPr/>
        </p:nvCxnSpPr>
        <p:spPr>
          <a:xfrm>
            <a:off x="272480" y="3535585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272480" y="4988941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/>
          <p:cNvGrpSpPr/>
          <p:nvPr/>
        </p:nvGrpSpPr>
        <p:grpSpPr>
          <a:xfrm>
            <a:off x="2321595" y="1609725"/>
            <a:ext cx="2074821" cy="428625"/>
            <a:chOff x="5337175" y="1609725"/>
            <a:chExt cx="4113213" cy="428625"/>
          </a:xfrm>
        </p:grpSpPr>
        <p:sp>
          <p:nvSpPr>
            <p:cNvPr id="49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コネクタ 49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グループ化 50"/>
          <p:cNvGrpSpPr/>
          <p:nvPr/>
        </p:nvGrpSpPr>
        <p:grpSpPr>
          <a:xfrm>
            <a:off x="4756723" y="1609725"/>
            <a:ext cx="2074821" cy="428625"/>
            <a:chOff x="5337175" y="1609725"/>
            <a:chExt cx="4113213" cy="428625"/>
          </a:xfrm>
        </p:grpSpPr>
        <p:sp>
          <p:nvSpPr>
            <p:cNvPr id="52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直線コネクタ 52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/>
          <p:cNvGrpSpPr/>
          <p:nvPr/>
        </p:nvGrpSpPr>
        <p:grpSpPr>
          <a:xfrm>
            <a:off x="7184496" y="1609725"/>
            <a:ext cx="2074821" cy="428625"/>
            <a:chOff x="5337175" y="1609725"/>
            <a:chExt cx="4113213" cy="428625"/>
          </a:xfrm>
        </p:grpSpPr>
        <p:sp>
          <p:nvSpPr>
            <p:cNvPr id="55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42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2321595" y="1638240"/>
            <a:ext cx="2074821" cy="400110"/>
            <a:chOff x="5337175" y="1638240"/>
            <a:chExt cx="4113213" cy="400110"/>
          </a:xfrm>
        </p:grpSpPr>
        <p:sp>
          <p:nvSpPr>
            <p:cNvPr id="6" name="ColumnHeader"/>
            <p:cNvSpPr>
              <a:spLocks noChangeArrowheads="1"/>
            </p:cNvSpPr>
            <p:nvPr/>
          </p:nvSpPr>
          <p:spPr bwMode="gray">
            <a:xfrm>
              <a:off x="5337175" y="1638240"/>
              <a:ext cx="4113213" cy="4001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コネクタ 6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/>
          <p:cNvGrpSpPr/>
          <p:nvPr/>
        </p:nvGrpSpPr>
        <p:grpSpPr>
          <a:xfrm>
            <a:off x="4756723" y="1638240"/>
            <a:ext cx="2074821" cy="400110"/>
            <a:chOff x="5337175" y="1638240"/>
            <a:chExt cx="4113213" cy="400110"/>
          </a:xfrm>
        </p:grpSpPr>
        <p:sp>
          <p:nvSpPr>
            <p:cNvPr id="9" name="ColumnHeader"/>
            <p:cNvSpPr>
              <a:spLocks noChangeArrowheads="1"/>
            </p:cNvSpPr>
            <p:nvPr/>
          </p:nvSpPr>
          <p:spPr bwMode="gray">
            <a:xfrm>
              <a:off x="5337175" y="1638240"/>
              <a:ext cx="4113213" cy="4001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コネクタ 9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/>
          <p:cNvGrpSpPr/>
          <p:nvPr/>
        </p:nvGrpSpPr>
        <p:grpSpPr>
          <a:xfrm>
            <a:off x="7184496" y="1638240"/>
            <a:ext cx="2074821" cy="400110"/>
            <a:chOff x="5337175" y="1638240"/>
            <a:chExt cx="4113213" cy="400110"/>
          </a:xfrm>
        </p:grpSpPr>
        <p:sp>
          <p:nvSpPr>
            <p:cNvPr id="12" name="ColumnHeader"/>
            <p:cNvSpPr>
              <a:spLocks noChangeArrowheads="1"/>
            </p:cNvSpPr>
            <p:nvPr/>
          </p:nvSpPr>
          <p:spPr bwMode="gray">
            <a:xfrm>
              <a:off x="5337175" y="1638240"/>
              <a:ext cx="4113213" cy="4001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0" tIns="91440" rIns="0" bIns="9144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線コネクタ 12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/>
        </p:nvGrpSpPr>
        <p:grpSpPr>
          <a:xfrm>
            <a:off x="272480" y="2133601"/>
            <a:ext cx="8986837" cy="622112"/>
            <a:chOff x="272480" y="2196133"/>
            <a:chExt cx="8986837" cy="727236"/>
          </a:xfrm>
        </p:grpSpPr>
        <p:sp>
          <p:nvSpPr>
            <p:cNvPr id="15" name="BoxHeader"/>
            <p:cNvSpPr>
              <a:spLocks noChangeArrowheads="1"/>
            </p:cNvSpPr>
            <p:nvPr/>
          </p:nvSpPr>
          <p:spPr bwMode="gray">
            <a:xfrm>
              <a:off x="272480" y="2196133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ColumnContent"/>
            <p:cNvSpPr>
              <a:spLocks noChangeArrowheads="1"/>
            </p:cNvSpPr>
            <p:nvPr/>
          </p:nvSpPr>
          <p:spPr bwMode="gray">
            <a:xfrm>
              <a:off x="2321595" y="219613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ColumnContent"/>
            <p:cNvSpPr>
              <a:spLocks noChangeArrowheads="1"/>
            </p:cNvSpPr>
            <p:nvPr/>
          </p:nvSpPr>
          <p:spPr bwMode="gray">
            <a:xfrm>
              <a:off x="4756722" y="2196133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ColumnContent"/>
            <p:cNvSpPr>
              <a:spLocks noChangeArrowheads="1"/>
            </p:cNvSpPr>
            <p:nvPr/>
          </p:nvSpPr>
          <p:spPr bwMode="gray">
            <a:xfrm>
              <a:off x="7184496" y="219613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線コネクタ 18"/>
          <p:cNvCxnSpPr/>
          <p:nvPr/>
        </p:nvCxnSpPr>
        <p:spPr>
          <a:xfrm>
            <a:off x="272480" y="2814419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72480" y="3553944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2480" y="4293469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2480" y="5032994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/>
          <p:cNvGrpSpPr/>
          <p:nvPr/>
        </p:nvGrpSpPr>
        <p:grpSpPr>
          <a:xfrm>
            <a:off x="272480" y="2873126"/>
            <a:ext cx="8986837" cy="622112"/>
            <a:chOff x="272480" y="3060623"/>
            <a:chExt cx="8986837" cy="727236"/>
          </a:xfrm>
        </p:grpSpPr>
        <p:sp>
          <p:nvSpPr>
            <p:cNvPr id="24" name="BoxHeader"/>
            <p:cNvSpPr>
              <a:spLocks noChangeArrowheads="1"/>
            </p:cNvSpPr>
            <p:nvPr/>
          </p:nvSpPr>
          <p:spPr bwMode="gray">
            <a:xfrm>
              <a:off x="272480" y="3060623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ColumnContent"/>
            <p:cNvSpPr>
              <a:spLocks noChangeArrowheads="1"/>
            </p:cNvSpPr>
            <p:nvPr/>
          </p:nvSpPr>
          <p:spPr bwMode="gray">
            <a:xfrm>
              <a:off x="2321595" y="306062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ColumnContent"/>
            <p:cNvSpPr>
              <a:spLocks noChangeArrowheads="1"/>
            </p:cNvSpPr>
            <p:nvPr/>
          </p:nvSpPr>
          <p:spPr bwMode="gray">
            <a:xfrm>
              <a:off x="4756722" y="3060623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ColumnContent"/>
            <p:cNvSpPr>
              <a:spLocks noChangeArrowheads="1"/>
            </p:cNvSpPr>
            <p:nvPr/>
          </p:nvSpPr>
          <p:spPr bwMode="gray">
            <a:xfrm>
              <a:off x="7184496" y="306062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272480" y="3612651"/>
            <a:ext cx="8986837" cy="622112"/>
            <a:chOff x="272480" y="3925113"/>
            <a:chExt cx="8986837" cy="727236"/>
          </a:xfrm>
        </p:grpSpPr>
        <p:sp>
          <p:nvSpPr>
            <p:cNvPr id="29" name="BoxHeader"/>
            <p:cNvSpPr>
              <a:spLocks noChangeArrowheads="1"/>
            </p:cNvSpPr>
            <p:nvPr/>
          </p:nvSpPr>
          <p:spPr bwMode="gray">
            <a:xfrm>
              <a:off x="272480" y="3925113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ColumnContent"/>
            <p:cNvSpPr>
              <a:spLocks noChangeArrowheads="1"/>
            </p:cNvSpPr>
            <p:nvPr/>
          </p:nvSpPr>
          <p:spPr bwMode="gray">
            <a:xfrm>
              <a:off x="2321595" y="392511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ColumnContent"/>
            <p:cNvSpPr>
              <a:spLocks noChangeArrowheads="1"/>
            </p:cNvSpPr>
            <p:nvPr/>
          </p:nvSpPr>
          <p:spPr bwMode="gray">
            <a:xfrm>
              <a:off x="4756722" y="3925113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ColumnContent"/>
            <p:cNvSpPr>
              <a:spLocks noChangeArrowheads="1"/>
            </p:cNvSpPr>
            <p:nvPr/>
          </p:nvSpPr>
          <p:spPr bwMode="gray">
            <a:xfrm>
              <a:off x="7184496" y="392511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272480" y="4352176"/>
            <a:ext cx="8986837" cy="622112"/>
            <a:chOff x="272480" y="4789603"/>
            <a:chExt cx="8986837" cy="727236"/>
          </a:xfrm>
        </p:grpSpPr>
        <p:sp>
          <p:nvSpPr>
            <p:cNvPr id="34" name="BoxHeader"/>
            <p:cNvSpPr>
              <a:spLocks noChangeArrowheads="1"/>
            </p:cNvSpPr>
            <p:nvPr/>
          </p:nvSpPr>
          <p:spPr bwMode="gray">
            <a:xfrm>
              <a:off x="272480" y="4789603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ColumnContent"/>
            <p:cNvSpPr>
              <a:spLocks noChangeArrowheads="1"/>
            </p:cNvSpPr>
            <p:nvPr/>
          </p:nvSpPr>
          <p:spPr bwMode="gray">
            <a:xfrm>
              <a:off x="2321595" y="478960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ColumnContent"/>
            <p:cNvSpPr>
              <a:spLocks noChangeArrowheads="1"/>
            </p:cNvSpPr>
            <p:nvPr/>
          </p:nvSpPr>
          <p:spPr bwMode="gray">
            <a:xfrm>
              <a:off x="4756722" y="4789603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ColumnContent"/>
            <p:cNvSpPr>
              <a:spLocks noChangeArrowheads="1"/>
            </p:cNvSpPr>
            <p:nvPr/>
          </p:nvSpPr>
          <p:spPr bwMode="gray">
            <a:xfrm>
              <a:off x="7184496" y="4789603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272480" y="5091701"/>
            <a:ext cx="8986837" cy="622112"/>
            <a:chOff x="272480" y="5654092"/>
            <a:chExt cx="8986837" cy="727236"/>
          </a:xfrm>
        </p:grpSpPr>
        <p:sp>
          <p:nvSpPr>
            <p:cNvPr id="39" name="BoxHeader"/>
            <p:cNvSpPr>
              <a:spLocks noChangeArrowheads="1"/>
            </p:cNvSpPr>
            <p:nvPr/>
          </p:nvSpPr>
          <p:spPr bwMode="gray">
            <a:xfrm>
              <a:off x="272480" y="5654092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ColumnContent"/>
            <p:cNvSpPr>
              <a:spLocks noChangeArrowheads="1"/>
            </p:cNvSpPr>
            <p:nvPr/>
          </p:nvSpPr>
          <p:spPr bwMode="gray">
            <a:xfrm>
              <a:off x="2321595" y="5654092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ColumnContent"/>
            <p:cNvSpPr>
              <a:spLocks noChangeArrowheads="1"/>
            </p:cNvSpPr>
            <p:nvPr/>
          </p:nvSpPr>
          <p:spPr bwMode="gray">
            <a:xfrm>
              <a:off x="4756722" y="5654092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ColumnContent"/>
            <p:cNvSpPr>
              <a:spLocks noChangeArrowheads="1"/>
            </p:cNvSpPr>
            <p:nvPr/>
          </p:nvSpPr>
          <p:spPr bwMode="gray">
            <a:xfrm>
              <a:off x="7184496" y="5654092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" name="直線コネクタ 42"/>
          <p:cNvCxnSpPr/>
          <p:nvPr/>
        </p:nvCxnSpPr>
        <p:spPr>
          <a:xfrm>
            <a:off x="272480" y="5772520"/>
            <a:ext cx="8986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グループ化 43"/>
          <p:cNvGrpSpPr/>
          <p:nvPr/>
        </p:nvGrpSpPr>
        <p:grpSpPr>
          <a:xfrm>
            <a:off x="272480" y="5831225"/>
            <a:ext cx="8986837" cy="622112"/>
            <a:chOff x="272480" y="5654092"/>
            <a:chExt cx="8986837" cy="727236"/>
          </a:xfrm>
        </p:grpSpPr>
        <p:sp>
          <p:nvSpPr>
            <p:cNvPr id="45" name="BoxHeader"/>
            <p:cNvSpPr>
              <a:spLocks noChangeArrowheads="1"/>
            </p:cNvSpPr>
            <p:nvPr/>
          </p:nvSpPr>
          <p:spPr bwMode="gray">
            <a:xfrm>
              <a:off x="272480" y="5654092"/>
              <a:ext cx="1755775" cy="727236"/>
            </a:xfrm>
            <a:prstGeom prst="rect">
              <a:avLst/>
            </a:prstGeom>
            <a:solidFill>
              <a:schemeClr val="tx2"/>
            </a:solidFill>
            <a:ln w="9525" algn="ctr">
              <a:noFill/>
              <a:miter lim="800000"/>
              <a:headEnd type="none" w="lg" len="lg"/>
              <a:tailEnd type="none" w="lg" len="lg"/>
            </a:ln>
          </p:spPr>
          <p:txBody>
            <a:bodyPr tIns="91440" bIns="91440" anchor="ctr"/>
            <a:lstStyle/>
            <a:p>
              <a:pPr algn="ctr">
                <a:buClr>
                  <a:schemeClr val="tx2"/>
                </a:buClr>
              </a:pPr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ColumnContent"/>
            <p:cNvSpPr>
              <a:spLocks noChangeArrowheads="1"/>
            </p:cNvSpPr>
            <p:nvPr/>
          </p:nvSpPr>
          <p:spPr bwMode="gray">
            <a:xfrm>
              <a:off x="2321595" y="5654092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ColumnContent"/>
            <p:cNvSpPr>
              <a:spLocks noChangeArrowheads="1"/>
            </p:cNvSpPr>
            <p:nvPr/>
          </p:nvSpPr>
          <p:spPr bwMode="gray">
            <a:xfrm>
              <a:off x="4756722" y="5654092"/>
              <a:ext cx="2074822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ColumnContent"/>
            <p:cNvSpPr>
              <a:spLocks noChangeArrowheads="1"/>
            </p:cNvSpPr>
            <p:nvPr/>
          </p:nvSpPr>
          <p:spPr bwMode="gray">
            <a:xfrm>
              <a:off x="7184496" y="5654092"/>
              <a:ext cx="2074821" cy="727236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lIns="36000" tIns="36000" rIns="36000" bIns="36000"/>
            <a:lstStyle/>
            <a:p>
              <a:pPr>
                <a:buClr>
                  <a:schemeClr val="tx2"/>
                </a:buClr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</a:p>
            <a:p>
              <a:pPr marL="238125" lvl="1" indent="-123825">
                <a:buClr>
                  <a:schemeClr val="tx2"/>
                </a:buClr>
                <a:buFontTx/>
                <a:buChar char="•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90525" lvl="2" indent="-123825">
                <a:buClr>
                  <a:schemeClr val="tx2"/>
                </a:buClr>
                <a:buFont typeface="Arial" charset="0"/>
                <a:buChar char="–"/>
              </a:pPr>
              <a:r>
                <a:rPr lang="en-US" altLang="ja-JP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85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ValueChainStarter"/>
          <p:cNvSpPr>
            <a:spLocks noChangeArrowheads="1"/>
          </p:cNvSpPr>
          <p:nvPr/>
        </p:nvSpPr>
        <p:spPr bwMode="gray">
          <a:xfrm>
            <a:off x="457200" y="1508125"/>
            <a:ext cx="3144838" cy="533400"/>
          </a:xfrm>
          <a:prstGeom prst="homePlate">
            <a:avLst>
              <a:gd name="adj" fmla="val 28961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ValueChainHeader"/>
          <p:cNvSpPr>
            <a:spLocks noChangeArrowheads="1"/>
          </p:cNvSpPr>
          <p:nvPr/>
        </p:nvSpPr>
        <p:spPr bwMode="gray">
          <a:xfrm>
            <a:off x="3452813" y="1508125"/>
            <a:ext cx="3143250" cy="533400"/>
          </a:xfrm>
          <a:prstGeom prst="chevron">
            <a:avLst>
              <a:gd name="adj" fmla="val 28646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ValueChainHeader"/>
          <p:cNvSpPr>
            <a:spLocks noChangeArrowheads="1"/>
          </p:cNvSpPr>
          <p:nvPr/>
        </p:nvSpPr>
        <p:spPr bwMode="gray">
          <a:xfrm>
            <a:off x="6446838" y="1508125"/>
            <a:ext cx="3144837" cy="533400"/>
          </a:xfrm>
          <a:prstGeom prst="chevron">
            <a:avLst>
              <a:gd name="adj" fmla="val 28660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ColumnContent"/>
          <p:cNvSpPr>
            <a:spLocks noChangeArrowheads="1"/>
          </p:cNvSpPr>
          <p:nvPr/>
        </p:nvSpPr>
        <p:spPr bwMode="gray">
          <a:xfrm>
            <a:off x="457200" y="2041525"/>
            <a:ext cx="2992438" cy="3592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ColumnContent"/>
          <p:cNvSpPr>
            <a:spLocks noChangeArrowheads="1"/>
          </p:cNvSpPr>
          <p:nvPr/>
        </p:nvSpPr>
        <p:spPr bwMode="gray">
          <a:xfrm>
            <a:off x="3449638" y="2041525"/>
            <a:ext cx="2992437" cy="3592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ColumnContent"/>
          <p:cNvSpPr>
            <a:spLocks noChangeArrowheads="1"/>
          </p:cNvSpPr>
          <p:nvPr/>
        </p:nvSpPr>
        <p:spPr bwMode="gray">
          <a:xfrm>
            <a:off x="6442075" y="2041525"/>
            <a:ext cx="2992438" cy="3592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7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ValueChainStarter"/>
          <p:cNvSpPr>
            <a:spLocks noChangeArrowheads="1"/>
          </p:cNvSpPr>
          <p:nvPr/>
        </p:nvSpPr>
        <p:spPr bwMode="gray">
          <a:xfrm>
            <a:off x="457200" y="1508125"/>
            <a:ext cx="2395538" cy="533400"/>
          </a:xfrm>
          <a:prstGeom prst="homePlate">
            <a:avLst>
              <a:gd name="adj" fmla="val 28651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ValueChainHeader"/>
          <p:cNvSpPr>
            <a:spLocks noChangeArrowheads="1"/>
          </p:cNvSpPr>
          <p:nvPr/>
        </p:nvSpPr>
        <p:spPr bwMode="gray">
          <a:xfrm>
            <a:off x="2703513" y="1508125"/>
            <a:ext cx="2397125" cy="533400"/>
          </a:xfrm>
          <a:prstGeom prst="chevron">
            <a:avLst>
              <a:gd name="adj" fmla="val 28670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ValueChainHeader"/>
          <p:cNvSpPr>
            <a:spLocks noChangeArrowheads="1"/>
          </p:cNvSpPr>
          <p:nvPr/>
        </p:nvSpPr>
        <p:spPr bwMode="gray">
          <a:xfrm>
            <a:off x="4948238" y="1508125"/>
            <a:ext cx="2397125" cy="533400"/>
          </a:xfrm>
          <a:prstGeom prst="chevron">
            <a:avLst>
              <a:gd name="adj" fmla="val 28670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ValueChainHeader"/>
          <p:cNvSpPr>
            <a:spLocks noChangeArrowheads="1"/>
          </p:cNvSpPr>
          <p:nvPr/>
        </p:nvSpPr>
        <p:spPr bwMode="gray">
          <a:xfrm>
            <a:off x="7196138" y="1508125"/>
            <a:ext cx="2395537" cy="533400"/>
          </a:xfrm>
          <a:prstGeom prst="chevron">
            <a:avLst>
              <a:gd name="adj" fmla="val 28651"/>
            </a:avLst>
          </a:prstGeom>
          <a:solidFill>
            <a:schemeClr val="tx2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/>
          <a:p>
            <a:pPr algn="ctr" eaLnBrk="0" hangingPunct="0"/>
            <a:r>
              <a:rPr lang="en-US" altLang="ja-JP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ColumnContent"/>
          <p:cNvSpPr>
            <a:spLocks noChangeArrowheads="1"/>
          </p:cNvSpPr>
          <p:nvPr/>
        </p:nvSpPr>
        <p:spPr bwMode="gray">
          <a:xfrm>
            <a:off x="457200" y="2041525"/>
            <a:ext cx="2244725" cy="3595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ColumnContent"/>
          <p:cNvSpPr>
            <a:spLocks noChangeArrowheads="1"/>
          </p:cNvSpPr>
          <p:nvPr/>
        </p:nvSpPr>
        <p:spPr bwMode="gray">
          <a:xfrm>
            <a:off x="2701925" y="2041525"/>
            <a:ext cx="2243138" cy="3595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ColumnContent"/>
          <p:cNvSpPr>
            <a:spLocks noChangeArrowheads="1"/>
          </p:cNvSpPr>
          <p:nvPr/>
        </p:nvSpPr>
        <p:spPr bwMode="gray">
          <a:xfrm>
            <a:off x="4945063" y="2041525"/>
            <a:ext cx="2244725" cy="3595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ColumnContent"/>
          <p:cNvSpPr>
            <a:spLocks noChangeArrowheads="1"/>
          </p:cNvSpPr>
          <p:nvPr/>
        </p:nvSpPr>
        <p:spPr bwMode="gray">
          <a:xfrm>
            <a:off x="7189788" y="2041525"/>
            <a:ext cx="2244725" cy="3595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2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2" name="グループ化 31"/>
          <p:cNvGrpSpPr/>
          <p:nvPr/>
        </p:nvGrpSpPr>
        <p:grpSpPr>
          <a:xfrm>
            <a:off x="457200" y="1504950"/>
            <a:ext cx="9134475" cy="533400"/>
            <a:chOff x="457200" y="1504950"/>
            <a:chExt cx="9134475" cy="533400"/>
          </a:xfrm>
        </p:grpSpPr>
        <p:sp>
          <p:nvSpPr>
            <p:cNvPr id="33" name="ValueChainStarter"/>
            <p:cNvSpPr>
              <a:spLocks/>
            </p:cNvSpPr>
            <p:nvPr/>
          </p:nvSpPr>
          <p:spPr bwMode="gray">
            <a:xfrm flipV="1">
              <a:off x="457200" y="1771650"/>
              <a:ext cx="4638675" cy="266700"/>
            </a:xfrm>
            <a:custGeom>
              <a:avLst/>
              <a:gdLst>
                <a:gd name="T0" fmla="*/ 0 w 3072"/>
                <a:gd name="T1" fmla="*/ 0 h 144"/>
                <a:gd name="T2" fmla="*/ 2147483647 w 3072"/>
                <a:gd name="T3" fmla="*/ 0 h 144"/>
                <a:gd name="T4" fmla="*/ 2147483647 w 3072"/>
                <a:gd name="T5" fmla="*/ 2147483647 h 144"/>
                <a:gd name="T6" fmla="*/ 0 w 3072"/>
                <a:gd name="T7" fmla="*/ 2147483647 h 144"/>
                <a:gd name="T8" fmla="*/ 0 w 307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72"/>
                <a:gd name="T16" fmla="*/ 0 h 144"/>
                <a:gd name="T17" fmla="*/ 3072 w 3072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72" h="144">
                  <a:moveTo>
                    <a:pt x="0" y="0"/>
                  </a:moveTo>
                  <a:lnTo>
                    <a:pt x="2976" y="0"/>
                  </a:lnTo>
                  <a:lnTo>
                    <a:pt x="3072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tIns="91440" bIns="91440" anchor="ctr"/>
            <a:lstStyle/>
            <a:p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ValueChainStarter"/>
            <p:cNvSpPr>
              <a:spLocks/>
            </p:cNvSpPr>
            <p:nvPr/>
          </p:nvSpPr>
          <p:spPr bwMode="gray">
            <a:xfrm>
              <a:off x="457200" y="1504950"/>
              <a:ext cx="4638675" cy="266700"/>
            </a:xfrm>
            <a:custGeom>
              <a:avLst/>
              <a:gdLst>
                <a:gd name="T0" fmla="*/ 0 w 3072"/>
                <a:gd name="T1" fmla="*/ 0 h 144"/>
                <a:gd name="T2" fmla="*/ 2147483647 w 3072"/>
                <a:gd name="T3" fmla="*/ 0 h 144"/>
                <a:gd name="T4" fmla="*/ 2147483647 w 3072"/>
                <a:gd name="T5" fmla="*/ 2147483647 h 144"/>
                <a:gd name="T6" fmla="*/ 0 w 3072"/>
                <a:gd name="T7" fmla="*/ 2147483647 h 144"/>
                <a:gd name="T8" fmla="*/ 0 w 307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72"/>
                <a:gd name="T16" fmla="*/ 0 h 144"/>
                <a:gd name="T17" fmla="*/ 3072 w 3072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72" h="144">
                  <a:moveTo>
                    <a:pt x="0" y="0"/>
                  </a:moveTo>
                  <a:lnTo>
                    <a:pt x="2976" y="0"/>
                  </a:lnTo>
                  <a:lnTo>
                    <a:pt x="3072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tIns="91440" bIns="91440" anchor="ctr"/>
            <a:lstStyle/>
            <a:p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ColumnContent"/>
            <p:cNvSpPr txBox="1">
              <a:spLocks noChangeArrowheads="1"/>
            </p:cNvSpPr>
            <p:nvPr/>
          </p:nvSpPr>
          <p:spPr bwMode="gray">
            <a:xfrm>
              <a:off x="1366838" y="1504950"/>
              <a:ext cx="2819400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ColumnContent"/>
            <p:cNvSpPr txBox="1">
              <a:spLocks noChangeArrowheads="1"/>
            </p:cNvSpPr>
            <p:nvPr/>
          </p:nvSpPr>
          <p:spPr bwMode="gray">
            <a:xfrm>
              <a:off x="1366838" y="1771650"/>
              <a:ext cx="2819400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ValueChainHeader"/>
            <p:cNvSpPr>
              <a:spLocks noChangeArrowheads="1"/>
            </p:cNvSpPr>
            <p:nvPr/>
          </p:nvSpPr>
          <p:spPr bwMode="gray">
            <a:xfrm flipH="1">
              <a:off x="4953000" y="1504950"/>
              <a:ext cx="4638675" cy="266700"/>
            </a:xfrm>
            <a:prstGeom prst="parallelogram">
              <a:avLst>
                <a:gd name="adj" fmla="val 53708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ValueChainHeader"/>
            <p:cNvSpPr>
              <a:spLocks noChangeArrowheads="1"/>
            </p:cNvSpPr>
            <p:nvPr/>
          </p:nvSpPr>
          <p:spPr bwMode="gray">
            <a:xfrm>
              <a:off x="4953000" y="1771650"/>
              <a:ext cx="4638675" cy="266700"/>
            </a:xfrm>
            <a:prstGeom prst="parallelogram">
              <a:avLst>
                <a:gd name="adj" fmla="val 54353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457200" y="3321558"/>
            <a:ext cx="9134475" cy="533400"/>
            <a:chOff x="457200" y="2248662"/>
            <a:chExt cx="9134475" cy="533400"/>
          </a:xfrm>
        </p:grpSpPr>
        <p:sp>
          <p:nvSpPr>
            <p:cNvPr id="40" name="ValueChainStarter"/>
            <p:cNvSpPr>
              <a:spLocks/>
            </p:cNvSpPr>
            <p:nvPr/>
          </p:nvSpPr>
          <p:spPr bwMode="gray">
            <a:xfrm flipV="1">
              <a:off x="457200" y="2515362"/>
              <a:ext cx="3138488" cy="266700"/>
            </a:xfrm>
            <a:custGeom>
              <a:avLst/>
              <a:gdLst>
                <a:gd name="T0" fmla="*/ 0 w 2064"/>
                <a:gd name="T1" fmla="*/ 0 h 144"/>
                <a:gd name="T2" fmla="*/ 2147483647 w 2064"/>
                <a:gd name="T3" fmla="*/ 0 h 144"/>
                <a:gd name="T4" fmla="*/ 2147483647 w 2064"/>
                <a:gd name="T5" fmla="*/ 2147483647 h 144"/>
                <a:gd name="T6" fmla="*/ 0 w 2064"/>
                <a:gd name="T7" fmla="*/ 2147483647 h 144"/>
                <a:gd name="T8" fmla="*/ 0 w 20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4"/>
                <a:gd name="T16" fmla="*/ 0 h 144"/>
                <a:gd name="T17" fmla="*/ 2064 w 20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4" h="144">
                  <a:moveTo>
                    <a:pt x="0" y="0"/>
                  </a:moveTo>
                  <a:lnTo>
                    <a:pt x="1968" y="0"/>
                  </a:lnTo>
                  <a:lnTo>
                    <a:pt x="2064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tIns="91440" bIns="91440" anchor="ctr"/>
            <a:lstStyle/>
            <a:p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ValueChainStarter"/>
            <p:cNvSpPr>
              <a:spLocks/>
            </p:cNvSpPr>
            <p:nvPr/>
          </p:nvSpPr>
          <p:spPr bwMode="gray">
            <a:xfrm>
              <a:off x="457200" y="2248662"/>
              <a:ext cx="3138488" cy="266700"/>
            </a:xfrm>
            <a:custGeom>
              <a:avLst/>
              <a:gdLst>
                <a:gd name="T0" fmla="*/ 0 w 2064"/>
                <a:gd name="T1" fmla="*/ 0 h 144"/>
                <a:gd name="T2" fmla="*/ 2147483647 w 2064"/>
                <a:gd name="T3" fmla="*/ 0 h 144"/>
                <a:gd name="T4" fmla="*/ 2147483647 w 2064"/>
                <a:gd name="T5" fmla="*/ 2147483647 h 144"/>
                <a:gd name="T6" fmla="*/ 0 w 2064"/>
                <a:gd name="T7" fmla="*/ 2147483647 h 144"/>
                <a:gd name="T8" fmla="*/ 0 w 20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4"/>
                <a:gd name="T16" fmla="*/ 0 h 144"/>
                <a:gd name="T17" fmla="*/ 2064 w 20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4" h="144">
                  <a:moveTo>
                    <a:pt x="0" y="0"/>
                  </a:moveTo>
                  <a:lnTo>
                    <a:pt x="1968" y="0"/>
                  </a:lnTo>
                  <a:lnTo>
                    <a:pt x="2064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tIns="91440" bIns="91440" anchor="ctr"/>
            <a:lstStyle/>
            <a:p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ColumnContent"/>
            <p:cNvSpPr txBox="1">
              <a:spLocks noChangeArrowheads="1"/>
            </p:cNvSpPr>
            <p:nvPr/>
          </p:nvSpPr>
          <p:spPr bwMode="gray">
            <a:xfrm>
              <a:off x="1060450" y="2248662"/>
              <a:ext cx="1930400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ColumnContent"/>
            <p:cNvSpPr txBox="1">
              <a:spLocks noChangeArrowheads="1"/>
            </p:cNvSpPr>
            <p:nvPr/>
          </p:nvSpPr>
          <p:spPr bwMode="gray">
            <a:xfrm>
              <a:off x="1060450" y="2515362"/>
              <a:ext cx="1930400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ValueChainHeader"/>
            <p:cNvSpPr>
              <a:spLocks noChangeArrowheads="1"/>
            </p:cNvSpPr>
            <p:nvPr/>
          </p:nvSpPr>
          <p:spPr bwMode="gray">
            <a:xfrm flipH="1">
              <a:off x="3454400" y="2248662"/>
              <a:ext cx="3140075" cy="266700"/>
            </a:xfrm>
            <a:prstGeom prst="parallelogram">
              <a:avLst>
                <a:gd name="adj" fmla="val 53745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ValueChainHeader"/>
            <p:cNvSpPr>
              <a:spLocks noChangeArrowheads="1"/>
            </p:cNvSpPr>
            <p:nvPr/>
          </p:nvSpPr>
          <p:spPr bwMode="gray">
            <a:xfrm>
              <a:off x="3454400" y="2515362"/>
              <a:ext cx="3140075" cy="266700"/>
            </a:xfrm>
            <a:prstGeom prst="parallelogram">
              <a:avLst>
                <a:gd name="adj" fmla="val 53800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ValueChainHeader"/>
            <p:cNvSpPr>
              <a:spLocks noChangeArrowheads="1"/>
            </p:cNvSpPr>
            <p:nvPr/>
          </p:nvSpPr>
          <p:spPr bwMode="gray">
            <a:xfrm flipH="1">
              <a:off x="6450013" y="2248662"/>
              <a:ext cx="3141662" cy="266700"/>
            </a:xfrm>
            <a:prstGeom prst="parallelogram">
              <a:avLst>
                <a:gd name="adj" fmla="val 53772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ValueChainHeader"/>
            <p:cNvSpPr>
              <a:spLocks noChangeArrowheads="1"/>
            </p:cNvSpPr>
            <p:nvPr/>
          </p:nvSpPr>
          <p:spPr bwMode="gray">
            <a:xfrm>
              <a:off x="6450013" y="2515362"/>
              <a:ext cx="3141662" cy="266700"/>
            </a:xfrm>
            <a:prstGeom prst="parallelogram">
              <a:avLst>
                <a:gd name="adj" fmla="val 53827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457200" y="5138166"/>
            <a:ext cx="9134475" cy="533400"/>
            <a:chOff x="457200" y="3260598"/>
            <a:chExt cx="9134475" cy="533400"/>
          </a:xfrm>
        </p:grpSpPr>
        <p:sp>
          <p:nvSpPr>
            <p:cNvPr id="49" name="ValueChainStarter"/>
            <p:cNvSpPr>
              <a:spLocks/>
            </p:cNvSpPr>
            <p:nvPr/>
          </p:nvSpPr>
          <p:spPr bwMode="gray">
            <a:xfrm flipV="1">
              <a:off x="457200" y="3527298"/>
              <a:ext cx="2392363" cy="266700"/>
            </a:xfrm>
            <a:custGeom>
              <a:avLst/>
              <a:gdLst>
                <a:gd name="T0" fmla="*/ 0 w 1584"/>
                <a:gd name="T1" fmla="*/ 0 h 144"/>
                <a:gd name="T2" fmla="*/ 2147483647 w 1584"/>
                <a:gd name="T3" fmla="*/ 0 h 144"/>
                <a:gd name="T4" fmla="*/ 2147483647 w 1584"/>
                <a:gd name="T5" fmla="*/ 2147483647 h 144"/>
                <a:gd name="T6" fmla="*/ 0 w 1584"/>
                <a:gd name="T7" fmla="*/ 2147483647 h 144"/>
                <a:gd name="T8" fmla="*/ 0 w 158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4"/>
                <a:gd name="T16" fmla="*/ 0 h 144"/>
                <a:gd name="T17" fmla="*/ 1584 w 158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4" h="144">
                  <a:moveTo>
                    <a:pt x="0" y="0"/>
                  </a:moveTo>
                  <a:lnTo>
                    <a:pt x="1488" y="0"/>
                  </a:lnTo>
                  <a:lnTo>
                    <a:pt x="1584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tIns="91440" bIns="91440" anchor="ctr"/>
            <a:lstStyle/>
            <a:p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ValueChainStarter"/>
            <p:cNvSpPr>
              <a:spLocks/>
            </p:cNvSpPr>
            <p:nvPr/>
          </p:nvSpPr>
          <p:spPr bwMode="gray">
            <a:xfrm>
              <a:off x="457200" y="3260598"/>
              <a:ext cx="2392363" cy="266700"/>
            </a:xfrm>
            <a:custGeom>
              <a:avLst/>
              <a:gdLst>
                <a:gd name="T0" fmla="*/ 0 w 1584"/>
                <a:gd name="T1" fmla="*/ 0 h 144"/>
                <a:gd name="T2" fmla="*/ 2147483647 w 1584"/>
                <a:gd name="T3" fmla="*/ 0 h 144"/>
                <a:gd name="T4" fmla="*/ 2147483647 w 1584"/>
                <a:gd name="T5" fmla="*/ 2147483647 h 144"/>
                <a:gd name="T6" fmla="*/ 0 w 1584"/>
                <a:gd name="T7" fmla="*/ 2147483647 h 144"/>
                <a:gd name="T8" fmla="*/ 0 w 158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4"/>
                <a:gd name="T16" fmla="*/ 0 h 144"/>
                <a:gd name="T17" fmla="*/ 1584 w 158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4" h="144">
                  <a:moveTo>
                    <a:pt x="0" y="0"/>
                  </a:moveTo>
                  <a:lnTo>
                    <a:pt x="1488" y="0"/>
                  </a:lnTo>
                  <a:lnTo>
                    <a:pt x="1584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tIns="91440" bIns="91440" anchor="ctr"/>
            <a:lstStyle/>
            <a:p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ColumnContent"/>
            <p:cNvSpPr txBox="1">
              <a:spLocks noChangeArrowheads="1"/>
            </p:cNvSpPr>
            <p:nvPr/>
          </p:nvSpPr>
          <p:spPr bwMode="gray">
            <a:xfrm>
              <a:off x="919163" y="3260598"/>
              <a:ext cx="14636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ColumnContent"/>
            <p:cNvSpPr txBox="1">
              <a:spLocks noChangeArrowheads="1"/>
            </p:cNvSpPr>
            <p:nvPr/>
          </p:nvSpPr>
          <p:spPr bwMode="gray">
            <a:xfrm>
              <a:off x="919163" y="3527298"/>
              <a:ext cx="14636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91440" rIns="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ValueChainHeader"/>
            <p:cNvSpPr>
              <a:spLocks noChangeArrowheads="1"/>
            </p:cNvSpPr>
            <p:nvPr/>
          </p:nvSpPr>
          <p:spPr bwMode="gray">
            <a:xfrm flipH="1">
              <a:off x="2705100" y="3260598"/>
              <a:ext cx="2392363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ValueChainHeader"/>
            <p:cNvSpPr>
              <a:spLocks noChangeArrowheads="1"/>
            </p:cNvSpPr>
            <p:nvPr/>
          </p:nvSpPr>
          <p:spPr bwMode="gray">
            <a:xfrm>
              <a:off x="2705100" y="3527298"/>
              <a:ext cx="2392363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ValueChainHeader"/>
            <p:cNvSpPr>
              <a:spLocks noChangeArrowheads="1"/>
            </p:cNvSpPr>
            <p:nvPr/>
          </p:nvSpPr>
          <p:spPr bwMode="gray">
            <a:xfrm flipH="1">
              <a:off x="4951413" y="3260598"/>
              <a:ext cx="2392362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ValueChainHeader"/>
            <p:cNvSpPr>
              <a:spLocks noChangeArrowheads="1"/>
            </p:cNvSpPr>
            <p:nvPr/>
          </p:nvSpPr>
          <p:spPr bwMode="gray">
            <a:xfrm>
              <a:off x="4951413" y="3527298"/>
              <a:ext cx="2392362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ValueChainHeader"/>
            <p:cNvSpPr>
              <a:spLocks noChangeArrowheads="1"/>
            </p:cNvSpPr>
            <p:nvPr/>
          </p:nvSpPr>
          <p:spPr bwMode="gray">
            <a:xfrm flipH="1">
              <a:off x="7199313" y="3260598"/>
              <a:ext cx="2392362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ValueChainHeader"/>
            <p:cNvSpPr>
              <a:spLocks noChangeArrowheads="1"/>
            </p:cNvSpPr>
            <p:nvPr/>
          </p:nvSpPr>
          <p:spPr bwMode="gray">
            <a:xfrm>
              <a:off x="7199313" y="3527298"/>
              <a:ext cx="2392362" cy="266700"/>
            </a:xfrm>
            <a:prstGeom prst="parallelogram">
              <a:avLst>
                <a:gd name="adj" fmla="val 54361"/>
              </a:avLst>
            </a:prstGeom>
            <a:solidFill>
              <a:schemeClr val="tx2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/>
              <a:r>
                <a:rPr lang="en-US" altLang="ja-JP" sz="1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4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7" name="BoxHeader"/>
          <p:cNvSpPr>
            <a:spLocks noChangeArrowheads="1"/>
          </p:cNvSpPr>
          <p:nvPr/>
        </p:nvSpPr>
        <p:spPr bwMode="gray">
          <a:xfrm>
            <a:off x="217274" y="3917825"/>
            <a:ext cx="1321379" cy="103963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36000" tIns="36000" rIns="36000" bIns="3600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BoxHeader"/>
          <p:cNvSpPr>
            <a:spLocks noChangeArrowheads="1"/>
          </p:cNvSpPr>
          <p:nvPr/>
        </p:nvSpPr>
        <p:spPr bwMode="gray">
          <a:xfrm>
            <a:off x="217274" y="5197679"/>
            <a:ext cx="1321379" cy="103963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36000" tIns="36000" rIns="36000" bIns="3600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BoxHeader"/>
          <p:cNvSpPr>
            <a:spLocks noChangeArrowheads="1"/>
          </p:cNvSpPr>
          <p:nvPr/>
        </p:nvSpPr>
        <p:spPr bwMode="gray">
          <a:xfrm>
            <a:off x="217274" y="2637970"/>
            <a:ext cx="1321379" cy="103963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36000" tIns="36000" rIns="36000" bIns="3600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コネクタ 49"/>
          <p:cNvCxnSpPr/>
          <p:nvPr/>
        </p:nvCxnSpPr>
        <p:spPr>
          <a:xfrm>
            <a:off x="217276" y="3797714"/>
            <a:ext cx="9339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217276" y="5077568"/>
            <a:ext cx="9339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グループ化 70"/>
          <p:cNvGrpSpPr/>
          <p:nvPr/>
        </p:nvGrpSpPr>
        <p:grpSpPr>
          <a:xfrm>
            <a:off x="1828801" y="2033433"/>
            <a:ext cx="7728040" cy="4203879"/>
            <a:chOff x="1828801" y="2033433"/>
            <a:chExt cx="7728040" cy="420387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828801" y="2033433"/>
              <a:ext cx="7728040" cy="374276"/>
              <a:chOff x="1679331" y="2033433"/>
              <a:chExt cx="7877510" cy="374276"/>
            </a:xfrm>
          </p:grpSpPr>
          <p:cxnSp>
            <p:nvCxnSpPr>
              <p:cNvPr id="21" name="直線矢印コネクタ 20"/>
              <p:cNvCxnSpPr/>
              <p:nvPr/>
            </p:nvCxnSpPr>
            <p:spPr>
              <a:xfrm>
                <a:off x="1679331" y="2335701"/>
                <a:ext cx="787751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コネクタ 21"/>
              <p:cNvCxnSpPr/>
              <p:nvPr/>
            </p:nvCxnSpPr>
            <p:spPr>
              <a:xfrm>
                <a:off x="1681474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/>
              <p:cNvCxnSpPr/>
              <p:nvPr/>
            </p:nvCxnSpPr>
            <p:spPr>
              <a:xfrm>
                <a:off x="2319601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BoxHeader"/>
              <p:cNvSpPr>
                <a:spLocks noChangeArrowheads="1"/>
              </p:cNvSpPr>
              <p:nvPr/>
            </p:nvSpPr>
            <p:spPr bwMode="gray">
              <a:xfrm>
                <a:off x="1751552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2018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</a:t>
                </a:r>
                <a:endPara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25" name="直線コネクタ 24"/>
              <p:cNvCxnSpPr/>
              <p:nvPr/>
            </p:nvCxnSpPr>
            <p:spPr>
              <a:xfrm>
                <a:off x="2957729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BoxHeader"/>
              <p:cNvSpPr>
                <a:spLocks noChangeArrowheads="1"/>
              </p:cNvSpPr>
              <p:nvPr/>
            </p:nvSpPr>
            <p:spPr bwMode="gray">
              <a:xfrm>
                <a:off x="2389679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27" name="直線コネクタ 26"/>
              <p:cNvCxnSpPr/>
              <p:nvPr/>
            </p:nvCxnSpPr>
            <p:spPr>
              <a:xfrm>
                <a:off x="3595856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BoxHeader"/>
              <p:cNvSpPr>
                <a:spLocks noChangeArrowheads="1"/>
              </p:cNvSpPr>
              <p:nvPr/>
            </p:nvSpPr>
            <p:spPr bwMode="gray">
              <a:xfrm>
                <a:off x="3027807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29" name="直線コネクタ 28"/>
              <p:cNvCxnSpPr/>
              <p:nvPr/>
            </p:nvCxnSpPr>
            <p:spPr>
              <a:xfrm>
                <a:off x="4233983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BoxHeader"/>
              <p:cNvSpPr>
                <a:spLocks noChangeArrowheads="1"/>
              </p:cNvSpPr>
              <p:nvPr/>
            </p:nvSpPr>
            <p:spPr bwMode="gray">
              <a:xfrm>
                <a:off x="3665934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31" name="直線コネクタ 30"/>
              <p:cNvCxnSpPr/>
              <p:nvPr/>
            </p:nvCxnSpPr>
            <p:spPr>
              <a:xfrm>
                <a:off x="4872111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BoxHeader"/>
              <p:cNvSpPr>
                <a:spLocks noChangeArrowheads="1"/>
              </p:cNvSpPr>
              <p:nvPr/>
            </p:nvSpPr>
            <p:spPr bwMode="gray">
              <a:xfrm>
                <a:off x="4304061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33" name="直線コネクタ 32"/>
              <p:cNvCxnSpPr/>
              <p:nvPr/>
            </p:nvCxnSpPr>
            <p:spPr>
              <a:xfrm>
                <a:off x="5510238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BoxHeader"/>
              <p:cNvSpPr>
                <a:spLocks noChangeArrowheads="1"/>
              </p:cNvSpPr>
              <p:nvPr/>
            </p:nvSpPr>
            <p:spPr bwMode="gray">
              <a:xfrm>
                <a:off x="4942189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35" name="直線コネクタ 34"/>
              <p:cNvCxnSpPr/>
              <p:nvPr/>
            </p:nvCxnSpPr>
            <p:spPr>
              <a:xfrm>
                <a:off x="6148365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BoxHeader"/>
              <p:cNvSpPr>
                <a:spLocks noChangeArrowheads="1"/>
              </p:cNvSpPr>
              <p:nvPr/>
            </p:nvSpPr>
            <p:spPr bwMode="gray">
              <a:xfrm>
                <a:off x="5580316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37" name="直線コネクタ 36"/>
              <p:cNvCxnSpPr/>
              <p:nvPr/>
            </p:nvCxnSpPr>
            <p:spPr>
              <a:xfrm>
                <a:off x="6786493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BoxHeader"/>
              <p:cNvSpPr>
                <a:spLocks noChangeArrowheads="1"/>
              </p:cNvSpPr>
              <p:nvPr/>
            </p:nvSpPr>
            <p:spPr bwMode="gray">
              <a:xfrm>
                <a:off x="6218443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39" name="直線コネクタ 38"/>
              <p:cNvCxnSpPr/>
              <p:nvPr/>
            </p:nvCxnSpPr>
            <p:spPr>
              <a:xfrm>
                <a:off x="7424623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BoxHeader"/>
              <p:cNvSpPr>
                <a:spLocks noChangeArrowheads="1"/>
              </p:cNvSpPr>
              <p:nvPr/>
            </p:nvSpPr>
            <p:spPr bwMode="gray">
              <a:xfrm>
                <a:off x="6856571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41" name="直線コネクタ 40"/>
              <p:cNvCxnSpPr/>
              <p:nvPr/>
            </p:nvCxnSpPr>
            <p:spPr>
              <a:xfrm>
                <a:off x="8062746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BoxHeader"/>
              <p:cNvSpPr>
                <a:spLocks noChangeArrowheads="1"/>
              </p:cNvSpPr>
              <p:nvPr/>
            </p:nvSpPr>
            <p:spPr bwMode="gray">
              <a:xfrm>
                <a:off x="7494697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43" name="直線コネクタ 42"/>
              <p:cNvCxnSpPr/>
              <p:nvPr/>
            </p:nvCxnSpPr>
            <p:spPr>
              <a:xfrm>
                <a:off x="8700874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BoxHeader"/>
              <p:cNvSpPr>
                <a:spLocks noChangeArrowheads="1"/>
              </p:cNvSpPr>
              <p:nvPr/>
            </p:nvSpPr>
            <p:spPr bwMode="gray">
              <a:xfrm>
                <a:off x="8132824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  <p:cxnSp>
            <p:nvCxnSpPr>
              <p:cNvPr id="45" name="直線コネクタ 44"/>
              <p:cNvCxnSpPr/>
              <p:nvPr/>
            </p:nvCxnSpPr>
            <p:spPr>
              <a:xfrm>
                <a:off x="9339004" y="2263693"/>
                <a:ext cx="0" cy="1440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BoxHeader"/>
              <p:cNvSpPr>
                <a:spLocks noChangeArrowheads="1"/>
              </p:cNvSpPr>
              <p:nvPr/>
            </p:nvSpPr>
            <p:spPr bwMode="gray">
              <a:xfrm>
                <a:off x="8770952" y="2033433"/>
                <a:ext cx="497971" cy="3049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lg" len="lg"/>
                <a:tailEnd type="none" w="lg" len="lg"/>
              </a:ln>
            </p:spPr>
            <p:txBody>
              <a:bodyPr wrap="none" lIns="36000" tIns="36000" rIns="36000" bIns="36000" anchor="b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ja-JP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月</a:t>
                </a:r>
              </a:p>
            </p:txBody>
          </p:sp>
        </p:grpSp>
        <p:grpSp>
          <p:nvGrpSpPr>
            <p:cNvPr id="7" name="グループ化 6"/>
            <p:cNvGrpSpPr/>
            <p:nvPr/>
          </p:nvGrpSpPr>
          <p:grpSpPr>
            <a:xfrm>
              <a:off x="1830903" y="2378544"/>
              <a:ext cx="7512234" cy="3858768"/>
              <a:chOff x="1681474" y="2378544"/>
              <a:chExt cx="7657530" cy="3858768"/>
            </a:xfrm>
          </p:grpSpPr>
          <p:cxnSp>
            <p:nvCxnSpPr>
              <p:cNvPr id="8" name="直線コネクタ 7"/>
              <p:cNvCxnSpPr/>
              <p:nvPr/>
            </p:nvCxnSpPr>
            <p:spPr>
              <a:xfrm>
                <a:off x="1681474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コネクタ 8"/>
              <p:cNvCxnSpPr/>
              <p:nvPr/>
            </p:nvCxnSpPr>
            <p:spPr>
              <a:xfrm>
                <a:off x="2319601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/>
              <p:cNvCxnSpPr/>
              <p:nvPr/>
            </p:nvCxnSpPr>
            <p:spPr>
              <a:xfrm>
                <a:off x="2957729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/>
              <p:nvPr/>
            </p:nvCxnSpPr>
            <p:spPr>
              <a:xfrm>
                <a:off x="3595856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/>
              <p:cNvCxnSpPr/>
              <p:nvPr/>
            </p:nvCxnSpPr>
            <p:spPr>
              <a:xfrm>
                <a:off x="4233983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/>
              <p:cNvCxnSpPr/>
              <p:nvPr/>
            </p:nvCxnSpPr>
            <p:spPr>
              <a:xfrm>
                <a:off x="4872111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/>
              <p:cNvCxnSpPr/>
              <p:nvPr/>
            </p:nvCxnSpPr>
            <p:spPr>
              <a:xfrm>
                <a:off x="5510238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/>
              <p:cNvCxnSpPr/>
              <p:nvPr/>
            </p:nvCxnSpPr>
            <p:spPr>
              <a:xfrm>
                <a:off x="6148365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/>
              <p:cNvCxnSpPr/>
              <p:nvPr/>
            </p:nvCxnSpPr>
            <p:spPr>
              <a:xfrm>
                <a:off x="6786493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/>
              <p:cNvCxnSpPr/>
              <p:nvPr/>
            </p:nvCxnSpPr>
            <p:spPr>
              <a:xfrm>
                <a:off x="7424623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/>
              <p:cNvCxnSpPr/>
              <p:nvPr/>
            </p:nvCxnSpPr>
            <p:spPr>
              <a:xfrm>
                <a:off x="8062746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コネクタ 18"/>
              <p:cNvCxnSpPr/>
              <p:nvPr/>
            </p:nvCxnSpPr>
            <p:spPr>
              <a:xfrm>
                <a:off x="8700874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/>
              <p:nvPr/>
            </p:nvCxnSpPr>
            <p:spPr>
              <a:xfrm>
                <a:off x="9339004" y="2378544"/>
                <a:ext cx="0" cy="38587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ホームベース 65"/>
          <p:cNvSpPr/>
          <p:nvPr/>
        </p:nvSpPr>
        <p:spPr>
          <a:xfrm>
            <a:off x="1828800" y="2637969"/>
            <a:ext cx="1880158" cy="1038069"/>
          </a:xfrm>
          <a:prstGeom prst="homePlate">
            <a:avLst>
              <a:gd name="adj" fmla="val 18489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</a:rPr>
              <a:t>XXXX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ホームベース 67"/>
          <p:cNvSpPr/>
          <p:nvPr/>
        </p:nvSpPr>
        <p:spPr>
          <a:xfrm>
            <a:off x="3712149" y="3917825"/>
            <a:ext cx="1880158" cy="1038069"/>
          </a:xfrm>
          <a:prstGeom prst="homePlate">
            <a:avLst>
              <a:gd name="adj" fmla="val 18489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</a:rPr>
              <a:t>XXXX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ホームベース 68"/>
          <p:cNvSpPr/>
          <p:nvPr/>
        </p:nvSpPr>
        <p:spPr>
          <a:xfrm>
            <a:off x="5585968" y="5199243"/>
            <a:ext cx="3757170" cy="1038069"/>
          </a:xfrm>
          <a:prstGeom prst="homePlate">
            <a:avLst>
              <a:gd name="adj" fmla="val 18489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</a:rPr>
              <a:t>XXXX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2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gray">
          <a:xfrm>
            <a:off x="1485900" y="4943475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r>
              <a:rPr lang="en-US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4152900" y="4943475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gray">
          <a:xfrm>
            <a:off x="2171700" y="5248275"/>
            <a:ext cx="1828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ctr"/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gray">
          <a:xfrm>
            <a:off x="950913" y="4591050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 anchor="b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gray">
          <a:xfrm>
            <a:off x="950913" y="1752600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gray">
          <a:xfrm>
            <a:off x="608013" y="3195638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r"/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gray">
          <a:xfrm>
            <a:off x="3086100" y="1752600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gray">
          <a:xfrm>
            <a:off x="1485900" y="1752600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gray">
          <a:xfrm>
            <a:off x="1485900" y="3343275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gray">
          <a:xfrm>
            <a:off x="3086100" y="3343275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gray">
          <a:xfrm>
            <a:off x="6061075" y="1752600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gray">
          <a:xfrm>
            <a:off x="6061075" y="4943475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gray">
          <a:xfrm>
            <a:off x="8728075" y="4943475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17"/>
          <p:cNvSpPr>
            <a:spLocks noChangeArrowheads="1"/>
          </p:cNvSpPr>
          <p:nvPr/>
        </p:nvSpPr>
        <p:spPr bwMode="gray">
          <a:xfrm>
            <a:off x="6746875" y="5248275"/>
            <a:ext cx="18288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ctr"/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gray">
          <a:xfrm>
            <a:off x="5526088" y="4591050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 anchor="b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19"/>
          <p:cNvSpPr>
            <a:spLocks noChangeArrowheads="1"/>
          </p:cNvSpPr>
          <p:nvPr/>
        </p:nvSpPr>
        <p:spPr bwMode="gray">
          <a:xfrm>
            <a:off x="5526088" y="1752600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/>
          <a:lstStyle/>
          <a:p>
            <a:pPr algn="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20"/>
          <p:cNvSpPr>
            <a:spLocks noChangeArrowheads="1"/>
          </p:cNvSpPr>
          <p:nvPr/>
        </p:nvSpPr>
        <p:spPr bwMode="gray">
          <a:xfrm>
            <a:off x="5183188" y="3205163"/>
            <a:ext cx="5334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r"/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gray">
          <a:xfrm>
            <a:off x="7661275" y="1752600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gray">
          <a:xfrm>
            <a:off x="6061075" y="3343275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23"/>
          <p:cNvSpPr>
            <a:spLocks noChangeArrowheads="1"/>
          </p:cNvSpPr>
          <p:nvPr/>
        </p:nvSpPr>
        <p:spPr bwMode="gray">
          <a:xfrm>
            <a:off x="7661275" y="3343275"/>
            <a:ext cx="16002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2"/>
            </a:solidFill>
            <a:miter lim="800000"/>
            <a:headEnd/>
            <a:tailEnd/>
          </a:ln>
        </p:spPr>
        <p:txBody>
          <a:bodyPr wrap="none" tIns="91440" bIns="91440" anchor="ctr"/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86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9E43F-2386-4760-9C3D-8E6DE411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C48D131-C8B6-4CD8-9DC0-B4424817E252}"/>
              </a:ext>
            </a:extLst>
          </p:cNvPr>
          <p:cNvGrpSpPr/>
          <p:nvPr/>
        </p:nvGrpSpPr>
        <p:grpSpPr>
          <a:xfrm>
            <a:off x="704528" y="1576609"/>
            <a:ext cx="7886161" cy="4444679"/>
            <a:chOff x="776227" y="1831066"/>
            <a:chExt cx="8246220" cy="4647649"/>
          </a:xfrm>
          <a:solidFill>
            <a:schemeClr val="bg1">
              <a:lumMod val="85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397BEA3-DB64-4668-BF3F-1C5B7077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072" y="5348406"/>
              <a:ext cx="61469" cy="51223"/>
            </a:xfrm>
            <a:custGeom>
              <a:avLst/>
              <a:gdLst>
                <a:gd name="T0" fmla="*/ 10 w 36"/>
                <a:gd name="T1" fmla="*/ 0 h 30"/>
                <a:gd name="T2" fmla="*/ 10 w 36"/>
                <a:gd name="T3" fmla="*/ 0 h 30"/>
                <a:gd name="T4" fmla="*/ 10 w 36"/>
                <a:gd name="T5" fmla="*/ 0 h 30"/>
                <a:gd name="T6" fmla="*/ 8 w 36"/>
                <a:gd name="T7" fmla="*/ 0 h 30"/>
                <a:gd name="T8" fmla="*/ 6 w 36"/>
                <a:gd name="T9" fmla="*/ 2 h 30"/>
                <a:gd name="T10" fmla="*/ 4 w 36"/>
                <a:gd name="T11" fmla="*/ 2 h 30"/>
                <a:gd name="T12" fmla="*/ 2 w 36"/>
                <a:gd name="T13" fmla="*/ 2 h 30"/>
                <a:gd name="T14" fmla="*/ 0 w 36"/>
                <a:gd name="T15" fmla="*/ 4 h 30"/>
                <a:gd name="T16" fmla="*/ 0 w 36"/>
                <a:gd name="T17" fmla="*/ 4 h 30"/>
                <a:gd name="T18" fmla="*/ 0 w 36"/>
                <a:gd name="T19" fmla="*/ 4 h 30"/>
                <a:gd name="T20" fmla="*/ 0 w 36"/>
                <a:gd name="T21" fmla="*/ 4 h 30"/>
                <a:gd name="T22" fmla="*/ 0 w 36"/>
                <a:gd name="T23" fmla="*/ 6 h 30"/>
                <a:gd name="T24" fmla="*/ 0 w 36"/>
                <a:gd name="T25" fmla="*/ 6 h 30"/>
                <a:gd name="T26" fmla="*/ 0 w 36"/>
                <a:gd name="T27" fmla="*/ 6 h 30"/>
                <a:gd name="T28" fmla="*/ 0 w 36"/>
                <a:gd name="T29" fmla="*/ 8 h 30"/>
                <a:gd name="T30" fmla="*/ 0 w 36"/>
                <a:gd name="T31" fmla="*/ 8 h 30"/>
                <a:gd name="T32" fmla="*/ 0 w 36"/>
                <a:gd name="T33" fmla="*/ 8 h 30"/>
                <a:gd name="T34" fmla="*/ 2 w 36"/>
                <a:gd name="T35" fmla="*/ 10 h 30"/>
                <a:gd name="T36" fmla="*/ 4 w 36"/>
                <a:gd name="T37" fmla="*/ 12 h 30"/>
                <a:gd name="T38" fmla="*/ 6 w 36"/>
                <a:gd name="T39" fmla="*/ 14 h 30"/>
                <a:gd name="T40" fmla="*/ 10 w 36"/>
                <a:gd name="T41" fmla="*/ 16 h 30"/>
                <a:gd name="T42" fmla="*/ 12 w 36"/>
                <a:gd name="T43" fmla="*/ 20 h 30"/>
                <a:gd name="T44" fmla="*/ 16 w 36"/>
                <a:gd name="T45" fmla="*/ 22 h 30"/>
                <a:gd name="T46" fmla="*/ 18 w 36"/>
                <a:gd name="T47" fmla="*/ 24 h 30"/>
                <a:gd name="T48" fmla="*/ 22 w 36"/>
                <a:gd name="T49" fmla="*/ 26 h 30"/>
                <a:gd name="T50" fmla="*/ 22 w 36"/>
                <a:gd name="T51" fmla="*/ 26 h 30"/>
                <a:gd name="T52" fmla="*/ 24 w 36"/>
                <a:gd name="T53" fmla="*/ 28 h 30"/>
                <a:gd name="T54" fmla="*/ 26 w 36"/>
                <a:gd name="T55" fmla="*/ 28 h 30"/>
                <a:gd name="T56" fmla="*/ 28 w 36"/>
                <a:gd name="T57" fmla="*/ 30 h 30"/>
                <a:gd name="T58" fmla="*/ 30 w 36"/>
                <a:gd name="T59" fmla="*/ 30 h 30"/>
                <a:gd name="T60" fmla="*/ 30 w 36"/>
                <a:gd name="T61" fmla="*/ 30 h 30"/>
                <a:gd name="T62" fmla="*/ 32 w 36"/>
                <a:gd name="T63" fmla="*/ 30 h 30"/>
                <a:gd name="T64" fmla="*/ 32 w 36"/>
                <a:gd name="T65" fmla="*/ 30 h 30"/>
                <a:gd name="T66" fmla="*/ 32 w 36"/>
                <a:gd name="T67" fmla="*/ 30 h 30"/>
                <a:gd name="T68" fmla="*/ 34 w 36"/>
                <a:gd name="T69" fmla="*/ 28 h 30"/>
                <a:gd name="T70" fmla="*/ 34 w 36"/>
                <a:gd name="T71" fmla="*/ 28 h 30"/>
                <a:gd name="T72" fmla="*/ 34 w 36"/>
                <a:gd name="T73" fmla="*/ 26 h 30"/>
                <a:gd name="T74" fmla="*/ 34 w 36"/>
                <a:gd name="T75" fmla="*/ 24 h 30"/>
                <a:gd name="T76" fmla="*/ 36 w 36"/>
                <a:gd name="T77" fmla="*/ 24 h 30"/>
                <a:gd name="T78" fmla="*/ 36 w 36"/>
                <a:gd name="T79" fmla="*/ 22 h 30"/>
                <a:gd name="T80" fmla="*/ 36 w 36"/>
                <a:gd name="T81" fmla="*/ 20 h 30"/>
                <a:gd name="T82" fmla="*/ 36 w 36"/>
                <a:gd name="T83" fmla="*/ 20 h 30"/>
                <a:gd name="T84" fmla="*/ 36 w 36"/>
                <a:gd name="T85" fmla="*/ 18 h 30"/>
                <a:gd name="T86" fmla="*/ 34 w 36"/>
                <a:gd name="T87" fmla="*/ 16 h 30"/>
                <a:gd name="T88" fmla="*/ 34 w 36"/>
                <a:gd name="T89" fmla="*/ 14 h 30"/>
                <a:gd name="T90" fmla="*/ 32 w 36"/>
                <a:gd name="T91" fmla="*/ 12 h 30"/>
                <a:gd name="T92" fmla="*/ 30 w 36"/>
                <a:gd name="T93" fmla="*/ 10 h 30"/>
                <a:gd name="T94" fmla="*/ 28 w 36"/>
                <a:gd name="T95" fmla="*/ 8 h 30"/>
                <a:gd name="T96" fmla="*/ 28 w 36"/>
                <a:gd name="T97" fmla="*/ 6 h 30"/>
                <a:gd name="T98" fmla="*/ 26 w 36"/>
                <a:gd name="T99" fmla="*/ 6 h 30"/>
                <a:gd name="T100" fmla="*/ 24 w 36"/>
                <a:gd name="T101" fmla="*/ 4 h 30"/>
                <a:gd name="T102" fmla="*/ 22 w 36"/>
                <a:gd name="T103" fmla="*/ 4 h 30"/>
                <a:gd name="T104" fmla="*/ 20 w 36"/>
                <a:gd name="T105" fmla="*/ 2 h 30"/>
                <a:gd name="T106" fmla="*/ 18 w 36"/>
                <a:gd name="T107" fmla="*/ 2 h 30"/>
                <a:gd name="T108" fmla="*/ 16 w 36"/>
                <a:gd name="T109" fmla="*/ 2 h 30"/>
                <a:gd name="T110" fmla="*/ 14 w 36"/>
                <a:gd name="T111" fmla="*/ 0 h 30"/>
                <a:gd name="T112" fmla="*/ 12 w 36"/>
                <a:gd name="T113" fmla="*/ 0 h 30"/>
                <a:gd name="T114" fmla="*/ 10 w 36"/>
                <a:gd name="T1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" h="30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28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5EDADE6-22CC-44EE-97BC-E7831D34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072" y="5348406"/>
              <a:ext cx="61469" cy="51223"/>
            </a:xfrm>
            <a:custGeom>
              <a:avLst/>
              <a:gdLst>
                <a:gd name="T0" fmla="*/ 10 w 36"/>
                <a:gd name="T1" fmla="*/ 0 h 30"/>
                <a:gd name="T2" fmla="*/ 10 w 36"/>
                <a:gd name="T3" fmla="*/ 0 h 30"/>
                <a:gd name="T4" fmla="*/ 10 w 36"/>
                <a:gd name="T5" fmla="*/ 0 h 30"/>
                <a:gd name="T6" fmla="*/ 8 w 36"/>
                <a:gd name="T7" fmla="*/ 0 h 30"/>
                <a:gd name="T8" fmla="*/ 6 w 36"/>
                <a:gd name="T9" fmla="*/ 2 h 30"/>
                <a:gd name="T10" fmla="*/ 4 w 36"/>
                <a:gd name="T11" fmla="*/ 2 h 30"/>
                <a:gd name="T12" fmla="*/ 2 w 36"/>
                <a:gd name="T13" fmla="*/ 2 h 30"/>
                <a:gd name="T14" fmla="*/ 0 w 36"/>
                <a:gd name="T15" fmla="*/ 4 h 30"/>
                <a:gd name="T16" fmla="*/ 0 w 36"/>
                <a:gd name="T17" fmla="*/ 4 h 30"/>
                <a:gd name="T18" fmla="*/ 0 w 36"/>
                <a:gd name="T19" fmla="*/ 4 h 30"/>
                <a:gd name="T20" fmla="*/ 0 w 36"/>
                <a:gd name="T21" fmla="*/ 4 h 30"/>
                <a:gd name="T22" fmla="*/ 0 w 36"/>
                <a:gd name="T23" fmla="*/ 6 h 30"/>
                <a:gd name="T24" fmla="*/ 0 w 36"/>
                <a:gd name="T25" fmla="*/ 6 h 30"/>
                <a:gd name="T26" fmla="*/ 0 w 36"/>
                <a:gd name="T27" fmla="*/ 6 h 30"/>
                <a:gd name="T28" fmla="*/ 0 w 36"/>
                <a:gd name="T29" fmla="*/ 8 h 30"/>
                <a:gd name="T30" fmla="*/ 0 w 36"/>
                <a:gd name="T31" fmla="*/ 8 h 30"/>
                <a:gd name="T32" fmla="*/ 0 w 36"/>
                <a:gd name="T33" fmla="*/ 8 h 30"/>
                <a:gd name="T34" fmla="*/ 2 w 36"/>
                <a:gd name="T35" fmla="*/ 10 h 30"/>
                <a:gd name="T36" fmla="*/ 4 w 36"/>
                <a:gd name="T37" fmla="*/ 12 h 30"/>
                <a:gd name="T38" fmla="*/ 6 w 36"/>
                <a:gd name="T39" fmla="*/ 14 h 30"/>
                <a:gd name="T40" fmla="*/ 10 w 36"/>
                <a:gd name="T41" fmla="*/ 16 h 30"/>
                <a:gd name="T42" fmla="*/ 12 w 36"/>
                <a:gd name="T43" fmla="*/ 20 h 30"/>
                <a:gd name="T44" fmla="*/ 16 w 36"/>
                <a:gd name="T45" fmla="*/ 22 h 30"/>
                <a:gd name="T46" fmla="*/ 18 w 36"/>
                <a:gd name="T47" fmla="*/ 24 h 30"/>
                <a:gd name="T48" fmla="*/ 22 w 36"/>
                <a:gd name="T49" fmla="*/ 26 h 30"/>
                <a:gd name="T50" fmla="*/ 22 w 36"/>
                <a:gd name="T51" fmla="*/ 26 h 30"/>
                <a:gd name="T52" fmla="*/ 24 w 36"/>
                <a:gd name="T53" fmla="*/ 28 h 30"/>
                <a:gd name="T54" fmla="*/ 26 w 36"/>
                <a:gd name="T55" fmla="*/ 28 h 30"/>
                <a:gd name="T56" fmla="*/ 28 w 36"/>
                <a:gd name="T57" fmla="*/ 30 h 30"/>
                <a:gd name="T58" fmla="*/ 30 w 36"/>
                <a:gd name="T59" fmla="*/ 30 h 30"/>
                <a:gd name="T60" fmla="*/ 30 w 36"/>
                <a:gd name="T61" fmla="*/ 30 h 30"/>
                <a:gd name="T62" fmla="*/ 32 w 36"/>
                <a:gd name="T63" fmla="*/ 30 h 30"/>
                <a:gd name="T64" fmla="*/ 32 w 36"/>
                <a:gd name="T65" fmla="*/ 30 h 30"/>
                <a:gd name="T66" fmla="*/ 32 w 36"/>
                <a:gd name="T67" fmla="*/ 30 h 30"/>
                <a:gd name="T68" fmla="*/ 34 w 36"/>
                <a:gd name="T69" fmla="*/ 28 h 30"/>
                <a:gd name="T70" fmla="*/ 34 w 36"/>
                <a:gd name="T71" fmla="*/ 28 h 30"/>
                <a:gd name="T72" fmla="*/ 34 w 36"/>
                <a:gd name="T73" fmla="*/ 26 h 30"/>
                <a:gd name="T74" fmla="*/ 34 w 36"/>
                <a:gd name="T75" fmla="*/ 24 h 30"/>
                <a:gd name="T76" fmla="*/ 36 w 36"/>
                <a:gd name="T77" fmla="*/ 24 h 30"/>
                <a:gd name="T78" fmla="*/ 36 w 36"/>
                <a:gd name="T79" fmla="*/ 22 h 30"/>
                <a:gd name="T80" fmla="*/ 36 w 36"/>
                <a:gd name="T81" fmla="*/ 20 h 30"/>
                <a:gd name="T82" fmla="*/ 36 w 36"/>
                <a:gd name="T83" fmla="*/ 20 h 30"/>
                <a:gd name="T84" fmla="*/ 36 w 36"/>
                <a:gd name="T85" fmla="*/ 18 h 30"/>
                <a:gd name="T86" fmla="*/ 34 w 36"/>
                <a:gd name="T87" fmla="*/ 16 h 30"/>
                <a:gd name="T88" fmla="*/ 34 w 36"/>
                <a:gd name="T89" fmla="*/ 14 h 30"/>
                <a:gd name="T90" fmla="*/ 32 w 36"/>
                <a:gd name="T91" fmla="*/ 12 h 30"/>
                <a:gd name="T92" fmla="*/ 30 w 36"/>
                <a:gd name="T93" fmla="*/ 10 h 30"/>
                <a:gd name="T94" fmla="*/ 28 w 36"/>
                <a:gd name="T95" fmla="*/ 8 h 30"/>
                <a:gd name="T96" fmla="*/ 28 w 36"/>
                <a:gd name="T97" fmla="*/ 6 h 30"/>
                <a:gd name="T98" fmla="*/ 26 w 36"/>
                <a:gd name="T99" fmla="*/ 6 h 30"/>
                <a:gd name="T100" fmla="*/ 24 w 36"/>
                <a:gd name="T101" fmla="*/ 4 h 30"/>
                <a:gd name="T102" fmla="*/ 22 w 36"/>
                <a:gd name="T103" fmla="*/ 4 h 30"/>
                <a:gd name="T104" fmla="*/ 20 w 36"/>
                <a:gd name="T105" fmla="*/ 2 h 30"/>
                <a:gd name="T106" fmla="*/ 18 w 36"/>
                <a:gd name="T107" fmla="*/ 2 h 30"/>
                <a:gd name="T108" fmla="*/ 16 w 36"/>
                <a:gd name="T109" fmla="*/ 2 h 30"/>
                <a:gd name="T110" fmla="*/ 14 w 36"/>
                <a:gd name="T111" fmla="*/ 0 h 30"/>
                <a:gd name="T112" fmla="*/ 12 w 36"/>
                <a:gd name="T113" fmla="*/ 0 h 30"/>
                <a:gd name="T114" fmla="*/ 10 w 36"/>
                <a:gd name="T1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" h="30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2" y="20"/>
                  </a:lnTo>
                  <a:lnTo>
                    <a:pt x="16" y="22"/>
                  </a:lnTo>
                  <a:lnTo>
                    <a:pt x="18" y="2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28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6" y="24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C67A092-21EB-4A97-B023-7068BEFF0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220" y="4805440"/>
              <a:ext cx="54638" cy="68298"/>
            </a:xfrm>
            <a:custGeom>
              <a:avLst/>
              <a:gdLst>
                <a:gd name="T0" fmla="*/ 2 w 32"/>
                <a:gd name="T1" fmla="*/ 0 h 40"/>
                <a:gd name="T2" fmla="*/ 2 w 32"/>
                <a:gd name="T3" fmla="*/ 0 h 40"/>
                <a:gd name="T4" fmla="*/ 0 w 32"/>
                <a:gd name="T5" fmla="*/ 0 h 40"/>
                <a:gd name="T6" fmla="*/ 0 w 32"/>
                <a:gd name="T7" fmla="*/ 0 h 40"/>
                <a:gd name="T8" fmla="*/ 0 w 32"/>
                <a:gd name="T9" fmla="*/ 2 h 40"/>
                <a:gd name="T10" fmla="*/ 0 w 32"/>
                <a:gd name="T11" fmla="*/ 2 h 40"/>
                <a:gd name="T12" fmla="*/ 0 w 32"/>
                <a:gd name="T13" fmla="*/ 4 h 40"/>
                <a:gd name="T14" fmla="*/ 2 w 32"/>
                <a:gd name="T15" fmla="*/ 6 h 40"/>
                <a:gd name="T16" fmla="*/ 2 w 32"/>
                <a:gd name="T17" fmla="*/ 6 h 40"/>
                <a:gd name="T18" fmla="*/ 4 w 32"/>
                <a:gd name="T19" fmla="*/ 10 h 40"/>
                <a:gd name="T20" fmla="*/ 6 w 32"/>
                <a:gd name="T21" fmla="*/ 12 h 40"/>
                <a:gd name="T22" fmla="*/ 8 w 32"/>
                <a:gd name="T23" fmla="*/ 16 h 40"/>
                <a:gd name="T24" fmla="*/ 10 w 32"/>
                <a:gd name="T25" fmla="*/ 18 h 40"/>
                <a:gd name="T26" fmla="*/ 12 w 32"/>
                <a:gd name="T27" fmla="*/ 20 h 40"/>
                <a:gd name="T28" fmla="*/ 12 w 32"/>
                <a:gd name="T29" fmla="*/ 22 h 40"/>
                <a:gd name="T30" fmla="*/ 14 w 32"/>
                <a:gd name="T31" fmla="*/ 26 h 40"/>
                <a:gd name="T32" fmla="*/ 16 w 32"/>
                <a:gd name="T33" fmla="*/ 28 h 40"/>
                <a:gd name="T34" fmla="*/ 16 w 32"/>
                <a:gd name="T35" fmla="*/ 32 h 40"/>
                <a:gd name="T36" fmla="*/ 18 w 32"/>
                <a:gd name="T37" fmla="*/ 34 h 40"/>
                <a:gd name="T38" fmla="*/ 20 w 32"/>
                <a:gd name="T39" fmla="*/ 36 h 40"/>
                <a:gd name="T40" fmla="*/ 20 w 32"/>
                <a:gd name="T41" fmla="*/ 38 h 40"/>
                <a:gd name="T42" fmla="*/ 22 w 32"/>
                <a:gd name="T43" fmla="*/ 38 h 40"/>
                <a:gd name="T44" fmla="*/ 22 w 32"/>
                <a:gd name="T45" fmla="*/ 40 h 40"/>
                <a:gd name="T46" fmla="*/ 24 w 32"/>
                <a:gd name="T47" fmla="*/ 40 h 40"/>
                <a:gd name="T48" fmla="*/ 24 w 32"/>
                <a:gd name="T49" fmla="*/ 40 h 40"/>
                <a:gd name="T50" fmla="*/ 24 w 32"/>
                <a:gd name="T51" fmla="*/ 40 h 40"/>
                <a:gd name="T52" fmla="*/ 26 w 32"/>
                <a:gd name="T53" fmla="*/ 40 h 40"/>
                <a:gd name="T54" fmla="*/ 26 w 32"/>
                <a:gd name="T55" fmla="*/ 40 h 40"/>
                <a:gd name="T56" fmla="*/ 26 w 32"/>
                <a:gd name="T57" fmla="*/ 38 h 40"/>
                <a:gd name="T58" fmla="*/ 28 w 32"/>
                <a:gd name="T59" fmla="*/ 38 h 40"/>
                <a:gd name="T60" fmla="*/ 28 w 32"/>
                <a:gd name="T61" fmla="*/ 36 h 40"/>
                <a:gd name="T62" fmla="*/ 30 w 32"/>
                <a:gd name="T63" fmla="*/ 34 h 40"/>
                <a:gd name="T64" fmla="*/ 30 w 32"/>
                <a:gd name="T65" fmla="*/ 32 h 40"/>
                <a:gd name="T66" fmla="*/ 30 w 32"/>
                <a:gd name="T67" fmla="*/ 30 h 40"/>
                <a:gd name="T68" fmla="*/ 30 w 32"/>
                <a:gd name="T69" fmla="*/ 28 h 40"/>
                <a:gd name="T70" fmla="*/ 30 w 32"/>
                <a:gd name="T71" fmla="*/ 26 h 40"/>
                <a:gd name="T72" fmla="*/ 30 w 32"/>
                <a:gd name="T73" fmla="*/ 24 h 40"/>
                <a:gd name="T74" fmla="*/ 32 w 32"/>
                <a:gd name="T75" fmla="*/ 22 h 40"/>
                <a:gd name="T76" fmla="*/ 30 w 32"/>
                <a:gd name="T77" fmla="*/ 20 h 40"/>
                <a:gd name="T78" fmla="*/ 30 w 32"/>
                <a:gd name="T79" fmla="*/ 20 h 40"/>
                <a:gd name="T80" fmla="*/ 30 w 32"/>
                <a:gd name="T81" fmla="*/ 18 h 40"/>
                <a:gd name="T82" fmla="*/ 30 w 32"/>
                <a:gd name="T83" fmla="*/ 16 h 40"/>
                <a:gd name="T84" fmla="*/ 30 w 32"/>
                <a:gd name="T85" fmla="*/ 14 h 40"/>
                <a:gd name="T86" fmla="*/ 28 w 32"/>
                <a:gd name="T87" fmla="*/ 14 h 40"/>
                <a:gd name="T88" fmla="*/ 28 w 32"/>
                <a:gd name="T89" fmla="*/ 12 h 40"/>
                <a:gd name="T90" fmla="*/ 26 w 32"/>
                <a:gd name="T91" fmla="*/ 10 h 40"/>
                <a:gd name="T92" fmla="*/ 24 w 32"/>
                <a:gd name="T93" fmla="*/ 8 h 40"/>
                <a:gd name="T94" fmla="*/ 22 w 32"/>
                <a:gd name="T95" fmla="*/ 8 h 40"/>
                <a:gd name="T96" fmla="*/ 20 w 32"/>
                <a:gd name="T97" fmla="*/ 6 h 40"/>
                <a:gd name="T98" fmla="*/ 18 w 32"/>
                <a:gd name="T99" fmla="*/ 4 h 40"/>
                <a:gd name="T100" fmla="*/ 16 w 32"/>
                <a:gd name="T101" fmla="*/ 2 h 40"/>
                <a:gd name="T102" fmla="*/ 14 w 32"/>
                <a:gd name="T103" fmla="*/ 2 h 40"/>
                <a:gd name="T104" fmla="*/ 12 w 32"/>
                <a:gd name="T105" fmla="*/ 0 h 40"/>
                <a:gd name="T106" fmla="*/ 10 w 32"/>
                <a:gd name="T107" fmla="*/ 0 h 40"/>
                <a:gd name="T108" fmla="*/ 8 w 32"/>
                <a:gd name="T109" fmla="*/ 0 h 40"/>
                <a:gd name="T110" fmla="*/ 6 w 32"/>
                <a:gd name="T111" fmla="*/ 0 h 40"/>
                <a:gd name="T112" fmla="*/ 4 w 32"/>
                <a:gd name="T113" fmla="*/ 0 h 40"/>
                <a:gd name="T114" fmla="*/ 2 w 32"/>
                <a:gd name="T115" fmla="*/ 0 h 40"/>
                <a:gd name="T116" fmla="*/ 2 w 32"/>
                <a:gd name="T117" fmla="*/ 0 h 40"/>
                <a:gd name="T118" fmla="*/ 2 w 32"/>
                <a:gd name="T119" fmla="*/ 0 h 40"/>
                <a:gd name="T120" fmla="*/ 2 w 32"/>
                <a:gd name="T1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" h="4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8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32" y="22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58907AD-FBF4-4231-9C5D-6CA1B1B55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220" y="4805440"/>
              <a:ext cx="54638" cy="68298"/>
            </a:xfrm>
            <a:custGeom>
              <a:avLst/>
              <a:gdLst>
                <a:gd name="T0" fmla="*/ 2 w 32"/>
                <a:gd name="T1" fmla="*/ 0 h 40"/>
                <a:gd name="T2" fmla="*/ 2 w 32"/>
                <a:gd name="T3" fmla="*/ 0 h 40"/>
                <a:gd name="T4" fmla="*/ 0 w 32"/>
                <a:gd name="T5" fmla="*/ 0 h 40"/>
                <a:gd name="T6" fmla="*/ 0 w 32"/>
                <a:gd name="T7" fmla="*/ 0 h 40"/>
                <a:gd name="T8" fmla="*/ 0 w 32"/>
                <a:gd name="T9" fmla="*/ 2 h 40"/>
                <a:gd name="T10" fmla="*/ 0 w 32"/>
                <a:gd name="T11" fmla="*/ 2 h 40"/>
                <a:gd name="T12" fmla="*/ 0 w 32"/>
                <a:gd name="T13" fmla="*/ 4 h 40"/>
                <a:gd name="T14" fmla="*/ 2 w 32"/>
                <a:gd name="T15" fmla="*/ 6 h 40"/>
                <a:gd name="T16" fmla="*/ 2 w 32"/>
                <a:gd name="T17" fmla="*/ 6 h 40"/>
                <a:gd name="T18" fmla="*/ 4 w 32"/>
                <a:gd name="T19" fmla="*/ 10 h 40"/>
                <a:gd name="T20" fmla="*/ 6 w 32"/>
                <a:gd name="T21" fmla="*/ 12 h 40"/>
                <a:gd name="T22" fmla="*/ 8 w 32"/>
                <a:gd name="T23" fmla="*/ 16 h 40"/>
                <a:gd name="T24" fmla="*/ 10 w 32"/>
                <a:gd name="T25" fmla="*/ 18 h 40"/>
                <a:gd name="T26" fmla="*/ 12 w 32"/>
                <a:gd name="T27" fmla="*/ 20 h 40"/>
                <a:gd name="T28" fmla="*/ 12 w 32"/>
                <a:gd name="T29" fmla="*/ 22 h 40"/>
                <a:gd name="T30" fmla="*/ 14 w 32"/>
                <a:gd name="T31" fmla="*/ 26 h 40"/>
                <a:gd name="T32" fmla="*/ 16 w 32"/>
                <a:gd name="T33" fmla="*/ 28 h 40"/>
                <a:gd name="T34" fmla="*/ 16 w 32"/>
                <a:gd name="T35" fmla="*/ 32 h 40"/>
                <a:gd name="T36" fmla="*/ 18 w 32"/>
                <a:gd name="T37" fmla="*/ 34 h 40"/>
                <a:gd name="T38" fmla="*/ 20 w 32"/>
                <a:gd name="T39" fmla="*/ 36 h 40"/>
                <a:gd name="T40" fmla="*/ 20 w 32"/>
                <a:gd name="T41" fmla="*/ 38 h 40"/>
                <a:gd name="T42" fmla="*/ 22 w 32"/>
                <a:gd name="T43" fmla="*/ 38 h 40"/>
                <a:gd name="T44" fmla="*/ 22 w 32"/>
                <a:gd name="T45" fmla="*/ 40 h 40"/>
                <a:gd name="T46" fmla="*/ 24 w 32"/>
                <a:gd name="T47" fmla="*/ 40 h 40"/>
                <a:gd name="T48" fmla="*/ 24 w 32"/>
                <a:gd name="T49" fmla="*/ 40 h 40"/>
                <a:gd name="T50" fmla="*/ 24 w 32"/>
                <a:gd name="T51" fmla="*/ 40 h 40"/>
                <a:gd name="T52" fmla="*/ 26 w 32"/>
                <a:gd name="T53" fmla="*/ 40 h 40"/>
                <a:gd name="T54" fmla="*/ 26 w 32"/>
                <a:gd name="T55" fmla="*/ 40 h 40"/>
                <a:gd name="T56" fmla="*/ 26 w 32"/>
                <a:gd name="T57" fmla="*/ 38 h 40"/>
                <a:gd name="T58" fmla="*/ 28 w 32"/>
                <a:gd name="T59" fmla="*/ 38 h 40"/>
                <a:gd name="T60" fmla="*/ 28 w 32"/>
                <a:gd name="T61" fmla="*/ 36 h 40"/>
                <a:gd name="T62" fmla="*/ 30 w 32"/>
                <a:gd name="T63" fmla="*/ 34 h 40"/>
                <a:gd name="T64" fmla="*/ 30 w 32"/>
                <a:gd name="T65" fmla="*/ 32 h 40"/>
                <a:gd name="T66" fmla="*/ 30 w 32"/>
                <a:gd name="T67" fmla="*/ 30 h 40"/>
                <a:gd name="T68" fmla="*/ 30 w 32"/>
                <a:gd name="T69" fmla="*/ 28 h 40"/>
                <a:gd name="T70" fmla="*/ 30 w 32"/>
                <a:gd name="T71" fmla="*/ 26 h 40"/>
                <a:gd name="T72" fmla="*/ 30 w 32"/>
                <a:gd name="T73" fmla="*/ 24 h 40"/>
                <a:gd name="T74" fmla="*/ 32 w 32"/>
                <a:gd name="T75" fmla="*/ 22 h 40"/>
                <a:gd name="T76" fmla="*/ 30 w 32"/>
                <a:gd name="T77" fmla="*/ 20 h 40"/>
                <a:gd name="T78" fmla="*/ 30 w 32"/>
                <a:gd name="T79" fmla="*/ 20 h 40"/>
                <a:gd name="T80" fmla="*/ 30 w 32"/>
                <a:gd name="T81" fmla="*/ 18 h 40"/>
                <a:gd name="T82" fmla="*/ 30 w 32"/>
                <a:gd name="T83" fmla="*/ 16 h 40"/>
                <a:gd name="T84" fmla="*/ 30 w 32"/>
                <a:gd name="T85" fmla="*/ 14 h 40"/>
                <a:gd name="T86" fmla="*/ 28 w 32"/>
                <a:gd name="T87" fmla="*/ 14 h 40"/>
                <a:gd name="T88" fmla="*/ 28 w 32"/>
                <a:gd name="T89" fmla="*/ 12 h 40"/>
                <a:gd name="T90" fmla="*/ 26 w 32"/>
                <a:gd name="T91" fmla="*/ 10 h 40"/>
                <a:gd name="T92" fmla="*/ 24 w 32"/>
                <a:gd name="T93" fmla="*/ 8 h 40"/>
                <a:gd name="T94" fmla="*/ 22 w 32"/>
                <a:gd name="T95" fmla="*/ 8 h 40"/>
                <a:gd name="T96" fmla="*/ 20 w 32"/>
                <a:gd name="T97" fmla="*/ 6 h 40"/>
                <a:gd name="T98" fmla="*/ 18 w 32"/>
                <a:gd name="T99" fmla="*/ 4 h 40"/>
                <a:gd name="T100" fmla="*/ 16 w 32"/>
                <a:gd name="T101" fmla="*/ 2 h 40"/>
                <a:gd name="T102" fmla="*/ 14 w 32"/>
                <a:gd name="T103" fmla="*/ 2 h 40"/>
                <a:gd name="T104" fmla="*/ 12 w 32"/>
                <a:gd name="T105" fmla="*/ 0 h 40"/>
                <a:gd name="T106" fmla="*/ 10 w 32"/>
                <a:gd name="T107" fmla="*/ 0 h 40"/>
                <a:gd name="T108" fmla="*/ 8 w 32"/>
                <a:gd name="T109" fmla="*/ 0 h 40"/>
                <a:gd name="T110" fmla="*/ 6 w 32"/>
                <a:gd name="T111" fmla="*/ 0 h 40"/>
                <a:gd name="T112" fmla="*/ 4 w 32"/>
                <a:gd name="T113" fmla="*/ 0 h 40"/>
                <a:gd name="T114" fmla="*/ 2 w 32"/>
                <a:gd name="T115" fmla="*/ 0 h 40"/>
                <a:gd name="T116" fmla="*/ 2 w 32"/>
                <a:gd name="T117" fmla="*/ 0 h 40"/>
                <a:gd name="T118" fmla="*/ 2 w 32"/>
                <a:gd name="T119" fmla="*/ 0 h 40"/>
                <a:gd name="T120" fmla="*/ 2 w 32"/>
                <a:gd name="T1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" h="4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8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32" y="22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4BABA37-E975-4C39-8E80-A83F75F13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53" y="4846418"/>
              <a:ext cx="204894" cy="211722"/>
            </a:xfrm>
            <a:custGeom>
              <a:avLst/>
              <a:gdLst>
                <a:gd name="T0" fmla="*/ 2 w 120"/>
                <a:gd name="T1" fmla="*/ 0 h 124"/>
                <a:gd name="T2" fmla="*/ 14 w 120"/>
                <a:gd name="T3" fmla="*/ 4 h 124"/>
                <a:gd name="T4" fmla="*/ 18 w 120"/>
                <a:gd name="T5" fmla="*/ 6 h 124"/>
                <a:gd name="T6" fmla="*/ 32 w 120"/>
                <a:gd name="T7" fmla="*/ 2 h 124"/>
                <a:gd name="T8" fmla="*/ 36 w 120"/>
                <a:gd name="T9" fmla="*/ 2 h 124"/>
                <a:gd name="T10" fmla="*/ 40 w 120"/>
                <a:gd name="T11" fmla="*/ 4 h 124"/>
                <a:gd name="T12" fmla="*/ 40 w 120"/>
                <a:gd name="T13" fmla="*/ 6 h 124"/>
                <a:gd name="T14" fmla="*/ 40 w 120"/>
                <a:gd name="T15" fmla="*/ 14 h 124"/>
                <a:gd name="T16" fmla="*/ 38 w 120"/>
                <a:gd name="T17" fmla="*/ 20 h 124"/>
                <a:gd name="T18" fmla="*/ 40 w 120"/>
                <a:gd name="T19" fmla="*/ 24 h 124"/>
                <a:gd name="T20" fmla="*/ 42 w 120"/>
                <a:gd name="T21" fmla="*/ 26 h 124"/>
                <a:gd name="T22" fmla="*/ 46 w 120"/>
                <a:gd name="T23" fmla="*/ 26 h 124"/>
                <a:gd name="T24" fmla="*/ 52 w 120"/>
                <a:gd name="T25" fmla="*/ 28 h 124"/>
                <a:gd name="T26" fmla="*/ 54 w 120"/>
                <a:gd name="T27" fmla="*/ 30 h 124"/>
                <a:gd name="T28" fmla="*/ 56 w 120"/>
                <a:gd name="T29" fmla="*/ 34 h 124"/>
                <a:gd name="T30" fmla="*/ 58 w 120"/>
                <a:gd name="T31" fmla="*/ 40 h 124"/>
                <a:gd name="T32" fmla="*/ 64 w 120"/>
                <a:gd name="T33" fmla="*/ 44 h 124"/>
                <a:gd name="T34" fmla="*/ 72 w 120"/>
                <a:gd name="T35" fmla="*/ 52 h 124"/>
                <a:gd name="T36" fmla="*/ 78 w 120"/>
                <a:gd name="T37" fmla="*/ 56 h 124"/>
                <a:gd name="T38" fmla="*/ 78 w 120"/>
                <a:gd name="T39" fmla="*/ 58 h 124"/>
                <a:gd name="T40" fmla="*/ 78 w 120"/>
                <a:gd name="T41" fmla="*/ 64 h 124"/>
                <a:gd name="T42" fmla="*/ 76 w 120"/>
                <a:gd name="T43" fmla="*/ 72 h 124"/>
                <a:gd name="T44" fmla="*/ 76 w 120"/>
                <a:gd name="T45" fmla="*/ 76 h 124"/>
                <a:gd name="T46" fmla="*/ 78 w 120"/>
                <a:gd name="T47" fmla="*/ 82 h 124"/>
                <a:gd name="T48" fmla="*/ 84 w 120"/>
                <a:gd name="T49" fmla="*/ 90 h 124"/>
                <a:gd name="T50" fmla="*/ 88 w 120"/>
                <a:gd name="T51" fmla="*/ 94 h 124"/>
                <a:gd name="T52" fmla="*/ 94 w 120"/>
                <a:gd name="T53" fmla="*/ 96 h 124"/>
                <a:gd name="T54" fmla="*/ 104 w 120"/>
                <a:gd name="T55" fmla="*/ 98 h 124"/>
                <a:gd name="T56" fmla="*/ 108 w 120"/>
                <a:gd name="T57" fmla="*/ 100 h 124"/>
                <a:gd name="T58" fmla="*/ 114 w 120"/>
                <a:gd name="T59" fmla="*/ 106 h 124"/>
                <a:gd name="T60" fmla="*/ 118 w 120"/>
                <a:gd name="T61" fmla="*/ 112 h 124"/>
                <a:gd name="T62" fmla="*/ 120 w 120"/>
                <a:gd name="T63" fmla="*/ 116 h 124"/>
                <a:gd name="T64" fmla="*/ 118 w 120"/>
                <a:gd name="T65" fmla="*/ 120 h 124"/>
                <a:gd name="T66" fmla="*/ 116 w 120"/>
                <a:gd name="T67" fmla="*/ 122 h 124"/>
                <a:gd name="T68" fmla="*/ 110 w 120"/>
                <a:gd name="T69" fmla="*/ 122 h 124"/>
                <a:gd name="T70" fmla="*/ 102 w 120"/>
                <a:gd name="T71" fmla="*/ 124 h 124"/>
                <a:gd name="T72" fmla="*/ 96 w 120"/>
                <a:gd name="T73" fmla="*/ 122 h 124"/>
                <a:gd name="T74" fmla="*/ 94 w 120"/>
                <a:gd name="T75" fmla="*/ 122 h 124"/>
                <a:gd name="T76" fmla="*/ 86 w 120"/>
                <a:gd name="T77" fmla="*/ 118 h 124"/>
                <a:gd name="T78" fmla="*/ 76 w 120"/>
                <a:gd name="T79" fmla="*/ 116 h 124"/>
                <a:gd name="T80" fmla="*/ 72 w 120"/>
                <a:gd name="T81" fmla="*/ 114 h 124"/>
                <a:gd name="T82" fmla="*/ 66 w 120"/>
                <a:gd name="T83" fmla="*/ 110 h 124"/>
                <a:gd name="T84" fmla="*/ 54 w 120"/>
                <a:gd name="T85" fmla="*/ 96 h 124"/>
                <a:gd name="T86" fmla="*/ 48 w 120"/>
                <a:gd name="T87" fmla="*/ 86 h 124"/>
                <a:gd name="T88" fmla="*/ 42 w 120"/>
                <a:gd name="T89" fmla="*/ 78 h 124"/>
                <a:gd name="T90" fmla="*/ 40 w 120"/>
                <a:gd name="T91" fmla="*/ 76 h 124"/>
                <a:gd name="T92" fmla="*/ 30 w 120"/>
                <a:gd name="T93" fmla="*/ 74 h 124"/>
                <a:gd name="T94" fmla="*/ 18 w 120"/>
                <a:gd name="T95" fmla="*/ 7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4">
                  <a:moveTo>
                    <a:pt x="18" y="7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38" y="16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42"/>
                  </a:lnTo>
                  <a:lnTo>
                    <a:pt x="64" y="44"/>
                  </a:lnTo>
                  <a:lnTo>
                    <a:pt x="68" y="48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8" y="66"/>
                  </a:lnTo>
                  <a:lnTo>
                    <a:pt x="76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8"/>
                  </a:lnTo>
                  <a:lnTo>
                    <a:pt x="78" y="80"/>
                  </a:lnTo>
                  <a:lnTo>
                    <a:pt x="78" y="82"/>
                  </a:lnTo>
                  <a:lnTo>
                    <a:pt x="80" y="86"/>
                  </a:lnTo>
                  <a:lnTo>
                    <a:pt x="82" y="88"/>
                  </a:lnTo>
                  <a:lnTo>
                    <a:pt x="84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88" y="94"/>
                  </a:lnTo>
                  <a:lnTo>
                    <a:pt x="90" y="94"/>
                  </a:lnTo>
                  <a:lnTo>
                    <a:pt x="92" y="94"/>
                  </a:lnTo>
                  <a:lnTo>
                    <a:pt x="94" y="96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4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8" y="100"/>
                  </a:lnTo>
                  <a:lnTo>
                    <a:pt x="110" y="100"/>
                  </a:lnTo>
                  <a:lnTo>
                    <a:pt x="112" y="104"/>
                  </a:lnTo>
                  <a:lnTo>
                    <a:pt x="114" y="106"/>
                  </a:lnTo>
                  <a:lnTo>
                    <a:pt x="116" y="108"/>
                  </a:lnTo>
                  <a:lnTo>
                    <a:pt x="118" y="110"/>
                  </a:lnTo>
                  <a:lnTo>
                    <a:pt x="118" y="112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20" y="116"/>
                  </a:lnTo>
                  <a:lnTo>
                    <a:pt x="120" y="118"/>
                  </a:lnTo>
                  <a:lnTo>
                    <a:pt x="118" y="118"/>
                  </a:lnTo>
                  <a:lnTo>
                    <a:pt x="118" y="120"/>
                  </a:lnTo>
                  <a:lnTo>
                    <a:pt x="118" y="120"/>
                  </a:lnTo>
                  <a:lnTo>
                    <a:pt x="116" y="120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2" y="122"/>
                  </a:lnTo>
                  <a:lnTo>
                    <a:pt x="110" y="122"/>
                  </a:lnTo>
                  <a:lnTo>
                    <a:pt x="108" y="122"/>
                  </a:lnTo>
                  <a:lnTo>
                    <a:pt x="104" y="124"/>
                  </a:lnTo>
                  <a:lnTo>
                    <a:pt x="102" y="124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4" y="122"/>
                  </a:lnTo>
                  <a:lnTo>
                    <a:pt x="92" y="120"/>
                  </a:lnTo>
                  <a:lnTo>
                    <a:pt x="88" y="120"/>
                  </a:lnTo>
                  <a:lnTo>
                    <a:pt x="86" y="118"/>
                  </a:lnTo>
                  <a:lnTo>
                    <a:pt x="82" y="118"/>
                  </a:lnTo>
                  <a:lnTo>
                    <a:pt x="78" y="118"/>
                  </a:lnTo>
                  <a:lnTo>
                    <a:pt x="76" y="116"/>
                  </a:lnTo>
                  <a:lnTo>
                    <a:pt x="74" y="116"/>
                  </a:lnTo>
                  <a:lnTo>
                    <a:pt x="74" y="116"/>
                  </a:lnTo>
                  <a:lnTo>
                    <a:pt x="72" y="114"/>
                  </a:lnTo>
                  <a:lnTo>
                    <a:pt x="70" y="114"/>
                  </a:lnTo>
                  <a:lnTo>
                    <a:pt x="68" y="112"/>
                  </a:lnTo>
                  <a:lnTo>
                    <a:pt x="66" y="110"/>
                  </a:lnTo>
                  <a:lnTo>
                    <a:pt x="64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48" y="86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0" y="74"/>
                  </a:lnTo>
                  <a:lnTo>
                    <a:pt x="18" y="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D1956D5-687A-46E2-9C82-04F78E5DD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253" y="4846418"/>
              <a:ext cx="204894" cy="211722"/>
            </a:xfrm>
            <a:custGeom>
              <a:avLst/>
              <a:gdLst>
                <a:gd name="T0" fmla="*/ 2 w 120"/>
                <a:gd name="T1" fmla="*/ 0 h 124"/>
                <a:gd name="T2" fmla="*/ 14 w 120"/>
                <a:gd name="T3" fmla="*/ 4 h 124"/>
                <a:gd name="T4" fmla="*/ 18 w 120"/>
                <a:gd name="T5" fmla="*/ 6 h 124"/>
                <a:gd name="T6" fmla="*/ 32 w 120"/>
                <a:gd name="T7" fmla="*/ 2 h 124"/>
                <a:gd name="T8" fmla="*/ 36 w 120"/>
                <a:gd name="T9" fmla="*/ 2 h 124"/>
                <a:gd name="T10" fmla="*/ 40 w 120"/>
                <a:gd name="T11" fmla="*/ 4 h 124"/>
                <a:gd name="T12" fmla="*/ 40 w 120"/>
                <a:gd name="T13" fmla="*/ 6 h 124"/>
                <a:gd name="T14" fmla="*/ 40 w 120"/>
                <a:gd name="T15" fmla="*/ 14 h 124"/>
                <a:gd name="T16" fmla="*/ 38 w 120"/>
                <a:gd name="T17" fmla="*/ 20 h 124"/>
                <a:gd name="T18" fmla="*/ 40 w 120"/>
                <a:gd name="T19" fmla="*/ 24 h 124"/>
                <a:gd name="T20" fmla="*/ 42 w 120"/>
                <a:gd name="T21" fmla="*/ 26 h 124"/>
                <a:gd name="T22" fmla="*/ 46 w 120"/>
                <a:gd name="T23" fmla="*/ 26 h 124"/>
                <a:gd name="T24" fmla="*/ 52 w 120"/>
                <a:gd name="T25" fmla="*/ 28 h 124"/>
                <a:gd name="T26" fmla="*/ 54 w 120"/>
                <a:gd name="T27" fmla="*/ 30 h 124"/>
                <a:gd name="T28" fmla="*/ 56 w 120"/>
                <a:gd name="T29" fmla="*/ 34 h 124"/>
                <a:gd name="T30" fmla="*/ 58 w 120"/>
                <a:gd name="T31" fmla="*/ 40 h 124"/>
                <a:gd name="T32" fmla="*/ 64 w 120"/>
                <a:gd name="T33" fmla="*/ 44 h 124"/>
                <a:gd name="T34" fmla="*/ 72 w 120"/>
                <a:gd name="T35" fmla="*/ 52 h 124"/>
                <a:gd name="T36" fmla="*/ 78 w 120"/>
                <a:gd name="T37" fmla="*/ 56 h 124"/>
                <a:gd name="T38" fmla="*/ 78 w 120"/>
                <a:gd name="T39" fmla="*/ 58 h 124"/>
                <a:gd name="T40" fmla="*/ 78 w 120"/>
                <a:gd name="T41" fmla="*/ 64 h 124"/>
                <a:gd name="T42" fmla="*/ 76 w 120"/>
                <a:gd name="T43" fmla="*/ 72 h 124"/>
                <a:gd name="T44" fmla="*/ 76 w 120"/>
                <a:gd name="T45" fmla="*/ 76 h 124"/>
                <a:gd name="T46" fmla="*/ 78 w 120"/>
                <a:gd name="T47" fmla="*/ 82 h 124"/>
                <a:gd name="T48" fmla="*/ 84 w 120"/>
                <a:gd name="T49" fmla="*/ 90 h 124"/>
                <a:gd name="T50" fmla="*/ 88 w 120"/>
                <a:gd name="T51" fmla="*/ 94 h 124"/>
                <a:gd name="T52" fmla="*/ 94 w 120"/>
                <a:gd name="T53" fmla="*/ 96 h 124"/>
                <a:gd name="T54" fmla="*/ 104 w 120"/>
                <a:gd name="T55" fmla="*/ 98 h 124"/>
                <a:gd name="T56" fmla="*/ 108 w 120"/>
                <a:gd name="T57" fmla="*/ 100 h 124"/>
                <a:gd name="T58" fmla="*/ 114 w 120"/>
                <a:gd name="T59" fmla="*/ 106 h 124"/>
                <a:gd name="T60" fmla="*/ 118 w 120"/>
                <a:gd name="T61" fmla="*/ 112 h 124"/>
                <a:gd name="T62" fmla="*/ 120 w 120"/>
                <a:gd name="T63" fmla="*/ 116 h 124"/>
                <a:gd name="T64" fmla="*/ 118 w 120"/>
                <a:gd name="T65" fmla="*/ 120 h 124"/>
                <a:gd name="T66" fmla="*/ 116 w 120"/>
                <a:gd name="T67" fmla="*/ 122 h 124"/>
                <a:gd name="T68" fmla="*/ 110 w 120"/>
                <a:gd name="T69" fmla="*/ 122 h 124"/>
                <a:gd name="T70" fmla="*/ 102 w 120"/>
                <a:gd name="T71" fmla="*/ 124 h 124"/>
                <a:gd name="T72" fmla="*/ 96 w 120"/>
                <a:gd name="T73" fmla="*/ 122 h 124"/>
                <a:gd name="T74" fmla="*/ 94 w 120"/>
                <a:gd name="T75" fmla="*/ 122 h 124"/>
                <a:gd name="T76" fmla="*/ 86 w 120"/>
                <a:gd name="T77" fmla="*/ 118 h 124"/>
                <a:gd name="T78" fmla="*/ 76 w 120"/>
                <a:gd name="T79" fmla="*/ 116 h 124"/>
                <a:gd name="T80" fmla="*/ 72 w 120"/>
                <a:gd name="T81" fmla="*/ 114 h 124"/>
                <a:gd name="T82" fmla="*/ 66 w 120"/>
                <a:gd name="T83" fmla="*/ 110 h 124"/>
                <a:gd name="T84" fmla="*/ 54 w 120"/>
                <a:gd name="T85" fmla="*/ 96 h 124"/>
                <a:gd name="T86" fmla="*/ 48 w 120"/>
                <a:gd name="T87" fmla="*/ 86 h 124"/>
                <a:gd name="T88" fmla="*/ 42 w 120"/>
                <a:gd name="T89" fmla="*/ 78 h 124"/>
                <a:gd name="T90" fmla="*/ 40 w 120"/>
                <a:gd name="T91" fmla="*/ 76 h 124"/>
                <a:gd name="T92" fmla="*/ 30 w 120"/>
                <a:gd name="T93" fmla="*/ 74 h 124"/>
                <a:gd name="T94" fmla="*/ 18 w 120"/>
                <a:gd name="T95" fmla="*/ 7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4">
                  <a:moveTo>
                    <a:pt x="18" y="74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8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40" y="10"/>
                  </a:lnTo>
                  <a:lnTo>
                    <a:pt x="40" y="14"/>
                  </a:lnTo>
                  <a:lnTo>
                    <a:pt x="38" y="16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8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42"/>
                  </a:lnTo>
                  <a:lnTo>
                    <a:pt x="64" y="44"/>
                  </a:lnTo>
                  <a:lnTo>
                    <a:pt x="68" y="48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4" y="54"/>
                  </a:lnTo>
                  <a:lnTo>
                    <a:pt x="76" y="54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78" y="64"/>
                  </a:lnTo>
                  <a:lnTo>
                    <a:pt x="78" y="66"/>
                  </a:lnTo>
                  <a:lnTo>
                    <a:pt x="76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6"/>
                  </a:lnTo>
                  <a:lnTo>
                    <a:pt x="76" y="78"/>
                  </a:lnTo>
                  <a:lnTo>
                    <a:pt x="78" y="80"/>
                  </a:lnTo>
                  <a:lnTo>
                    <a:pt x="78" y="82"/>
                  </a:lnTo>
                  <a:lnTo>
                    <a:pt x="80" y="86"/>
                  </a:lnTo>
                  <a:lnTo>
                    <a:pt x="82" y="88"/>
                  </a:lnTo>
                  <a:lnTo>
                    <a:pt x="84" y="90"/>
                  </a:lnTo>
                  <a:lnTo>
                    <a:pt x="86" y="92"/>
                  </a:lnTo>
                  <a:lnTo>
                    <a:pt x="88" y="92"/>
                  </a:lnTo>
                  <a:lnTo>
                    <a:pt x="88" y="94"/>
                  </a:lnTo>
                  <a:lnTo>
                    <a:pt x="90" y="94"/>
                  </a:lnTo>
                  <a:lnTo>
                    <a:pt x="92" y="94"/>
                  </a:lnTo>
                  <a:lnTo>
                    <a:pt x="94" y="96"/>
                  </a:lnTo>
                  <a:lnTo>
                    <a:pt x="98" y="96"/>
                  </a:lnTo>
                  <a:lnTo>
                    <a:pt x="100" y="96"/>
                  </a:lnTo>
                  <a:lnTo>
                    <a:pt x="104" y="98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08" y="100"/>
                  </a:lnTo>
                  <a:lnTo>
                    <a:pt x="110" y="100"/>
                  </a:lnTo>
                  <a:lnTo>
                    <a:pt x="112" y="104"/>
                  </a:lnTo>
                  <a:lnTo>
                    <a:pt x="114" y="106"/>
                  </a:lnTo>
                  <a:lnTo>
                    <a:pt x="116" y="108"/>
                  </a:lnTo>
                  <a:lnTo>
                    <a:pt x="118" y="110"/>
                  </a:lnTo>
                  <a:lnTo>
                    <a:pt x="118" y="112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20" y="116"/>
                  </a:lnTo>
                  <a:lnTo>
                    <a:pt x="120" y="118"/>
                  </a:lnTo>
                  <a:lnTo>
                    <a:pt x="118" y="118"/>
                  </a:lnTo>
                  <a:lnTo>
                    <a:pt x="118" y="120"/>
                  </a:lnTo>
                  <a:lnTo>
                    <a:pt x="118" y="120"/>
                  </a:lnTo>
                  <a:lnTo>
                    <a:pt x="116" y="120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2" y="122"/>
                  </a:lnTo>
                  <a:lnTo>
                    <a:pt x="110" y="122"/>
                  </a:lnTo>
                  <a:lnTo>
                    <a:pt x="108" y="122"/>
                  </a:lnTo>
                  <a:lnTo>
                    <a:pt x="104" y="124"/>
                  </a:lnTo>
                  <a:lnTo>
                    <a:pt x="102" y="124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4" y="122"/>
                  </a:lnTo>
                  <a:lnTo>
                    <a:pt x="92" y="120"/>
                  </a:lnTo>
                  <a:lnTo>
                    <a:pt x="88" y="120"/>
                  </a:lnTo>
                  <a:lnTo>
                    <a:pt x="86" y="118"/>
                  </a:lnTo>
                  <a:lnTo>
                    <a:pt x="82" y="118"/>
                  </a:lnTo>
                  <a:lnTo>
                    <a:pt x="78" y="118"/>
                  </a:lnTo>
                  <a:lnTo>
                    <a:pt x="76" y="116"/>
                  </a:lnTo>
                  <a:lnTo>
                    <a:pt x="74" y="116"/>
                  </a:lnTo>
                  <a:lnTo>
                    <a:pt x="74" y="116"/>
                  </a:lnTo>
                  <a:lnTo>
                    <a:pt x="72" y="114"/>
                  </a:lnTo>
                  <a:lnTo>
                    <a:pt x="70" y="114"/>
                  </a:lnTo>
                  <a:lnTo>
                    <a:pt x="68" y="112"/>
                  </a:lnTo>
                  <a:lnTo>
                    <a:pt x="66" y="110"/>
                  </a:lnTo>
                  <a:lnTo>
                    <a:pt x="64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48" y="86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0" y="74"/>
                  </a:lnTo>
                  <a:lnTo>
                    <a:pt x="18" y="7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06C8D84-133F-47C7-A4B9-F03699E64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168" y="4880567"/>
              <a:ext cx="71712" cy="54638"/>
            </a:xfrm>
            <a:custGeom>
              <a:avLst/>
              <a:gdLst>
                <a:gd name="T0" fmla="*/ 4 w 42"/>
                <a:gd name="T1" fmla="*/ 16 h 32"/>
                <a:gd name="T2" fmla="*/ 2 w 42"/>
                <a:gd name="T3" fmla="*/ 20 h 32"/>
                <a:gd name="T4" fmla="*/ 0 w 42"/>
                <a:gd name="T5" fmla="*/ 22 h 32"/>
                <a:gd name="T6" fmla="*/ 0 w 42"/>
                <a:gd name="T7" fmla="*/ 26 h 32"/>
                <a:gd name="T8" fmla="*/ 0 w 42"/>
                <a:gd name="T9" fmla="*/ 28 h 32"/>
                <a:gd name="T10" fmla="*/ 2 w 42"/>
                <a:gd name="T11" fmla="*/ 28 h 32"/>
                <a:gd name="T12" fmla="*/ 2 w 42"/>
                <a:gd name="T13" fmla="*/ 30 h 32"/>
                <a:gd name="T14" fmla="*/ 6 w 42"/>
                <a:gd name="T15" fmla="*/ 30 h 32"/>
                <a:gd name="T16" fmla="*/ 10 w 42"/>
                <a:gd name="T17" fmla="*/ 32 h 32"/>
                <a:gd name="T18" fmla="*/ 16 w 42"/>
                <a:gd name="T19" fmla="*/ 32 h 32"/>
                <a:gd name="T20" fmla="*/ 20 w 42"/>
                <a:gd name="T21" fmla="*/ 32 h 32"/>
                <a:gd name="T22" fmla="*/ 24 w 42"/>
                <a:gd name="T23" fmla="*/ 30 h 32"/>
                <a:gd name="T24" fmla="*/ 28 w 42"/>
                <a:gd name="T25" fmla="*/ 26 h 32"/>
                <a:gd name="T26" fmla="*/ 32 w 42"/>
                <a:gd name="T27" fmla="*/ 24 h 32"/>
                <a:gd name="T28" fmla="*/ 36 w 42"/>
                <a:gd name="T29" fmla="*/ 22 h 32"/>
                <a:gd name="T30" fmla="*/ 38 w 42"/>
                <a:gd name="T31" fmla="*/ 18 h 32"/>
                <a:gd name="T32" fmla="*/ 40 w 42"/>
                <a:gd name="T33" fmla="*/ 14 h 32"/>
                <a:gd name="T34" fmla="*/ 42 w 42"/>
                <a:gd name="T35" fmla="*/ 12 h 32"/>
                <a:gd name="T36" fmla="*/ 42 w 42"/>
                <a:gd name="T37" fmla="*/ 10 h 32"/>
                <a:gd name="T38" fmla="*/ 42 w 42"/>
                <a:gd name="T39" fmla="*/ 6 h 32"/>
                <a:gd name="T40" fmla="*/ 42 w 42"/>
                <a:gd name="T41" fmla="*/ 2 h 32"/>
                <a:gd name="T42" fmla="*/ 40 w 42"/>
                <a:gd name="T43" fmla="*/ 0 h 32"/>
                <a:gd name="T44" fmla="*/ 40 w 42"/>
                <a:gd name="T45" fmla="*/ 0 h 32"/>
                <a:gd name="T46" fmla="*/ 38 w 42"/>
                <a:gd name="T47" fmla="*/ 0 h 32"/>
                <a:gd name="T48" fmla="*/ 34 w 42"/>
                <a:gd name="T49" fmla="*/ 0 h 32"/>
                <a:gd name="T50" fmla="*/ 30 w 42"/>
                <a:gd name="T51" fmla="*/ 0 h 32"/>
                <a:gd name="T52" fmla="*/ 28 w 42"/>
                <a:gd name="T53" fmla="*/ 2 h 32"/>
                <a:gd name="T54" fmla="*/ 28 w 42"/>
                <a:gd name="T55" fmla="*/ 2 h 32"/>
                <a:gd name="T56" fmla="*/ 26 w 42"/>
                <a:gd name="T57" fmla="*/ 6 h 32"/>
                <a:gd name="T58" fmla="*/ 26 w 42"/>
                <a:gd name="T59" fmla="*/ 8 h 32"/>
                <a:gd name="T60" fmla="*/ 26 w 42"/>
                <a:gd name="T61" fmla="*/ 10 h 32"/>
                <a:gd name="T62" fmla="*/ 26 w 42"/>
                <a:gd name="T63" fmla="*/ 12 h 32"/>
                <a:gd name="T64" fmla="*/ 24 w 42"/>
                <a:gd name="T65" fmla="*/ 12 h 32"/>
                <a:gd name="T66" fmla="*/ 20 w 42"/>
                <a:gd name="T67" fmla="*/ 14 h 32"/>
                <a:gd name="T68" fmla="*/ 14 w 42"/>
                <a:gd name="T69" fmla="*/ 14 h 32"/>
                <a:gd name="T70" fmla="*/ 8 w 42"/>
                <a:gd name="T71" fmla="*/ 14 h 32"/>
                <a:gd name="T72" fmla="*/ 6 w 42"/>
                <a:gd name="T73" fmla="*/ 16 h 32"/>
                <a:gd name="T74" fmla="*/ 4 w 42"/>
                <a:gd name="T7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2">
                  <a:moveTo>
                    <a:pt x="4" y="16"/>
                  </a:moveTo>
                  <a:lnTo>
                    <a:pt x="4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F6641E4-CA23-4B7A-A8B3-304CDD8CE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168" y="4880567"/>
              <a:ext cx="71712" cy="54638"/>
            </a:xfrm>
            <a:custGeom>
              <a:avLst/>
              <a:gdLst>
                <a:gd name="T0" fmla="*/ 4 w 42"/>
                <a:gd name="T1" fmla="*/ 16 h 32"/>
                <a:gd name="T2" fmla="*/ 2 w 42"/>
                <a:gd name="T3" fmla="*/ 20 h 32"/>
                <a:gd name="T4" fmla="*/ 0 w 42"/>
                <a:gd name="T5" fmla="*/ 22 h 32"/>
                <a:gd name="T6" fmla="*/ 0 w 42"/>
                <a:gd name="T7" fmla="*/ 26 h 32"/>
                <a:gd name="T8" fmla="*/ 0 w 42"/>
                <a:gd name="T9" fmla="*/ 28 h 32"/>
                <a:gd name="T10" fmla="*/ 2 w 42"/>
                <a:gd name="T11" fmla="*/ 28 h 32"/>
                <a:gd name="T12" fmla="*/ 2 w 42"/>
                <a:gd name="T13" fmla="*/ 30 h 32"/>
                <a:gd name="T14" fmla="*/ 6 w 42"/>
                <a:gd name="T15" fmla="*/ 30 h 32"/>
                <a:gd name="T16" fmla="*/ 10 w 42"/>
                <a:gd name="T17" fmla="*/ 32 h 32"/>
                <a:gd name="T18" fmla="*/ 16 w 42"/>
                <a:gd name="T19" fmla="*/ 32 h 32"/>
                <a:gd name="T20" fmla="*/ 20 w 42"/>
                <a:gd name="T21" fmla="*/ 32 h 32"/>
                <a:gd name="T22" fmla="*/ 24 w 42"/>
                <a:gd name="T23" fmla="*/ 30 h 32"/>
                <a:gd name="T24" fmla="*/ 28 w 42"/>
                <a:gd name="T25" fmla="*/ 26 h 32"/>
                <a:gd name="T26" fmla="*/ 32 w 42"/>
                <a:gd name="T27" fmla="*/ 24 h 32"/>
                <a:gd name="T28" fmla="*/ 36 w 42"/>
                <a:gd name="T29" fmla="*/ 22 h 32"/>
                <a:gd name="T30" fmla="*/ 38 w 42"/>
                <a:gd name="T31" fmla="*/ 18 h 32"/>
                <a:gd name="T32" fmla="*/ 40 w 42"/>
                <a:gd name="T33" fmla="*/ 14 h 32"/>
                <a:gd name="T34" fmla="*/ 42 w 42"/>
                <a:gd name="T35" fmla="*/ 12 h 32"/>
                <a:gd name="T36" fmla="*/ 42 w 42"/>
                <a:gd name="T37" fmla="*/ 10 h 32"/>
                <a:gd name="T38" fmla="*/ 42 w 42"/>
                <a:gd name="T39" fmla="*/ 6 h 32"/>
                <a:gd name="T40" fmla="*/ 42 w 42"/>
                <a:gd name="T41" fmla="*/ 2 h 32"/>
                <a:gd name="T42" fmla="*/ 40 w 42"/>
                <a:gd name="T43" fmla="*/ 0 h 32"/>
                <a:gd name="T44" fmla="*/ 40 w 42"/>
                <a:gd name="T45" fmla="*/ 0 h 32"/>
                <a:gd name="T46" fmla="*/ 38 w 42"/>
                <a:gd name="T47" fmla="*/ 0 h 32"/>
                <a:gd name="T48" fmla="*/ 34 w 42"/>
                <a:gd name="T49" fmla="*/ 0 h 32"/>
                <a:gd name="T50" fmla="*/ 30 w 42"/>
                <a:gd name="T51" fmla="*/ 0 h 32"/>
                <a:gd name="T52" fmla="*/ 28 w 42"/>
                <a:gd name="T53" fmla="*/ 2 h 32"/>
                <a:gd name="T54" fmla="*/ 28 w 42"/>
                <a:gd name="T55" fmla="*/ 2 h 32"/>
                <a:gd name="T56" fmla="*/ 26 w 42"/>
                <a:gd name="T57" fmla="*/ 6 h 32"/>
                <a:gd name="T58" fmla="*/ 26 w 42"/>
                <a:gd name="T59" fmla="*/ 8 h 32"/>
                <a:gd name="T60" fmla="*/ 26 w 42"/>
                <a:gd name="T61" fmla="*/ 10 h 32"/>
                <a:gd name="T62" fmla="*/ 26 w 42"/>
                <a:gd name="T63" fmla="*/ 12 h 32"/>
                <a:gd name="T64" fmla="*/ 24 w 42"/>
                <a:gd name="T65" fmla="*/ 12 h 32"/>
                <a:gd name="T66" fmla="*/ 20 w 42"/>
                <a:gd name="T67" fmla="*/ 14 h 32"/>
                <a:gd name="T68" fmla="*/ 14 w 42"/>
                <a:gd name="T69" fmla="*/ 14 h 32"/>
                <a:gd name="T70" fmla="*/ 8 w 42"/>
                <a:gd name="T71" fmla="*/ 14 h 32"/>
                <a:gd name="T72" fmla="*/ 6 w 42"/>
                <a:gd name="T73" fmla="*/ 16 h 32"/>
                <a:gd name="T74" fmla="*/ 4 w 42"/>
                <a:gd name="T7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2">
                  <a:moveTo>
                    <a:pt x="4" y="16"/>
                  </a:moveTo>
                  <a:lnTo>
                    <a:pt x="4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8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48CC2BBE-CC9A-4354-AA2B-BE5B87F5E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74" y="4901056"/>
              <a:ext cx="37565" cy="23904"/>
            </a:xfrm>
            <a:custGeom>
              <a:avLst/>
              <a:gdLst>
                <a:gd name="T0" fmla="*/ 10 w 22"/>
                <a:gd name="T1" fmla="*/ 14 h 14"/>
                <a:gd name="T2" fmla="*/ 10 w 22"/>
                <a:gd name="T3" fmla="*/ 14 h 14"/>
                <a:gd name="T4" fmla="*/ 12 w 22"/>
                <a:gd name="T5" fmla="*/ 12 h 14"/>
                <a:gd name="T6" fmla="*/ 14 w 22"/>
                <a:gd name="T7" fmla="*/ 12 h 14"/>
                <a:gd name="T8" fmla="*/ 16 w 22"/>
                <a:gd name="T9" fmla="*/ 12 h 14"/>
                <a:gd name="T10" fmla="*/ 18 w 22"/>
                <a:gd name="T11" fmla="*/ 12 h 14"/>
                <a:gd name="T12" fmla="*/ 20 w 22"/>
                <a:gd name="T13" fmla="*/ 10 h 14"/>
                <a:gd name="T14" fmla="*/ 20 w 22"/>
                <a:gd name="T15" fmla="*/ 10 h 14"/>
                <a:gd name="T16" fmla="*/ 20 w 22"/>
                <a:gd name="T17" fmla="*/ 8 h 14"/>
                <a:gd name="T18" fmla="*/ 22 w 22"/>
                <a:gd name="T19" fmla="*/ 8 h 14"/>
                <a:gd name="T20" fmla="*/ 22 w 22"/>
                <a:gd name="T21" fmla="*/ 8 h 14"/>
                <a:gd name="T22" fmla="*/ 22 w 22"/>
                <a:gd name="T23" fmla="*/ 6 h 14"/>
                <a:gd name="T24" fmla="*/ 22 w 22"/>
                <a:gd name="T25" fmla="*/ 6 h 14"/>
                <a:gd name="T26" fmla="*/ 22 w 22"/>
                <a:gd name="T27" fmla="*/ 6 h 14"/>
                <a:gd name="T28" fmla="*/ 20 w 22"/>
                <a:gd name="T29" fmla="*/ 4 h 14"/>
                <a:gd name="T30" fmla="*/ 20 w 22"/>
                <a:gd name="T31" fmla="*/ 4 h 14"/>
                <a:gd name="T32" fmla="*/ 20 w 22"/>
                <a:gd name="T33" fmla="*/ 2 h 14"/>
                <a:gd name="T34" fmla="*/ 18 w 22"/>
                <a:gd name="T35" fmla="*/ 2 h 14"/>
                <a:gd name="T36" fmla="*/ 16 w 22"/>
                <a:gd name="T37" fmla="*/ 0 h 14"/>
                <a:gd name="T38" fmla="*/ 14 w 22"/>
                <a:gd name="T39" fmla="*/ 0 h 14"/>
                <a:gd name="T40" fmla="*/ 12 w 22"/>
                <a:gd name="T41" fmla="*/ 0 h 14"/>
                <a:gd name="T42" fmla="*/ 10 w 22"/>
                <a:gd name="T43" fmla="*/ 0 h 14"/>
                <a:gd name="T44" fmla="*/ 8 w 22"/>
                <a:gd name="T45" fmla="*/ 0 h 14"/>
                <a:gd name="T46" fmla="*/ 6 w 22"/>
                <a:gd name="T47" fmla="*/ 0 h 14"/>
                <a:gd name="T48" fmla="*/ 4 w 22"/>
                <a:gd name="T49" fmla="*/ 0 h 14"/>
                <a:gd name="T50" fmla="*/ 2 w 22"/>
                <a:gd name="T51" fmla="*/ 2 h 14"/>
                <a:gd name="T52" fmla="*/ 2 w 22"/>
                <a:gd name="T53" fmla="*/ 2 h 14"/>
                <a:gd name="T54" fmla="*/ 0 w 22"/>
                <a:gd name="T55" fmla="*/ 4 h 14"/>
                <a:gd name="T56" fmla="*/ 0 w 22"/>
                <a:gd name="T57" fmla="*/ 4 h 14"/>
                <a:gd name="T58" fmla="*/ 0 w 22"/>
                <a:gd name="T59" fmla="*/ 6 h 14"/>
                <a:gd name="T60" fmla="*/ 0 w 22"/>
                <a:gd name="T61" fmla="*/ 6 h 14"/>
                <a:gd name="T62" fmla="*/ 0 w 22"/>
                <a:gd name="T63" fmla="*/ 6 h 14"/>
                <a:gd name="T64" fmla="*/ 0 w 22"/>
                <a:gd name="T65" fmla="*/ 8 h 14"/>
                <a:gd name="T66" fmla="*/ 0 w 22"/>
                <a:gd name="T67" fmla="*/ 8 h 14"/>
                <a:gd name="T68" fmla="*/ 0 w 22"/>
                <a:gd name="T69" fmla="*/ 8 h 14"/>
                <a:gd name="T70" fmla="*/ 0 w 22"/>
                <a:gd name="T71" fmla="*/ 10 h 14"/>
                <a:gd name="T72" fmla="*/ 2 w 22"/>
                <a:gd name="T73" fmla="*/ 10 h 14"/>
                <a:gd name="T74" fmla="*/ 2 w 22"/>
                <a:gd name="T75" fmla="*/ 12 h 14"/>
                <a:gd name="T76" fmla="*/ 4 w 22"/>
                <a:gd name="T77" fmla="*/ 12 h 14"/>
                <a:gd name="T78" fmla="*/ 6 w 22"/>
                <a:gd name="T79" fmla="*/ 12 h 14"/>
                <a:gd name="T80" fmla="*/ 8 w 22"/>
                <a:gd name="T81" fmla="*/ 12 h 14"/>
                <a:gd name="T82" fmla="*/ 10 w 22"/>
                <a:gd name="T8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14">
                  <a:moveTo>
                    <a:pt x="10" y="14"/>
                  </a:moveTo>
                  <a:lnTo>
                    <a:pt x="10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048E0BF-1D80-4E7F-99BA-3A79BB16E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74" y="4901056"/>
              <a:ext cx="37565" cy="23904"/>
            </a:xfrm>
            <a:custGeom>
              <a:avLst/>
              <a:gdLst>
                <a:gd name="T0" fmla="*/ 10 w 22"/>
                <a:gd name="T1" fmla="*/ 14 h 14"/>
                <a:gd name="T2" fmla="*/ 10 w 22"/>
                <a:gd name="T3" fmla="*/ 14 h 14"/>
                <a:gd name="T4" fmla="*/ 12 w 22"/>
                <a:gd name="T5" fmla="*/ 12 h 14"/>
                <a:gd name="T6" fmla="*/ 14 w 22"/>
                <a:gd name="T7" fmla="*/ 12 h 14"/>
                <a:gd name="T8" fmla="*/ 16 w 22"/>
                <a:gd name="T9" fmla="*/ 12 h 14"/>
                <a:gd name="T10" fmla="*/ 18 w 22"/>
                <a:gd name="T11" fmla="*/ 12 h 14"/>
                <a:gd name="T12" fmla="*/ 20 w 22"/>
                <a:gd name="T13" fmla="*/ 10 h 14"/>
                <a:gd name="T14" fmla="*/ 20 w 22"/>
                <a:gd name="T15" fmla="*/ 10 h 14"/>
                <a:gd name="T16" fmla="*/ 20 w 22"/>
                <a:gd name="T17" fmla="*/ 8 h 14"/>
                <a:gd name="T18" fmla="*/ 22 w 22"/>
                <a:gd name="T19" fmla="*/ 8 h 14"/>
                <a:gd name="T20" fmla="*/ 22 w 22"/>
                <a:gd name="T21" fmla="*/ 8 h 14"/>
                <a:gd name="T22" fmla="*/ 22 w 22"/>
                <a:gd name="T23" fmla="*/ 6 h 14"/>
                <a:gd name="T24" fmla="*/ 22 w 22"/>
                <a:gd name="T25" fmla="*/ 6 h 14"/>
                <a:gd name="T26" fmla="*/ 22 w 22"/>
                <a:gd name="T27" fmla="*/ 6 h 14"/>
                <a:gd name="T28" fmla="*/ 20 w 22"/>
                <a:gd name="T29" fmla="*/ 4 h 14"/>
                <a:gd name="T30" fmla="*/ 20 w 22"/>
                <a:gd name="T31" fmla="*/ 4 h 14"/>
                <a:gd name="T32" fmla="*/ 20 w 22"/>
                <a:gd name="T33" fmla="*/ 2 h 14"/>
                <a:gd name="T34" fmla="*/ 18 w 22"/>
                <a:gd name="T35" fmla="*/ 2 h 14"/>
                <a:gd name="T36" fmla="*/ 16 w 22"/>
                <a:gd name="T37" fmla="*/ 0 h 14"/>
                <a:gd name="T38" fmla="*/ 14 w 22"/>
                <a:gd name="T39" fmla="*/ 0 h 14"/>
                <a:gd name="T40" fmla="*/ 12 w 22"/>
                <a:gd name="T41" fmla="*/ 0 h 14"/>
                <a:gd name="T42" fmla="*/ 10 w 22"/>
                <a:gd name="T43" fmla="*/ 0 h 14"/>
                <a:gd name="T44" fmla="*/ 8 w 22"/>
                <a:gd name="T45" fmla="*/ 0 h 14"/>
                <a:gd name="T46" fmla="*/ 6 w 22"/>
                <a:gd name="T47" fmla="*/ 0 h 14"/>
                <a:gd name="T48" fmla="*/ 4 w 22"/>
                <a:gd name="T49" fmla="*/ 0 h 14"/>
                <a:gd name="T50" fmla="*/ 2 w 22"/>
                <a:gd name="T51" fmla="*/ 2 h 14"/>
                <a:gd name="T52" fmla="*/ 2 w 22"/>
                <a:gd name="T53" fmla="*/ 2 h 14"/>
                <a:gd name="T54" fmla="*/ 0 w 22"/>
                <a:gd name="T55" fmla="*/ 4 h 14"/>
                <a:gd name="T56" fmla="*/ 0 w 22"/>
                <a:gd name="T57" fmla="*/ 4 h 14"/>
                <a:gd name="T58" fmla="*/ 0 w 22"/>
                <a:gd name="T59" fmla="*/ 6 h 14"/>
                <a:gd name="T60" fmla="*/ 0 w 22"/>
                <a:gd name="T61" fmla="*/ 6 h 14"/>
                <a:gd name="T62" fmla="*/ 0 w 22"/>
                <a:gd name="T63" fmla="*/ 6 h 14"/>
                <a:gd name="T64" fmla="*/ 0 w 22"/>
                <a:gd name="T65" fmla="*/ 8 h 14"/>
                <a:gd name="T66" fmla="*/ 0 w 22"/>
                <a:gd name="T67" fmla="*/ 8 h 14"/>
                <a:gd name="T68" fmla="*/ 0 w 22"/>
                <a:gd name="T69" fmla="*/ 8 h 14"/>
                <a:gd name="T70" fmla="*/ 0 w 22"/>
                <a:gd name="T71" fmla="*/ 10 h 14"/>
                <a:gd name="T72" fmla="*/ 2 w 22"/>
                <a:gd name="T73" fmla="*/ 10 h 14"/>
                <a:gd name="T74" fmla="*/ 2 w 22"/>
                <a:gd name="T75" fmla="*/ 12 h 14"/>
                <a:gd name="T76" fmla="*/ 4 w 22"/>
                <a:gd name="T77" fmla="*/ 12 h 14"/>
                <a:gd name="T78" fmla="*/ 6 w 22"/>
                <a:gd name="T79" fmla="*/ 12 h 14"/>
                <a:gd name="T80" fmla="*/ 8 w 22"/>
                <a:gd name="T81" fmla="*/ 12 h 14"/>
                <a:gd name="T82" fmla="*/ 10 w 22"/>
                <a:gd name="T8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14">
                  <a:moveTo>
                    <a:pt x="10" y="14"/>
                  </a:moveTo>
                  <a:lnTo>
                    <a:pt x="10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F32E8E0-B6D0-4ECC-8E2B-3E0656F2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489" y="5058142"/>
              <a:ext cx="990318" cy="843478"/>
            </a:xfrm>
            <a:custGeom>
              <a:avLst/>
              <a:gdLst>
                <a:gd name="T0" fmla="*/ 296 w 580"/>
                <a:gd name="T1" fmla="*/ 34 h 494"/>
                <a:gd name="T2" fmla="*/ 262 w 580"/>
                <a:gd name="T3" fmla="*/ 46 h 494"/>
                <a:gd name="T4" fmla="*/ 256 w 580"/>
                <a:gd name="T5" fmla="*/ 74 h 494"/>
                <a:gd name="T6" fmla="*/ 234 w 580"/>
                <a:gd name="T7" fmla="*/ 68 h 494"/>
                <a:gd name="T8" fmla="*/ 208 w 580"/>
                <a:gd name="T9" fmla="*/ 56 h 494"/>
                <a:gd name="T10" fmla="*/ 196 w 580"/>
                <a:gd name="T11" fmla="*/ 76 h 494"/>
                <a:gd name="T12" fmla="*/ 166 w 580"/>
                <a:gd name="T13" fmla="*/ 100 h 494"/>
                <a:gd name="T14" fmla="*/ 160 w 580"/>
                <a:gd name="T15" fmla="*/ 112 h 494"/>
                <a:gd name="T16" fmla="*/ 148 w 580"/>
                <a:gd name="T17" fmla="*/ 102 h 494"/>
                <a:gd name="T18" fmla="*/ 138 w 580"/>
                <a:gd name="T19" fmla="*/ 140 h 494"/>
                <a:gd name="T20" fmla="*/ 64 w 580"/>
                <a:gd name="T21" fmla="*/ 172 h 494"/>
                <a:gd name="T22" fmla="*/ 30 w 580"/>
                <a:gd name="T23" fmla="*/ 200 h 494"/>
                <a:gd name="T24" fmla="*/ 4 w 580"/>
                <a:gd name="T25" fmla="*/ 204 h 494"/>
                <a:gd name="T26" fmla="*/ 10 w 580"/>
                <a:gd name="T27" fmla="*/ 248 h 494"/>
                <a:gd name="T28" fmla="*/ 18 w 580"/>
                <a:gd name="T29" fmla="*/ 266 h 494"/>
                <a:gd name="T30" fmla="*/ 2 w 580"/>
                <a:gd name="T31" fmla="*/ 256 h 494"/>
                <a:gd name="T32" fmla="*/ 10 w 580"/>
                <a:gd name="T33" fmla="*/ 302 h 494"/>
                <a:gd name="T34" fmla="*/ 16 w 580"/>
                <a:gd name="T35" fmla="*/ 344 h 494"/>
                <a:gd name="T36" fmla="*/ 28 w 580"/>
                <a:gd name="T37" fmla="*/ 362 h 494"/>
                <a:gd name="T38" fmla="*/ 18 w 580"/>
                <a:gd name="T39" fmla="*/ 380 h 494"/>
                <a:gd name="T40" fmla="*/ 6 w 580"/>
                <a:gd name="T41" fmla="*/ 400 h 494"/>
                <a:gd name="T42" fmla="*/ 36 w 580"/>
                <a:gd name="T43" fmla="*/ 426 h 494"/>
                <a:gd name="T44" fmla="*/ 56 w 580"/>
                <a:gd name="T45" fmla="*/ 420 h 494"/>
                <a:gd name="T46" fmla="*/ 84 w 580"/>
                <a:gd name="T47" fmla="*/ 414 h 494"/>
                <a:gd name="T48" fmla="*/ 138 w 580"/>
                <a:gd name="T49" fmla="*/ 402 h 494"/>
                <a:gd name="T50" fmla="*/ 184 w 580"/>
                <a:gd name="T51" fmla="*/ 380 h 494"/>
                <a:gd name="T52" fmla="*/ 220 w 580"/>
                <a:gd name="T53" fmla="*/ 366 h 494"/>
                <a:gd name="T54" fmla="*/ 248 w 580"/>
                <a:gd name="T55" fmla="*/ 364 h 494"/>
                <a:gd name="T56" fmla="*/ 266 w 580"/>
                <a:gd name="T57" fmla="*/ 372 h 494"/>
                <a:gd name="T58" fmla="*/ 292 w 580"/>
                <a:gd name="T59" fmla="*/ 402 h 494"/>
                <a:gd name="T60" fmla="*/ 302 w 580"/>
                <a:gd name="T61" fmla="*/ 420 h 494"/>
                <a:gd name="T62" fmla="*/ 330 w 580"/>
                <a:gd name="T63" fmla="*/ 386 h 494"/>
                <a:gd name="T64" fmla="*/ 332 w 580"/>
                <a:gd name="T65" fmla="*/ 404 h 494"/>
                <a:gd name="T66" fmla="*/ 326 w 580"/>
                <a:gd name="T67" fmla="*/ 424 h 494"/>
                <a:gd name="T68" fmla="*/ 338 w 580"/>
                <a:gd name="T69" fmla="*/ 408 h 494"/>
                <a:gd name="T70" fmla="*/ 342 w 580"/>
                <a:gd name="T71" fmla="*/ 424 h 494"/>
                <a:gd name="T72" fmla="*/ 348 w 580"/>
                <a:gd name="T73" fmla="*/ 456 h 494"/>
                <a:gd name="T74" fmla="*/ 376 w 580"/>
                <a:gd name="T75" fmla="*/ 480 h 494"/>
                <a:gd name="T76" fmla="*/ 438 w 580"/>
                <a:gd name="T77" fmla="*/ 492 h 494"/>
                <a:gd name="T78" fmla="*/ 498 w 580"/>
                <a:gd name="T79" fmla="*/ 460 h 494"/>
                <a:gd name="T80" fmla="*/ 520 w 580"/>
                <a:gd name="T81" fmla="*/ 422 h 494"/>
                <a:gd name="T82" fmla="*/ 542 w 580"/>
                <a:gd name="T83" fmla="*/ 388 h 494"/>
                <a:gd name="T84" fmla="*/ 572 w 580"/>
                <a:gd name="T85" fmla="*/ 344 h 494"/>
                <a:gd name="T86" fmla="*/ 580 w 580"/>
                <a:gd name="T87" fmla="*/ 258 h 494"/>
                <a:gd name="T88" fmla="*/ 558 w 580"/>
                <a:gd name="T89" fmla="*/ 222 h 494"/>
                <a:gd name="T90" fmla="*/ 536 w 580"/>
                <a:gd name="T91" fmla="*/ 194 h 494"/>
                <a:gd name="T92" fmla="*/ 526 w 580"/>
                <a:gd name="T93" fmla="*/ 164 h 494"/>
                <a:gd name="T94" fmla="*/ 498 w 580"/>
                <a:gd name="T95" fmla="*/ 146 h 494"/>
                <a:gd name="T96" fmla="*/ 488 w 580"/>
                <a:gd name="T97" fmla="*/ 82 h 494"/>
                <a:gd name="T98" fmla="*/ 462 w 580"/>
                <a:gd name="T99" fmla="*/ 42 h 494"/>
                <a:gd name="T100" fmla="*/ 468 w 580"/>
                <a:gd name="T101" fmla="*/ 16 h 494"/>
                <a:gd name="T102" fmla="*/ 450 w 580"/>
                <a:gd name="T103" fmla="*/ 0 h 494"/>
                <a:gd name="T104" fmla="*/ 434 w 580"/>
                <a:gd name="T105" fmla="*/ 28 h 494"/>
                <a:gd name="T106" fmla="*/ 434 w 580"/>
                <a:gd name="T107" fmla="*/ 90 h 494"/>
                <a:gd name="T108" fmla="*/ 416 w 580"/>
                <a:gd name="T109" fmla="*/ 114 h 494"/>
                <a:gd name="T110" fmla="*/ 384 w 580"/>
                <a:gd name="T111" fmla="*/ 98 h 494"/>
                <a:gd name="T112" fmla="*/ 346 w 580"/>
                <a:gd name="T113" fmla="*/ 76 h 494"/>
                <a:gd name="T114" fmla="*/ 354 w 580"/>
                <a:gd name="T115" fmla="*/ 50 h 494"/>
                <a:gd name="T116" fmla="*/ 370 w 580"/>
                <a:gd name="T117" fmla="*/ 30 h 494"/>
                <a:gd name="T118" fmla="*/ 346 w 580"/>
                <a:gd name="T119" fmla="*/ 22 h 494"/>
                <a:gd name="T120" fmla="*/ 298 w 580"/>
                <a:gd name="T121" fmla="*/ 8 h 494"/>
                <a:gd name="T122" fmla="*/ 286 w 580"/>
                <a:gd name="T123" fmla="*/ 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494">
                  <a:moveTo>
                    <a:pt x="296" y="20"/>
                  </a:moveTo>
                  <a:lnTo>
                    <a:pt x="296" y="20"/>
                  </a:lnTo>
                  <a:lnTo>
                    <a:pt x="296" y="20"/>
                  </a:lnTo>
                  <a:lnTo>
                    <a:pt x="298" y="22"/>
                  </a:lnTo>
                  <a:lnTo>
                    <a:pt x="298" y="24"/>
                  </a:lnTo>
                  <a:lnTo>
                    <a:pt x="300" y="26"/>
                  </a:lnTo>
                  <a:lnTo>
                    <a:pt x="300" y="28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298" y="32"/>
                  </a:lnTo>
                  <a:lnTo>
                    <a:pt x="298" y="34"/>
                  </a:lnTo>
                  <a:lnTo>
                    <a:pt x="296" y="34"/>
                  </a:lnTo>
                  <a:lnTo>
                    <a:pt x="294" y="34"/>
                  </a:lnTo>
                  <a:lnTo>
                    <a:pt x="292" y="34"/>
                  </a:lnTo>
                  <a:lnTo>
                    <a:pt x="290" y="34"/>
                  </a:lnTo>
                  <a:lnTo>
                    <a:pt x="286" y="34"/>
                  </a:lnTo>
                  <a:lnTo>
                    <a:pt x="282" y="34"/>
                  </a:lnTo>
                  <a:lnTo>
                    <a:pt x="278" y="34"/>
                  </a:lnTo>
                  <a:lnTo>
                    <a:pt x="276" y="34"/>
                  </a:lnTo>
                  <a:lnTo>
                    <a:pt x="274" y="34"/>
                  </a:lnTo>
                  <a:lnTo>
                    <a:pt x="274" y="36"/>
                  </a:lnTo>
                  <a:lnTo>
                    <a:pt x="272" y="36"/>
                  </a:lnTo>
                  <a:lnTo>
                    <a:pt x="270" y="36"/>
                  </a:lnTo>
                  <a:lnTo>
                    <a:pt x="268" y="38"/>
                  </a:lnTo>
                  <a:lnTo>
                    <a:pt x="268" y="40"/>
                  </a:lnTo>
                  <a:lnTo>
                    <a:pt x="266" y="42"/>
                  </a:lnTo>
                  <a:lnTo>
                    <a:pt x="264" y="44"/>
                  </a:lnTo>
                  <a:lnTo>
                    <a:pt x="262" y="46"/>
                  </a:lnTo>
                  <a:lnTo>
                    <a:pt x="262" y="48"/>
                  </a:lnTo>
                  <a:lnTo>
                    <a:pt x="260" y="50"/>
                  </a:lnTo>
                  <a:lnTo>
                    <a:pt x="260" y="50"/>
                  </a:lnTo>
                  <a:lnTo>
                    <a:pt x="260" y="52"/>
                  </a:lnTo>
                  <a:lnTo>
                    <a:pt x="260" y="54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60" y="60"/>
                  </a:lnTo>
                  <a:lnTo>
                    <a:pt x="260" y="62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70"/>
                  </a:lnTo>
                  <a:lnTo>
                    <a:pt x="258" y="72"/>
                  </a:lnTo>
                  <a:lnTo>
                    <a:pt x="258" y="72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4" y="76"/>
                  </a:lnTo>
                  <a:lnTo>
                    <a:pt x="250" y="76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0" y="78"/>
                  </a:lnTo>
                  <a:lnTo>
                    <a:pt x="240" y="78"/>
                  </a:lnTo>
                  <a:lnTo>
                    <a:pt x="240" y="78"/>
                  </a:lnTo>
                  <a:lnTo>
                    <a:pt x="238" y="76"/>
                  </a:lnTo>
                  <a:lnTo>
                    <a:pt x="238" y="76"/>
                  </a:lnTo>
                  <a:lnTo>
                    <a:pt x="236" y="74"/>
                  </a:lnTo>
                  <a:lnTo>
                    <a:pt x="236" y="74"/>
                  </a:lnTo>
                  <a:lnTo>
                    <a:pt x="236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32" y="64"/>
                  </a:lnTo>
                  <a:lnTo>
                    <a:pt x="232" y="62"/>
                  </a:lnTo>
                  <a:lnTo>
                    <a:pt x="228" y="58"/>
                  </a:lnTo>
                  <a:lnTo>
                    <a:pt x="228" y="58"/>
                  </a:lnTo>
                  <a:lnTo>
                    <a:pt x="226" y="56"/>
                  </a:lnTo>
                  <a:lnTo>
                    <a:pt x="226" y="56"/>
                  </a:lnTo>
                  <a:lnTo>
                    <a:pt x="224" y="54"/>
                  </a:lnTo>
                  <a:lnTo>
                    <a:pt x="224" y="54"/>
                  </a:lnTo>
                  <a:lnTo>
                    <a:pt x="222" y="54"/>
                  </a:lnTo>
                  <a:lnTo>
                    <a:pt x="222" y="54"/>
                  </a:lnTo>
                  <a:lnTo>
                    <a:pt x="220" y="54"/>
                  </a:lnTo>
                  <a:lnTo>
                    <a:pt x="218" y="54"/>
                  </a:lnTo>
                  <a:lnTo>
                    <a:pt x="216" y="54"/>
                  </a:lnTo>
                  <a:lnTo>
                    <a:pt x="212" y="54"/>
                  </a:lnTo>
                  <a:lnTo>
                    <a:pt x="208" y="56"/>
                  </a:lnTo>
                  <a:lnTo>
                    <a:pt x="206" y="56"/>
                  </a:lnTo>
                  <a:lnTo>
                    <a:pt x="204" y="58"/>
                  </a:lnTo>
                  <a:lnTo>
                    <a:pt x="204" y="58"/>
                  </a:lnTo>
                  <a:lnTo>
                    <a:pt x="202" y="58"/>
                  </a:lnTo>
                  <a:lnTo>
                    <a:pt x="202" y="60"/>
                  </a:lnTo>
                  <a:lnTo>
                    <a:pt x="200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200" y="64"/>
                  </a:lnTo>
                  <a:lnTo>
                    <a:pt x="200" y="66"/>
                  </a:lnTo>
                  <a:lnTo>
                    <a:pt x="198" y="70"/>
                  </a:lnTo>
                  <a:lnTo>
                    <a:pt x="198" y="72"/>
                  </a:lnTo>
                  <a:lnTo>
                    <a:pt x="198" y="72"/>
                  </a:lnTo>
                  <a:lnTo>
                    <a:pt x="198" y="74"/>
                  </a:lnTo>
                  <a:lnTo>
                    <a:pt x="196" y="74"/>
                  </a:lnTo>
                  <a:lnTo>
                    <a:pt x="196" y="76"/>
                  </a:lnTo>
                  <a:lnTo>
                    <a:pt x="194" y="78"/>
                  </a:lnTo>
                  <a:lnTo>
                    <a:pt x="192" y="78"/>
                  </a:lnTo>
                  <a:lnTo>
                    <a:pt x="188" y="82"/>
                  </a:lnTo>
                  <a:lnTo>
                    <a:pt x="186" y="84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0" y="86"/>
                  </a:lnTo>
                  <a:lnTo>
                    <a:pt x="176" y="88"/>
                  </a:lnTo>
                  <a:lnTo>
                    <a:pt x="174" y="90"/>
                  </a:lnTo>
                  <a:lnTo>
                    <a:pt x="174" y="90"/>
                  </a:lnTo>
                  <a:lnTo>
                    <a:pt x="172" y="90"/>
                  </a:lnTo>
                  <a:lnTo>
                    <a:pt x="172" y="92"/>
                  </a:lnTo>
                  <a:lnTo>
                    <a:pt x="170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66" y="102"/>
                  </a:lnTo>
                  <a:lnTo>
                    <a:pt x="166" y="104"/>
                  </a:lnTo>
                  <a:lnTo>
                    <a:pt x="166" y="106"/>
                  </a:lnTo>
                  <a:lnTo>
                    <a:pt x="166" y="108"/>
                  </a:lnTo>
                  <a:lnTo>
                    <a:pt x="166" y="110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4" y="114"/>
                  </a:lnTo>
                  <a:lnTo>
                    <a:pt x="164" y="114"/>
                  </a:lnTo>
                  <a:lnTo>
                    <a:pt x="162" y="114"/>
                  </a:lnTo>
                  <a:lnTo>
                    <a:pt x="162" y="114"/>
                  </a:lnTo>
                  <a:lnTo>
                    <a:pt x="160" y="112"/>
                  </a:lnTo>
                  <a:lnTo>
                    <a:pt x="160" y="112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6" y="110"/>
                  </a:lnTo>
                  <a:lnTo>
                    <a:pt x="156" y="108"/>
                  </a:lnTo>
                  <a:lnTo>
                    <a:pt x="154" y="106"/>
                  </a:lnTo>
                  <a:lnTo>
                    <a:pt x="154" y="104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8" y="102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12"/>
                  </a:lnTo>
                  <a:lnTo>
                    <a:pt x="148" y="116"/>
                  </a:lnTo>
                  <a:lnTo>
                    <a:pt x="148" y="120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6" y="128"/>
                  </a:lnTo>
                  <a:lnTo>
                    <a:pt x="146" y="130"/>
                  </a:lnTo>
                  <a:lnTo>
                    <a:pt x="144" y="134"/>
                  </a:lnTo>
                  <a:lnTo>
                    <a:pt x="140" y="136"/>
                  </a:lnTo>
                  <a:lnTo>
                    <a:pt x="138" y="140"/>
                  </a:lnTo>
                  <a:lnTo>
                    <a:pt x="134" y="144"/>
                  </a:lnTo>
                  <a:lnTo>
                    <a:pt x="132" y="148"/>
                  </a:lnTo>
                  <a:lnTo>
                    <a:pt x="128" y="150"/>
                  </a:lnTo>
                  <a:lnTo>
                    <a:pt x="126" y="152"/>
                  </a:lnTo>
                  <a:lnTo>
                    <a:pt x="124" y="154"/>
                  </a:lnTo>
                  <a:lnTo>
                    <a:pt x="122" y="156"/>
                  </a:lnTo>
                  <a:lnTo>
                    <a:pt x="118" y="156"/>
                  </a:lnTo>
                  <a:lnTo>
                    <a:pt x="116" y="158"/>
                  </a:lnTo>
                  <a:lnTo>
                    <a:pt x="110" y="160"/>
                  </a:lnTo>
                  <a:lnTo>
                    <a:pt x="106" y="162"/>
                  </a:lnTo>
                  <a:lnTo>
                    <a:pt x="104" y="162"/>
                  </a:lnTo>
                  <a:lnTo>
                    <a:pt x="100" y="164"/>
                  </a:lnTo>
                  <a:lnTo>
                    <a:pt x="94" y="164"/>
                  </a:lnTo>
                  <a:lnTo>
                    <a:pt x="80" y="168"/>
                  </a:lnTo>
                  <a:lnTo>
                    <a:pt x="72" y="170"/>
                  </a:lnTo>
                  <a:lnTo>
                    <a:pt x="64" y="172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56" y="176"/>
                  </a:lnTo>
                  <a:lnTo>
                    <a:pt x="54" y="176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50" y="180"/>
                  </a:lnTo>
                  <a:lnTo>
                    <a:pt x="48" y="182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40" y="192"/>
                  </a:lnTo>
                  <a:lnTo>
                    <a:pt x="36" y="194"/>
                  </a:lnTo>
                  <a:lnTo>
                    <a:pt x="36" y="196"/>
                  </a:lnTo>
                  <a:lnTo>
                    <a:pt x="34" y="198"/>
                  </a:lnTo>
                  <a:lnTo>
                    <a:pt x="32" y="198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28" y="200"/>
                  </a:lnTo>
                  <a:lnTo>
                    <a:pt x="26" y="200"/>
                  </a:lnTo>
                  <a:lnTo>
                    <a:pt x="26" y="200"/>
                  </a:lnTo>
                  <a:lnTo>
                    <a:pt x="22" y="200"/>
                  </a:lnTo>
                  <a:lnTo>
                    <a:pt x="18" y="200"/>
                  </a:lnTo>
                  <a:lnTo>
                    <a:pt x="14" y="200"/>
                  </a:lnTo>
                  <a:lnTo>
                    <a:pt x="12" y="200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8" y="200"/>
                  </a:lnTo>
                  <a:lnTo>
                    <a:pt x="6" y="200"/>
                  </a:lnTo>
                  <a:lnTo>
                    <a:pt x="6" y="202"/>
                  </a:lnTo>
                  <a:lnTo>
                    <a:pt x="6" y="202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8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2" y="218"/>
                  </a:lnTo>
                  <a:lnTo>
                    <a:pt x="2" y="222"/>
                  </a:lnTo>
                  <a:lnTo>
                    <a:pt x="2" y="224"/>
                  </a:lnTo>
                  <a:lnTo>
                    <a:pt x="4" y="228"/>
                  </a:lnTo>
                  <a:lnTo>
                    <a:pt x="4" y="232"/>
                  </a:lnTo>
                  <a:lnTo>
                    <a:pt x="4" y="234"/>
                  </a:lnTo>
                  <a:lnTo>
                    <a:pt x="6" y="238"/>
                  </a:lnTo>
                  <a:lnTo>
                    <a:pt x="6" y="242"/>
                  </a:lnTo>
                  <a:lnTo>
                    <a:pt x="8" y="244"/>
                  </a:lnTo>
                  <a:lnTo>
                    <a:pt x="8" y="246"/>
                  </a:lnTo>
                  <a:lnTo>
                    <a:pt x="10" y="248"/>
                  </a:lnTo>
                  <a:lnTo>
                    <a:pt x="10" y="248"/>
                  </a:lnTo>
                  <a:lnTo>
                    <a:pt x="10" y="250"/>
                  </a:lnTo>
                  <a:lnTo>
                    <a:pt x="12" y="250"/>
                  </a:lnTo>
                  <a:lnTo>
                    <a:pt x="14" y="252"/>
                  </a:lnTo>
                  <a:lnTo>
                    <a:pt x="14" y="252"/>
                  </a:lnTo>
                  <a:lnTo>
                    <a:pt x="16" y="252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6"/>
                  </a:lnTo>
                  <a:lnTo>
                    <a:pt x="20" y="256"/>
                  </a:lnTo>
                  <a:lnTo>
                    <a:pt x="20" y="256"/>
                  </a:lnTo>
                  <a:lnTo>
                    <a:pt x="20" y="258"/>
                  </a:lnTo>
                  <a:lnTo>
                    <a:pt x="20" y="260"/>
                  </a:lnTo>
                  <a:lnTo>
                    <a:pt x="20" y="262"/>
                  </a:lnTo>
                  <a:lnTo>
                    <a:pt x="20" y="264"/>
                  </a:lnTo>
                  <a:lnTo>
                    <a:pt x="18" y="264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16" y="266"/>
                  </a:lnTo>
                  <a:lnTo>
                    <a:pt x="16" y="266"/>
                  </a:lnTo>
                  <a:lnTo>
                    <a:pt x="14" y="266"/>
                  </a:lnTo>
                  <a:lnTo>
                    <a:pt x="14" y="264"/>
                  </a:lnTo>
                  <a:lnTo>
                    <a:pt x="12" y="262"/>
                  </a:lnTo>
                  <a:lnTo>
                    <a:pt x="10" y="260"/>
                  </a:lnTo>
                  <a:lnTo>
                    <a:pt x="8" y="258"/>
                  </a:lnTo>
                  <a:lnTo>
                    <a:pt x="6" y="258"/>
                  </a:lnTo>
                  <a:lnTo>
                    <a:pt x="6" y="256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60"/>
                  </a:lnTo>
                  <a:lnTo>
                    <a:pt x="0" y="262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2" y="278"/>
                  </a:lnTo>
                  <a:lnTo>
                    <a:pt x="2" y="280"/>
                  </a:lnTo>
                  <a:lnTo>
                    <a:pt x="4" y="284"/>
                  </a:lnTo>
                  <a:lnTo>
                    <a:pt x="6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4" y="306"/>
                  </a:lnTo>
                  <a:lnTo>
                    <a:pt x="14" y="308"/>
                  </a:lnTo>
                  <a:lnTo>
                    <a:pt x="16" y="310"/>
                  </a:lnTo>
                  <a:lnTo>
                    <a:pt x="16" y="312"/>
                  </a:lnTo>
                  <a:lnTo>
                    <a:pt x="18" y="314"/>
                  </a:lnTo>
                  <a:lnTo>
                    <a:pt x="18" y="316"/>
                  </a:lnTo>
                  <a:lnTo>
                    <a:pt x="18" y="318"/>
                  </a:lnTo>
                  <a:lnTo>
                    <a:pt x="18" y="320"/>
                  </a:lnTo>
                  <a:lnTo>
                    <a:pt x="18" y="324"/>
                  </a:lnTo>
                  <a:lnTo>
                    <a:pt x="18" y="328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18" y="336"/>
                  </a:lnTo>
                  <a:lnTo>
                    <a:pt x="16" y="340"/>
                  </a:lnTo>
                  <a:lnTo>
                    <a:pt x="16" y="342"/>
                  </a:lnTo>
                  <a:lnTo>
                    <a:pt x="16" y="344"/>
                  </a:lnTo>
                  <a:lnTo>
                    <a:pt x="16" y="346"/>
                  </a:lnTo>
                  <a:lnTo>
                    <a:pt x="16" y="346"/>
                  </a:lnTo>
                  <a:lnTo>
                    <a:pt x="18" y="346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20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6" y="352"/>
                  </a:lnTo>
                  <a:lnTo>
                    <a:pt x="26" y="352"/>
                  </a:lnTo>
                  <a:lnTo>
                    <a:pt x="26" y="354"/>
                  </a:lnTo>
                  <a:lnTo>
                    <a:pt x="28" y="356"/>
                  </a:lnTo>
                  <a:lnTo>
                    <a:pt x="28" y="358"/>
                  </a:lnTo>
                  <a:lnTo>
                    <a:pt x="28" y="360"/>
                  </a:lnTo>
                  <a:lnTo>
                    <a:pt x="28" y="362"/>
                  </a:lnTo>
                  <a:lnTo>
                    <a:pt x="28" y="364"/>
                  </a:lnTo>
                  <a:lnTo>
                    <a:pt x="28" y="368"/>
                  </a:lnTo>
                  <a:lnTo>
                    <a:pt x="28" y="370"/>
                  </a:lnTo>
                  <a:lnTo>
                    <a:pt x="28" y="372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28" y="376"/>
                  </a:lnTo>
                  <a:lnTo>
                    <a:pt x="26" y="378"/>
                  </a:lnTo>
                  <a:lnTo>
                    <a:pt x="26" y="380"/>
                  </a:lnTo>
                  <a:lnTo>
                    <a:pt x="26" y="380"/>
                  </a:lnTo>
                  <a:lnTo>
                    <a:pt x="26" y="380"/>
                  </a:lnTo>
                  <a:lnTo>
                    <a:pt x="24" y="380"/>
                  </a:lnTo>
                  <a:lnTo>
                    <a:pt x="24" y="380"/>
                  </a:lnTo>
                  <a:lnTo>
                    <a:pt x="22" y="380"/>
                  </a:lnTo>
                  <a:lnTo>
                    <a:pt x="20" y="380"/>
                  </a:lnTo>
                  <a:lnTo>
                    <a:pt x="18" y="380"/>
                  </a:lnTo>
                  <a:lnTo>
                    <a:pt x="18" y="380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6" y="382"/>
                  </a:lnTo>
                  <a:lnTo>
                    <a:pt x="16" y="382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90"/>
                  </a:lnTo>
                  <a:lnTo>
                    <a:pt x="12" y="390"/>
                  </a:lnTo>
                  <a:lnTo>
                    <a:pt x="12" y="392"/>
                  </a:lnTo>
                  <a:lnTo>
                    <a:pt x="12" y="392"/>
                  </a:lnTo>
                  <a:lnTo>
                    <a:pt x="10" y="394"/>
                  </a:lnTo>
                  <a:lnTo>
                    <a:pt x="8" y="396"/>
                  </a:lnTo>
                  <a:lnTo>
                    <a:pt x="8" y="398"/>
                  </a:lnTo>
                  <a:lnTo>
                    <a:pt x="6" y="398"/>
                  </a:lnTo>
                  <a:lnTo>
                    <a:pt x="6" y="400"/>
                  </a:lnTo>
                  <a:lnTo>
                    <a:pt x="6" y="400"/>
                  </a:lnTo>
                  <a:lnTo>
                    <a:pt x="6" y="400"/>
                  </a:lnTo>
                  <a:lnTo>
                    <a:pt x="6" y="402"/>
                  </a:lnTo>
                  <a:lnTo>
                    <a:pt x="6" y="402"/>
                  </a:lnTo>
                  <a:lnTo>
                    <a:pt x="8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2" y="410"/>
                  </a:lnTo>
                  <a:lnTo>
                    <a:pt x="14" y="412"/>
                  </a:lnTo>
                  <a:lnTo>
                    <a:pt x="16" y="414"/>
                  </a:lnTo>
                  <a:lnTo>
                    <a:pt x="18" y="416"/>
                  </a:lnTo>
                  <a:lnTo>
                    <a:pt x="20" y="418"/>
                  </a:lnTo>
                  <a:lnTo>
                    <a:pt x="22" y="420"/>
                  </a:lnTo>
                  <a:lnTo>
                    <a:pt x="28" y="422"/>
                  </a:lnTo>
                  <a:lnTo>
                    <a:pt x="32" y="426"/>
                  </a:lnTo>
                  <a:lnTo>
                    <a:pt x="36" y="426"/>
                  </a:lnTo>
                  <a:lnTo>
                    <a:pt x="38" y="428"/>
                  </a:lnTo>
                  <a:lnTo>
                    <a:pt x="40" y="428"/>
                  </a:lnTo>
                  <a:lnTo>
                    <a:pt x="42" y="430"/>
                  </a:lnTo>
                  <a:lnTo>
                    <a:pt x="44" y="430"/>
                  </a:lnTo>
                  <a:lnTo>
                    <a:pt x="46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50" y="428"/>
                  </a:lnTo>
                  <a:lnTo>
                    <a:pt x="50" y="428"/>
                  </a:lnTo>
                  <a:lnTo>
                    <a:pt x="50" y="428"/>
                  </a:lnTo>
                  <a:lnTo>
                    <a:pt x="52" y="426"/>
                  </a:lnTo>
                  <a:lnTo>
                    <a:pt x="52" y="424"/>
                  </a:lnTo>
                  <a:lnTo>
                    <a:pt x="54" y="42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16"/>
                  </a:lnTo>
                  <a:lnTo>
                    <a:pt x="58" y="414"/>
                  </a:lnTo>
                  <a:lnTo>
                    <a:pt x="58" y="414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2" y="412"/>
                  </a:lnTo>
                  <a:lnTo>
                    <a:pt x="62" y="412"/>
                  </a:lnTo>
                  <a:lnTo>
                    <a:pt x="64" y="412"/>
                  </a:lnTo>
                  <a:lnTo>
                    <a:pt x="66" y="412"/>
                  </a:lnTo>
                  <a:lnTo>
                    <a:pt x="68" y="412"/>
                  </a:lnTo>
                  <a:lnTo>
                    <a:pt x="72" y="412"/>
                  </a:lnTo>
                  <a:lnTo>
                    <a:pt x="78" y="414"/>
                  </a:lnTo>
                  <a:lnTo>
                    <a:pt x="82" y="414"/>
                  </a:lnTo>
                  <a:lnTo>
                    <a:pt x="82" y="414"/>
                  </a:lnTo>
                  <a:lnTo>
                    <a:pt x="84" y="414"/>
                  </a:lnTo>
                  <a:lnTo>
                    <a:pt x="90" y="414"/>
                  </a:lnTo>
                  <a:lnTo>
                    <a:pt x="96" y="414"/>
                  </a:lnTo>
                  <a:lnTo>
                    <a:pt x="102" y="414"/>
                  </a:lnTo>
                  <a:lnTo>
                    <a:pt x="110" y="412"/>
                  </a:lnTo>
                  <a:lnTo>
                    <a:pt x="114" y="412"/>
                  </a:lnTo>
                  <a:lnTo>
                    <a:pt x="118" y="412"/>
                  </a:lnTo>
                  <a:lnTo>
                    <a:pt x="120" y="412"/>
                  </a:lnTo>
                  <a:lnTo>
                    <a:pt x="124" y="410"/>
                  </a:lnTo>
                  <a:lnTo>
                    <a:pt x="126" y="410"/>
                  </a:lnTo>
                  <a:lnTo>
                    <a:pt x="130" y="410"/>
                  </a:lnTo>
                  <a:lnTo>
                    <a:pt x="132" y="408"/>
                  </a:lnTo>
                  <a:lnTo>
                    <a:pt x="134" y="406"/>
                  </a:lnTo>
                  <a:lnTo>
                    <a:pt x="136" y="406"/>
                  </a:lnTo>
                  <a:lnTo>
                    <a:pt x="136" y="406"/>
                  </a:lnTo>
                  <a:lnTo>
                    <a:pt x="138" y="404"/>
                  </a:lnTo>
                  <a:lnTo>
                    <a:pt x="138" y="402"/>
                  </a:lnTo>
                  <a:lnTo>
                    <a:pt x="140" y="400"/>
                  </a:lnTo>
                  <a:lnTo>
                    <a:pt x="142" y="396"/>
                  </a:lnTo>
                  <a:lnTo>
                    <a:pt x="144" y="394"/>
                  </a:lnTo>
                  <a:lnTo>
                    <a:pt x="144" y="392"/>
                  </a:lnTo>
                  <a:lnTo>
                    <a:pt x="148" y="390"/>
                  </a:lnTo>
                  <a:lnTo>
                    <a:pt x="152" y="386"/>
                  </a:lnTo>
                  <a:lnTo>
                    <a:pt x="154" y="386"/>
                  </a:lnTo>
                  <a:lnTo>
                    <a:pt x="156" y="384"/>
                  </a:lnTo>
                  <a:lnTo>
                    <a:pt x="158" y="382"/>
                  </a:lnTo>
                  <a:lnTo>
                    <a:pt x="160" y="382"/>
                  </a:lnTo>
                  <a:lnTo>
                    <a:pt x="162" y="382"/>
                  </a:lnTo>
                  <a:lnTo>
                    <a:pt x="164" y="380"/>
                  </a:lnTo>
                  <a:lnTo>
                    <a:pt x="168" y="380"/>
                  </a:lnTo>
                  <a:lnTo>
                    <a:pt x="170" y="380"/>
                  </a:lnTo>
                  <a:lnTo>
                    <a:pt x="176" y="380"/>
                  </a:lnTo>
                  <a:lnTo>
                    <a:pt x="184" y="380"/>
                  </a:lnTo>
                  <a:lnTo>
                    <a:pt x="190" y="380"/>
                  </a:lnTo>
                  <a:lnTo>
                    <a:pt x="194" y="380"/>
                  </a:lnTo>
                  <a:lnTo>
                    <a:pt x="196" y="380"/>
                  </a:lnTo>
                  <a:lnTo>
                    <a:pt x="198" y="378"/>
                  </a:lnTo>
                  <a:lnTo>
                    <a:pt x="202" y="378"/>
                  </a:lnTo>
                  <a:lnTo>
                    <a:pt x="204" y="378"/>
                  </a:lnTo>
                  <a:lnTo>
                    <a:pt x="206" y="376"/>
                  </a:lnTo>
                  <a:lnTo>
                    <a:pt x="208" y="376"/>
                  </a:lnTo>
                  <a:lnTo>
                    <a:pt x="208" y="374"/>
                  </a:lnTo>
                  <a:lnTo>
                    <a:pt x="210" y="372"/>
                  </a:lnTo>
                  <a:lnTo>
                    <a:pt x="212" y="370"/>
                  </a:lnTo>
                  <a:lnTo>
                    <a:pt x="214" y="368"/>
                  </a:lnTo>
                  <a:lnTo>
                    <a:pt x="216" y="368"/>
                  </a:lnTo>
                  <a:lnTo>
                    <a:pt x="216" y="368"/>
                  </a:lnTo>
                  <a:lnTo>
                    <a:pt x="216" y="368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6"/>
                  </a:lnTo>
                  <a:lnTo>
                    <a:pt x="230" y="366"/>
                  </a:lnTo>
                  <a:lnTo>
                    <a:pt x="232" y="366"/>
                  </a:lnTo>
                  <a:lnTo>
                    <a:pt x="234" y="366"/>
                  </a:lnTo>
                  <a:lnTo>
                    <a:pt x="236" y="366"/>
                  </a:lnTo>
                  <a:lnTo>
                    <a:pt x="236" y="366"/>
                  </a:lnTo>
                  <a:lnTo>
                    <a:pt x="240" y="364"/>
                  </a:lnTo>
                  <a:lnTo>
                    <a:pt x="242" y="364"/>
                  </a:lnTo>
                  <a:lnTo>
                    <a:pt x="244" y="364"/>
                  </a:lnTo>
                  <a:lnTo>
                    <a:pt x="244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8" y="364"/>
                  </a:lnTo>
                  <a:lnTo>
                    <a:pt x="248" y="366"/>
                  </a:lnTo>
                  <a:lnTo>
                    <a:pt x="248" y="366"/>
                  </a:lnTo>
                  <a:lnTo>
                    <a:pt x="248" y="368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8" y="372"/>
                  </a:lnTo>
                  <a:lnTo>
                    <a:pt x="248" y="372"/>
                  </a:lnTo>
                  <a:lnTo>
                    <a:pt x="248" y="372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2" y="374"/>
                  </a:lnTo>
                  <a:lnTo>
                    <a:pt x="256" y="374"/>
                  </a:lnTo>
                  <a:lnTo>
                    <a:pt x="258" y="372"/>
                  </a:lnTo>
                  <a:lnTo>
                    <a:pt x="262" y="372"/>
                  </a:lnTo>
                  <a:lnTo>
                    <a:pt x="264" y="372"/>
                  </a:lnTo>
                  <a:lnTo>
                    <a:pt x="266" y="372"/>
                  </a:lnTo>
                  <a:lnTo>
                    <a:pt x="268" y="372"/>
                  </a:lnTo>
                  <a:lnTo>
                    <a:pt x="268" y="372"/>
                  </a:lnTo>
                  <a:lnTo>
                    <a:pt x="270" y="372"/>
                  </a:lnTo>
                  <a:lnTo>
                    <a:pt x="270" y="374"/>
                  </a:lnTo>
                  <a:lnTo>
                    <a:pt x="272" y="374"/>
                  </a:lnTo>
                  <a:lnTo>
                    <a:pt x="274" y="376"/>
                  </a:lnTo>
                  <a:lnTo>
                    <a:pt x="276" y="378"/>
                  </a:lnTo>
                  <a:lnTo>
                    <a:pt x="278" y="382"/>
                  </a:lnTo>
                  <a:lnTo>
                    <a:pt x="280" y="384"/>
                  </a:lnTo>
                  <a:lnTo>
                    <a:pt x="284" y="388"/>
                  </a:lnTo>
                  <a:lnTo>
                    <a:pt x="288" y="392"/>
                  </a:lnTo>
                  <a:lnTo>
                    <a:pt x="288" y="396"/>
                  </a:lnTo>
                  <a:lnTo>
                    <a:pt x="290" y="398"/>
                  </a:lnTo>
                  <a:lnTo>
                    <a:pt x="292" y="400"/>
                  </a:lnTo>
                  <a:lnTo>
                    <a:pt x="292" y="402"/>
                  </a:lnTo>
                  <a:lnTo>
                    <a:pt x="292" y="402"/>
                  </a:lnTo>
                  <a:lnTo>
                    <a:pt x="292" y="404"/>
                  </a:lnTo>
                  <a:lnTo>
                    <a:pt x="292" y="406"/>
                  </a:lnTo>
                  <a:lnTo>
                    <a:pt x="292" y="412"/>
                  </a:lnTo>
                  <a:lnTo>
                    <a:pt x="292" y="414"/>
                  </a:lnTo>
                  <a:lnTo>
                    <a:pt x="292" y="418"/>
                  </a:lnTo>
                  <a:lnTo>
                    <a:pt x="292" y="418"/>
                  </a:lnTo>
                  <a:lnTo>
                    <a:pt x="292" y="420"/>
                  </a:lnTo>
                  <a:lnTo>
                    <a:pt x="292" y="420"/>
                  </a:lnTo>
                  <a:lnTo>
                    <a:pt x="294" y="420"/>
                  </a:lnTo>
                  <a:lnTo>
                    <a:pt x="294" y="420"/>
                  </a:lnTo>
                  <a:lnTo>
                    <a:pt x="294" y="422"/>
                  </a:lnTo>
                  <a:lnTo>
                    <a:pt x="296" y="422"/>
                  </a:lnTo>
                  <a:lnTo>
                    <a:pt x="296" y="422"/>
                  </a:lnTo>
                  <a:lnTo>
                    <a:pt x="298" y="420"/>
                  </a:lnTo>
                  <a:lnTo>
                    <a:pt x="300" y="420"/>
                  </a:lnTo>
                  <a:lnTo>
                    <a:pt x="302" y="420"/>
                  </a:lnTo>
                  <a:lnTo>
                    <a:pt x="304" y="418"/>
                  </a:lnTo>
                  <a:lnTo>
                    <a:pt x="304" y="418"/>
                  </a:lnTo>
                  <a:lnTo>
                    <a:pt x="308" y="416"/>
                  </a:lnTo>
                  <a:lnTo>
                    <a:pt x="310" y="414"/>
                  </a:lnTo>
                  <a:lnTo>
                    <a:pt x="314" y="412"/>
                  </a:lnTo>
                  <a:lnTo>
                    <a:pt x="316" y="410"/>
                  </a:lnTo>
                  <a:lnTo>
                    <a:pt x="320" y="406"/>
                  </a:lnTo>
                  <a:lnTo>
                    <a:pt x="322" y="402"/>
                  </a:lnTo>
                  <a:lnTo>
                    <a:pt x="324" y="400"/>
                  </a:lnTo>
                  <a:lnTo>
                    <a:pt x="326" y="398"/>
                  </a:lnTo>
                  <a:lnTo>
                    <a:pt x="326" y="398"/>
                  </a:lnTo>
                  <a:lnTo>
                    <a:pt x="326" y="396"/>
                  </a:lnTo>
                  <a:lnTo>
                    <a:pt x="328" y="390"/>
                  </a:lnTo>
                  <a:lnTo>
                    <a:pt x="330" y="388"/>
                  </a:lnTo>
                  <a:lnTo>
                    <a:pt x="330" y="386"/>
                  </a:lnTo>
                  <a:lnTo>
                    <a:pt x="330" y="386"/>
                  </a:lnTo>
                  <a:lnTo>
                    <a:pt x="332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4"/>
                  </a:lnTo>
                  <a:lnTo>
                    <a:pt x="334" y="384"/>
                  </a:lnTo>
                  <a:lnTo>
                    <a:pt x="334" y="384"/>
                  </a:lnTo>
                  <a:lnTo>
                    <a:pt x="334" y="386"/>
                  </a:lnTo>
                  <a:lnTo>
                    <a:pt x="336" y="386"/>
                  </a:lnTo>
                  <a:lnTo>
                    <a:pt x="336" y="388"/>
                  </a:lnTo>
                  <a:lnTo>
                    <a:pt x="336" y="390"/>
                  </a:lnTo>
                  <a:lnTo>
                    <a:pt x="336" y="392"/>
                  </a:lnTo>
                  <a:lnTo>
                    <a:pt x="336" y="394"/>
                  </a:lnTo>
                  <a:lnTo>
                    <a:pt x="334" y="396"/>
                  </a:lnTo>
                  <a:lnTo>
                    <a:pt x="334" y="398"/>
                  </a:lnTo>
                  <a:lnTo>
                    <a:pt x="334" y="400"/>
                  </a:lnTo>
                  <a:lnTo>
                    <a:pt x="332" y="404"/>
                  </a:lnTo>
                  <a:lnTo>
                    <a:pt x="332" y="408"/>
                  </a:lnTo>
                  <a:lnTo>
                    <a:pt x="330" y="410"/>
                  </a:lnTo>
                  <a:lnTo>
                    <a:pt x="328" y="412"/>
                  </a:lnTo>
                  <a:lnTo>
                    <a:pt x="328" y="414"/>
                  </a:lnTo>
                  <a:lnTo>
                    <a:pt x="324" y="416"/>
                  </a:lnTo>
                  <a:lnTo>
                    <a:pt x="322" y="418"/>
                  </a:lnTo>
                  <a:lnTo>
                    <a:pt x="322" y="420"/>
                  </a:lnTo>
                  <a:lnTo>
                    <a:pt x="322" y="420"/>
                  </a:lnTo>
                  <a:lnTo>
                    <a:pt x="320" y="420"/>
                  </a:lnTo>
                  <a:lnTo>
                    <a:pt x="320" y="422"/>
                  </a:lnTo>
                  <a:lnTo>
                    <a:pt x="320" y="422"/>
                  </a:lnTo>
                  <a:lnTo>
                    <a:pt x="322" y="422"/>
                  </a:lnTo>
                  <a:lnTo>
                    <a:pt x="322" y="422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6" y="424"/>
                  </a:lnTo>
                  <a:lnTo>
                    <a:pt x="328" y="424"/>
                  </a:lnTo>
                  <a:lnTo>
                    <a:pt x="328" y="424"/>
                  </a:lnTo>
                  <a:lnTo>
                    <a:pt x="330" y="424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4" y="420"/>
                  </a:lnTo>
                  <a:lnTo>
                    <a:pt x="334" y="416"/>
                  </a:lnTo>
                  <a:lnTo>
                    <a:pt x="334" y="416"/>
                  </a:lnTo>
                  <a:lnTo>
                    <a:pt x="334" y="414"/>
                  </a:lnTo>
                  <a:lnTo>
                    <a:pt x="336" y="412"/>
                  </a:lnTo>
                  <a:lnTo>
                    <a:pt x="338" y="410"/>
                  </a:lnTo>
                  <a:lnTo>
                    <a:pt x="338" y="410"/>
                  </a:lnTo>
                  <a:lnTo>
                    <a:pt x="338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10"/>
                  </a:lnTo>
                  <a:lnTo>
                    <a:pt x="340" y="410"/>
                  </a:lnTo>
                  <a:lnTo>
                    <a:pt x="340" y="410"/>
                  </a:lnTo>
                  <a:lnTo>
                    <a:pt x="340" y="412"/>
                  </a:lnTo>
                  <a:lnTo>
                    <a:pt x="340" y="414"/>
                  </a:lnTo>
                  <a:lnTo>
                    <a:pt x="340" y="414"/>
                  </a:lnTo>
                  <a:lnTo>
                    <a:pt x="340" y="416"/>
                  </a:lnTo>
                  <a:lnTo>
                    <a:pt x="340" y="420"/>
                  </a:lnTo>
                  <a:lnTo>
                    <a:pt x="342" y="422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4" y="426"/>
                  </a:lnTo>
                  <a:lnTo>
                    <a:pt x="344" y="426"/>
                  </a:lnTo>
                  <a:lnTo>
                    <a:pt x="346" y="428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52" y="434"/>
                  </a:lnTo>
                  <a:lnTo>
                    <a:pt x="352" y="434"/>
                  </a:lnTo>
                  <a:lnTo>
                    <a:pt x="352" y="436"/>
                  </a:lnTo>
                  <a:lnTo>
                    <a:pt x="352" y="438"/>
                  </a:lnTo>
                  <a:lnTo>
                    <a:pt x="352" y="442"/>
                  </a:lnTo>
                  <a:lnTo>
                    <a:pt x="352" y="444"/>
                  </a:lnTo>
                  <a:lnTo>
                    <a:pt x="352" y="446"/>
                  </a:lnTo>
                  <a:lnTo>
                    <a:pt x="352" y="448"/>
                  </a:lnTo>
                  <a:lnTo>
                    <a:pt x="350" y="452"/>
                  </a:lnTo>
                  <a:lnTo>
                    <a:pt x="348" y="454"/>
                  </a:lnTo>
                  <a:lnTo>
                    <a:pt x="348" y="456"/>
                  </a:lnTo>
                  <a:lnTo>
                    <a:pt x="348" y="458"/>
                  </a:lnTo>
                  <a:lnTo>
                    <a:pt x="348" y="458"/>
                  </a:lnTo>
                  <a:lnTo>
                    <a:pt x="348" y="460"/>
                  </a:lnTo>
                  <a:lnTo>
                    <a:pt x="348" y="460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50" y="464"/>
                  </a:lnTo>
                  <a:lnTo>
                    <a:pt x="352" y="466"/>
                  </a:lnTo>
                  <a:lnTo>
                    <a:pt x="354" y="468"/>
                  </a:lnTo>
                  <a:lnTo>
                    <a:pt x="356" y="470"/>
                  </a:lnTo>
                  <a:lnTo>
                    <a:pt x="358" y="470"/>
                  </a:lnTo>
                  <a:lnTo>
                    <a:pt x="362" y="474"/>
                  </a:lnTo>
                  <a:lnTo>
                    <a:pt x="364" y="476"/>
                  </a:lnTo>
                  <a:lnTo>
                    <a:pt x="368" y="478"/>
                  </a:lnTo>
                  <a:lnTo>
                    <a:pt x="372" y="478"/>
                  </a:lnTo>
                  <a:lnTo>
                    <a:pt x="376" y="480"/>
                  </a:lnTo>
                  <a:lnTo>
                    <a:pt x="382" y="482"/>
                  </a:lnTo>
                  <a:lnTo>
                    <a:pt x="386" y="484"/>
                  </a:lnTo>
                  <a:lnTo>
                    <a:pt x="392" y="486"/>
                  </a:lnTo>
                  <a:lnTo>
                    <a:pt x="402" y="488"/>
                  </a:lnTo>
                  <a:lnTo>
                    <a:pt x="406" y="490"/>
                  </a:lnTo>
                  <a:lnTo>
                    <a:pt x="410" y="492"/>
                  </a:lnTo>
                  <a:lnTo>
                    <a:pt x="416" y="492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6" y="494"/>
                  </a:lnTo>
                  <a:lnTo>
                    <a:pt x="428" y="494"/>
                  </a:lnTo>
                  <a:lnTo>
                    <a:pt x="430" y="494"/>
                  </a:lnTo>
                  <a:lnTo>
                    <a:pt x="430" y="494"/>
                  </a:lnTo>
                  <a:lnTo>
                    <a:pt x="432" y="494"/>
                  </a:lnTo>
                  <a:lnTo>
                    <a:pt x="436" y="492"/>
                  </a:lnTo>
                  <a:lnTo>
                    <a:pt x="438" y="492"/>
                  </a:lnTo>
                  <a:lnTo>
                    <a:pt x="442" y="490"/>
                  </a:lnTo>
                  <a:lnTo>
                    <a:pt x="448" y="486"/>
                  </a:lnTo>
                  <a:lnTo>
                    <a:pt x="454" y="484"/>
                  </a:lnTo>
                  <a:lnTo>
                    <a:pt x="460" y="482"/>
                  </a:lnTo>
                  <a:lnTo>
                    <a:pt x="464" y="480"/>
                  </a:lnTo>
                  <a:lnTo>
                    <a:pt x="470" y="478"/>
                  </a:lnTo>
                  <a:lnTo>
                    <a:pt x="476" y="476"/>
                  </a:lnTo>
                  <a:lnTo>
                    <a:pt x="482" y="472"/>
                  </a:lnTo>
                  <a:lnTo>
                    <a:pt x="486" y="472"/>
                  </a:lnTo>
                  <a:lnTo>
                    <a:pt x="488" y="470"/>
                  </a:lnTo>
                  <a:lnTo>
                    <a:pt x="490" y="468"/>
                  </a:lnTo>
                  <a:lnTo>
                    <a:pt x="492" y="466"/>
                  </a:lnTo>
                  <a:lnTo>
                    <a:pt x="494" y="466"/>
                  </a:lnTo>
                  <a:lnTo>
                    <a:pt x="496" y="464"/>
                  </a:lnTo>
                  <a:lnTo>
                    <a:pt x="498" y="462"/>
                  </a:lnTo>
                  <a:lnTo>
                    <a:pt x="498" y="460"/>
                  </a:lnTo>
                  <a:lnTo>
                    <a:pt x="500" y="458"/>
                  </a:lnTo>
                  <a:lnTo>
                    <a:pt x="500" y="456"/>
                  </a:lnTo>
                  <a:lnTo>
                    <a:pt x="500" y="452"/>
                  </a:lnTo>
                  <a:lnTo>
                    <a:pt x="502" y="448"/>
                  </a:lnTo>
                  <a:lnTo>
                    <a:pt x="504" y="444"/>
                  </a:lnTo>
                  <a:lnTo>
                    <a:pt x="504" y="438"/>
                  </a:lnTo>
                  <a:lnTo>
                    <a:pt x="506" y="436"/>
                  </a:lnTo>
                  <a:lnTo>
                    <a:pt x="506" y="436"/>
                  </a:lnTo>
                  <a:lnTo>
                    <a:pt x="506" y="434"/>
                  </a:lnTo>
                  <a:lnTo>
                    <a:pt x="508" y="432"/>
                  </a:lnTo>
                  <a:lnTo>
                    <a:pt x="508" y="432"/>
                  </a:lnTo>
                  <a:lnTo>
                    <a:pt x="510" y="430"/>
                  </a:lnTo>
                  <a:lnTo>
                    <a:pt x="512" y="428"/>
                  </a:lnTo>
                  <a:lnTo>
                    <a:pt x="514" y="426"/>
                  </a:lnTo>
                  <a:lnTo>
                    <a:pt x="516" y="424"/>
                  </a:lnTo>
                  <a:lnTo>
                    <a:pt x="520" y="422"/>
                  </a:lnTo>
                  <a:lnTo>
                    <a:pt x="522" y="420"/>
                  </a:lnTo>
                  <a:lnTo>
                    <a:pt x="524" y="418"/>
                  </a:lnTo>
                  <a:lnTo>
                    <a:pt x="526" y="418"/>
                  </a:lnTo>
                  <a:lnTo>
                    <a:pt x="526" y="416"/>
                  </a:lnTo>
                  <a:lnTo>
                    <a:pt x="528" y="416"/>
                  </a:lnTo>
                  <a:lnTo>
                    <a:pt x="528" y="414"/>
                  </a:lnTo>
                  <a:lnTo>
                    <a:pt x="530" y="412"/>
                  </a:lnTo>
                  <a:lnTo>
                    <a:pt x="532" y="408"/>
                  </a:lnTo>
                  <a:lnTo>
                    <a:pt x="532" y="404"/>
                  </a:lnTo>
                  <a:lnTo>
                    <a:pt x="534" y="400"/>
                  </a:lnTo>
                  <a:lnTo>
                    <a:pt x="536" y="396"/>
                  </a:lnTo>
                  <a:lnTo>
                    <a:pt x="538" y="394"/>
                  </a:lnTo>
                  <a:lnTo>
                    <a:pt x="538" y="392"/>
                  </a:lnTo>
                  <a:lnTo>
                    <a:pt x="540" y="390"/>
                  </a:lnTo>
                  <a:lnTo>
                    <a:pt x="540" y="390"/>
                  </a:lnTo>
                  <a:lnTo>
                    <a:pt x="542" y="388"/>
                  </a:lnTo>
                  <a:lnTo>
                    <a:pt x="544" y="386"/>
                  </a:lnTo>
                  <a:lnTo>
                    <a:pt x="548" y="382"/>
                  </a:lnTo>
                  <a:lnTo>
                    <a:pt x="550" y="380"/>
                  </a:lnTo>
                  <a:lnTo>
                    <a:pt x="558" y="374"/>
                  </a:lnTo>
                  <a:lnTo>
                    <a:pt x="560" y="370"/>
                  </a:lnTo>
                  <a:lnTo>
                    <a:pt x="564" y="368"/>
                  </a:lnTo>
                  <a:lnTo>
                    <a:pt x="564" y="366"/>
                  </a:lnTo>
                  <a:lnTo>
                    <a:pt x="568" y="364"/>
                  </a:lnTo>
                  <a:lnTo>
                    <a:pt x="570" y="360"/>
                  </a:lnTo>
                  <a:lnTo>
                    <a:pt x="570" y="358"/>
                  </a:lnTo>
                  <a:lnTo>
                    <a:pt x="570" y="358"/>
                  </a:lnTo>
                  <a:lnTo>
                    <a:pt x="572" y="356"/>
                  </a:lnTo>
                  <a:lnTo>
                    <a:pt x="572" y="354"/>
                  </a:lnTo>
                  <a:lnTo>
                    <a:pt x="572" y="352"/>
                  </a:lnTo>
                  <a:lnTo>
                    <a:pt x="572" y="348"/>
                  </a:lnTo>
                  <a:lnTo>
                    <a:pt x="572" y="344"/>
                  </a:lnTo>
                  <a:lnTo>
                    <a:pt x="572" y="338"/>
                  </a:lnTo>
                  <a:lnTo>
                    <a:pt x="570" y="326"/>
                  </a:lnTo>
                  <a:lnTo>
                    <a:pt x="570" y="322"/>
                  </a:lnTo>
                  <a:lnTo>
                    <a:pt x="570" y="320"/>
                  </a:lnTo>
                  <a:lnTo>
                    <a:pt x="570" y="318"/>
                  </a:lnTo>
                  <a:lnTo>
                    <a:pt x="570" y="314"/>
                  </a:lnTo>
                  <a:lnTo>
                    <a:pt x="572" y="312"/>
                  </a:lnTo>
                  <a:lnTo>
                    <a:pt x="572" y="306"/>
                  </a:lnTo>
                  <a:lnTo>
                    <a:pt x="576" y="292"/>
                  </a:lnTo>
                  <a:lnTo>
                    <a:pt x="576" y="284"/>
                  </a:lnTo>
                  <a:lnTo>
                    <a:pt x="578" y="276"/>
                  </a:lnTo>
                  <a:lnTo>
                    <a:pt x="578" y="270"/>
                  </a:lnTo>
                  <a:lnTo>
                    <a:pt x="580" y="268"/>
                  </a:lnTo>
                  <a:lnTo>
                    <a:pt x="580" y="264"/>
                  </a:lnTo>
                  <a:lnTo>
                    <a:pt x="580" y="262"/>
                  </a:lnTo>
                  <a:lnTo>
                    <a:pt x="580" y="258"/>
                  </a:lnTo>
                  <a:lnTo>
                    <a:pt x="578" y="254"/>
                  </a:lnTo>
                  <a:lnTo>
                    <a:pt x="578" y="254"/>
                  </a:lnTo>
                  <a:lnTo>
                    <a:pt x="578" y="252"/>
                  </a:lnTo>
                  <a:lnTo>
                    <a:pt x="578" y="250"/>
                  </a:lnTo>
                  <a:lnTo>
                    <a:pt x="576" y="250"/>
                  </a:lnTo>
                  <a:lnTo>
                    <a:pt x="574" y="246"/>
                  </a:lnTo>
                  <a:lnTo>
                    <a:pt x="572" y="244"/>
                  </a:lnTo>
                  <a:lnTo>
                    <a:pt x="570" y="240"/>
                  </a:lnTo>
                  <a:lnTo>
                    <a:pt x="566" y="236"/>
                  </a:lnTo>
                  <a:lnTo>
                    <a:pt x="564" y="234"/>
                  </a:lnTo>
                  <a:lnTo>
                    <a:pt x="562" y="230"/>
                  </a:lnTo>
                  <a:lnTo>
                    <a:pt x="562" y="230"/>
                  </a:lnTo>
                  <a:lnTo>
                    <a:pt x="560" y="228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58" y="222"/>
                  </a:lnTo>
                  <a:lnTo>
                    <a:pt x="556" y="214"/>
                  </a:lnTo>
                  <a:lnTo>
                    <a:pt x="556" y="210"/>
                  </a:lnTo>
                  <a:lnTo>
                    <a:pt x="554" y="206"/>
                  </a:lnTo>
                  <a:lnTo>
                    <a:pt x="554" y="204"/>
                  </a:lnTo>
                  <a:lnTo>
                    <a:pt x="554" y="204"/>
                  </a:lnTo>
                  <a:lnTo>
                    <a:pt x="552" y="202"/>
                  </a:lnTo>
                  <a:lnTo>
                    <a:pt x="552" y="200"/>
                  </a:lnTo>
                  <a:lnTo>
                    <a:pt x="550" y="200"/>
                  </a:lnTo>
                  <a:lnTo>
                    <a:pt x="550" y="200"/>
                  </a:lnTo>
                  <a:lnTo>
                    <a:pt x="550" y="198"/>
                  </a:lnTo>
                  <a:lnTo>
                    <a:pt x="548" y="198"/>
                  </a:lnTo>
                  <a:lnTo>
                    <a:pt x="546" y="198"/>
                  </a:lnTo>
                  <a:lnTo>
                    <a:pt x="542" y="196"/>
                  </a:lnTo>
                  <a:lnTo>
                    <a:pt x="540" y="196"/>
                  </a:lnTo>
                  <a:lnTo>
                    <a:pt x="536" y="194"/>
                  </a:lnTo>
                  <a:lnTo>
                    <a:pt x="536" y="194"/>
                  </a:lnTo>
                  <a:lnTo>
                    <a:pt x="534" y="194"/>
                  </a:lnTo>
                  <a:lnTo>
                    <a:pt x="534" y="192"/>
                  </a:lnTo>
                  <a:lnTo>
                    <a:pt x="532" y="192"/>
                  </a:lnTo>
                  <a:lnTo>
                    <a:pt x="532" y="190"/>
                  </a:lnTo>
                  <a:lnTo>
                    <a:pt x="532" y="190"/>
                  </a:lnTo>
                  <a:lnTo>
                    <a:pt x="532" y="188"/>
                  </a:lnTo>
                  <a:lnTo>
                    <a:pt x="530" y="186"/>
                  </a:lnTo>
                  <a:lnTo>
                    <a:pt x="530" y="182"/>
                  </a:lnTo>
                  <a:lnTo>
                    <a:pt x="530" y="178"/>
                  </a:lnTo>
                  <a:lnTo>
                    <a:pt x="530" y="174"/>
                  </a:lnTo>
                  <a:lnTo>
                    <a:pt x="530" y="172"/>
                  </a:lnTo>
                  <a:lnTo>
                    <a:pt x="530" y="170"/>
                  </a:lnTo>
                  <a:lnTo>
                    <a:pt x="530" y="168"/>
                  </a:lnTo>
                  <a:lnTo>
                    <a:pt x="528" y="166"/>
                  </a:lnTo>
                  <a:lnTo>
                    <a:pt x="528" y="166"/>
                  </a:lnTo>
                  <a:lnTo>
                    <a:pt x="526" y="164"/>
                  </a:lnTo>
                  <a:lnTo>
                    <a:pt x="526" y="162"/>
                  </a:lnTo>
                  <a:lnTo>
                    <a:pt x="524" y="162"/>
                  </a:lnTo>
                  <a:lnTo>
                    <a:pt x="522" y="162"/>
                  </a:lnTo>
                  <a:lnTo>
                    <a:pt x="520" y="160"/>
                  </a:lnTo>
                  <a:lnTo>
                    <a:pt x="518" y="160"/>
                  </a:lnTo>
                  <a:lnTo>
                    <a:pt x="514" y="158"/>
                  </a:lnTo>
                  <a:lnTo>
                    <a:pt x="508" y="156"/>
                  </a:lnTo>
                  <a:lnTo>
                    <a:pt x="506" y="156"/>
                  </a:lnTo>
                  <a:lnTo>
                    <a:pt x="504" y="154"/>
                  </a:lnTo>
                  <a:lnTo>
                    <a:pt x="502" y="154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0"/>
                  </a:lnTo>
                  <a:lnTo>
                    <a:pt x="498" y="148"/>
                  </a:lnTo>
                  <a:lnTo>
                    <a:pt x="498" y="146"/>
                  </a:lnTo>
                  <a:lnTo>
                    <a:pt x="498" y="146"/>
                  </a:lnTo>
                  <a:lnTo>
                    <a:pt x="496" y="144"/>
                  </a:lnTo>
                  <a:lnTo>
                    <a:pt x="496" y="140"/>
                  </a:lnTo>
                  <a:lnTo>
                    <a:pt x="496" y="138"/>
                  </a:lnTo>
                  <a:lnTo>
                    <a:pt x="496" y="134"/>
                  </a:lnTo>
                  <a:lnTo>
                    <a:pt x="498" y="124"/>
                  </a:lnTo>
                  <a:lnTo>
                    <a:pt x="498" y="120"/>
                  </a:lnTo>
                  <a:lnTo>
                    <a:pt x="498" y="118"/>
                  </a:lnTo>
                  <a:lnTo>
                    <a:pt x="498" y="116"/>
                  </a:lnTo>
                  <a:lnTo>
                    <a:pt x="496" y="112"/>
                  </a:lnTo>
                  <a:lnTo>
                    <a:pt x="496" y="108"/>
                  </a:lnTo>
                  <a:lnTo>
                    <a:pt x="494" y="102"/>
                  </a:lnTo>
                  <a:lnTo>
                    <a:pt x="494" y="98"/>
                  </a:lnTo>
                  <a:lnTo>
                    <a:pt x="492" y="92"/>
                  </a:lnTo>
                  <a:lnTo>
                    <a:pt x="490" y="88"/>
                  </a:lnTo>
                  <a:lnTo>
                    <a:pt x="490" y="84"/>
                  </a:lnTo>
                  <a:lnTo>
                    <a:pt x="488" y="82"/>
                  </a:lnTo>
                  <a:lnTo>
                    <a:pt x="488" y="80"/>
                  </a:lnTo>
                  <a:lnTo>
                    <a:pt x="486" y="78"/>
                  </a:lnTo>
                  <a:lnTo>
                    <a:pt x="486" y="78"/>
                  </a:lnTo>
                  <a:lnTo>
                    <a:pt x="484" y="74"/>
                  </a:lnTo>
                  <a:lnTo>
                    <a:pt x="482" y="72"/>
                  </a:lnTo>
                  <a:lnTo>
                    <a:pt x="478" y="70"/>
                  </a:lnTo>
                  <a:lnTo>
                    <a:pt x="476" y="68"/>
                  </a:lnTo>
                  <a:lnTo>
                    <a:pt x="474" y="64"/>
                  </a:lnTo>
                  <a:lnTo>
                    <a:pt x="472" y="62"/>
                  </a:lnTo>
                  <a:lnTo>
                    <a:pt x="470" y="60"/>
                  </a:lnTo>
                  <a:lnTo>
                    <a:pt x="470" y="60"/>
                  </a:lnTo>
                  <a:lnTo>
                    <a:pt x="468" y="56"/>
                  </a:lnTo>
                  <a:lnTo>
                    <a:pt x="466" y="54"/>
                  </a:lnTo>
                  <a:lnTo>
                    <a:pt x="464" y="50"/>
                  </a:lnTo>
                  <a:lnTo>
                    <a:pt x="464" y="46"/>
                  </a:lnTo>
                  <a:lnTo>
                    <a:pt x="462" y="42"/>
                  </a:lnTo>
                  <a:lnTo>
                    <a:pt x="460" y="38"/>
                  </a:lnTo>
                  <a:lnTo>
                    <a:pt x="460" y="36"/>
                  </a:lnTo>
                  <a:lnTo>
                    <a:pt x="460" y="34"/>
                  </a:lnTo>
                  <a:lnTo>
                    <a:pt x="460" y="34"/>
                  </a:lnTo>
                  <a:lnTo>
                    <a:pt x="460" y="32"/>
                  </a:lnTo>
                  <a:lnTo>
                    <a:pt x="460" y="32"/>
                  </a:lnTo>
                  <a:lnTo>
                    <a:pt x="460" y="30"/>
                  </a:lnTo>
                  <a:lnTo>
                    <a:pt x="460" y="28"/>
                  </a:lnTo>
                  <a:lnTo>
                    <a:pt x="462" y="26"/>
                  </a:lnTo>
                  <a:lnTo>
                    <a:pt x="464" y="24"/>
                  </a:lnTo>
                  <a:lnTo>
                    <a:pt x="466" y="22"/>
                  </a:lnTo>
                  <a:lnTo>
                    <a:pt x="466" y="20"/>
                  </a:lnTo>
                  <a:lnTo>
                    <a:pt x="466" y="20"/>
                  </a:lnTo>
                  <a:lnTo>
                    <a:pt x="468" y="18"/>
                  </a:lnTo>
                  <a:lnTo>
                    <a:pt x="468" y="18"/>
                  </a:lnTo>
                  <a:lnTo>
                    <a:pt x="468" y="16"/>
                  </a:lnTo>
                  <a:lnTo>
                    <a:pt x="466" y="16"/>
                  </a:lnTo>
                  <a:lnTo>
                    <a:pt x="466" y="14"/>
                  </a:lnTo>
                  <a:lnTo>
                    <a:pt x="466" y="12"/>
                  </a:lnTo>
                  <a:lnTo>
                    <a:pt x="466" y="12"/>
                  </a:lnTo>
                  <a:lnTo>
                    <a:pt x="464" y="8"/>
                  </a:lnTo>
                  <a:lnTo>
                    <a:pt x="462" y="6"/>
                  </a:lnTo>
                  <a:lnTo>
                    <a:pt x="460" y="4"/>
                  </a:lnTo>
                  <a:lnTo>
                    <a:pt x="460" y="4"/>
                  </a:lnTo>
                  <a:lnTo>
                    <a:pt x="458" y="2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48" y="4"/>
                  </a:lnTo>
                  <a:lnTo>
                    <a:pt x="446" y="6"/>
                  </a:lnTo>
                  <a:lnTo>
                    <a:pt x="444" y="12"/>
                  </a:lnTo>
                  <a:lnTo>
                    <a:pt x="444" y="14"/>
                  </a:lnTo>
                  <a:lnTo>
                    <a:pt x="442" y="16"/>
                  </a:lnTo>
                  <a:lnTo>
                    <a:pt x="442" y="16"/>
                  </a:lnTo>
                  <a:lnTo>
                    <a:pt x="442" y="18"/>
                  </a:lnTo>
                  <a:lnTo>
                    <a:pt x="440" y="20"/>
                  </a:lnTo>
                  <a:lnTo>
                    <a:pt x="438" y="22"/>
                  </a:lnTo>
                  <a:lnTo>
                    <a:pt x="436" y="24"/>
                  </a:lnTo>
                  <a:lnTo>
                    <a:pt x="434" y="26"/>
                  </a:lnTo>
                  <a:lnTo>
                    <a:pt x="434" y="26"/>
                  </a:lnTo>
                  <a:lnTo>
                    <a:pt x="434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4"/>
                  </a:lnTo>
                  <a:lnTo>
                    <a:pt x="432" y="38"/>
                  </a:lnTo>
                  <a:lnTo>
                    <a:pt x="432" y="42"/>
                  </a:lnTo>
                  <a:lnTo>
                    <a:pt x="432" y="46"/>
                  </a:lnTo>
                  <a:lnTo>
                    <a:pt x="432" y="50"/>
                  </a:lnTo>
                  <a:lnTo>
                    <a:pt x="434" y="58"/>
                  </a:lnTo>
                  <a:lnTo>
                    <a:pt x="434" y="66"/>
                  </a:lnTo>
                  <a:lnTo>
                    <a:pt x="434" y="70"/>
                  </a:lnTo>
                  <a:lnTo>
                    <a:pt x="436" y="74"/>
                  </a:lnTo>
                  <a:lnTo>
                    <a:pt x="436" y="78"/>
                  </a:lnTo>
                  <a:lnTo>
                    <a:pt x="436" y="82"/>
                  </a:lnTo>
                  <a:lnTo>
                    <a:pt x="436" y="86"/>
                  </a:lnTo>
                  <a:lnTo>
                    <a:pt x="434" y="88"/>
                  </a:lnTo>
                  <a:lnTo>
                    <a:pt x="434" y="90"/>
                  </a:lnTo>
                  <a:lnTo>
                    <a:pt x="432" y="92"/>
                  </a:lnTo>
                  <a:lnTo>
                    <a:pt x="432" y="94"/>
                  </a:lnTo>
                  <a:lnTo>
                    <a:pt x="430" y="96"/>
                  </a:lnTo>
                  <a:lnTo>
                    <a:pt x="428" y="100"/>
                  </a:lnTo>
                  <a:lnTo>
                    <a:pt x="426" y="102"/>
                  </a:lnTo>
                  <a:lnTo>
                    <a:pt x="426" y="104"/>
                  </a:lnTo>
                  <a:lnTo>
                    <a:pt x="426" y="104"/>
                  </a:lnTo>
                  <a:lnTo>
                    <a:pt x="424" y="106"/>
                  </a:lnTo>
                  <a:lnTo>
                    <a:pt x="424" y="110"/>
                  </a:lnTo>
                  <a:lnTo>
                    <a:pt x="422" y="110"/>
                  </a:lnTo>
                  <a:lnTo>
                    <a:pt x="422" y="112"/>
                  </a:lnTo>
                  <a:lnTo>
                    <a:pt x="422" y="112"/>
                  </a:lnTo>
                  <a:lnTo>
                    <a:pt x="420" y="114"/>
                  </a:lnTo>
                  <a:lnTo>
                    <a:pt x="420" y="114"/>
                  </a:lnTo>
                  <a:lnTo>
                    <a:pt x="420" y="114"/>
                  </a:lnTo>
                  <a:lnTo>
                    <a:pt x="416" y="114"/>
                  </a:lnTo>
                  <a:lnTo>
                    <a:pt x="414" y="116"/>
                  </a:lnTo>
                  <a:lnTo>
                    <a:pt x="412" y="116"/>
                  </a:lnTo>
                  <a:lnTo>
                    <a:pt x="410" y="116"/>
                  </a:lnTo>
                  <a:lnTo>
                    <a:pt x="406" y="114"/>
                  </a:lnTo>
                  <a:lnTo>
                    <a:pt x="404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2"/>
                  </a:lnTo>
                  <a:lnTo>
                    <a:pt x="400" y="112"/>
                  </a:lnTo>
                  <a:lnTo>
                    <a:pt x="398" y="110"/>
                  </a:lnTo>
                  <a:lnTo>
                    <a:pt x="396" y="106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98"/>
                  </a:lnTo>
                  <a:lnTo>
                    <a:pt x="378" y="96"/>
                  </a:lnTo>
                  <a:lnTo>
                    <a:pt x="374" y="94"/>
                  </a:lnTo>
                  <a:lnTo>
                    <a:pt x="370" y="94"/>
                  </a:lnTo>
                  <a:lnTo>
                    <a:pt x="368" y="92"/>
                  </a:lnTo>
                  <a:lnTo>
                    <a:pt x="368" y="92"/>
                  </a:lnTo>
                  <a:lnTo>
                    <a:pt x="366" y="90"/>
                  </a:lnTo>
                  <a:lnTo>
                    <a:pt x="362" y="86"/>
                  </a:lnTo>
                  <a:lnTo>
                    <a:pt x="360" y="84"/>
                  </a:lnTo>
                  <a:lnTo>
                    <a:pt x="358" y="82"/>
                  </a:lnTo>
                  <a:lnTo>
                    <a:pt x="356" y="80"/>
                  </a:lnTo>
                  <a:lnTo>
                    <a:pt x="356" y="80"/>
                  </a:lnTo>
                  <a:lnTo>
                    <a:pt x="354" y="80"/>
                  </a:lnTo>
                  <a:lnTo>
                    <a:pt x="350" y="78"/>
                  </a:lnTo>
                  <a:lnTo>
                    <a:pt x="348" y="78"/>
                  </a:lnTo>
                  <a:lnTo>
                    <a:pt x="346" y="78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4" y="76"/>
                  </a:lnTo>
                  <a:lnTo>
                    <a:pt x="344" y="76"/>
                  </a:lnTo>
                  <a:lnTo>
                    <a:pt x="344" y="74"/>
                  </a:lnTo>
                  <a:lnTo>
                    <a:pt x="344" y="74"/>
                  </a:lnTo>
                  <a:lnTo>
                    <a:pt x="346" y="72"/>
                  </a:lnTo>
                  <a:lnTo>
                    <a:pt x="346" y="70"/>
                  </a:lnTo>
                  <a:lnTo>
                    <a:pt x="348" y="68"/>
                  </a:lnTo>
                  <a:lnTo>
                    <a:pt x="350" y="64"/>
                  </a:lnTo>
                  <a:lnTo>
                    <a:pt x="350" y="62"/>
                  </a:lnTo>
                  <a:lnTo>
                    <a:pt x="352" y="60"/>
                  </a:lnTo>
                  <a:lnTo>
                    <a:pt x="352" y="60"/>
                  </a:lnTo>
                  <a:lnTo>
                    <a:pt x="352" y="58"/>
                  </a:lnTo>
                  <a:lnTo>
                    <a:pt x="352" y="54"/>
                  </a:lnTo>
                  <a:lnTo>
                    <a:pt x="354" y="52"/>
                  </a:lnTo>
                  <a:lnTo>
                    <a:pt x="354" y="50"/>
                  </a:lnTo>
                  <a:lnTo>
                    <a:pt x="354" y="50"/>
                  </a:lnTo>
                  <a:lnTo>
                    <a:pt x="356" y="48"/>
                  </a:lnTo>
                  <a:lnTo>
                    <a:pt x="356" y="48"/>
                  </a:lnTo>
                  <a:lnTo>
                    <a:pt x="356" y="48"/>
                  </a:lnTo>
                  <a:lnTo>
                    <a:pt x="360" y="46"/>
                  </a:lnTo>
                  <a:lnTo>
                    <a:pt x="362" y="46"/>
                  </a:lnTo>
                  <a:lnTo>
                    <a:pt x="364" y="46"/>
                  </a:lnTo>
                  <a:lnTo>
                    <a:pt x="364" y="44"/>
                  </a:lnTo>
                  <a:lnTo>
                    <a:pt x="366" y="42"/>
                  </a:lnTo>
                  <a:lnTo>
                    <a:pt x="366" y="40"/>
                  </a:lnTo>
                  <a:lnTo>
                    <a:pt x="368" y="38"/>
                  </a:lnTo>
                  <a:lnTo>
                    <a:pt x="370" y="36"/>
                  </a:lnTo>
                  <a:lnTo>
                    <a:pt x="370" y="34"/>
                  </a:lnTo>
                  <a:lnTo>
                    <a:pt x="370" y="32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8"/>
                  </a:lnTo>
                  <a:lnTo>
                    <a:pt x="370" y="28"/>
                  </a:lnTo>
                  <a:lnTo>
                    <a:pt x="370" y="26"/>
                  </a:lnTo>
                  <a:lnTo>
                    <a:pt x="370" y="26"/>
                  </a:lnTo>
                  <a:lnTo>
                    <a:pt x="368" y="26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62" y="24"/>
                  </a:lnTo>
                  <a:lnTo>
                    <a:pt x="358" y="24"/>
                  </a:lnTo>
                  <a:lnTo>
                    <a:pt x="354" y="24"/>
                  </a:lnTo>
                  <a:lnTo>
                    <a:pt x="352" y="24"/>
                  </a:lnTo>
                  <a:lnTo>
                    <a:pt x="350" y="24"/>
                  </a:lnTo>
                  <a:lnTo>
                    <a:pt x="348" y="24"/>
                  </a:lnTo>
                  <a:lnTo>
                    <a:pt x="346" y="22"/>
                  </a:lnTo>
                  <a:lnTo>
                    <a:pt x="340" y="22"/>
                  </a:lnTo>
                  <a:lnTo>
                    <a:pt x="336" y="22"/>
                  </a:lnTo>
                  <a:lnTo>
                    <a:pt x="332" y="22"/>
                  </a:lnTo>
                  <a:lnTo>
                    <a:pt x="332" y="22"/>
                  </a:lnTo>
                  <a:lnTo>
                    <a:pt x="330" y="22"/>
                  </a:lnTo>
                  <a:lnTo>
                    <a:pt x="328" y="20"/>
                  </a:lnTo>
                  <a:lnTo>
                    <a:pt x="326" y="20"/>
                  </a:lnTo>
                  <a:lnTo>
                    <a:pt x="324" y="18"/>
                  </a:lnTo>
                  <a:lnTo>
                    <a:pt x="320" y="16"/>
                  </a:lnTo>
                  <a:lnTo>
                    <a:pt x="318" y="14"/>
                  </a:lnTo>
                  <a:lnTo>
                    <a:pt x="314" y="12"/>
                  </a:lnTo>
                  <a:lnTo>
                    <a:pt x="312" y="12"/>
                  </a:lnTo>
                  <a:lnTo>
                    <a:pt x="310" y="10"/>
                  </a:lnTo>
                  <a:lnTo>
                    <a:pt x="304" y="8"/>
                  </a:lnTo>
                  <a:lnTo>
                    <a:pt x="302" y="8"/>
                  </a:lnTo>
                  <a:lnTo>
                    <a:pt x="298" y="8"/>
                  </a:lnTo>
                  <a:lnTo>
                    <a:pt x="294" y="6"/>
                  </a:lnTo>
                  <a:lnTo>
                    <a:pt x="294" y="6"/>
                  </a:lnTo>
                  <a:lnTo>
                    <a:pt x="292" y="6"/>
                  </a:lnTo>
                  <a:lnTo>
                    <a:pt x="290" y="6"/>
                  </a:lnTo>
                  <a:lnTo>
                    <a:pt x="290" y="8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86" y="8"/>
                  </a:lnTo>
                  <a:lnTo>
                    <a:pt x="286" y="10"/>
                  </a:lnTo>
                  <a:lnTo>
                    <a:pt x="286" y="10"/>
                  </a:lnTo>
                  <a:lnTo>
                    <a:pt x="286" y="10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86" y="16"/>
                  </a:lnTo>
                  <a:lnTo>
                    <a:pt x="288" y="16"/>
                  </a:lnTo>
                  <a:lnTo>
                    <a:pt x="288" y="16"/>
                  </a:lnTo>
                  <a:lnTo>
                    <a:pt x="290" y="18"/>
                  </a:lnTo>
                  <a:lnTo>
                    <a:pt x="294" y="18"/>
                  </a:lnTo>
                  <a:lnTo>
                    <a:pt x="294" y="18"/>
                  </a:lnTo>
                  <a:lnTo>
                    <a:pt x="296" y="18"/>
                  </a:lnTo>
                  <a:lnTo>
                    <a:pt x="296" y="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8303AD5-DA6F-46E9-8A31-04CB1F87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489" y="5058142"/>
              <a:ext cx="990318" cy="843478"/>
            </a:xfrm>
            <a:custGeom>
              <a:avLst/>
              <a:gdLst>
                <a:gd name="T0" fmla="*/ 296 w 580"/>
                <a:gd name="T1" fmla="*/ 34 h 494"/>
                <a:gd name="T2" fmla="*/ 262 w 580"/>
                <a:gd name="T3" fmla="*/ 46 h 494"/>
                <a:gd name="T4" fmla="*/ 256 w 580"/>
                <a:gd name="T5" fmla="*/ 74 h 494"/>
                <a:gd name="T6" fmla="*/ 234 w 580"/>
                <a:gd name="T7" fmla="*/ 68 h 494"/>
                <a:gd name="T8" fmla="*/ 208 w 580"/>
                <a:gd name="T9" fmla="*/ 56 h 494"/>
                <a:gd name="T10" fmla="*/ 196 w 580"/>
                <a:gd name="T11" fmla="*/ 76 h 494"/>
                <a:gd name="T12" fmla="*/ 166 w 580"/>
                <a:gd name="T13" fmla="*/ 100 h 494"/>
                <a:gd name="T14" fmla="*/ 160 w 580"/>
                <a:gd name="T15" fmla="*/ 112 h 494"/>
                <a:gd name="T16" fmla="*/ 148 w 580"/>
                <a:gd name="T17" fmla="*/ 102 h 494"/>
                <a:gd name="T18" fmla="*/ 138 w 580"/>
                <a:gd name="T19" fmla="*/ 140 h 494"/>
                <a:gd name="T20" fmla="*/ 64 w 580"/>
                <a:gd name="T21" fmla="*/ 172 h 494"/>
                <a:gd name="T22" fmla="*/ 30 w 580"/>
                <a:gd name="T23" fmla="*/ 200 h 494"/>
                <a:gd name="T24" fmla="*/ 4 w 580"/>
                <a:gd name="T25" fmla="*/ 204 h 494"/>
                <a:gd name="T26" fmla="*/ 10 w 580"/>
                <a:gd name="T27" fmla="*/ 248 h 494"/>
                <a:gd name="T28" fmla="*/ 18 w 580"/>
                <a:gd name="T29" fmla="*/ 266 h 494"/>
                <a:gd name="T30" fmla="*/ 2 w 580"/>
                <a:gd name="T31" fmla="*/ 256 h 494"/>
                <a:gd name="T32" fmla="*/ 10 w 580"/>
                <a:gd name="T33" fmla="*/ 302 h 494"/>
                <a:gd name="T34" fmla="*/ 16 w 580"/>
                <a:gd name="T35" fmla="*/ 344 h 494"/>
                <a:gd name="T36" fmla="*/ 28 w 580"/>
                <a:gd name="T37" fmla="*/ 362 h 494"/>
                <a:gd name="T38" fmla="*/ 18 w 580"/>
                <a:gd name="T39" fmla="*/ 380 h 494"/>
                <a:gd name="T40" fmla="*/ 6 w 580"/>
                <a:gd name="T41" fmla="*/ 400 h 494"/>
                <a:gd name="T42" fmla="*/ 36 w 580"/>
                <a:gd name="T43" fmla="*/ 426 h 494"/>
                <a:gd name="T44" fmla="*/ 56 w 580"/>
                <a:gd name="T45" fmla="*/ 420 h 494"/>
                <a:gd name="T46" fmla="*/ 84 w 580"/>
                <a:gd name="T47" fmla="*/ 414 h 494"/>
                <a:gd name="T48" fmla="*/ 138 w 580"/>
                <a:gd name="T49" fmla="*/ 402 h 494"/>
                <a:gd name="T50" fmla="*/ 184 w 580"/>
                <a:gd name="T51" fmla="*/ 380 h 494"/>
                <a:gd name="T52" fmla="*/ 220 w 580"/>
                <a:gd name="T53" fmla="*/ 366 h 494"/>
                <a:gd name="T54" fmla="*/ 248 w 580"/>
                <a:gd name="T55" fmla="*/ 364 h 494"/>
                <a:gd name="T56" fmla="*/ 266 w 580"/>
                <a:gd name="T57" fmla="*/ 372 h 494"/>
                <a:gd name="T58" fmla="*/ 292 w 580"/>
                <a:gd name="T59" fmla="*/ 402 h 494"/>
                <a:gd name="T60" fmla="*/ 302 w 580"/>
                <a:gd name="T61" fmla="*/ 420 h 494"/>
                <a:gd name="T62" fmla="*/ 330 w 580"/>
                <a:gd name="T63" fmla="*/ 386 h 494"/>
                <a:gd name="T64" fmla="*/ 332 w 580"/>
                <a:gd name="T65" fmla="*/ 404 h 494"/>
                <a:gd name="T66" fmla="*/ 326 w 580"/>
                <a:gd name="T67" fmla="*/ 424 h 494"/>
                <a:gd name="T68" fmla="*/ 338 w 580"/>
                <a:gd name="T69" fmla="*/ 408 h 494"/>
                <a:gd name="T70" fmla="*/ 342 w 580"/>
                <a:gd name="T71" fmla="*/ 424 h 494"/>
                <a:gd name="T72" fmla="*/ 348 w 580"/>
                <a:gd name="T73" fmla="*/ 456 h 494"/>
                <a:gd name="T74" fmla="*/ 376 w 580"/>
                <a:gd name="T75" fmla="*/ 480 h 494"/>
                <a:gd name="T76" fmla="*/ 438 w 580"/>
                <a:gd name="T77" fmla="*/ 492 h 494"/>
                <a:gd name="T78" fmla="*/ 498 w 580"/>
                <a:gd name="T79" fmla="*/ 460 h 494"/>
                <a:gd name="T80" fmla="*/ 520 w 580"/>
                <a:gd name="T81" fmla="*/ 422 h 494"/>
                <a:gd name="T82" fmla="*/ 542 w 580"/>
                <a:gd name="T83" fmla="*/ 388 h 494"/>
                <a:gd name="T84" fmla="*/ 572 w 580"/>
                <a:gd name="T85" fmla="*/ 344 h 494"/>
                <a:gd name="T86" fmla="*/ 580 w 580"/>
                <a:gd name="T87" fmla="*/ 258 h 494"/>
                <a:gd name="T88" fmla="*/ 558 w 580"/>
                <a:gd name="T89" fmla="*/ 222 h 494"/>
                <a:gd name="T90" fmla="*/ 536 w 580"/>
                <a:gd name="T91" fmla="*/ 194 h 494"/>
                <a:gd name="T92" fmla="*/ 526 w 580"/>
                <a:gd name="T93" fmla="*/ 164 h 494"/>
                <a:gd name="T94" fmla="*/ 498 w 580"/>
                <a:gd name="T95" fmla="*/ 146 h 494"/>
                <a:gd name="T96" fmla="*/ 488 w 580"/>
                <a:gd name="T97" fmla="*/ 82 h 494"/>
                <a:gd name="T98" fmla="*/ 462 w 580"/>
                <a:gd name="T99" fmla="*/ 42 h 494"/>
                <a:gd name="T100" fmla="*/ 468 w 580"/>
                <a:gd name="T101" fmla="*/ 16 h 494"/>
                <a:gd name="T102" fmla="*/ 450 w 580"/>
                <a:gd name="T103" fmla="*/ 0 h 494"/>
                <a:gd name="T104" fmla="*/ 434 w 580"/>
                <a:gd name="T105" fmla="*/ 28 h 494"/>
                <a:gd name="T106" fmla="*/ 434 w 580"/>
                <a:gd name="T107" fmla="*/ 90 h 494"/>
                <a:gd name="T108" fmla="*/ 416 w 580"/>
                <a:gd name="T109" fmla="*/ 114 h 494"/>
                <a:gd name="T110" fmla="*/ 384 w 580"/>
                <a:gd name="T111" fmla="*/ 98 h 494"/>
                <a:gd name="T112" fmla="*/ 346 w 580"/>
                <a:gd name="T113" fmla="*/ 76 h 494"/>
                <a:gd name="T114" fmla="*/ 354 w 580"/>
                <a:gd name="T115" fmla="*/ 50 h 494"/>
                <a:gd name="T116" fmla="*/ 370 w 580"/>
                <a:gd name="T117" fmla="*/ 30 h 494"/>
                <a:gd name="T118" fmla="*/ 346 w 580"/>
                <a:gd name="T119" fmla="*/ 22 h 494"/>
                <a:gd name="T120" fmla="*/ 298 w 580"/>
                <a:gd name="T121" fmla="*/ 8 h 494"/>
                <a:gd name="T122" fmla="*/ 286 w 580"/>
                <a:gd name="T123" fmla="*/ 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494">
                  <a:moveTo>
                    <a:pt x="296" y="20"/>
                  </a:moveTo>
                  <a:lnTo>
                    <a:pt x="296" y="20"/>
                  </a:lnTo>
                  <a:lnTo>
                    <a:pt x="296" y="20"/>
                  </a:lnTo>
                  <a:lnTo>
                    <a:pt x="298" y="22"/>
                  </a:lnTo>
                  <a:lnTo>
                    <a:pt x="298" y="24"/>
                  </a:lnTo>
                  <a:lnTo>
                    <a:pt x="300" y="26"/>
                  </a:lnTo>
                  <a:lnTo>
                    <a:pt x="300" y="28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0" y="30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298" y="32"/>
                  </a:lnTo>
                  <a:lnTo>
                    <a:pt x="298" y="34"/>
                  </a:lnTo>
                  <a:lnTo>
                    <a:pt x="296" y="34"/>
                  </a:lnTo>
                  <a:lnTo>
                    <a:pt x="294" y="34"/>
                  </a:lnTo>
                  <a:lnTo>
                    <a:pt x="292" y="34"/>
                  </a:lnTo>
                  <a:lnTo>
                    <a:pt x="290" y="34"/>
                  </a:lnTo>
                  <a:lnTo>
                    <a:pt x="286" y="34"/>
                  </a:lnTo>
                  <a:lnTo>
                    <a:pt x="282" y="34"/>
                  </a:lnTo>
                  <a:lnTo>
                    <a:pt x="278" y="34"/>
                  </a:lnTo>
                  <a:lnTo>
                    <a:pt x="276" y="34"/>
                  </a:lnTo>
                  <a:lnTo>
                    <a:pt x="274" y="34"/>
                  </a:lnTo>
                  <a:lnTo>
                    <a:pt x="274" y="36"/>
                  </a:lnTo>
                  <a:lnTo>
                    <a:pt x="272" y="36"/>
                  </a:lnTo>
                  <a:lnTo>
                    <a:pt x="270" y="36"/>
                  </a:lnTo>
                  <a:lnTo>
                    <a:pt x="268" y="38"/>
                  </a:lnTo>
                  <a:lnTo>
                    <a:pt x="268" y="40"/>
                  </a:lnTo>
                  <a:lnTo>
                    <a:pt x="266" y="42"/>
                  </a:lnTo>
                  <a:lnTo>
                    <a:pt x="264" y="44"/>
                  </a:lnTo>
                  <a:lnTo>
                    <a:pt x="262" y="46"/>
                  </a:lnTo>
                  <a:lnTo>
                    <a:pt x="262" y="48"/>
                  </a:lnTo>
                  <a:lnTo>
                    <a:pt x="260" y="50"/>
                  </a:lnTo>
                  <a:lnTo>
                    <a:pt x="260" y="50"/>
                  </a:lnTo>
                  <a:lnTo>
                    <a:pt x="260" y="52"/>
                  </a:lnTo>
                  <a:lnTo>
                    <a:pt x="260" y="54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60" y="60"/>
                  </a:lnTo>
                  <a:lnTo>
                    <a:pt x="260" y="62"/>
                  </a:lnTo>
                  <a:lnTo>
                    <a:pt x="258" y="66"/>
                  </a:lnTo>
                  <a:lnTo>
                    <a:pt x="258" y="68"/>
                  </a:lnTo>
                  <a:lnTo>
                    <a:pt x="258" y="70"/>
                  </a:lnTo>
                  <a:lnTo>
                    <a:pt x="258" y="72"/>
                  </a:lnTo>
                  <a:lnTo>
                    <a:pt x="258" y="72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4" y="76"/>
                  </a:lnTo>
                  <a:lnTo>
                    <a:pt x="250" y="76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0" y="78"/>
                  </a:lnTo>
                  <a:lnTo>
                    <a:pt x="240" y="78"/>
                  </a:lnTo>
                  <a:lnTo>
                    <a:pt x="240" y="78"/>
                  </a:lnTo>
                  <a:lnTo>
                    <a:pt x="238" y="76"/>
                  </a:lnTo>
                  <a:lnTo>
                    <a:pt x="238" y="76"/>
                  </a:lnTo>
                  <a:lnTo>
                    <a:pt x="236" y="74"/>
                  </a:lnTo>
                  <a:lnTo>
                    <a:pt x="236" y="74"/>
                  </a:lnTo>
                  <a:lnTo>
                    <a:pt x="236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32" y="64"/>
                  </a:lnTo>
                  <a:lnTo>
                    <a:pt x="232" y="62"/>
                  </a:lnTo>
                  <a:lnTo>
                    <a:pt x="228" y="58"/>
                  </a:lnTo>
                  <a:lnTo>
                    <a:pt x="228" y="58"/>
                  </a:lnTo>
                  <a:lnTo>
                    <a:pt x="226" y="56"/>
                  </a:lnTo>
                  <a:lnTo>
                    <a:pt x="226" y="56"/>
                  </a:lnTo>
                  <a:lnTo>
                    <a:pt x="224" y="54"/>
                  </a:lnTo>
                  <a:lnTo>
                    <a:pt x="224" y="54"/>
                  </a:lnTo>
                  <a:lnTo>
                    <a:pt x="222" y="54"/>
                  </a:lnTo>
                  <a:lnTo>
                    <a:pt x="222" y="54"/>
                  </a:lnTo>
                  <a:lnTo>
                    <a:pt x="220" y="54"/>
                  </a:lnTo>
                  <a:lnTo>
                    <a:pt x="218" y="54"/>
                  </a:lnTo>
                  <a:lnTo>
                    <a:pt x="216" y="54"/>
                  </a:lnTo>
                  <a:lnTo>
                    <a:pt x="212" y="54"/>
                  </a:lnTo>
                  <a:lnTo>
                    <a:pt x="208" y="56"/>
                  </a:lnTo>
                  <a:lnTo>
                    <a:pt x="206" y="56"/>
                  </a:lnTo>
                  <a:lnTo>
                    <a:pt x="204" y="58"/>
                  </a:lnTo>
                  <a:lnTo>
                    <a:pt x="204" y="58"/>
                  </a:lnTo>
                  <a:lnTo>
                    <a:pt x="202" y="58"/>
                  </a:lnTo>
                  <a:lnTo>
                    <a:pt x="202" y="60"/>
                  </a:lnTo>
                  <a:lnTo>
                    <a:pt x="200" y="60"/>
                  </a:lnTo>
                  <a:lnTo>
                    <a:pt x="200" y="60"/>
                  </a:lnTo>
                  <a:lnTo>
                    <a:pt x="200" y="62"/>
                  </a:lnTo>
                  <a:lnTo>
                    <a:pt x="200" y="64"/>
                  </a:lnTo>
                  <a:lnTo>
                    <a:pt x="200" y="66"/>
                  </a:lnTo>
                  <a:lnTo>
                    <a:pt x="198" y="70"/>
                  </a:lnTo>
                  <a:lnTo>
                    <a:pt x="198" y="72"/>
                  </a:lnTo>
                  <a:lnTo>
                    <a:pt x="198" y="72"/>
                  </a:lnTo>
                  <a:lnTo>
                    <a:pt x="198" y="74"/>
                  </a:lnTo>
                  <a:lnTo>
                    <a:pt x="196" y="74"/>
                  </a:lnTo>
                  <a:lnTo>
                    <a:pt x="196" y="76"/>
                  </a:lnTo>
                  <a:lnTo>
                    <a:pt x="194" y="78"/>
                  </a:lnTo>
                  <a:lnTo>
                    <a:pt x="192" y="78"/>
                  </a:lnTo>
                  <a:lnTo>
                    <a:pt x="188" y="82"/>
                  </a:lnTo>
                  <a:lnTo>
                    <a:pt x="186" y="84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80" y="86"/>
                  </a:lnTo>
                  <a:lnTo>
                    <a:pt x="176" y="88"/>
                  </a:lnTo>
                  <a:lnTo>
                    <a:pt x="174" y="90"/>
                  </a:lnTo>
                  <a:lnTo>
                    <a:pt x="174" y="90"/>
                  </a:lnTo>
                  <a:lnTo>
                    <a:pt x="172" y="90"/>
                  </a:lnTo>
                  <a:lnTo>
                    <a:pt x="172" y="92"/>
                  </a:lnTo>
                  <a:lnTo>
                    <a:pt x="170" y="96"/>
                  </a:lnTo>
                  <a:lnTo>
                    <a:pt x="168" y="96"/>
                  </a:lnTo>
                  <a:lnTo>
                    <a:pt x="168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66" y="102"/>
                  </a:lnTo>
                  <a:lnTo>
                    <a:pt x="166" y="104"/>
                  </a:lnTo>
                  <a:lnTo>
                    <a:pt x="166" y="106"/>
                  </a:lnTo>
                  <a:lnTo>
                    <a:pt x="166" y="108"/>
                  </a:lnTo>
                  <a:lnTo>
                    <a:pt x="166" y="110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4" y="114"/>
                  </a:lnTo>
                  <a:lnTo>
                    <a:pt x="164" y="114"/>
                  </a:lnTo>
                  <a:lnTo>
                    <a:pt x="162" y="114"/>
                  </a:lnTo>
                  <a:lnTo>
                    <a:pt x="162" y="114"/>
                  </a:lnTo>
                  <a:lnTo>
                    <a:pt x="160" y="112"/>
                  </a:lnTo>
                  <a:lnTo>
                    <a:pt x="160" y="112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6" y="110"/>
                  </a:lnTo>
                  <a:lnTo>
                    <a:pt x="156" y="108"/>
                  </a:lnTo>
                  <a:lnTo>
                    <a:pt x="154" y="106"/>
                  </a:lnTo>
                  <a:lnTo>
                    <a:pt x="154" y="104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8" y="102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8" y="106"/>
                  </a:lnTo>
                  <a:lnTo>
                    <a:pt x="148" y="108"/>
                  </a:lnTo>
                  <a:lnTo>
                    <a:pt x="148" y="112"/>
                  </a:lnTo>
                  <a:lnTo>
                    <a:pt x="148" y="116"/>
                  </a:lnTo>
                  <a:lnTo>
                    <a:pt x="148" y="120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6" y="128"/>
                  </a:lnTo>
                  <a:lnTo>
                    <a:pt x="146" y="130"/>
                  </a:lnTo>
                  <a:lnTo>
                    <a:pt x="144" y="134"/>
                  </a:lnTo>
                  <a:lnTo>
                    <a:pt x="140" y="136"/>
                  </a:lnTo>
                  <a:lnTo>
                    <a:pt x="138" y="140"/>
                  </a:lnTo>
                  <a:lnTo>
                    <a:pt x="134" y="144"/>
                  </a:lnTo>
                  <a:lnTo>
                    <a:pt x="132" y="148"/>
                  </a:lnTo>
                  <a:lnTo>
                    <a:pt x="128" y="150"/>
                  </a:lnTo>
                  <a:lnTo>
                    <a:pt x="126" y="152"/>
                  </a:lnTo>
                  <a:lnTo>
                    <a:pt x="124" y="154"/>
                  </a:lnTo>
                  <a:lnTo>
                    <a:pt x="122" y="156"/>
                  </a:lnTo>
                  <a:lnTo>
                    <a:pt x="118" y="156"/>
                  </a:lnTo>
                  <a:lnTo>
                    <a:pt x="116" y="158"/>
                  </a:lnTo>
                  <a:lnTo>
                    <a:pt x="110" y="160"/>
                  </a:lnTo>
                  <a:lnTo>
                    <a:pt x="106" y="162"/>
                  </a:lnTo>
                  <a:lnTo>
                    <a:pt x="104" y="162"/>
                  </a:lnTo>
                  <a:lnTo>
                    <a:pt x="100" y="164"/>
                  </a:lnTo>
                  <a:lnTo>
                    <a:pt x="94" y="164"/>
                  </a:lnTo>
                  <a:lnTo>
                    <a:pt x="80" y="168"/>
                  </a:lnTo>
                  <a:lnTo>
                    <a:pt x="72" y="170"/>
                  </a:lnTo>
                  <a:lnTo>
                    <a:pt x="64" y="172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56" y="176"/>
                  </a:lnTo>
                  <a:lnTo>
                    <a:pt x="54" y="176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50" y="180"/>
                  </a:lnTo>
                  <a:lnTo>
                    <a:pt x="48" y="182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40" y="192"/>
                  </a:lnTo>
                  <a:lnTo>
                    <a:pt x="36" y="194"/>
                  </a:lnTo>
                  <a:lnTo>
                    <a:pt x="36" y="196"/>
                  </a:lnTo>
                  <a:lnTo>
                    <a:pt x="34" y="198"/>
                  </a:lnTo>
                  <a:lnTo>
                    <a:pt x="32" y="198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28" y="200"/>
                  </a:lnTo>
                  <a:lnTo>
                    <a:pt x="26" y="200"/>
                  </a:lnTo>
                  <a:lnTo>
                    <a:pt x="26" y="200"/>
                  </a:lnTo>
                  <a:lnTo>
                    <a:pt x="22" y="200"/>
                  </a:lnTo>
                  <a:lnTo>
                    <a:pt x="18" y="200"/>
                  </a:lnTo>
                  <a:lnTo>
                    <a:pt x="14" y="200"/>
                  </a:lnTo>
                  <a:lnTo>
                    <a:pt x="12" y="200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8" y="200"/>
                  </a:lnTo>
                  <a:lnTo>
                    <a:pt x="6" y="200"/>
                  </a:lnTo>
                  <a:lnTo>
                    <a:pt x="6" y="202"/>
                  </a:lnTo>
                  <a:lnTo>
                    <a:pt x="6" y="202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8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2" y="218"/>
                  </a:lnTo>
                  <a:lnTo>
                    <a:pt x="2" y="222"/>
                  </a:lnTo>
                  <a:lnTo>
                    <a:pt x="2" y="224"/>
                  </a:lnTo>
                  <a:lnTo>
                    <a:pt x="4" y="228"/>
                  </a:lnTo>
                  <a:lnTo>
                    <a:pt x="4" y="232"/>
                  </a:lnTo>
                  <a:lnTo>
                    <a:pt x="4" y="234"/>
                  </a:lnTo>
                  <a:lnTo>
                    <a:pt x="6" y="238"/>
                  </a:lnTo>
                  <a:lnTo>
                    <a:pt x="6" y="242"/>
                  </a:lnTo>
                  <a:lnTo>
                    <a:pt x="8" y="244"/>
                  </a:lnTo>
                  <a:lnTo>
                    <a:pt x="8" y="246"/>
                  </a:lnTo>
                  <a:lnTo>
                    <a:pt x="10" y="248"/>
                  </a:lnTo>
                  <a:lnTo>
                    <a:pt x="10" y="248"/>
                  </a:lnTo>
                  <a:lnTo>
                    <a:pt x="10" y="250"/>
                  </a:lnTo>
                  <a:lnTo>
                    <a:pt x="12" y="250"/>
                  </a:lnTo>
                  <a:lnTo>
                    <a:pt x="14" y="252"/>
                  </a:lnTo>
                  <a:lnTo>
                    <a:pt x="14" y="252"/>
                  </a:lnTo>
                  <a:lnTo>
                    <a:pt x="16" y="252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6"/>
                  </a:lnTo>
                  <a:lnTo>
                    <a:pt x="20" y="256"/>
                  </a:lnTo>
                  <a:lnTo>
                    <a:pt x="20" y="256"/>
                  </a:lnTo>
                  <a:lnTo>
                    <a:pt x="20" y="258"/>
                  </a:lnTo>
                  <a:lnTo>
                    <a:pt x="20" y="260"/>
                  </a:lnTo>
                  <a:lnTo>
                    <a:pt x="20" y="262"/>
                  </a:lnTo>
                  <a:lnTo>
                    <a:pt x="20" y="264"/>
                  </a:lnTo>
                  <a:lnTo>
                    <a:pt x="18" y="264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16" y="266"/>
                  </a:lnTo>
                  <a:lnTo>
                    <a:pt x="16" y="266"/>
                  </a:lnTo>
                  <a:lnTo>
                    <a:pt x="14" y="266"/>
                  </a:lnTo>
                  <a:lnTo>
                    <a:pt x="14" y="264"/>
                  </a:lnTo>
                  <a:lnTo>
                    <a:pt x="12" y="262"/>
                  </a:lnTo>
                  <a:lnTo>
                    <a:pt x="10" y="260"/>
                  </a:lnTo>
                  <a:lnTo>
                    <a:pt x="8" y="258"/>
                  </a:lnTo>
                  <a:lnTo>
                    <a:pt x="6" y="258"/>
                  </a:lnTo>
                  <a:lnTo>
                    <a:pt x="6" y="256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60"/>
                  </a:lnTo>
                  <a:lnTo>
                    <a:pt x="0" y="262"/>
                  </a:lnTo>
                  <a:lnTo>
                    <a:pt x="0" y="266"/>
                  </a:lnTo>
                  <a:lnTo>
                    <a:pt x="0" y="268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2" y="278"/>
                  </a:lnTo>
                  <a:lnTo>
                    <a:pt x="2" y="280"/>
                  </a:lnTo>
                  <a:lnTo>
                    <a:pt x="4" y="284"/>
                  </a:lnTo>
                  <a:lnTo>
                    <a:pt x="6" y="292"/>
                  </a:lnTo>
                  <a:lnTo>
                    <a:pt x="8" y="298"/>
                  </a:lnTo>
                  <a:lnTo>
                    <a:pt x="10" y="300"/>
                  </a:lnTo>
                  <a:lnTo>
                    <a:pt x="10" y="302"/>
                  </a:lnTo>
                  <a:lnTo>
                    <a:pt x="14" y="306"/>
                  </a:lnTo>
                  <a:lnTo>
                    <a:pt x="14" y="308"/>
                  </a:lnTo>
                  <a:lnTo>
                    <a:pt x="16" y="310"/>
                  </a:lnTo>
                  <a:lnTo>
                    <a:pt x="16" y="312"/>
                  </a:lnTo>
                  <a:lnTo>
                    <a:pt x="18" y="314"/>
                  </a:lnTo>
                  <a:lnTo>
                    <a:pt x="18" y="316"/>
                  </a:lnTo>
                  <a:lnTo>
                    <a:pt x="18" y="318"/>
                  </a:lnTo>
                  <a:lnTo>
                    <a:pt x="18" y="320"/>
                  </a:lnTo>
                  <a:lnTo>
                    <a:pt x="18" y="324"/>
                  </a:lnTo>
                  <a:lnTo>
                    <a:pt x="18" y="328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18" y="336"/>
                  </a:lnTo>
                  <a:lnTo>
                    <a:pt x="16" y="340"/>
                  </a:lnTo>
                  <a:lnTo>
                    <a:pt x="16" y="342"/>
                  </a:lnTo>
                  <a:lnTo>
                    <a:pt x="16" y="344"/>
                  </a:lnTo>
                  <a:lnTo>
                    <a:pt x="16" y="346"/>
                  </a:lnTo>
                  <a:lnTo>
                    <a:pt x="16" y="346"/>
                  </a:lnTo>
                  <a:lnTo>
                    <a:pt x="18" y="346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20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6" y="352"/>
                  </a:lnTo>
                  <a:lnTo>
                    <a:pt x="26" y="352"/>
                  </a:lnTo>
                  <a:lnTo>
                    <a:pt x="26" y="354"/>
                  </a:lnTo>
                  <a:lnTo>
                    <a:pt x="28" y="356"/>
                  </a:lnTo>
                  <a:lnTo>
                    <a:pt x="28" y="358"/>
                  </a:lnTo>
                  <a:lnTo>
                    <a:pt x="28" y="360"/>
                  </a:lnTo>
                  <a:lnTo>
                    <a:pt x="28" y="362"/>
                  </a:lnTo>
                  <a:lnTo>
                    <a:pt x="28" y="364"/>
                  </a:lnTo>
                  <a:lnTo>
                    <a:pt x="28" y="368"/>
                  </a:lnTo>
                  <a:lnTo>
                    <a:pt x="28" y="370"/>
                  </a:lnTo>
                  <a:lnTo>
                    <a:pt x="28" y="372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28" y="376"/>
                  </a:lnTo>
                  <a:lnTo>
                    <a:pt x="26" y="378"/>
                  </a:lnTo>
                  <a:lnTo>
                    <a:pt x="26" y="380"/>
                  </a:lnTo>
                  <a:lnTo>
                    <a:pt x="26" y="380"/>
                  </a:lnTo>
                  <a:lnTo>
                    <a:pt x="26" y="380"/>
                  </a:lnTo>
                  <a:lnTo>
                    <a:pt x="24" y="380"/>
                  </a:lnTo>
                  <a:lnTo>
                    <a:pt x="24" y="380"/>
                  </a:lnTo>
                  <a:lnTo>
                    <a:pt x="22" y="380"/>
                  </a:lnTo>
                  <a:lnTo>
                    <a:pt x="20" y="380"/>
                  </a:lnTo>
                  <a:lnTo>
                    <a:pt x="18" y="380"/>
                  </a:lnTo>
                  <a:lnTo>
                    <a:pt x="18" y="380"/>
                  </a:lnTo>
                  <a:lnTo>
                    <a:pt x="18" y="380"/>
                  </a:lnTo>
                  <a:lnTo>
                    <a:pt x="16" y="380"/>
                  </a:lnTo>
                  <a:lnTo>
                    <a:pt x="16" y="382"/>
                  </a:lnTo>
                  <a:lnTo>
                    <a:pt x="16" y="382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90"/>
                  </a:lnTo>
                  <a:lnTo>
                    <a:pt x="12" y="390"/>
                  </a:lnTo>
                  <a:lnTo>
                    <a:pt x="12" y="392"/>
                  </a:lnTo>
                  <a:lnTo>
                    <a:pt x="12" y="392"/>
                  </a:lnTo>
                  <a:lnTo>
                    <a:pt x="10" y="394"/>
                  </a:lnTo>
                  <a:lnTo>
                    <a:pt x="8" y="396"/>
                  </a:lnTo>
                  <a:lnTo>
                    <a:pt x="8" y="398"/>
                  </a:lnTo>
                  <a:lnTo>
                    <a:pt x="6" y="398"/>
                  </a:lnTo>
                  <a:lnTo>
                    <a:pt x="6" y="400"/>
                  </a:lnTo>
                  <a:lnTo>
                    <a:pt x="6" y="400"/>
                  </a:lnTo>
                  <a:lnTo>
                    <a:pt x="6" y="400"/>
                  </a:lnTo>
                  <a:lnTo>
                    <a:pt x="6" y="402"/>
                  </a:lnTo>
                  <a:lnTo>
                    <a:pt x="6" y="402"/>
                  </a:lnTo>
                  <a:lnTo>
                    <a:pt x="8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2" y="410"/>
                  </a:lnTo>
                  <a:lnTo>
                    <a:pt x="14" y="412"/>
                  </a:lnTo>
                  <a:lnTo>
                    <a:pt x="16" y="414"/>
                  </a:lnTo>
                  <a:lnTo>
                    <a:pt x="18" y="416"/>
                  </a:lnTo>
                  <a:lnTo>
                    <a:pt x="20" y="418"/>
                  </a:lnTo>
                  <a:lnTo>
                    <a:pt x="22" y="420"/>
                  </a:lnTo>
                  <a:lnTo>
                    <a:pt x="28" y="422"/>
                  </a:lnTo>
                  <a:lnTo>
                    <a:pt x="32" y="426"/>
                  </a:lnTo>
                  <a:lnTo>
                    <a:pt x="36" y="426"/>
                  </a:lnTo>
                  <a:lnTo>
                    <a:pt x="38" y="428"/>
                  </a:lnTo>
                  <a:lnTo>
                    <a:pt x="40" y="428"/>
                  </a:lnTo>
                  <a:lnTo>
                    <a:pt x="42" y="430"/>
                  </a:lnTo>
                  <a:lnTo>
                    <a:pt x="44" y="430"/>
                  </a:lnTo>
                  <a:lnTo>
                    <a:pt x="46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50" y="428"/>
                  </a:lnTo>
                  <a:lnTo>
                    <a:pt x="50" y="428"/>
                  </a:lnTo>
                  <a:lnTo>
                    <a:pt x="50" y="428"/>
                  </a:lnTo>
                  <a:lnTo>
                    <a:pt x="52" y="426"/>
                  </a:lnTo>
                  <a:lnTo>
                    <a:pt x="52" y="424"/>
                  </a:lnTo>
                  <a:lnTo>
                    <a:pt x="54" y="42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16"/>
                  </a:lnTo>
                  <a:lnTo>
                    <a:pt x="58" y="414"/>
                  </a:lnTo>
                  <a:lnTo>
                    <a:pt x="58" y="414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2" y="412"/>
                  </a:lnTo>
                  <a:lnTo>
                    <a:pt x="62" y="412"/>
                  </a:lnTo>
                  <a:lnTo>
                    <a:pt x="64" y="412"/>
                  </a:lnTo>
                  <a:lnTo>
                    <a:pt x="66" y="412"/>
                  </a:lnTo>
                  <a:lnTo>
                    <a:pt x="68" y="412"/>
                  </a:lnTo>
                  <a:lnTo>
                    <a:pt x="72" y="412"/>
                  </a:lnTo>
                  <a:lnTo>
                    <a:pt x="78" y="414"/>
                  </a:lnTo>
                  <a:lnTo>
                    <a:pt x="82" y="414"/>
                  </a:lnTo>
                  <a:lnTo>
                    <a:pt x="82" y="414"/>
                  </a:lnTo>
                  <a:lnTo>
                    <a:pt x="84" y="414"/>
                  </a:lnTo>
                  <a:lnTo>
                    <a:pt x="90" y="414"/>
                  </a:lnTo>
                  <a:lnTo>
                    <a:pt x="96" y="414"/>
                  </a:lnTo>
                  <a:lnTo>
                    <a:pt x="102" y="414"/>
                  </a:lnTo>
                  <a:lnTo>
                    <a:pt x="110" y="412"/>
                  </a:lnTo>
                  <a:lnTo>
                    <a:pt x="114" y="412"/>
                  </a:lnTo>
                  <a:lnTo>
                    <a:pt x="118" y="412"/>
                  </a:lnTo>
                  <a:lnTo>
                    <a:pt x="120" y="412"/>
                  </a:lnTo>
                  <a:lnTo>
                    <a:pt x="124" y="410"/>
                  </a:lnTo>
                  <a:lnTo>
                    <a:pt x="126" y="410"/>
                  </a:lnTo>
                  <a:lnTo>
                    <a:pt x="130" y="410"/>
                  </a:lnTo>
                  <a:lnTo>
                    <a:pt x="132" y="408"/>
                  </a:lnTo>
                  <a:lnTo>
                    <a:pt x="134" y="406"/>
                  </a:lnTo>
                  <a:lnTo>
                    <a:pt x="136" y="406"/>
                  </a:lnTo>
                  <a:lnTo>
                    <a:pt x="136" y="406"/>
                  </a:lnTo>
                  <a:lnTo>
                    <a:pt x="138" y="404"/>
                  </a:lnTo>
                  <a:lnTo>
                    <a:pt x="138" y="402"/>
                  </a:lnTo>
                  <a:lnTo>
                    <a:pt x="140" y="400"/>
                  </a:lnTo>
                  <a:lnTo>
                    <a:pt x="142" y="396"/>
                  </a:lnTo>
                  <a:lnTo>
                    <a:pt x="144" y="394"/>
                  </a:lnTo>
                  <a:lnTo>
                    <a:pt x="144" y="392"/>
                  </a:lnTo>
                  <a:lnTo>
                    <a:pt x="148" y="390"/>
                  </a:lnTo>
                  <a:lnTo>
                    <a:pt x="152" y="386"/>
                  </a:lnTo>
                  <a:lnTo>
                    <a:pt x="154" y="386"/>
                  </a:lnTo>
                  <a:lnTo>
                    <a:pt x="156" y="384"/>
                  </a:lnTo>
                  <a:lnTo>
                    <a:pt x="158" y="382"/>
                  </a:lnTo>
                  <a:lnTo>
                    <a:pt x="160" y="382"/>
                  </a:lnTo>
                  <a:lnTo>
                    <a:pt x="162" y="382"/>
                  </a:lnTo>
                  <a:lnTo>
                    <a:pt x="164" y="380"/>
                  </a:lnTo>
                  <a:lnTo>
                    <a:pt x="168" y="380"/>
                  </a:lnTo>
                  <a:lnTo>
                    <a:pt x="170" y="380"/>
                  </a:lnTo>
                  <a:lnTo>
                    <a:pt x="176" y="380"/>
                  </a:lnTo>
                  <a:lnTo>
                    <a:pt x="184" y="380"/>
                  </a:lnTo>
                  <a:lnTo>
                    <a:pt x="190" y="380"/>
                  </a:lnTo>
                  <a:lnTo>
                    <a:pt x="194" y="380"/>
                  </a:lnTo>
                  <a:lnTo>
                    <a:pt x="196" y="380"/>
                  </a:lnTo>
                  <a:lnTo>
                    <a:pt x="198" y="378"/>
                  </a:lnTo>
                  <a:lnTo>
                    <a:pt x="202" y="378"/>
                  </a:lnTo>
                  <a:lnTo>
                    <a:pt x="204" y="378"/>
                  </a:lnTo>
                  <a:lnTo>
                    <a:pt x="206" y="376"/>
                  </a:lnTo>
                  <a:lnTo>
                    <a:pt x="208" y="376"/>
                  </a:lnTo>
                  <a:lnTo>
                    <a:pt x="208" y="374"/>
                  </a:lnTo>
                  <a:lnTo>
                    <a:pt x="210" y="372"/>
                  </a:lnTo>
                  <a:lnTo>
                    <a:pt x="212" y="370"/>
                  </a:lnTo>
                  <a:lnTo>
                    <a:pt x="214" y="368"/>
                  </a:lnTo>
                  <a:lnTo>
                    <a:pt x="216" y="368"/>
                  </a:lnTo>
                  <a:lnTo>
                    <a:pt x="216" y="368"/>
                  </a:lnTo>
                  <a:lnTo>
                    <a:pt x="216" y="368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6"/>
                  </a:lnTo>
                  <a:lnTo>
                    <a:pt x="230" y="366"/>
                  </a:lnTo>
                  <a:lnTo>
                    <a:pt x="232" y="366"/>
                  </a:lnTo>
                  <a:lnTo>
                    <a:pt x="234" y="366"/>
                  </a:lnTo>
                  <a:lnTo>
                    <a:pt x="236" y="366"/>
                  </a:lnTo>
                  <a:lnTo>
                    <a:pt x="236" y="366"/>
                  </a:lnTo>
                  <a:lnTo>
                    <a:pt x="240" y="364"/>
                  </a:lnTo>
                  <a:lnTo>
                    <a:pt x="242" y="364"/>
                  </a:lnTo>
                  <a:lnTo>
                    <a:pt x="244" y="364"/>
                  </a:lnTo>
                  <a:lnTo>
                    <a:pt x="244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6" y="364"/>
                  </a:lnTo>
                  <a:lnTo>
                    <a:pt x="248" y="364"/>
                  </a:lnTo>
                  <a:lnTo>
                    <a:pt x="248" y="366"/>
                  </a:lnTo>
                  <a:lnTo>
                    <a:pt x="248" y="366"/>
                  </a:lnTo>
                  <a:lnTo>
                    <a:pt x="248" y="368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8" y="372"/>
                  </a:lnTo>
                  <a:lnTo>
                    <a:pt x="248" y="372"/>
                  </a:lnTo>
                  <a:lnTo>
                    <a:pt x="248" y="372"/>
                  </a:lnTo>
                  <a:lnTo>
                    <a:pt x="250" y="372"/>
                  </a:lnTo>
                  <a:lnTo>
                    <a:pt x="252" y="372"/>
                  </a:lnTo>
                  <a:lnTo>
                    <a:pt x="252" y="374"/>
                  </a:lnTo>
                  <a:lnTo>
                    <a:pt x="256" y="374"/>
                  </a:lnTo>
                  <a:lnTo>
                    <a:pt x="258" y="372"/>
                  </a:lnTo>
                  <a:lnTo>
                    <a:pt x="262" y="372"/>
                  </a:lnTo>
                  <a:lnTo>
                    <a:pt x="264" y="372"/>
                  </a:lnTo>
                  <a:lnTo>
                    <a:pt x="266" y="372"/>
                  </a:lnTo>
                  <a:lnTo>
                    <a:pt x="268" y="372"/>
                  </a:lnTo>
                  <a:lnTo>
                    <a:pt x="268" y="372"/>
                  </a:lnTo>
                  <a:lnTo>
                    <a:pt x="270" y="372"/>
                  </a:lnTo>
                  <a:lnTo>
                    <a:pt x="270" y="374"/>
                  </a:lnTo>
                  <a:lnTo>
                    <a:pt x="272" y="374"/>
                  </a:lnTo>
                  <a:lnTo>
                    <a:pt x="274" y="376"/>
                  </a:lnTo>
                  <a:lnTo>
                    <a:pt x="276" y="378"/>
                  </a:lnTo>
                  <a:lnTo>
                    <a:pt x="278" y="382"/>
                  </a:lnTo>
                  <a:lnTo>
                    <a:pt x="280" y="384"/>
                  </a:lnTo>
                  <a:lnTo>
                    <a:pt x="284" y="388"/>
                  </a:lnTo>
                  <a:lnTo>
                    <a:pt x="288" y="392"/>
                  </a:lnTo>
                  <a:lnTo>
                    <a:pt x="288" y="396"/>
                  </a:lnTo>
                  <a:lnTo>
                    <a:pt x="290" y="398"/>
                  </a:lnTo>
                  <a:lnTo>
                    <a:pt x="292" y="400"/>
                  </a:lnTo>
                  <a:lnTo>
                    <a:pt x="292" y="402"/>
                  </a:lnTo>
                  <a:lnTo>
                    <a:pt x="292" y="402"/>
                  </a:lnTo>
                  <a:lnTo>
                    <a:pt x="292" y="404"/>
                  </a:lnTo>
                  <a:lnTo>
                    <a:pt x="292" y="406"/>
                  </a:lnTo>
                  <a:lnTo>
                    <a:pt x="292" y="412"/>
                  </a:lnTo>
                  <a:lnTo>
                    <a:pt x="292" y="414"/>
                  </a:lnTo>
                  <a:lnTo>
                    <a:pt x="292" y="418"/>
                  </a:lnTo>
                  <a:lnTo>
                    <a:pt x="292" y="418"/>
                  </a:lnTo>
                  <a:lnTo>
                    <a:pt x="292" y="420"/>
                  </a:lnTo>
                  <a:lnTo>
                    <a:pt x="292" y="420"/>
                  </a:lnTo>
                  <a:lnTo>
                    <a:pt x="294" y="420"/>
                  </a:lnTo>
                  <a:lnTo>
                    <a:pt x="294" y="420"/>
                  </a:lnTo>
                  <a:lnTo>
                    <a:pt x="294" y="422"/>
                  </a:lnTo>
                  <a:lnTo>
                    <a:pt x="296" y="422"/>
                  </a:lnTo>
                  <a:lnTo>
                    <a:pt x="296" y="422"/>
                  </a:lnTo>
                  <a:lnTo>
                    <a:pt x="298" y="420"/>
                  </a:lnTo>
                  <a:lnTo>
                    <a:pt x="300" y="420"/>
                  </a:lnTo>
                  <a:lnTo>
                    <a:pt x="302" y="420"/>
                  </a:lnTo>
                  <a:lnTo>
                    <a:pt x="304" y="418"/>
                  </a:lnTo>
                  <a:lnTo>
                    <a:pt x="304" y="418"/>
                  </a:lnTo>
                  <a:lnTo>
                    <a:pt x="308" y="416"/>
                  </a:lnTo>
                  <a:lnTo>
                    <a:pt x="310" y="414"/>
                  </a:lnTo>
                  <a:lnTo>
                    <a:pt x="314" y="412"/>
                  </a:lnTo>
                  <a:lnTo>
                    <a:pt x="316" y="410"/>
                  </a:lnTo>
                  <a:lnTo>
                    <a:pt x="320" y="406"/>
                  </a:lnTo>
                  <a:lnTo>
                    <a:pt x="322" y="402"/>
                  </a:lnTo>
                  <a:lnTo>
                    <a:pt x="324" y="400"/>
                  </a:lnTo>
                  <a:lnTo>
                    <a:pt x="326" y="398"/>
                  </a:lnTo>
                  <a:lnTo>
                    <a:pt x="326" y="398"/>
                  </a:lnTo>
                  <a:lnTo>
                    <a:pt x="326" y="396"/>
                  </a:lnTo>
                  <a:lnTo>
                    <a:pt x="328" y="390"/>
                  </a:lnTo>
                  <a:lnTo>
                    <a:pt x="330" y="388"/>
                  </a:lnTo>
                  <a:lnTo>
                    <a:pt x="330" y="386"/>
                  </a:lnTo>
                  <a:lnTo>
                    <a:pt x="330" y="386"/>
                  </a:lnTo>
                  <a:lnTo>
                    <a:pt x="332" y="386"/>
                  </a:lnTo>
                  <a:lnTo>
                    <a:pt x="332" y="384"/>
                  </a:lnTo>
                  <a:lnTo>
                    <a:pt x="332" y="384"/>
                  </a:lnTo>
                  <a:lnTo>
                    <a:pt x="334" y="384"/>
                  </a:lnTo>
                  <a:lnTo>
                    <a:pt x="334" y="384"/>
                  </a:lnTo>
                  <a:lnTo>
                    <a:pt x="334" y="384"/>
                  </a:lnTo>
                  <a:lnTo>
                    <a:pt x="334" y="386"/>
                  </a:lnTo>
                  <a:lnTo>
                    <a:pt x="336" y="386"/>
                  </a:lnTo>
                  <a:lnTo>
                    <a:pt x="336" y="388"/>
                  </a:lnTo>
                  <a:lnTo>
                    <a:pt x="336" y="390"/>
                  </a:lnTo>
                  <a:lnTo>
                    <a:pt x="336" y="392"/>
                  </a:lnTo>
                  <a:lnTo>
                    <a:pt x="336" y="394"/>
                  </a:lnTo>
                  <a:lnTo>
                    <a:pt x="334" y="396"/>
                  </a:lnTo>
                  <a:lnTo>
                    <a:pt x="334" y="398"/>
                  </a:lnTo>
                  <a:lnTo>
                    <a:pt x="334" y="400"/>
                  </a:lnTo>
                  <a:lnTo>
                    <a:pt x="332" y="404"/>
                  </a:lnTo>
                  <a:lnTo>
                    <a:pt x="332" y="408"/>
                  </a:lnTo>
                  <a:lnTo>
                    <a:pt x="330" y="410"/>
                  </a:lnTo>
                  <a:lnTo>
                    <a:pt x="328" y="412"/>
                  </a:lnTo>
                  <a:lnTo>
                    <a:pt x="328" y="414"/>
                  </a:lnTo>
                  <a:lnTo>
                    <a:pt x="324" y="416"/>
                  </a:lnTo>
                  <a:lnTo>
                    <a:pt x="322" y="418"/>
                  </a:lnTo>
                  <a:lnTo>
                    <a:pt x="322" y="420"/>
                  </a:lnTo>
                  <a:lnTo>
                    <a:pt x="322" y="420"/>
                  </a:lnTo>
                  <a:lnTo>
                    <a:pt x="320" y="420"/>
                  </a:lnTo>
                  <a:lnTo>
                    <a:pt x="320" y="422"/>
                  </a:lnTo>
                  <a:lnTo>
                    <a:pt x="320" y="422"/>
                  </a:lnTo>
                  <a:lnTo>
                    <a:pt x="322" y="422"/>
                  </a:lnTo>
                  <a:lnTo>
                    <a:pt x="322" y="422"/>
                  </a:lnTo>
                  <a:lnTo>
                    <a:pt x="322" y="424"/>
                  </a:lnTo>
                  <a:lnTo>
                    <a:pt x="324" y="424"/>
                  </a:lnTo>
                  <a:lnTo>
                    <a:pt x="326" y="424"/>
                  </a:lnTo>
                  <a:lnTo>
                    <a:pt x="328" y="424"/>
                  </a:lnTo>
                  <a:lnTo>
                    <a:pt x="328" y="424"/>
                  </a:lnTo>
                  <a:lnTo>
                    <a:pt x="330" y="424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4" y="420"/>
                  </a:lnTo>
                  <a:lnTo>
                    <a:pt x="334" y="416"/>
                  </a:lnTo>
                  <a:lnTo>
                    <a:pt x="334" y="416"/>
                  </a:lnTo>
                  <a:lnTo>
                    <a:pt x="334" y="414"/>
                  </a:lnTo>
                  <a:lnTo>
                    <a:pt x="336" y="412"/>
                  </a:lnTo>
                  <a:lnTo>
                    <a:pt x="338" y="410"/>
                  </a:lnTo>
                  <a:lnTo>
                    <a:pt x="338" y="410"/>
                  </a:lnTo>
                  <a:lnTo>
                    <a:pt x="338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08"/>
                  </a:lnTo>
                  <a:lnTo>
                    <a:pt x="340" y="410"/>
                  </a:lnTo>
                  <a:lnTo>
                    <a:pt x="340" y="410"/>
                  </a:lnTo>
                  <a:lnTo>
                    <a:pt x="340" y="410"/>
                  </a:lnTo>
                  <a:lnTo>
                    <a:pt x="340" y="412"/>
                  </a:lnTo>
                  <a:lnTo>
                    <a:pt x="340" y="414"/>
                  </a:lnTo>
                  <a:lnTo>
                    <a:pt x="340" y="414"/>
                  </a:lnTo>
                  <a:lnTo>
                    <a:pt x="340" y="416"/>
                  </a:lnTo>
                  <a:lnTo>
                    <a:pt x="340" y="420"/>
                  </a:lnTo>
                  <a:lnTo>
                    <a:pt x="342" y="422"/>
                  </a:lnTo>
                  <a:lnTo>
                    <a:pt x="342" y="424"/>
                  </a:lnTo>
                  <a:lnTo>
                    <a:pt x="342" y="424"/>
                  </a:lnTo>
                  <a:lnTo>
                    <a:pt x="344" y="426"/>
                  </a:lnTo>
                  <a:lnTo>
                    <a:pt x="344" y="426"/>
                  </a:lnTo>
                  <a:lnTo>
                    <a:pt x="346" y="428"/>
                  </a:lnTo>
                  <a:lnTo>
                    <a:pt x="350" y="432"/>
                  </a:lnTo>
                  <a:lnTo>
                    <a:pt x="350" y="432"/>
                  </a:lnTo>
                  <a:lnTo>
                    <a:pt x="352" y="434"/>
                  </a:lnTo>
                  <a:lnTo>
                    <a:pt x="352" y="434"/>
                  </a:lnTo>
                  <a:lnTo>
                    <a:pt x="352" y="436"/>
                  </a:lnTo>
                  <a:lnTo>
                    <a:pt x="352" y="438"/>
                  </a:lnTo>
                  <a:lnTo>
                    <a:pt x="352" y="442"/>
                  </a:lnTo>
                  <a:lnTo>
                    <a:pt x="352" y="444"/>
                  </a:lnTo>
                  <a:lnTo>
                    <a:pt x="352" y="446"/>
                  </a:lnTo>
                  <a:lnTo>
                    <a:pt x="352" y="448"/>
                  </a:lnTo>
                  <a:lnTo>
                    <a:pt x="350" y="452"/>
                  </a:lnTo>
                  <a:lnTo>
                    <a:pt x="348" y="454"/>
                  </a:lnTo>
                  <a:lnTo>
                    <a:pt x="348" y="456"/>
                  </a:lnTo>
                  <a:lnTo>
                    <a:pt x="348" y="458"/>
                  </a:lnTo>
                  <a:lnTo>
                    <a:pt x="348" y="458"/>
                  </a:lnTo>
                  <a:lnTo>
                    <a:pt x="348" y="460"/>
                  </a:lnTo>
                  <a:lnTo>
                    <a:pt x="348" y="460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50" y="464"/>
                  </a:lnTo>
                  <a:lnTo>
                    <a:pt x="352" y="466"/>
                  </a:lnTo>
                  <a:lnTo>
                    <a:pt x="354" y="468"/>
                  </a:lnTo>
                  <a:lnTo>
                    <a:pt x="356" y="470"/>
                  </a:lnTo>
                  <a:lnTo>
                    <a:pt x="358" y="470"/>
                  </a:lnTo>
                  <a:lnTo>
                    <a:pt x="362" y="474"/>
                  </a:lnTo>
                  <a:lnTo>
                    <a:pt x="364" y="476"/>
                  </a:lnTo>
                  <a:lnTo>
                    <a:pt x="368" y="478"/>
                  </a:lnTo>
                  <a:lnTo>
                    <a:pt x="372" y="478"/>
                  </a:lnTo>
                  <a:lnTo>
                    <a:pt x="376" y="480"/>
                  </a:lnTo>
                  <a:lnTo>
                    <a:pt x="382" y="482"/>
                  </a:lnTo>
                  <a:lnTo>
                    <a:pt x="386" y="484"/>
                  </a:lnTo>
                  <a:lnTo>
                    <a:pt x="392" y="486"/>
                  </a:lnTo>
                  <a:lnTo>
                    <a:pt x="402" y="488"/>
                  </a:lnTo>
                  <a:lnTo>
                    <a:pt x="406" y="490"/>
                  </a:lnTo>
                  <a:lnTo>
                    <a:pt x="410" y="492"/>
                  </a:lnTo>
                  <a:lnTo>
                    <a:pt x="416" y="492"/>
                  </a:lnTo>
                  <a:lnTo>
                    <a:pt x="422" y="494"/>
                  </a:lnTo>
                  <a:lnTo>
                    <a:pt x="424" y="494"/>
                  </a:lnTo>
                  <a:lnTo>
                    <a:pt x="426" y="494"/>
                  </a:lnTo>
                  <a:lnTo>
                    <a:pt x="428" y="494"/>
                  </a:lnTo>
                  <a:lnTo>
                    <a:pt x="430" y="494"/>
                  </a:lnTo>
                  <a:lnTo>
                    <a:pt x="430" y="494"/>
                  </a:lnTo>
                  <a:lnTo>
                    <a:pt x="432" y="494"/>
                  </a:lnTo>
                  <a:lnTo>
                    <a:pt x="436" y="492"/>
                  </a:lnTo>
                  <a:lnTo>
                    <a:pt x="438" y="492"/>
                  </a:lnTo>
                  <a:lnTo>
                    <a:pt x="442" y="490"/>
                  </a:lnTo>
                  <a:lnTo>
                    <a:pt x="448" y="486"/>
                  </a:lnTo>
                  <a:lnTo>
                    <a:pt x="454" y="484"/>
                  </a:lnTo>
                  <a:lnTo>
                    <a:pt x="460" y="482"/>
                  </a:lnTo>
                  <a:lnTo>
                    <a:pt x="464" y="480"/>
                  </a:lnTo>
                  <a:lnTo>
                    <a:pt x="470" y="478"/>
                  </a:lnTo>
                  <a:lnTo>
                    <a:pt x="476" y="476"/>
                  </a:lnTo>
                  <a:lnTo>
                    <a:pt x="482" y="472"/>
                  </a:lnTo>
                  <a:lnTo>
                    <a:pt x="486" y="472"/>
                  </a:lnTo>
                  <a:lnTo>
                    <a:pt x="488" y="470"/>
                  </a:lnTo>
                  <a:lnTo>
                    <a:pt x="490" y="468"/>
                  </a:lnTo>
                  <a:lnTo>
                    <a:pt x="492" y="466"/>
                  </a:lnTo>
                  <a:lnTo>
                    <a:pt x="494" y="466"/>
                  </a:lnTo>
                  <a:lnTo>
                    <a:pt x="496" y="464"/>
                  </a:lnTo>
                  <a:lnTo>
                    <a:pt x="498" y="462"/>
                  </a:lnTo>
                  <a:lnTo>
                    <a:pt x="498" y="460"/>
                  </a:lnTo>
                  <a:lnTo>
                    <a:pt x="500" y="458"/>
                  </a:lnTo>
                  <a:lnTo>
                    <a:pt x="500" y="456"/>
                  </a:lnTo>
                  <a:lnTo>
                    <a:pt x="500" y="452"/>
                  </a:lnTo>
                  <a:lnTo>
                    <a:pt x="502" y="448"/>
                  </a:lnTo>
                  <a:lnTo>
                    <a:pt x="504" y="444"/>
                  </a:lnTo>
                  <a:lnTo>
                    <a:pt x="504" y="438"/>
                  </a:lnTo>
                  <a:lnTo>
                    <a:pt x="506" y="436"/>
                  </a:lnTo>
                  <a:lnTo>
                    <a:pt x="506" y="436"/>
                  </a:lnTo>
                  <a:lnTo>
                    <a:pt x="506" y="434"/>
                  </a:lnTo>
                  <a:lnTo>
                    <a:pt x="508" y="432"/>
                  </a:lnTo>
                  <a:lnTo>
                    <a:pt x="508" y="432"/>
                  </a:lnTo>
                  <a:lnTo>
                    <a:pt x="510" y="430"/>
                  </a:lnTo>
                  <a:lnTo>
                    <a:pt x="512" y="428"/>
                  </a:lnTo>
                  <a:lnTo>
                    <a:pt x="514" y="426"/>
                  </a:lnTo>
                  <a:lnTo>
                    <a:pt x="516" y="424"/>
                  </a:lnTo>
                  <a:lnTo>
                    <a:pt x="520" y="422"/>
                  </a:lnTo>
                  <a:lnTo>
                    <a:pt x="522" y="420"/>
                  </a:lnTo>
                  <a:lnTo>
                    <a:pt x="524" y="418"/>
                  </a:lnTo>
                  <a:lnTo>
                    <a:pt x="526" y="418"/>
                  </a:lnTo>
                  <a:lnTo>
                    <a:pt x="526" y="416"/>
                  </a:lnTo>
                  <a:lnTo>
                    <a:pt x="528" y="416"/>
                  </a:lnTo>
                  <a:lnTo>
                    <a:pt x="528" y="414"/>
                  </a:lnTo>
                  <a:lnTo>
                    <a:pt x="530" y="412"/>
                  </a:lnTo>
                  <a:lnTo>
                    <a:pt x="532" y="408"/>
                  </a:lnTo>
                  <a:lnTo>
                    <a:pt x="532" y="404"/>
                  </a:lnTo>
                  <a:lnTo>
                    <a:pt x="534" y="400"/>
                  </a:lnTo>
                  <a:lnTo>
                    <a:pt x="536" y="396"/>
                  </a:lnTo>
                  <a:lnTo>
                    <a:pt x="538" y="394"/>
                  </a:lnTo>
                  <a:lnTo>
                    <a:pt x="538" y="392"/>
                  </a:lnTo>
                  <a:lnTo>
                    <a:pt x="540" y="390"/>
                  </a:lnTo>
                  <a:lnTo>
                    <a:pt x="540" y="390"/>
                  </a:lnTo>
                  <a:lnTo>
                    <a:pt x="542" y="388"/>
                  </a:lnTo>
                  <a:lnTo>
                    <a:pt x="544" y="386"/>
                  </a:lnTo>
                  <a:lnTo>
                    <a:pt x="548" y="382"/>
                  </a:lnTo>
                  <a:lnTo>
                    <a:pt x="550" y="380"/>
                  </a:lnTo>
                  <a:lnTo>
                    <a:pt x="558" y="374"/>
                  </a:lnTo>
                  <a:lnTo>
                    <a:pt x="560" y="370"/>
                  </a:lnTo>
                  <a:lnTo>
                    <a:pt x="564" y="368"/>
                  </a:lnTo>
                  <a:lnTo>
                    <a:pt x="564" y="366"/>
                  </a:lnTo>
                  <a:lnTo>
                    <a:pt x="568" y="364"/>
                  </a:lnTo>
                  <a:lnTo>
                    <a:pt x="570" y="360"/>
                  </a:lnTo>
                  <a:lnTo>
                    <a:pt x="570" y="358"/>
                  </a:lnTo>
                  <a:lnTo>
                    <a:pt x="570" y="358"/>
                  </a:lnTo>
                  <a:lnTo>
                    <a:pt x="572" y="356"/>
                  </a:lnTo>
                  <a:lnTo>
                    <a:pt x="572" y="354"/>
                  </a:lnTo>
                  <a:lnTo>
                    <a:pt x="572" y="352"/>
                  </a:lnTo>
                  <a:lnTo>
                    <a:pt x="572" y="348"/>
                  </a:lnTo>
                  <a:lnTo>
                    <a:pt x="572" y="344"/>
                  </a:lnTo>
                  <a:lnTo>
                    <a:pt x="572" y="338"/>
                  </a:lnTo>
                  <a:lnTo>
                    <a:pt x="570" y="326"/>
                  </a:lnTo>
                  <a:lnTo>
                    <a:pt x="570" y="322"/>
                  </a:lnTo>
                  <a:lnTo>
                    <a:pt x="570" y="320"/>
                  </a:lnTo>
                  <a:lnTo>
                    <a:pt x="570" y="318"/>
                  </a:lnTo>
                  <a:lnTo>
                    <a:pt x="570" y="314"/>
                  </a:lnTo>
                  <a:lnTo>
                    <a:pt x="572" y="312"/>
                  </a:lnTo>
                  <a:lnTo>
                    <a:pt x="572" y="306"/>
                  </a:lnTo>
                  <a:lnTo>
                    <a:pt x="576" y="292"/>
                  </a:lnTo>
                  <a:lnTo>
                    <a:pt x="576" y="284"/>
                  </a:lnTo>
                  <a:lnTo>
                    <a:pt x="578" y="276"/>
                  </a:lnTo>
                  <a:lnTo>
                    <a:pt x="578" y="270"/>
                  </a:lnTo>
                  <a:lnTo>
                    <a:pt x="580" y="268"/>
                  </a:lnTo>
                  <a:lnTo>
                    <a:pt x="580" y="264"/>
                  </a:lnTo>
                  <a:lnTo>
                    <a:pt x="580" y="262"/>
                  </a:lnTo>
                  <a:lnTo>
                    <a:pt x="580" y="258"/>
                  </a:lnTo>
                  <a:lnTo>
                    <a:pt x="578" y="254"/>
                  </a:lnTo>
                  <a:lnTo>
                    <a:pt x="578" y="254"/>
                  </a:lnTo>
                  <a:lnTo>
                    <a:pt x="578" y="252"/>
                  </a:lnTo>
                  <a:lnTo>
                    <a:pt x="578" y="250"/>
                  </a:lnTo>
                  <a:lnTo>
                    <a:pt x="576" y="250"/>
                  </a:lnTo>
                  <a:lnTo>
                    <a:pt x="574" y="246"/>
                  </a:lnTo>
                  <a:lnTo>
                    <a:pt x="572" y="244"/>
                  </a:lnTo>
                  <a:lnTo>
                    <a:pt x="570" y="240"/>
                  </a:lnTo>
                  <a:lnTo>
                    <a:pt x="566" y="236"/>
                  </a:lnTo>
                  <a:lnTo>
                    <a:pt x="564" y="234"/>
                  </a:lnTo>
                  <a:lnTo>
                    <a:pt x="562" y="230"/>
                  </a:lnTo>
                  <a:lnTo>
                    <a:pt x="562" y="230"/>
                  </a:lnTo>
                  <a:lnTo>
                    <a:pt x="560" y="228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58" y="222"/>
                  </a:lnTo>
                  <a:lnTo>
                    <a:pt x="556" y="214"/>
                  </a:lnTo>
                  <a:lnTo>
                    <a:pt x="556" y="210"/>
                  </a:lnTo>
                  <a:lnTo>
                    <a:pt x="554" y="206"/>
                  </a:lnTo>
                  <a:lnTo>
                    <a:pt x="554" y="204"/>
                  </a:lnTo>
                  <a:lnTo>
                    <a:pt x="554" y="204"/>
                  </a:lnTo>
                  <a:lnTo>
                    <a:pt x="552" y="202"/>
                  </a:lnTo>
                  <a:lnTo>
                    <a:pt x="552" y="200"/>
                  </a:lnTo>
                  <a:lnTo>
                    <a:pt x="550" y="200"/>
                  </a:lnTo>
                  <a:lnTo>
                    <a:pt x="550" y="200"/>
                  </a:lnTo>
                  <a:lnTo>
                    <a:pt x="550" y="198"/>
                  </a:lnTo>
                  <a:lnTo>
                    <a:pt x="548" y="198"/>
                  </a:lnTo>
                  <a:lnTo>
                    <a:pt x="546" y="198"/>
                  </a:lnTo>
                  <a:lnTo>
                    <a:pt x="542" y="196"/>
                  </a:lnTo>
                  <a:lnTo>
                    <a:pt x="540" y="196"/>
                  </a:lnTo>
                  <a:lnTo>
                    <a:pt x="536" y="194"/>
                  </a:lnTo>
                  <a:lnTo>
                    <a:pt x="536" y="194"/>
                  </a:lnTo>
                  <a:lnTo>
                    <a:pt x="534" y="194"/>
                  </a:lnTo>
                  <a:lnTo>
                    <a:pt x="534" y="192"/>
                  </a:lnTo>
                  <a:lnTo>
                    <a:pt x="532" y="192"/>
                  </a:lnTo>
                  <a:lnTo>
                    <a:pt x="532" y="190"/>
                  </a:lnTo>
                  <a:lnTo>
                    <a:pt x="532" y="190"/>
                  </a:lnTo>
                  <a:lnTo>
                    <a:pt x="532" y="188"/>
                  </a:lnTo>
                  <a:lnTo>
                    <a:pt x="530" y="186"/>
                  </a:lnTo>
                  <a:lnTo>
                    <a:pt x="530" y="182"/>
                  </a:lnTo>
                  <a:lnTo>
                    <a:pt x="530" y="178"/>
                  </a:lnTo>
                  <a:lnTo>
                    <a:pt x="530" y="174"/>
                  </a:lnTo>
                  <a:lnTo>
                    <a:pt x="530" y="172"/>
                  </a:lnTo>
                  <a:lnTo>
                    <a:pt x="530" y="170"/>
                  </a:lnTo>
                  <a:lnTo>
                    <a:pt x="530" y="168"/>
                  </a:lnTo>
                  <a:lnTo>
                    <a:pt x="528" y="166"/>
                  </a:lnTo>
                  <a:lnTo>
                    <a:pt x="528" y="166"/>
                  </a:lnTo>
                  <a:lnTo>
                    <a:pt x="526" y="164"/>
                  </a:lnTo>
                  <a:lnTo>
                    <a:pt x="526" y="162"/>
                  </a:lnTo>
                  <a:lnTo>
                    <a:pt x="524" y="162"/>
                  </a:lnTo>
                  <a:lnTo>
                    <a:pt x="522" y="162"/>
                  </a:lnTo>
                  <a:lnTo>
                    <a:pt x="520" y="160"/>
                  </a:lnTo>
                  <a:lnTo>
                    <a:pt x="518" y="160"/>
                  </a:lnTo>
                  <a:lnTo>
                    <a:pt x="514" y="158"/>
                  </a:lnTo>
                  <a:lnTo>
                    <a:pt x="508" y="156"/>
                  </a:lnTo>
                  <a:lnTo>
                    <a:pt x="506" y="156"/>
                  </a:lnTo>
                  <a:lnTo>
                    <a:pt x="504" y="154"/>
                  </a:lnTo>
                  <a:lnTo>
                    <a:pt x="502" y="154"/>
                  </a:lnTo>
                  <a:lnTo>
                    <a:pt x="500" y="152"/>
                  </a:lnTo>
                  <a:lnTo>
                    <a:pt x="500" y="152"/>
                  </a:lnTo>
                  <a:lnTo>
                    <a:pt x="498" y="150"/>
                  </a:lnTo>
                  <a:lnTo>
                    <a:pt x="498" y="148"/>
                  </a:lnTo>
                  <a:lnTo>
                    <a:pt x="498" y="146"/>
                  </a:lnTo>
                  <a:lnTo>
                    <a:pt x="498" y="146"/>
                  </a:lnTo>
                  <a:lnTo>
                    <a:pt x="496" y="144"/>
                  </a:lnTo>
                  <a:lnTo>
                    <a:pt x="496" y="140"/>
                  </a:lnTo>
                  <a:lnTo>
                    <a:pt x="496" y="138"/>
                  </a:lnTo>
                  <a:lnTo>
                    <a:pt x="496" y="134"/>
                  </a:lnTo>
                  <a:lnTo>
                    <a:pt x="498" y="124"/>
                  </a:lnTo>
                  <a:lnTo>
                    <a:pt x="498" y="120"/>
                  </a:lnTo>
                  <a:lnTo>
                    <a:pt x="498" y="118"/>
                  </a:lnTo>
                  <a:lnTo>
                    <a:pt x="498" y="116"/>
                  </a:lnTo>
                  <a:lnTo>
                    <a:pt x="496" y="112"/>
                  </a:lnTo>
                  <a:lnTo>
                    <a:pt x="496" y="108"/>
                  </a:lnTo>
                  <a:lnTo>
                    <a:pt x="494" y="102"/>
                  </a:lnTo>
                  <a:lnTo>
                    <a:pt x="494" y="98"/>
                  </a:lnTo>
                  <a:lnTo>
                    <a:pt x="492" y="92"/>
                  </a:lnTo>
                  <a:lnTo>
                    <a:pt x="490" y="88"/>
                  </a:lnTo>
                  <a:lnTo>
                    <a:pt x="490" y="84"/>
                  </a:lnTo>
                  <a:lnTo>
                    <a:pt x="488" y="82"/>
                  </a:lnTo>
                  <a:lnTo>
                    <a:pt x="488" y="80"/>
                  </a:lnTo>
                  <a:lnTo>
                    <a:pt x="486" y="78"/>
                  </a:lnTo>
                  <a:lnTo>
                    <a:pt x="486" y="78"/>
                  </a:lnTo>
                  <a:lnTo>
                    <a:pt x="484" y="74"/>
                  </a:lnTo>
                  <a:lnTo>
                    <a:pt x="482" y="72"/>
                  </a:lnTo>
                  <a:lnTo>
                    <a:pt x="478" y="70"/>
                  </a:lnTo>
                  <a:lnTo>
                    <a:pt x="476" y="68"/>
                  </a:lnTo>
                  <a:lnTo>
                    <a:pt x="474" y="64"/>
                  </a:lnTo>
                  <a:lnTo>
                    <a:pt x="472" y="62"/>
                  </a:lnTo>
                  <a:lnTo>
                    <a:pt x="470" y="60"/>
                  </a:lnTo>
                  <a:lnTo>
                    <a:pt x="470" y="60"/>
                  </a:lnTo>
                  <a:lnTo>
                    <a:pt x="468" y="56"/>
                  </a:lnTo>
                  <a:lnTo>
                    <a:pt x="466" y="54"/>
                  </a:lnTo>
                  <a:lnTo>
                    <a:pt x="464" y="50"/>
                  </a:lnTo>
                  <a:lnTo>
                    <a:pt x="464" y="46"/>
                  </a:lnTo>
                  <a:lnTo>
                    <a:pt x="462" y="42"/>
                  </a:lnTo>
                  <a:lnTo>
                    <a:pt x="460" y="38"/>
                  </a:lnTo>
                  <a:lnTo>
                    <a:pt x="460" y="36"/>
                  </a:lnTo>
                  <a:lnTo>
                    <a:pt x="460" y="34"/>
                  </a:lnTo>
                  <a:lnTo>
                    <a:pt x="460" y="34"/>
                  </a:lnTo>
                  <a:lnTo>
                    <a:pt x="460" y="32"/>
                  </a:lnTo>
                  <a:lnTo>
                    <a:pt x="460" y="32"/>
                  </a:lnTo>
                  <a:lnTo>
                    <a:pt x="460" y="30"/>
                  </a:lnTo>
                  <a:lnTo>
                    <a:pt x="460" y="28"/>
                  </a:lnTo>
                  <a:lnTo>
                    <a:pt x="462" y="26"/>
                  </a:lnTo>
                  <a:lnTo>
                    <a:pt x="464" y="24"/>
                  </a:lnTo>
                  <a:lnTo>
                    <a:pt x="466" y="22"/>
                  </a:lnTo>
                  <a:lnTo>
                    <a:pt x="466" y="20"/>
                  </a:lnTo>
                  <a:lnTo>
                    <a:pt x="466" y="20"/>
                  </a:lnTo>
                  <a:lnTo>
                    <a:pt x="468" y="18"/>
                  </a:lnTo>
                  <a:lnTo>
                    <a:pt x="468" y="18"/>
                  </a:lnTo>
                  <a:lnTo>
                    <a:pt x="468" y="16"/>
                  </a:lnTo>
                  <a:lnTo>
                    <a:pt x="466" y="16"/>
                  </a:lnTo>
                  <a:lnTo>
                    <a:pt x="466" y="14"/>
                  </a:lnTo>
                  <a:lnTo>
                    <a:pt x="466" y="12"/>
                  </a:lnTo>
                  <a:lnTo>
                    <a:pt x="466" y="12"/>
                  </a:lnTo>
                  <a:lnTo>
                    <a:pt x="464" y="8"/>
                  </a:lnTo>
                  <a:lnTo>
                    <a:pt x="462" y="6"/>
                  </a:lnTo>
                  <a:lnTo>
                    <a:pt x="460" y="4"/>
                  </a:lnTo>
                  <a:lnTo>
                    <a:pt x="460" y="4"/>
                  </a:lnTo>
                  <a:lnTo>
                    <a:pt x="458" y="2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54" y="0"/>
                  </a:lnTo>
                  <a:lnTo>
                    <a:pt x="454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8" y="2"/>
                  </a:lnTo>
                  <a:lnTo>
                    <a:pt x="448" y="2"/>
                  </a:lnTo>
                  <a:lnTo>
                    <a:pt x="448" y="4"/>
                  </a:lnTo>
                  <a:lnTo>
                    <a:pt x="446" y="6"/>
                  </a:lnTo>
                  <a:lnTo>
                    <a:pt x="444" y="12"/>
                  </a:lnTo>
                  <a:lnTo>
                    <a:pt x="444" y="14"/>
                  </a:lnTo>
                  <a:lnTo>
                    <a:pt x="442" y="16"/>
                  </a:lnTo>
                  <a:lnTo>
                    <a:pt x="442" y="16"/>
                  </a:lnTo>
                  <a:lnTo>
                    <a:pt x="442" y="18"/>
                  </a:lnTo>
                  <a:lnTo>
                    <a:pt x="440" y="20"/>
                  </a:lnTo>
                  <a:lnTo>
                    <a:pt x="438" y="22"/>
                  </a:lnTo>
                  <a:lnTo>
                    <a:pt x="436" y="24"/>
                  </a:lnTo>
                  <a:lnTo>
                    <a:pt x="434" y="26"/>
                  </a:lnTo>
                  <a:lnTo>
                    <a:pt x="434" y="26"/>
                  </a:lnTo>
                  <a:lnTo>
                    <a:pt x="434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4"/>
                  </a:lnTo>
                  <a:lnTo>
                    <a:pt x="432" y="38"/>
                  </a:lnTo>
                  <a:lnTo>
                    <a:pt x="432" y="42"/>
                  </a:lnTo>
                  <a:lnTo>
                    <a:pt x="432" y="46"/>
                  </a:lnTo>
                  <a:lnTo>
                    <a:pt x="432" y="50"/>
                  </a:lnTo>
                  <a:lnTo>
                    <a:pt x="434" y="58"/>
                  </a:lnTo>
                  <a:lnTo>
                    <a:pt x="434" y="66"/>
                  </a:lnTo>
                  <a:lnTo>
                    <a:pt x="434" y="70"/>
                  </a:lnTo>
                  <a:lnTo>
                    <a:pt x="436" y="74"/>
                  </a:lnTo>
                  <a:lnTo>
                    <a:pt x="436" y="78"/>
                  </a:lnTo>
                  <a:lnTo>
                    <a:pt x="436" y="82"/>
                  </a:lnTo>
                  <a:lnTo>
                    <a:pt x="436" y="86"/>
                  </a:lnTo>
                  <a:lnTo>
                    <a:pt x="434" y="88"/>
                  </a:lnTo>
                  <a:lnTo>
                    <a:pt x="434" y="90"/>
                  </a:lnTo>
                  <a:lnTo>
                    <a:pt x="432" y="92"/>
                  </a:lnTo>
                  <a:lnTo>
                    <a:pt x="432" y="94"/>
                  </a:lnTo>
                  <a:lnTo>
                    <a:pt x="430" y="96"/>
                  </a:lnTo>
                  <a:lnTo>
                    <a:pt x="428" y="100"/>
                  </a:lnTo>
                  <a:lnTo>
                    <a:pt x="426" y="102"/>
                  </a:lnTo>
                  <a:lnTo>
                    <a:pt x="426" y="104"/>
                  </a:lnTo>
                  <a:lnTo>
                    <a:pt x="426" y="104"/>
                  </a:lnTo>
                  <a:lnTo>
                    <a:pt x="424" y="106"/>
                  </a:lnTo>
                  <a:lnTo>
                    <a:pt x="424" y="110"/>
                  </a:lnTo>
                  <a:lnTo>
                    <a:pt x="422" y="110"/>
                  </a:lnTo>
                  <a:lnTo>
                    <a:pt x="422" y="112"/>
                  </a:lnTo>
                  <a:lnTo>
                    <a:pt x="422" y="112"/>
                  </a:lnTo>
                  <a:lnTo>
                    <a:pt x="420" y="114"/>
                  </a:lnTo>
                  <a:lnTo>
                    <a:pt x="420" y="114"/>
                  </a:lnTo>
                  <a:lnTo>
                    <a:pt x="420" y="114"/>
                  </a:lnTo>
                  <a:lnTo>
                    <a:pt x="416" y="114"/>
                  </a:lnTo>
                  <a:lnTo>
                    <a:pt x="414" y="116"/>
                  </a:lnTo>
                  <a:lnTo>
                    <a:pt x="412" y="116"/>
                  </a:lnTo>
                  <a:lnTo>
                    <a:pt x="410" y="116"/>
                  </a:lnTo>
                  <a:lnTo>
                    <a:pt x="406" y="114"/>
                  </a:lnTo>
                  <a:lnTo>
                    <a:pt x="404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2"/>
                  </a:lnTo>
                  <a:lnTo>
                    <a:pt x="400" y="112"/>
                  </a:lnTo>
                  <a:lnTo>
                    <a:pt x="398" y="110"/>
                  </a:lnTo>
                  <a:lnTo>
                    <a:pt x="396" y="106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88" y="100"/>
                  </a:lnTo>
                  <a:lnTo>
                    <a:pt x="386" y="98"/>
                  </a:lnTo>
                  <a:lnTo>
                    <a:pt x="384" y="98"/>
                  </a:lnTo>
                  <a:lnTo>
                    <a:pt x="378" y="96"/>
                  </a:lnTo>
                  <a:lnTo>
                    <a:pt x="374" y="94"/>
                  </a:lnTo>
                  <a:lnTo>
                    <a:pt x="370" y="94"/>
                  </a:lnTo>
                  <a:lnTo>
                    <a:pt x="368" y="92"/>
                  </a:lnTo>
                  <a:lnTo>
                    <a:pt x="368" y="92"/>
                  </a:lnTo>
                  <a:lnTo>
                    <a:pt x="366" y="90"/>
                  </a:lnTo>
                  <a:lnTo>
                    <a:pt x="362" y="86"/>
                  </a:lnTo>
                  <a:lnTo>
                    <a:pt x="360" y="84"/>
                  </a:lnTo>
                  <a:lnTo>
                    <a:pt x="358" y="82"/>
                  </a:lnTo>
                  <a:lnTo>
                    <a:pt x="356" y="80"/>
                  </a:lnTo>
                  <a:lnTo>
                    <a:pt x="356" y="80"/>
                  </a:lnTo>
                  <a:lnTo>
                    <a:pt x="354" y="80"/>
                  </a:lnTo>
                  <a:lnTo>
                    <a:pt x="350" y="78"/>
                  </a:lnTo>
                  <a:lnTo>
                    <a:pt x="348" y="78"/>
                  </a:lnTo>
                  <a:lnTo>
                    <a:pt x="346" y="78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4" y="76"/>
                  </a:lnTo>
                  <a:lnTo>
                    <a:pt x="344" y="76"/>
                  </a:lnTo>
                  <a:lnTo>
                    <a:pt x="344" y="74"/>
                  </a:lnTo>
                  <a:lnTo>
                    <a:pt x="344" y="74"/>
                  </a:lnTo>
                  <a:lnTo>
                    <a:pt x="346" y="72"/>
                  </a:lnTo>
                  <a:lnTo>
                    <a:pt x="346" y="70"/>
                  </a:lnTo>
                  <a:lnTo>
                    <a:pt x="348" y="68"/>
                  </a:lnTo>
                  <a:lnTo>
                    <a:pt x="350" y="64"/>
                  </a:lnTo>
                  <a:lnTo>
                    <a:pt x="350" y="62"/>
                  </a:lnTo>
                  <a:lnTo>
                    <a:pt x="352" y="60"/>
                  </a:lnTo>
                  <a:lnTo>
                    <a:pt x="352" y="60"/>
                  </a:lnTo>
                  <a:lnTo>
                    <a:pt x="352" y="58"/>
                  </a:lnTo>
                  <a:lnTo>
                    <a:pt x="352" y="54"/>
                  </a:lnTo>
                  <a:lnTo>
                    <a:pt x="354" y="52"/>
                  </a:lnTo>
                  <a:lnTo>
                    <a:pt x="354" y="50"/>
                  </a:lnTo>
                  <a:lnTo>
                    <a:pt x="354" y="50"/>
                  </a:lnTo>
                  <a:lnTo>
                    <a:pt x="356" y="48"/>
                  </a:lnTo>
                  <a:lnTo>
                    <a:pt x="356" y="48"/>
                  </a:lnTo>
                  <a:lnTo>
                    <a:pt x="356" y="48"/>
                  </a:lnTo>
                  <a:lnTo>
                    <a:pt x="360" y="46"/>
                  </a:lnTo>
                  <a:lnTo>
                    <a:pt x="362" y="46"/>
                  </a:lnTo>
                  <a:lnTo>
                    <a:pt x="364" y="46"/>
                  </a:lnTo>
                  <a:lnTo>
                    <a:pt x="364" y="44"/>
                  </a:lnTo>
                  <a:lnTo>
                    <a:pt x="366" y="42"/>
                  </a:lnTo>
                  <a:lnTo>
                    <a:pt x="366" y="40"/>
                  </a:lnTo>
                  <a:lnTo>
                    <a:pt x="368" y="38"/>
                  </a:lnTo>
                  <a:lnTo>
                    <a:pt x="370" y="36"/>
                  </a:lnTo>
                  <a:lnTo>
                    <a:pt x="370" y="34"/>
                  </a:lnTo>
                  <a:lnTo>
                    <a:pt x="370" y="32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8"/>
                  </a:lnTo>
                  <a:lnTo>
                    <a:pt x="370" y="28"/>
                  </a:lnTo>
                  <a:lnTo>
                    <a:pt x="370" y="26"/>
                  </a:lnTo>
                  <a:lnTo>
                    <a:pt x="370" y="26"/>
                  </a:lnTo>
                  <a:lnTo>
                    <a:pt x="368" y="26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62" y="24"/>
                  </a:lnTo>
                  <a:lnTo>
                    <a:pt x="358" y="24"/>
                  </a:lnTo>
                  <a:lnTo>
                    <a:pt x="354" y="24"/>
                  </a:lnTo>
                  <a:lnTo>
                    <a:pt x="352" y="24"/>
                  </a:lnTo>
                  <a:lnTo>
                    <a:pt x="350" y="24"/>
                  </a:lnTo>
                  <a:lnTo>
                    <a:pt x="348" y="24"/>
                  </a:lnTo>
                  <a:lnTo>
                    <a:pt x="346" y="22"/>
                  </a:lnTo>
                  <a:lnTo>
                    <a:pt x="340" y="22"/>
                  </a:lnTo>
                  <a:lnTo>
                    <a:pt x="336" y="22"/>
                  </a:lnTo>
                  <a:lnTo>
                    <a:pt x="332" y="22"/>
                  </a:lnTo>
                  <a:lnTo>
                    <a:pt x="332" y="22"/>
                  </a:lnTo>
                  <a:lnTo>
                    <a:pt x="330" y="22"/>
                  </a:lnTo>
                  <a:lnTo>
                    <a:pt x="328" y="20"/>
                  </a:lnTo>
                  <a:lnTo>
                    <a:pt x="326" y="20"/>
                  </a:lnTo>
                  <a:lnTo>
                    <a:pt x="324" y="18"/>
                  </a:lnTo>
                  <a:lnTo>
                    <a:pt x="320" y="16"/>
                  </a:lnTo>
                  <a:lnTo>
                    <a:pt x="318" y="14"/>
                  </a:lnTo>
                  <a:lnTo>
                    <a:pt x="314" y="12"/>
                  </a:lnTo>
                  <a:lnTo>
                    <a:pt x="312" y="12"/>
                  </a:lnTo>
                  <a:lnTo>
                    <a:pt x="310" y="10"/>
                  </a:lnTo>
                  <a:lnTo>
                    <a:pt x="304" y="8"/>
                  </a:lnTo>
                  <a:lnTo>
                    <a:pt x="302" y="8"/>
                  </a:lnTo>
                  <a:lnTo>
                    <a:pt x="298" y="8"/>
                  </a:lnTo>
                  <a:lnTo>
                    <a:pt x="294" y="6"/>
                  </a:lnTo>
                  <a:lnTo>
                    <a:pt x="294" y="6"/>
                  </a:lnTo>
                  <a:lnTo>
                    <a:pt x="292" y="6"/>
                  </a:lnTo>
                  <a:lnTo>
                    <a:pt x="290" y="6"/>
                  </a:lnTo>
                  <a:lnTo>
                    <a:pt x="290" y="8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86" y="8"/>
                  </a:lnTo>
                  <a:lnTo>
                    <a:pt x="286" y="10"/>
                  </a:lnTo>
                  <a:lnTo>
                    <a:pt x="286" y="10"/>
                  </a:lnTo>
                  <a:lnTo>
                    <a:pt x="286" y="10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86" y="14"/>
                  </a:lnTo>
                  <a:lnTo>
                    <a:pt x="286" y="16"/>
                  </a:lnTo>
                  <a:lnTo>
                    <a:pt x="288" y="16"/>
                  </a:lnTo>
                  <a:lnTo>
                    <a:pt x="288" y="16"/>
                  </a:lnTo>
                  <a:lnTo>
                    <a:pt x="290" y="18"/>
                  </a:lnTo>
                  <a:lnTo>
                    <a:pt x="294" y="18"/>
                  </a:lnTo>
                  <a:lnTo>
                    <a:pt x="294" y="18"/>
                  </a:lnTo>
                  <a:lnTo>
                    <a:pt x="296" y="18"/>
                  </a:lnTo>
                  <a:lnTo>
                    <a:pt x="296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59A6624-000F-4E54-A750-4A09969F9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881" y="5969917"/>
              <a:ext cx="95617" cy="88787"/>
            </a:xfrm>
            <a:custGeom>
              <a:avLst/>
              <a:gdLst>
                <a:gd name="T0" fmla="*/ 8 w 56"/>
                <a:gd name="T1" fmla="*/ 0 h 52"/>
                <a:gd name="T2" fmla="*/ 10 w 56"/>
                <a:gd name="T3" fmla="*/ 0 h 52"/>
                <a:gd name="T4" fmla="*/ 12 w 56"/>
                <a:gd name="T5" fmla="*/ 0 h 52"/>
                <a:gd name="T6" fmla="*/ 14 w 56"/>
                <a:gd name="T7" fmla="*/ 0 h 52"/>
                <a:gd name="T8" fmla="*/ 22 w 56"/>
                <a:gd name="T9" fmla="*/ 4 h 52"/>
                <a:gd name="T10" fmla="*/ 28 w 56"/>
                <a:gd name="T11" fmla="*/ 4 h 52"/>
                <a:gd name="T12" fmla="*/ 30 w 56"/>
                <a:gd name="T13" fmla="*/ 4 h 52"/>
                <a:gd name="T14" fmla="*/ 42 w 56"/>
                <a:gd name="T15" fmla="*/ 4 h 52"/>
                <a:gd name="T16" fmla="*/ 48 w 56"/>
                <a:gd name="T17" fmla="*/ 2 h 52"/>
                <a:gd name="T18" fmla="*/ 52 w 56"/>
                <a:gd name="T19" fmla="*/ 2 h 52"/>
                <a:gd name="T20" fmla="*/ 54 w 56"/>
                <a:gd name="T21" fmla="*/ 4 h 52"/>
                <a:gd name="T22" fmla="*/ 56 w 56"/>
                <a:gd name="T23" fmla="*/ 6 h 52"/>
                <a:gd name="T24" fmla="*/ 56 w 56"/>
                <a:gd name="T25" fmla="*/ 8 h 52"/>
                <a:gd name="T26" fmla="*/ 56 w 56"/>
                <a:gd name="T27" fmla="*/ 10 h 52"/>
                <a:gd name="T28" fmla="*/ 56 w 56"/>
                <a:gd name="T29" fmla="*/ 16 h 52"/>
                <a:gd name="T30" fmla="*/ 54 w 56"/>
                <a:gd name="T31" fmla="*/ 20 h 52"/>
                <a:gd name="T32" fmla="*/ 52 w 56"/>
                <a:gd name="T33" fmla="*/ 22 h 52"/>
                <a:gd name="T34" fmla="*/ 50 w 56"/>
                <a:gd name="T35" fmla="*/ 26 h 52"/>
                <a:gd name="T36" fmla="*/ 48 w 56"/>
                <a:gd name="T37" fmla="*/ 30 h 52"/>
                <a:gd name="T38" fmla="*/ 44 w 56"/>
                <a:gd name="T39" fmla="*/ 32 h 52"/>
                <a:gd name="T40" fmla="*/ 44 w 56"/>
                <a:gd name="T41" fmla="*/ 34 h 52"/>
                <a:gd name="T42" fmla="*/ 44 w 56"/>
                <a:gd name="T43" fmla="*/ 40 h 52"/>
                <a:gd name="T44" fmla="*/ 44 w 56"/>
                <a:gd name="T45" fmla="*/ 44 h 52"/>
                <a:gd name="T46" fmla="*/ 42 w 56"/>
                <a:gd name="T47" fmla="*/ 46 h 52"/>
                <a:gd name="T48" fmla="*/ 42 w 56"/>
                <a:gd name="T49" fmla="*/ 46 h 52"/>
                <a:gd name="T50" fmla="*/ 40 w 56"/>
                <a:gd name="T51" fmla="*/ 48 h 52"/>
                <a:gd name="T52" fmla="*/ 36 w 56"/>
                <a:gd name="T53" fmla="*/ 50 h 52"/>
                <a:gd name="T54" fmla="*/ 28 w 56"/>
                <a:gd name="T55" fmla="*/ 50 h 52"/>
                <a:gd name="T56" fmla="*/ 22 w 56"/>
                <a:gd name="T57" fmla="*/ 52 h 52"/>
                <a:gd name="T58" fmla="*/ 16 w 56"/>
                <a:gd name="T59" fmla="*/ 52 h 52"/>
                <a:gd name="T60" fmla="*/ 14 w 56"/>
                <a:gd name="T61" fmla="*/ 50 h 52"/>
                <a:gd name="T62" fmla="*/ 12 w 56"/>
                <a:gd name="T63" fmla="*/ 50 h 52"/>
                <a:gd name="T64" fmla="*/ 8 w 56"/>
                <a:gd name="T65" fmla="*/ 48 h 52"/>
                <a:gd name="T66" fmla="*/ 6 w 56"/>
                <a:gd name="T67" fmla="*/ 46 h 52"/>
                <a:gd name="T68" fmla="*/ 4 w 56"/>
                <a:gd name="T69" fmla="*/ 44 h 52"/>
                <a:gd name="T70" fmla="*/ 2 w 56"/>
                <a:gd name="T71" fmla="*/ 38 h 52"/>
                <a:gd name="T72" fmla="*/ 2 w 56"/>
                <a:gd name="T73" fmla="*/ 32 h 52"/>
                <a:gd name="T74" fmla="*/ 0 w 56"/>
                <a:gd name="T75" fmla="*/ 26 h 52"/>
                <a:gd name="T76" fmla="*/ 2 w 56"/>
                <a:gd name="T77" fmla="*/ 18 h 52"/>
                <a:gd name="T78" fmla="*/ 2 w 56"/>
                <a:gd name="T79" fmla="*/ 12 h 52"/>
                <a:gd name="T80" fmla="*/ 4 w 56"/>
                <a:gd name="T81" fmla="*/ 6 h 52"/>
                <a:gd name="T82" fmla="*/ 6 w 56"/>
                <a:gd name="T83" fmla="*/ 4 h 52"/>
                <a:gd name="T84" fmla="*/ 8 w 56"/>
                <a:gd name="T85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2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42" y="4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40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4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2C865BFC-5920-4E33-A22E-20AD99418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881" y="5969917"/>
              <a:ext cx="95617" cy="88787"/>
            </a:xfrm>
            <a:custGeom>
              <a:avLst/>
              <a:gdLst>
                <a:gd name="T0" fmla="*/ 8 w 56"/>
                <a:gd name="T1" fmla="*/ 0 h 52"/>
                <a:gd name="T2" fmla="*/ 10 w 56"/>
                <a:gd name="T3" fmla="*/ 0 h 52"/>
                <a:gd name="T4" fmla="*/ 12 w 56"/>
                <a:gd name="T5" fmla="*/ 0 h 52"/>
                <a:gd name="T6" fmla="*/ 14 w 56"/>
                <a:gd name="T7" fmla="*/ 0 h 52"/>
                <a:gd name="T8" fmla="*/ 22 w 56"/>
                <a:gd name="T9" fmla="*/ 4 h 52"/>
                <a:gd name="T10" fmla="*/ 28 w 56"/>
                <a:gd name="T11" fmla="*/ 4 h 52"/>
                <a:gd name="T12" fmla="*/ 30 w 56"/>
                <a:gd name="T13" fmla="*/ 4 h 52"/>
                <a:gd name="T14" fmla="*/ 42 w 56"/>
                <a:gd name="T15" fmla="*/ 4 h 52"/>
                <a:gd name="T16" fmla="*/ 48 w 56"/>
                <a:gd name="T17" fmla="*/ 2 h 52"/>
                <a:gd name="T18" fmla="*/ 52 w 56"/>
                <a:gd name="T19" fmla="*/ 2 h 52"/>
                <a:gd name="T20" fmla="*/ 54 w 56"/>
                <a:gd name="T21" fmla="*/ 4 h 52"/>
                <a:gd name="T22" fmla="*/ 56 w 56"/>
                <a:gd name="T23" fmla="*/ 6 h 52"/>
                <a:gd name="T24" fmla="*/ 56 w 56"/>
                <a:gd name="T25" fmla="*/ 8 h 52"/>
                <a:gd name="T26" fmla="*/ 56 w 56"/>
                <a:gd name="T27" fmla="*/ 10 h 52"/>
                <a:gd name="T28" fmla="*/ 56 w 56"/>
                <a:gd name="T29" fmla="*/ 16 h 52"/>
                <a:gd name="T30" fmla="*/ 54 w 56"/>
                <a:gd name="T31" fmla="*/ 20 h 52"/>
                <a:gd name="T32" fmla="*/ 52 w 56"/>
                <a:gd name="T33" fmla="*/ 22 h 52"/>
                <a:gd name="T34" fmla="*/ 50 w 56"/>
                <a:gd name="T35" fmla="*/ 26 h 52"/>
                <a:gd name="T36" fmla="*/ 48 w 56"/>
                <a:gd name="T37" fmla="*/ 30 h 52"/>
                <a:gd name="T38" fmla="*/ 44 w 56"/>
                <a:gd name="T39" fmla="*/ 32 h 52"/>
                <a:gd name="T40" fmla="*/ 44 w 56"/>
                <a:gd name="T41" fmla="*/ 34 h 52"/>
                <a:gd name="T42" fmla="*/ 44 w 56"/>
                <a:gd name="T43" fmla="*/ 40 h 52"/>
                <a:gd name="T44" fmla="*/ 44 w 56"/>
                <a:gd name="T45" fmla="*/ 44 h 52"/>
                <a:gd name="T46" fmla="*/ 42 w 56"/>
                <a:gd name="T47" fmla="*/ 46 h 52"/>
                <a:gd name="T48" fmla="*/ 42 w 56"/>
                <a:gd name="T49" fmla="*/ 46 h 52"/>
                <a:gd name="T50" fmla="*/ 40 w 56"/>
                <a:gd name="T51" fmla="*/ 48 h 52"/>
                <a:gd name="T52" fmla="*/ 36 w 56"/>
                <a:gd name="T53" fmla="*/ 50 h 52"/>
                <a:gd name="T54" fmla="*/ 28 w 56"/>
                <a:gd name="T55" fmla="*/ 50 h 52"/>
                <a:gd name="T56" fmla="*/ 22 w 56"/>
                <a:gd name="T57" fmla="*/ 52 h 52"/>
                <a:gd name="T58" fmla="*/ 16 w 56"/>
                <a:gd name="T59" fmla="*/ 52 h 52"/>
                <a:gd name="T60" fmla="*/ 14 w 56"/>
                <a:gd name="T61" fmla="*/ 50 h 52"/>
                <a:gd name="T62" fmla="*/ 12 w 56"/>
                <a:gd name="T63" fmla="*/ 50 h 52"/>
                <a:gd name="T64" fmla="*/ 8 w 56"/>
                <a:gd name="T65" fmla="*/ 48 h 52"/>
                <a:gd name="T66" fmla="*/ 6 w 56"/>
                <a:gd name="T67" fmla="*/ 46 h 52"/>
                <a:gd name="T68" fmla="*/ 4 w 56"/>
                <a:gd name="T69" fmla="*/ 44 h 52"/>
                <a:gd name="T70" fmla="*/ 2 w 56"/>
                <a:gd name="T71" fmla="*/ 38 h 52"/>
                <a:gd name="T72" fmla="*/ 2 w 56"/>
                <a:gd name="T73" fmla="*/ 32 h 52"/>
                <a:gd name="T74" fmla="*/ 0 w 56"/>
                <a:gd name="T75" fmla="*/ 26 h 52"/>
                <a:gd name="T76" fmla="*/ 2 w 56"/>
                <a:gd name="T77" fmla="*/ 18 h 52"/>
                <a:gd name="T78" fmla="*/ 2 w 56"/>
                <a:gd name="T79" fmla="*/ 12 h 52"/>
                <a:gd name="T80" fmla="*/ 4 w 56"/>
                <a:gd name="T81" fmla="*/ 6 h 52"/>
                <a:gd name="T82" fmla="*/ 6 w 56"/>
                <a:gd name="T83" fmla="*/ 4 h 52"/>
                <a:gd name="T84" fmla="*/ 8 w 56"/>
                <a:gd name="T85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2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42" y="4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2" y="4"/>
                  </a:lnTo>
                  <a:lnTo>
                    <a:pt x="54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8" y="28"/>
                  </a:lnTo>
                  <a:lnTo>
                    <a:pt x="48" y="30"/>
                  </a:lnTo>
                  <a:lnTo>
                    <a:pt x="46" y="30"/>
                  </a:lnTo>
                  <a:lnTo>
                    <a:pt x="44" y="3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40"/>
                  </a:lnTo>
                  <a:lnTo>
                    <a:pt x="44" y="42"/>
                  </a:lnTo>
                  <a:lnTo>
                    <a:pt x="44" y="44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4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0" y="50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BA8FB71-E640-4D50-9C07-5E5E4EDD1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667" y="5768438"/>
              <a:ext cx="112691" cy="228798"/>
            </a:xfrm>
            <a:custGeom>
              <a:avLst/>
              <a:gdLst>
                <a:gd name="T0" fmla="*/ 4 w 66"/>
                <a:gd name="T1" fmla="*/ 2 h 134"/>
                <a:gd name="T2" fmla="*/ 4 w 66"/>
                <a:gd name="T3" fmla="*/ 4 h 134"/>
                <a:gd name="T4" fmla="*/ 4 w 66"/>
                <a:gd name="T5" fmla="*/ 12 h 134"/>
                <a:gd name="T6" fmla="*/ 6 w 66"/>
                <a:gd name="T7" fmla="*/ 20 h 134"/>
                <a:gd name="T8" fmla="*/ 10 w 66"/>
                <a:gd name="T9" fmla="*/ 32 h 134"/>
                <a:gd name="T10" fmla="*/ 14 w 66"/>
                <a:gd name="T11" fmla="*/ 38 h 134"/>
                <a:gd name="T12" fmla="*/ 20 w 66"/>
                <a:gd name="T13" fmla="*/ 46 h 134"/>
                <a:gd name="T14" fmla="*/ 20 w 66"/>
                <a:gd name="T15" fmla="*/ 50 h 134"/>
                <a:gd name="T16" fmla="*/ 20 w 66"/>
                <a:gd name="T17" fmla="*/ 54 h 134"/>
                <a:gd name="T18" fmla="*/ 18 w 66"/>
                <a:gd name="T19" fmla="*/ 62 h 134"/>
                <a:gd name="T20" fmla="*/ 14 w 66"/>
                <a:gd name="T21" fmla="*/ 70 h 134"/>
                <a:gd name="T22" fmla="*/ 6 w 66"/>
                <a:gd name="T23" fmla="*/ 76 h 134"/>
                <a:gd name="T24" fmla="*/ 2 w 66"/>
                <a:gd name="T25" fmla="*/ 82 h 134"/>
                <a:gd name="T26" fmla="*/ 0 w 66"/>
                <a:gd name="T27" fmla="*/ 86 h 134"/>
                <a:gd name="T28" fmla="*/ 0 w 66"/>
                <a:gd name="T29" fmla="*/ 90 h 134"/>
                <a:gd name="T30" fmla="*/ 2 w 66"/>
                <a:gd name="T31" fmla="*/ 100 h 134"/>
                <a:gd name="T32" fmla="*/ 2 w 66"/>
                <a:gd name="T33" fmla="*/ 112 h 134"/>
                <a:gd name="T34" fmla="*/ 4 w 66"/>
                <a:gd name="T35" fmla="*/ 122 h 134"/>
                <a:gd name="T36" fmla="*/ 6 w 66"/>
                <a:gd name="T37" fmla="*/ 126 h 134"/>
                <a:gd name="T38" fmla="*/ 10 w 66"/>
                <a:gd name="T39" fmla="*/ 130 h 134"/>
                <a:gd name="T40" fmla="*/ 16 w 66"/>
                <a:gd name="T41" fmla="*/ 134 h 134"/>
                <a:gd name="T42" fmla="*/ 18 w 66"/>
                <a:gd name="T43" fmla="*/ 134 h 134"/>
                <a:gd name="T44" fmla="*/ 22 w 66"/>
                <a:gd name="T45" fmla="*/ 134 h 134"/>
                <a:gd name="T46" fmla="*/ 22 w 66"/>
                <a:gd name="T47" fmla="*/ 130 h 134"/>
                <a:gd name="T48" fmla="*/ 24 w 66"/>
                <a:gd name="T49" fmla="*/ 124 h 134"/>
                <a:gd name="T50" fmla="*/ 24 w 66"/>
                <a:gd name="T51" fmla="*/ 116 h 134"/>
                <a:gd name="T52" fmla="*/ 24 w 66"/>
                <a:gd name="T53" fmla="*/ 112 h 134"/>
                <a:gd name="T54" fmla="*/ 28 w 66"/>
                <a:gd name="T55" fmla="*/ 108 h 134"/>
                <a:gd name="T56" fmla="*/ 38 w 66"/>
                <a:gd name="T57" fmla="*/ 98 h 134"/>
                <a:gd name="T58" fmla="*/ 44 w 66"/>
                <a:gd name="T59" fmla="*/ 96 h 134"/>
                <a:gd name="T60" fmla="*/ 56 w 66"/>
                <a:gd name="T61" fmla="*/ 90 h 134"/>
                <a:gd name="T62" fmla="*/ 60 w 66"/>
                <a:gd name="T63" fmla="*/ 88 h 134"/>
                <a:gd name="T64" fmla="*/ 62 w 66"/>
                <a:gd name="T65" fmla="*/ 82 h 134"/>
                <a:gd name="T66" fmla="*/ 64 w 66"/>
                <a:gd name="T67" fmla="*/ 76 h 134"/>
                <a:gd name="T68" fmla="*/ 66 w 66"/>
                <a:gd name="T69" fmla="*/ 66 h 134"/>
                <a:gd name="T70" fmla="*/ 66 w 66"/>
                <a:gd name="T71" fmla="*/ 62 h 134"/>
                <a:gd name="T72" fmla="*/ 64 w 66"/>
                <a:gd name="T73" fmla="*/ 58 h 134"/>
                <a:gd name="T74" fmla="*/ 62 w 66"/>
                <a:gd name="T75" fmla="*/ 56 h 134"/>
                <a:gd name="T76" fmla="*/ 58 w 66"/>
                <a:gd name="T77" fmla="*/ 56 h 134"/>
                <a:gd name="T78" fmla="*/ 48 w 66"/>
                <a:gd name="T79" fmla="*/ 58 h 134"/>
                <a:gd name="T80" fmla="*/ 44 w 66"/>
                <a:gd name="T81" fmla="*/ 58 h 134"/>
                <a:gd name="T82" fmla="*/ 40 w 66"/>
                <a:gd name="T83" fmla="*/ 58 h 134"/>
                <a:gd name="T84" fmla="*/ 40 w 66"/>
                <a:gd name="T85" fmla="*/ 54 h 134"/>
                <a:gd name="T86" fmla="*/ 40 w 66"/>
                <a:gd name="T87" fmla="*/ 48 h 134"/>
                <a:gd name="T88" fmla="*/ 40 w 66"/>
                <a:gd name="T89" fmla="*/ 42 h 134"/>
                <a:gd name="T90" fmla="*/ 40 w 66"/>
                <a:gd name="T91" fmla="*/ 38 h 134"/>
                <a:gd name="T92" fmla="*/ 36 w 66"/>
                <a:gd name="T93" fmla="*/ 38 h 134"/>
                <a:gd name="T94" fmla="*/ 32 w 66"/>
                <a:gd name="T95" fmla="*/ 38 h 134"/>
                <a:gd name="T96" fmla="*/ 26 w 66"/>
                <a:gd name="T97" fmla="*/ 36 h 134"/>
                <a:gd name="T98" fmla="*/ 24 w 66"/>
                <a:gd name="T99" fmla="*/ 36 h 134"/>
                <a:gd name="T100" fmla="*/ 22 w 66"/>
                <a:gd name="T101" fmla="*/ 32 h 134"/>
                <a:gd name="T102" fmla="*/ 22 w 66"/>
                <a:gd name="T103" fmla="*/ 28 h 134"/>
                <a:gd name="T104" fmla="*/ 24 w 66"/>
                <a:gd name="T105" fmla="*/ 18 h 134"/>
                <a:gd name="T106" fmla="*/ 24 w 66"/>
                <a:gd name="T107" fmla="*/ 12 h 134"/>
                <a:gd name="T108" fmla="*/ 20 w 66"/>
                <a:gd name="T109" fmla="*/ 6 h 134"/>
                <a:gd name="T110" fmla="*/ 18 w 66"/>
                <a:gd name="T111" fmla="*/ 4 h 134"/>
                <a:gd name="T112" fmla="*/ 12 w 66"/>
                <a:gd name="T113" fmla="*/ 2 h 134"/>
                <a:gd name="T114" fmla="*/ 8 w 66"/>
                <a:gd name="T115" fmla="*/ 0 h 134"/>
                <a:gd name="T116" fmla="*/ 6 w 66"/>
                <a:gd name="T117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" h="134">
                  <a:moveTo>
                    <a:pt x="6" y="2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6" y="64"/>
                  </a:lnTo>
                  <a:lnTo>
                    <a:pt x="14" y="68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6" y="76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2" y="100"/>
                  </a:lnTo>
                  <a:lnTo>
                    <a:pt x="2" y="104"/>
                  </a:lnTo>
                  <a:lnTo>
                    <a:pt x="2" y="108"/>
                  </a:lnTo>
                  <a:lnTo>
                    <a:pt x="2" y="112"/>
                  </a:lnTo>
                  <a:lnTo>
                    <a:pt x="4" y="118"/>
                  </a:lnTo>
                  <a:lnTo>
                    <a:pt x="4" y="120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6" y="128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4" y="132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0" y="134"/>
                  </a:lnTo>
                  <a:lnTo>
                    <a:pt x="20" y="134"/>
                  </a:lnTo>
                  <a:lnTo>
                    <a:pt x="22" y="134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2" y="130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4" y="124"/>
                  </a:lnTo>
                  <a:lnTo>
                    <a:pt x="24" y="120"/>
                  </a:lnTo>
                  <a:lnTo>
                    <a:pt x="24" y="118"/>
                  </a:lnTo>
                  <a:lnTo>
                    <a:pt x="24" y="116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8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40" y="98"/>
                  </a:lnTo>
                  <a:lnTo>
                    <a:pt x="44" y="96"/>
                  </a:lnTo>
                  <a:lnTo>
                    <a:pt x="50" y="92"/>
                  </a:lnTo>
                  <a:lnTo>
                    <a:pt x="54" y="92"/>
                  </a:lnTo>
                  <a:lnTo>
                    <a:pt x="56" y="90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6" y="56"/>
                  </a:lnTo>
                  <a:lnTo>
                    <a:pt x="52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0"/>
                  </a:lnTo>
                  <a:lnTo>
                    <a:pt x="40" y="48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4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9EEBDADD-8A03-484D-8830-9CDD93233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3667" y="5768438"/>
              <a:ext cx="112691" cy="228798"/>
            </a:xfrm>
            <a:custGeom>
              <a:avLst/>
              <a:gdLst>
                <a:gd name="T0" fmla="*/ 4 w 66"/>
                <a:gd name="T1" fmla="*/ 2 h 134"/>
                <a:gd name="T2" fmla="*/ 4 w 66"/>
                <a:gd name="T3" fmla="*/ 4 h 134"/>
                <a:gd name="T4" fmla="*/ 4 w 66"/>
                <a:gd name="T5" fmla="*/ 12 h 134"/>
                <a:gd name="T6" fmla="*/ 6 w 66"/>
                <a:gd name="T7" fmla="*/ 20 h 134"/>
                <a:gd name="T8" fmla="*/ 10 w 66"/>
                <a:gd name="T9" fmla="*/ 32 h 134"/>
                <a:gd name="T10" fmla="*/ 14 w 66"/>
                <a:gd name="T11" fmla="*/ 38 h 134"/>
                <a:gd name="T12" fmla="*/ 20 w 66"/>
                <a:gd name="T13" fmla="*/ 46 h 134"/>
                <a:gd name="T14" fmla="*/ 20 w 66"/>
                <a:gd name="T15" fmla="*/ 50 h 134"/>
                <a:gd name="T16" fmla="*/ 20 w 66"/>
                <a:gd name="T17" fmla="*/ 54 h 134"/>
                <a:gd name="T18" fmla="*/ 18 w 66"/>
                <a:gd name="T19" fmla="*/ 62 h 134"/>
                <a:gd name="T20" fmla="*/ 14 w 66"/>
                <a:gd name="T21" fmla="*/ 70 h 134"/>
                <a:gd name="T22" fmla="*/ 6 w 66"/>
                <a:gd name="T23" fmla="*/ 76 h 134"/>
                <a:gd name="T24" fmla="*/ 2 w 66"/>
                <a:gd name="T25" fmla="*/ 82 h 134"/>
                <a:gd name="T26" fmla="*/ 0 w 66"/>
                <a:gd name="T27" fmla="*/ 86 h 134"/>
                <a:gd name="T28" fmla="*/ 0 w 66"/>
                <a:gd name="T29" fmla="*/ 90 h 134"/>
                <a:gd name="T30" fmla="*/ 2 w 66"/>
                <a:gd name="T31" fmla="*/ 100 h 134"/>
                <a:gd name="T32" fmla="*/ 2 w 66"/>
                <a:gd name="T33" fmla="*/ 112 h 134"/>
                <a:gd name="T34" fmla="*/ 4 w 66"/>
                <a:gd name="T35" fmla="*/ 122 h 134"/>
                <a:gd name="T36" fmla="*/ 6 w 66"/>
                <a:gd name="T37" fmla="*/ 126 h 134"/>
                <a:gd name="T38" fmla="*/ 10 w 66"/>
                <a:gd name="T39" fmla="*/ 130 h 134"/>
                <a:gd name="T40" fmla="*/ 16 w 66"/>
                <a:gd name="T41" fmla="*/ 134 h 134"/>
                <a:gd name="T42" fmla="*/ 18 w 66"/>
                <a:gd name="T43" fmla="*/ 134 h 134"/>
                <a:gd name="T44" fmla="*/ 22 w 66"/>
                <a:gd name="T45" fmla="*/ 134 h 134"/>
                <a:gd name="T46" fmla="*/ 22 w 66"/>
                <a:gd name="T47" fmla="*/ 130 h 134"/>
                <a:gd name="T48" fmla="*/ 24 w 66"/>
                <a:gd name="T49" fmla="*/ 124 h 134"/>
                <a:gd name="T50" fmla="*/ 24 w 66"/>
                <a:gd name="T51" fmla="*/ 116 h 134"/>
                <a:gd name="T52" fmla="*/ 24 w 66"/>
                <a:gd name="T53" fmla="*/ 112 h 134"/>
                <a:gd name="T54" fmla="*/ 28 w 66"/>
                <a:gd name="T55" fmla="*/ 108 h 134"/>
                <a:gd name="T56" fmla="*/ 38 w 66"/>
                <a:gd name="T57" fmla="*/ 98 h 134"/>
                <a:gd name="T58" fmla="*/ 44 w 66"/>
                <a:gd name="T59" fmla="*/ 96 h 134"/>
                <a:gd name="T60" fmla="*/ 56 w 66"/>
                <a:gd name="T61" fmla="*/ 90 h 134"/>
                <a:gd name="T62" fmla="*/ 60 w 66"/>
                <a:gd name="T63" fmla="*/ 88 h 134"/>
                <a:gd name="T64" fmla="*/ 62 w 66"/>
                <a:gd name="T65" fmla="*/ 82 h 134"/>
                <a:gd name="T66" fmla="*/ 64 w 66"/>
                <a:gd name="T67" fmla="*/ 76 h 134"/>
                <a:gd name="T68" fmla="*/ 66 w 66"/>
                <a:gd name="T69" fmla="*/ 66 h 134"/>
                <a:gd name="T70" fmla="*/ 66 w 66"/>
                <a:gd name="T71" fmla="*/ 62 h 134"/>
                <a:gd name="T72" fmla="*/ 64 w 66"/>
                <a:gd name="T73" fmla="*/ 58 h 134"/>
                <a:gd name="T74" fmla="*/ 62 w 66"/>
                <a:gd name="T75" fmla="*/ 56 h 134"/>
                <a:gd name="T76" fmla="*/ 58 w 66"/>
                <a:gd name="T77" fmla="*/ 56 h 134"/>
                <a:gd name="T78" fmla="*/ 48 w 66"/>
                <a:gd name="T79" fmla="*/ 58 h 134"/>
                <a:gd name="T80" fmla="*/ 44 w 66"/>
                <a:gd name="T81" fmla="*/ 58 h 134"/>
                <a:gd name="T82" fmla="*/ 40 w 66"/>
                <a:gd name="T83" fmla="*/ 58 h 134"/>
                <a:gd name="T84" fmla="*/ 40 w 66"/>
                <a:gd name="T85" fmla="*/ 54 h 134"/>
                <a:gd name="T86" fmla="*/ 40 w 66"/>
                <a:gd name="T87" fmla="*/ 48 h 134"/>
                <a:gd name="T88" fmla="*/ 40 w 66"/>
                <a:gd name="T89" fmla="*/ 42 h 134"/>
                <a:gd name="T90" fmla="*/ 40 w 66"/>
                <a:gd name="T91" fmla="*/ 38 h 134"/>
                <a:gd name="T92" fmla="*/ 36 w 66"/>
                <a:gd name="T93" fmla="*/ 38 h 134"/>
                <a:gd name="T94" fmla="*/ 32 w 66"/>
                <a:gd name="T95" fmla="*/ 38 h 134"/>
                <a:gd name="T96" fmla="*/ 26 w 66"/>
                <a:gd name="T97" fmla="*/ 36 h 134"/>
                <a:gd name="T98" fmla="*/ 24 w 66"/>
                <a:gd name="T99" fmla="*/ 36 h 134"/>
                <a:gd name="T100" fmla="*/ 22 w 66"/>
                <a:gd name="T101" fmla="*/ 32 h 134"/>
                <a:gd name="T102" fmla="*/ 22 w 66"/>
                <a:gd name="T103" fmla="*/ 28 h 134"/>
                <a:gd name="T104" fmla="*/ 24 w 66"/>
                <a:gd name="T105" fmla="*/ 18 h 134"/>
                <a:gd name="T106" fmla="*/ 24 w 66"/>
                <a:gd name="T107" fmla="*/ 12 h 134"/>
                <a:gd name="T108" fmla="*/ 20 w 66"/>
                <a:gd name="T109" fmla="*/ 6 h 134"/>
                <a:gd name="T110" fmla="*/ 18 w 66"/>
                <a:gd name="T111" fmla="*/ 4 h 134"/>
                <a:gd name="T112" fmla="*/ 12 w 66"/>
                <a:gd name="T113" fmla="*/ 2 h 134"/>
                <a:gd name="T114" fmla="*/ 8 w 66"/>
                <a:gd name="T115" fmla="*/ 0 h 134"/>
                <a:gd name="T116" fmla="*/ 6 w 66"/>
                <a:gd name="T117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" h="134">
                  <a:moveTo>
                    <a:pt x="6" y="2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8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6" y="64"/>
                  </a:lnTo>
                  <a:lnTo>
                    <a:pt x="14" y="68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6" y="76"/>
                  </a:lnTo>
                  <a:lnTo>
                    <a:pt x="4" y="78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2" y="94"/>
                  </a:lnTo>
                  <a:lnTo>
                    <a:pt x="2" y="96"/>
                  </a:lnTo>
                  <a:lnTo>
                    <a:pt x="2" y="100"/>
                  </a:lnTo>
                  <a:lnTo>
                    <a:pt x="2" y="104"/>
                  </a:lnTo>
                  <a:lnTo>
                    <a:pt x="2" y="108"/>
                  </a:lnTo>
                  <a:lnTo>
                    <a:pt x="2" y="112"/>
                  </a:lnTo>
                  <a:lnTo>
                    <a:pt x="4" y="118"/>
                  </a:lnTo>
                  <a:lnTo>
                    <a:pt x="4" y="120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6" y="128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4" y="132"/>
                  </a:lnTo>
                  <a:lnTo>
                    <a:pt x="16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18" y="134"/>
                  </a:lnTo>
                  <a:lnTo>
                    <a:pt x="20" y="134"/>
                  </a:lnTo>
                  <a:lnTo>
                    <a:pt x="20" y="134"/>
                  </a:lnTo>
                  <a:lnTo>
                    <a:pt x="22" y="134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2" y="130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4" y="124"/>
                  </a:lnTo>
                  <a:lnTo>
                    <a:pt x="24" y="120"/>
                  </a:lnTo>
                  <a:lnTo>
                    <a:pt x="24" y="118"/>
                  </a:lnTo>
                  <a:lnTo>
                    <a:pt x="24" y="116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26" y="110"/>
                  </a:lnTo>
                  <a:lnTo>
                    <a:pt x="26" y="108"/>
                  </a:lnTo>
                  <a:lnTo>
                    <a:pt x="28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40" y="98"/>
                  </a:lnTo>
                  <a:lnTo>
                    <a:pt x="44" y="96"/>
                  </a:lnTo>
                  <a:lnTo>
                    <a:pt x="50" y="92"/>
                  </a:lnTo>
                  <a:lnTo>
                    <a:pt x="54" y="92"/>
                  </a:lnTo>
                  <a:lnTo>
                    <a:pt x="56" y="90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0" y="88"/>
                  </a:lnTo>
                  <a:lnTo>
                    <a:pt x="60" y="86"/>
                  </a:lnTo>
                  <a:lnTo>
                    <a:pt x="62" y="84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2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56" y="56"/>
                  </a:lnTo>
                  <a:lnTo>
                    <a:pt x="52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0"/>
                  </a:lnTo>
                  <a:lnTo>
                    <a:pt x="40" y="48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4" y="20"/>
                  </a:lnTo>
                  <a:lnTo>
                    <a:pt x="24" y="18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A8EAD0F4-A1D8-4B6B-8784-F6A0DD83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869" y="5952843"/>
              <a:ext cx="215137" cy="218553"/>
            </a:xfrm>
            <a:custGeom>
              <a:avLst/>
              <a:gdLst>
                <a:gd name="T0" fmla="*/ 98 w 126"/>
                <a:gd name="T1" fmla="*/ 4 h 128"/>
                <a:gd name="T2" fmla="*/ 96 w 126"/>
                <a:gd name="T3" fmla="*/ 8 h 128"/>
                <a:gd name="T4" fmla="*/ 96 w 126"/>
                <a:gd name="T5" fmla="*/ 16 h 128"/>
                <a:gd name="T6" fmla="*/ 96 w 126"/>
                <a:gd name="T7" fmla="*/ 22 h 128"/>
                <a:gd name="T8" fmla="*/ 94 w 126"/>
                <a:gd name="T9" fmla="*/ 24 h 128"/>
                <a:gd name="T10" fmla="*/ 92 w 126"/>
                <a:gd name="T11" fmla="*/ 26 h 128"/>
                <a:gd name="T12" fmla="*/ 82 w 126"/>
                <a:gd name="T13" fmla="*/ 30 h 128"/>
                <a:gd name="T14" fmla="*/ 76 w 126"/>
                <a:gd name="T15" fmla="*/ 32 h 128"/>
                <a:gd name="T16" fmla="*/ 74 w 126"/>
                <a:gd name="T17" fmla="*/ 36 h 128"/>
                <a:gd name="T18" fmla="*/ 68 w 126"/>
                <a:gd name="T19" fmla="*/ 44 h 128"/>
                <a:gd name="T20" fmla="*/ 62 w 126"/>
                <a:gd name="T21" fmla="*/ 52 h 128"/>
                <a:gd name="T22" fmla="*/ 58 w 126"/>
                <a:gd name="T23" fmla="*/ 54 h 128"/>
                <a:gd name="T24" fmla="*/ 52 w 126"/>
                <a:gd name="T25" fmla="*/ 58 h 128"/>
                <a:gd name="T26" fmla="*/ 36 w 126"/>
                <a:gd name="T27" fmla="*/ 64 h 128"/>
                <a:gd name="T28" fmla="*/ 26 w 126"/>
                <a:gd name="T29" fmla="*/ 68 h 128"/>
                <a:gd name="T30" fmla="*/ 14 w 126"/>
                <a:gd name="T31" fmla="*/ 76 h 128"/>
                <a:gd name="T32" fmla="*/ 4 w 126"/>
                <a:gd name="T33" fmla="*/ 84 h 128"/>
                <a:gd name="T34" fmla="*/ 0 w 126"/>
                <a:gd name="T35" fmla="*/ 90 h 128"/>
                <a:gd name="T36" fmla="*/ 0 w 126"/>
                <a:gd name="T37" fmla="*/ 94 h 128"/>
                <a:gd name="T38" fmla="*/ 0 w 126"/>
                <a:gd name="T39" fmla="*/ 98 h 128"/>
                <a:gd name="T40" fmla="*/ 2 w 126"/>
                <a:gd name="T41" fmla="*/ 104 h 128"/>
                <a:gd name="T42" fmla="*/ 8 w 126"/>
                <a:gd name="T43" fmla="*/ 114 h 128"/>
                <a:gd name="T44" fmla="*/ 16 w 126"/>
                <a:gd name="T45" fmla="*/ 122 h 128"/>
                <a:gd name="T46" fmla="*/ 20 w 126"/>
                <a:gd name="T47" fmla="*/ 126 h 128"/>
                <a:gd name="T48" fmla="*/ 24 w 126"/>
                <a:gd name="T49" fmla="*/ 128 h 128"/>
                <a:gd name="T50" fmla="*/ 28 w 126"/>
                <a:gd name="T51" fmla="*/ 128 h 128"/>
                <a:gd name="T52" fmla="*/ 34 w 126"/>
                <a:gd name="T53" fmla="*/ 126 h 128"/>
                <a:gd name="T54" fmla="*/ 40 w 126"/>
                <a:gd name="T55" fmla="*/ 122 h 128"/>
                <a:gd name="T56" fmla="*/ 48 w 126"/>
                <a:gd name="T57" fmla="*/ 112 h 128"/>
                <a:gd name="T58" fmla="*/ 54 w 126"/>
                <a:gd name="T59" fmla="*/ 104 h 128"/>
                <a:gd name="T60" fmla="*/ 58 w 126"/>
                <a:gd name="T61" fmla="*/ 98 h 128"/>
                <a:gd name="T62" fmla="*/ 60 w 126"/>
                <a:gd name="T63" fmla="*/ 88 h 128"/>
                <a:gd name="T64" fmla="*/ 62 w 126"/>
                <a:gd name="T65" fmla="*/ 84 h 128"/>
                <a:gd name="T66" fmla="*/ 70 w 126"/>
                <a:gd name="T67" fmla="*/ 78 h 128"/>
                <a:gd name="T68" fmla="*/ 78 w 126"/>
                <a:gd name="T69" fmla="*/ 72 h 128"/>
                <a:gd name="T70" fmla="*/ 84 w 126"/>
                <a:gd name="T71" fmla="*/ 68 h 128"/>
                <a:gd name="T72" fmla="*/ 90 w 126"/>
                <a:gd name="T73" fmla="*/ 70 h 128"/>
                <a:gd name="T74" fmla="*/ 94 w 126"/>
                <a:gd name="T75" fmla="*/ 68 h 128"/>
                <a:gd name="T76" fmla="*/ 96 w 126"/>
                <a:gd name="T77" fmla="*/ 68 h 128"/>
                <a:gd name="T78" fmla="*/ 98 w 126"/>
                <a:gd name="T79" fmla="*/ 62 h 128"/>
                <a:gd name="T80" fmla="*/ 100 w 126"/>
                <a:gd name="T81" fmla="*/ 52 h 128"/>
                <a:gd name="T82" fmla="*/ 102 w 126"/>
                <a:gd name="T83" fmla="*/ 50 h 128"/>
                <a:gd name="T84" fmla="*/ 110 w 126"/>
                <a:gd name="T85" fmla="*/ 40 h 128"/>
                <a:gd name="T86" fmla="*/ 116 w 126"/>
                <a:gd name="T87" fmla="*/ 34 h 128"/>
                <a:gd name="T88" fmla="*/ 124 w 126"/>
                <a:gd name="T89" fmla="*/ 26 h 128"/>
                <a:gd name="T90" fmla="*/ 126 w 126"/>
                <a:gd name="T91" fmla="*/ 24 h 128"/>
                <a:gd name="T92" fmla="*/ 126 w 126"/>
                <a:gd name="T93" fmla="*/ 20 h 128"/>
                <a:gd name="T94" fmla="*/ 124 w 126"/>
                <a:gd name="T95" fmla="*/ 12 h 128"/>
                <a:gd name="T96" fmla="*/ 122 w 126"/>
                <a:gd name="T97" fmla="*/ 8 h 128"/>
                <a:gd name="T98" fmla="*/ 120 w 126"/>
                <a:gd name="T99" fmla="*/ 8 h 128"/>
                <a:gd name="T100" fmla="*/ 120 w 126"/>
                <a:gd name="T101" fmla="*/ 8 h 128"/>
                <a:gd name="T102" fmla="*/ 116 w 126"/>
                <a:gd name="T103" fmla="*/ 12 h 128"/>
                <a:gd name="T104" fmla="*/ 114 w 126"/>
                <a:gd name="T105" fmla="*/ 16 h 128"/>
                <a:gd name="T106" fmla="*/ 114 w 126"/>
                <a:gd name="T107" fmla="*/ 16 h 128"/>
                <a:gd name="T108" fmla="*/ 112 w 126"/>
                <a:gd name="T109" fmla="*/ 14 h 128"/>
                <a:gd name="T110" fmla="*/ 112 w 126"/>
                <a:gd name="T111" fmla="*/ 10 h 128"/>
                <a:gd name="T112" fmla="*/ 112 w 126"/>
                <a:gd name="T113" fmla="*/ 4 h 128"/>
                <a:gd name="T114" fmla="*/ 112 w 126"/>
                <a:gd name="T115" fmla="*/ 2 h 128"/>
                <a:gd name="T116" fmla="*/ 108 w 126"/>
                <a:gd name="T117" fmla="*/ 0 h 128"/>
                <a:gd name="T118" fmla="*/ 102 w 126"/>
                <a:gd name="T119" fmla="*/ 2 h 128"/>
                <a:gd name="T120" fmla="*/ 98 w 126"/>
                <a:gd name="T121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28">
                  <a:moveTo>
                    <a:pt x="98" y="4"/>
                  </a:moveTo>
                  <a:lnTo>
                    <a:pt x="98" y="4"/>
                  </a:lnTo>
                  <a:lnTo>
                    <a:pt x="98" y="4"/>
                  </a:lnTo>
                  <a:lnTo>
                    <a:pt x="96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8" y="28"/>
                  </a:lnTo>
                  <a:lnTo>
                    <a:pt x="86" y="28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4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6" y="46"/>
                  </a:lnTo>
                  <a:lnTo>
                    <a:pt x="64" y="50"/>
                  </a:lnTo>
                  <a:lnTo>
                    <a:pt x="62" y="52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2" y="58"/>
                  </a:lnTo>
                  <a:lnTo>
                    <a:pt x="48" y="60"/>
                  </a:lnTo>
                  <a:lnTo>
                    <a:pt x="42" y="62"/>
                  </a:lnTo>
                  <a:lnTo>
                    <a:pt x="36" y="64"/>
                  </a:lnTo>
                  <a:lnTo>
                    <a:pt x="32" y="66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70"/>
                  </a:lnTo>
                  <a:lnTo>
                    <a:pt x="18" y="74"/>
                  </a:lnTo>
                  <a:lnTo>
                    <a:pt x="14" y="76"/>
                  </a:lnTo>
                  <a:lnTo>
                    <a:pt x="10" y="80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6"/>
                  </a:lnTo>
                  <a:lnTo>
                    <a:pt x="2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6" y="110"/>
                  </a:lnTo>
                  <a:lnTo>
                    <a:pt x="8" y="114"/>
                  </a:lnTo>
                  <a:lnTo>
                    <a:pt x="10" y="116"/>
                  </a:lnTo>
                  <a:lnTo>
                    <a:pt x="14" y="120"/>
                  </a:lnTo>
                  <a:lnTo>
                    <a:pt x="16" y="122"/>
                  </a:lnTo>
                  <a:lnTo>
                    <a:pt x="16" y="124"/>
                  </a:lnTo>
                  <a:lnTo>
                    <a:pt x="18" y="126"/>
                  </a:lnTo>
                  <a:lnTo>
                    <a:pt x="20" y="126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4" y="126"/>
                  </a:lnTo>
                  <a:lnTo>
                    <a:pt x="36" y="124"/>
                  </a:lnTo>
                  <a:lnTo>
                    <a:pt x="38" y="124"/>
                  </a:lnTo>
                  <a:lnTo>
                    <a:pt x="40" y="122"/>
                  </a:lnTo>
                  <a:lnTo>
                    <a:pt x="42" y="120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52" y="108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4" y="102"/>
                  </a:lnTo>
                  <a:lnTo>
                    <a:pt x="56" y="100"/>
                  </a:lnTo>
                  <a:lnTo>
                    <a:pt x="58" y="98"/>
                  </a:lnTo>
                  <a:lnTo>
                    <a:pt x="58" y="94"/>
                  </a:lnTo>
                  <a:lnTo>
                    <a:pt x="60" y="92"/>
                  </a:lnTo>
                  <a:lnTo>
                    <a:pt x="60" y="88"/>
                  </a:lnTo>
                  <a:lnTo>
                    <a:pt x="62" y="86"/>
                  </a:lnTo>
                  <a:lnTo>
                    <a:pt x="62" y="84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6" y="80"/>
                  </a:lnTo>
                  <a:lnTo>
                    <a:pt x="70" y="78"/>
                  </a:lnTo>
                  <a:lnTo>
                    <a:pt x="72" y="74"/>
                  </a:lnTo>
                  <a:lnTo>
                    <a:pt x="74" y="72"/>
                  </a:lnTo>
                  <a:lnTo>
                    <a:pt x="78" y="72"/>
                  </a:lnTo>
                  <a:lnTo>
                    <a:pt x="80" y="70"/>
                  </a:lnTo>
                  <a:lnTo>
                    <a:pt x="82" y="68"/>
                  </a:lnTo>
                  <a:lnTo>
                    <a:pt x="84" y="68"/>
                  </a:lnTo>
                  <a:lnTo>
                    <a:pt x="86" y="68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2"/>
                  </a:lnTo>
                  <a:lnTo>
                    <a:pt x="98" y="60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0"/>
                  </a:lnTo>
                  <a:lnTo>
                    <a:pt x="102" y="50"/>
                  </a:lnTo>
                  <a:lnTo>
                    <a:pt x="102" y="48"/>
                  </a:lnTo>
                  <a:lnTo>
                    <a:pt x="106" y="44"/>
                  </a:lnTo>
                  <a:lnTo>
                    <a:pt x="110" y="40"/>
                  </a:lnTo>
                  <a:lnTo>
                    <a:pt x="114" y="36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0"/>
                  </a:lnTo>
                  <a:lnTo>
                    <a:pt x="122" y="28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6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6" y="20"/>
                  </a:lnTo>
                  <a:lnTo>
                    <a:pt x="126" y="16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18" y="8"/>
                  </a:lnTo>
                  <a:lnTo>
                    <a:pt x="118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2"/>
                  </a:lnTo>
                  <a:lnTo>
                    <a:pt x="112" y="10"/>
                  </a:lnTo>
                  <a:lnTo>
                    <a:pt x="112" y="8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0" y="2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2"/>
                  </a:lnTo>
                  <a:lnTo>
                    <a:pt x="98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8B5FE7FF-31AC-42A0-89EC-C98248EB5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869" y="5952843"/>
              <a:ext cx="215137" cy="218553"/>
            </a:xfrm>
            <a:custGeom>
              <a:avLst/>
              <a:gdLst>
                <a:gd name="T0" fmla="*/ 98 w 126"/>
                <a:gd name="T1" fmla="*/ 4 h 128"/>
                <a:gd name="T2" fmla="*/ 96 w 126"/>
                <a:gd name="T3" fmla="*/ 8 h 128"/>
                <a:gd name="T4" fmla="*/ 96 w 126"/>
                <a:gd name="T5" fmla="*/ 16 h 128"/>
                <a:gd name="T6" fmla="*/ 96 w 126"/>
                <a:gd name="T7" fmla="*/ 22 h 128"/>
                <a:gd name="T8" fmla="*/ 94 w 126"/>
                <a:gd name="T9" fmla="*/ 24 h 128"/>
                <a:gd name="T10" fmla="*/ 92 w 126"/>
                <a:gd name="T11" fmla="*/ 26 h 128"/>
                <a:gd name="T12" fmla="*/ 82 w 126"/>
                <a:gd name="T13" fmla="*/ 30 h 128"/>
                <a:gd name="T14" fmla="*/ 76 w 126"/>
                <a:gd name="T15" fmla="*/ 32 h 128"/>
                <a:gd name="T16" fmla="*/ 74 w 126"/>
                <a:gd name="T17" fmla="*/ 36 h 128"/>
                <a:gd name="T18" fmla="*/ 68 w 126"/>
                <a:gd name="T19" fmla="*/ 44 h 128"/>
                <a:gd name="T20" fmla="*/ 62 w 126"/>
                <a:gd name="T21" fmla="*/ 52 h 128"/>
                <a:gd name="T22" fmla="*/ 58 w 126"/>
                <a:gd name="T23" fmla="*/ 54 h 128"/>
                <a:gd name="T24" fmla="*/ 52 w 126"/>
                <a:gd name="T25" fmla="*/ 58 h 128"/>
                <a:gd name="T26" fmla="*/ 36 w 126"/>
                <a:gd name="T27" fmla="*/ 64 h 128"/>
                <a:gd name="T28" fmla="*/ 26 w 126"/>
                <a:gd name="T29" fmla="*/ 68 h 128"/>
                <a:gd name="T30" fmla="*/ 14 w 126"/>
                <a:gd name="T31" fmla="*/ 76 h 128"/>
                <a:gd name="T32" fmla="*/ 4 w 126"/>
                <a:gd name="T33" fmla="*/ 84 h 128"/>
                <a:gd name="T34" fmla="*/ 0 w 126"/>
                <a:gd name="T35" fmla="*/ 90 h 128"/>
                <a:gd name="T36" fmla="*/ 0 w 126"/>
                <a:gd name="T37" fmla="*/ 94 h 128"/>
                <a:gd name="T38" fmla="*/ 0 w 126"/>
                <a:gd name="T39" fmla="*/ 98 h 128"/>
                <a:gd name="T40" fmla="*/ 2 w 126"/>
                <a:gd name="T41" fmla="*/ 104 h 128"/>
                <a:gd name="T42" fmla="*/ 8 w 126"/>
                <a:gd name="T43" fmla="*/ 114 h 128"/>
                <a:gd name="T44" fmla="*/ 16 w 126"/>
                <a:gd name="T45" fmla="*/ 122 h 128"/>
                <a:gd name="T46" fmla="*/ 20 w 126"/>
                <a:gd name="T47" fmla="*/ 126 h 128"/>
                <a:gd name="T48" fmla="*/ 24 w 126"/>
                <a:gd name="T49" fmla="*/ 128 h 128"/>
                <a:gd name="T50" fmla="*/ 28 w 126"/>
                <a:gd name="T51" fmla="*/ 128 h 128"/>
                <a:gd name="T52" fmla="*/ 34 w 126"/>
                <a:gd name="T53" fmla="*/ 126 h 128"/>
                <a:gd name="T54" fmla="*/ 40 w 126"/>
                <a:gd name="T55" fmla="*/ 122 h 128"/>
                <a:gd name="T56" fmla="*/ 48 w 126"/>
                <a:gd name="T57" fmla="*/ 112 h 128"/>
                <a:gd name="T58" fmla="*/ 54 w 126"/>
                <a:gd name="T59" fmla="*/ 104 h 128"/>
                <a:gd name="T60" fmla="*/ 58 w 126"/>
                <a:gd name="T61" fmla="*/ 98 h 128"/>
                <a:gd name="T62" fmla="*/ 60 w 126"/>
                <a:gd name="T63" fmla="*/ 88 h 128"/>
                <a:gd name="T64" fmla="*/ 62 w 126"/>
                <a:gd name="T65" fmla="*/ 84 h 128"/>
                <a:gd name="T66" fmla="*/ 70 w 126"/>
                <a:gd name="T67" fmla="*/ 78 h 128"/>
                <a:gd name="T68" fmla="*/ 78 w 126"/>
                <a:gd name="T69" fmla="*/ 72 h 128"/>
                <a:gd name="T70" fmla="*/ 84 w 126"/>
                <a:gd name="T71" fmla="*/ 68 h 128"/>
                <a:gd name="T72" fmla="*/ 90 w 126"/>
                <a:gd name="T73" fmla="*/ 70 h 128"/>
                <a:gd name="T74" fmla="*/ 94 w 126"/>
                <a:gd name="T75" fmla="*/ 68 h 128"/>
                <a:gd name="T76" fmla="*/ 96 w 126"/>
                <a:gd name="T77" fmla="*/ 68 h 128"/>
                <a:gd name="T78" fmla="*/ 98 w 126"/>
                <a:gd name="T79" fmla="*/ 62 h 128"/>
                <a:gd name="T80" fmla="*/ 100 w 126"/>
                <a:gd name="T81" fmla="*/ 52 h 128"/>
                <a:gd name="T82" fmla="*/ 102 w 126"/>
                <a:gd name="T83" fmla="*/ 50 h 128"/>
                <a:gd name="T84" fmla="*/ 110 w 126"/>
                <a:gd name="T85" fmla="*/ 40 h 128"/>
                <a:gd name="T86" fmla="*/ 116 w 126"/>
                <a:gd name="T87" fmla="*/ 34 h 128"/>
                <a:gd name="T88" fmla="*/ 124 w 126"/>
                <a:gd name="T89" fmla="*/ 26 h 128"/>
                <a:gd name="T90" fmla="*/ 126 w 126"/>
                <a:gd name="T91" fmla="*/ 24 h 128"/>
                <a:gd name="T92" fmla="*/ 126 w 126"/>
                <a:gd name="T93" fmla="*/ 20 h 128"/>
                <a:gd name="T94" fmla="*/ 124 w 126"/>
                <a:gd name="T95" fmla="*/ 12 h 128"/>
                <a:gd name="T96" fmla="*/ 122 w 126"/>
                <a:gd name="T97" fmla="*/ 8 h 128"/>
                <a:gd name="T98" fmla="*/ 120 w 126"/>
                <a:gd name="T99" fmla="*/ 8 h 128"/>
                <a:gd name="T100" fmla="*/ 120 w 126"/>
                <a:gd name="T101" fmla="*/ 8 h 128"/>
                <a:gd name="T102" fmla="*/ 116 w 126"/>
                <a:gd name="T103" fmla="*/ 12 h 128"/>
                <a:gd name="T104" fmla="*/ 114 w 126"/>
                <a:gd name="T105" fmla="*/ 16 h 128"/>
                <a:gd name="T106" fmla="*/ 114 w 126"/>
                <a:gd name="T107" fmla="*/ 16 h 128"/>
                <a:gd name="T108" fmla="*/ 112 w 126"/>
                <a:gd name="T109" fmla="*/ 14 h 128"/>
                <a:gd name="T110" fmla="*/ 112 w 126"/>
                <a:gd name="T111" fmla="*/ 10 h 128"/>
                <a:gd name="T112" fmla="*/ 112 w 126"/>
                <a:gd name="T113" fmla="*/ 4 h 128"/>
                <a:gd name="T114" fmla="*/ 112 w 126"/>
                <a:gd name="T115" fmla="*/ 2 h 128"/>
                <a:gd name="T116" fmla="*/ 108 w 126"/>
                <a:gd name="T117" fmla="*/ 0 h 128"/>
                <a:gd name="T118" fmla="*/ 102 w 126"/>
                <a:gd name="T119" fmla="*/ 2 h 128"/>
                <a:gd name="T120" fmla="*/ 98 w 126"/>
                <a:gd name="T121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28">
                  <a:moveTo>
                    <a:pt x="98" y="4"/>
                  </a:moveTo>
                  <a:lnTo>
                    <a:pt x="98" y="4"/>
                  </a:lnTo>
                  <a:lnTo>
                    <a:pt x="98" y="4"/>
                  </a:lnTo>
                  <a:lnTo>
                    <a:pt x="96" y="4"/>
                  </a:lnTo>
                  <a:lnTo>
                    <a:pt x="96" y="6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6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88" y="28"/>
                  </a:lnTo>
                  <a:lnTo>
                    <a:pt x="86" y="28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4" y="36"/>
                  </a:lnTo>
                  <a:lnTo>
                    <a:pt x="72" y="38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6" y="46"/>
                  </a:lnTo>
                  <a:lnTo>
                    <a:pt x="64" y="50"/>
                  </a:lnTo>
                  <a:lnTo>
                    <a:pt x="62" y="52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6"/>
                  </a:lnTo>
                  <a:lnTo>
                    <a:pt x="52" y="58"/>
                  </a:lnTo>
                  <a:lnTo>
                    <a:pt x="48" y="60"/>
                  </a:lnTo>
                  <a:lnTo>
                    <a:pt x="42" y="62"/>
                  </a:lnTo>
                  <a:lnTo>
                    <a:pt x="36" y="64"/>
                  </a:lnTo>
                  <a:lnTo>
                    <a:pt x="32" y="66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4" y="70"/>
                  </a:lnTo>
                  <a:lnTo>
                    <a:pt x="18" y="74"/>
                  </a:lnTo>
                  <a:lnTo>
                    <a:pt x="14" y="76"/>
                  </a:lnTo>
                  <a:lnTo>
                    <a:pt x="10" y="80"/>
                  </a:lnTo>
                  <a:lnTo>
                    <a:pt x="6" y="82"/>
                  </a:lnTo>
                  <a:lnTo>
                    <a:pt x="4" y="84"/>
                  </a:lnTo>
                  <a:lnTo>
                    <a:pt x="4" y="86"/>
                  </a:lnTo>
                  <a:lnTo>
                    <a:pt x="2" y="88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6" y="110"/>
                  </a:lnTo>
                  <a:lnTo>
                    <a:pt x="8" y="114"/>
                  </a:lnTo>
                  <a:lnTo>
                    <a:pt x="10" y="116"/>
                  </a:lnTo>
                  <a:lnTo>
                    <a:pt x="14" y="120"/>
                  </a:lnTo>
                  <a:lnTo>
                    <a:pt x="16" y="122"/>
                  </a:lnTo>
                  <a:lnTo>
                    <a:pt x="16" y="124"/>
                  </a:lnTo>
                  <a:lnTo>
                    <a:pt x="18" y="126"/>
                  </a:lnTo>
                  <a:lnTo>
                    <a:pt x="20" y="126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30" y="128"/>
                  </a:lnTo>
                  <a:lnTo>
                    <a:pt x="32" y="128"/>
                  </a:lnTo>
                  <a:lnTo>
                    <a:pt x="34" y="126"/>
                  </a:lnTo>
                  <a:lnTo>
                    <a:pt x="36" y="124"/>
                  </a:lnTo>
                  <a:lnTo>
                    <a:pt x="38" y="124"/>
                  </a:lnTo>
                  <a:lnTo>
                    <a:pt x="40" y="122"/>
                  </a:lnTo>
                  <a:lnTo>
                    <a:pt x="42" y="120"/>
                  </a:lnTo>
                  <a:lnTo>
                    <a:pt x="46" y="116"/>
                  </a:lnTo>
                  <a:lnTo>
                    <a:pt x="48" y="112"/>
                  </a:lnTo>
                  <a:lnTo>
                    <a:pt x="52" y="108"/>
                  </a:lnTo>
                  <a:lnTo>
                    <a:pt x="54" y="104"/>
                  </a:lnTo>
                  <a:lnTo>
                    <a:pt x="54" y="104"/>
                  </a:lnTo>
                  <a:lnTo>
                    <a:pt x="54" y="102"/>
                  </a:lnTo>
                  <a:lnTo>
                    <a:pt x="56" y="100"/>
                  </a:lnTo>
                  <a:lnTo>
                    <a:pt x="58" y="98"/>
                  </a:lnTo>
                  <a:lnTo>
                    <a:pt x="58" y="94"/>
                  </a:lnTo>
                  <a:lnTo>
                    <a:pt x="60" y="92"/>
                  </a:lnTo>
                  <a:lnTo>
                    <a:pt x="60" y="88"/>
                  </a:lnTo>
                  <a:lnTo>
                    <a:pt x="62" y="86"/>
                  </a:lnTo>
                  <a:lnTo>
                    <a:pt x="62" y="84"/>
                  </a:lnTo>
                  <a:lnTo>
                    <a:pt x="62" y="84"/>
                  </a:lnTo>
                  <a:lnTo>
                    <a:pt x="64" y="82"/>
                  </a:lnTo>
                  <a:lnTo>
                    <a:pt x="66" y="80"/>
                  </a:lnTo>
                  <a:lnTo>
                    <a:pt x="70" y="78"/>
                  </a:lnTo>
                  <a:lnTo>
                    <a:pt x="72" y="74"/>
                  </a:lnTo>
                  <a:lnTo>
                    <a:pt x="74" y="72"/>
                  </a:lnTo>
                  <a:lnTo>
                    <a:pt x="78" y="72"/>
                  </a:lnTo>
                  <a:lnTo>
                    <a:pt x="80" y="70"/>
                  </a:lnTo>
                  <a:lnTo>
                    <a:pt x="82" y="68"/>
                  </a:lnTo>
                  <a:lnTo>
                    <a:pt x="84" y="68"/>
                  </a:lnTo>
                  <a:lnTo>
                    <a:pt x="86" y="68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8" y="62"/>
                  </a:lnTo>
                  <a:lnTo>
                    <a:pt x="98" y="60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0"/>
                  </a:lnTo>
                  <a:lnTo>
                    <a:pt x="102" y="50"/>
                  </a:lnTo>
                  <a:lnTo>
                    <a:pt x="102" y="48"/>
                  </a:lnTo>
                  <a:lnTo>
                    <a:pt x="106" y="44"/>
                  </a:lnTo>
                  <a:lnTo>
                    <a:pt x="110" y="40"/>
                  </a:lnTo>
                  <a:lnTo>
                    <a:pt x="114" y="36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0"/>
                  </a:lnTo>
                  <a:lnTo>
                    <a:pt x="122" y="28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26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6" y="20"/>
                  </a:lnTo>
                  <a:lnTo>
                    <a:pt x="126" y="16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118" y="8"/>
                  </a:lnTo>
                  <a:lnTo>
                    <a:pt x="118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2"/>
                  </a:lnTo>
                  <a:lnTo>
                    <a:pt x="112" y="10"/>
                  </a:lnTo>
                  <a:lnTo>
                    <a:pt x="112" y="8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0" y="2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98" y="2"/>
                  </a:lnTo>
                  <a:lnTo>
                    <a:pt x="98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E55D238D-0BF7-4810-83D9-41640F7C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478" y="4043920"/>
              <a:ext cx="40979" cy="81958"/>
            </a:xfrm>
            <a:custGeom>
              <a:avLst/>
              <a:gdLst>
                <a:gd name="T0" fmla="*/ 12 w 24"/>
                <a:gd name="T1" fmla="*/ 0 h 48"/>
                <a:gd name="T2" fmla="*/ 12 w 24"/>
                <a:gd name="T3" fmla="*/ 0 h 48"/>
                <a:gd name="T4" fmla="*/ 12 w 24"/>
                <a:gd name="T5" fmla="*/ 0 h 48"/>
                <a:gd name="T6" fmla="*/ 10 w 24"/>
                <a:gd name="T7" fmla="*/ 0 h 48"/>
                <a:gd name="T8" fmla="*/ 10 w 24"/>
                <a:gd name="T9" fmla="*/ 2 h 48"/>
                <a:gd name="T10" fmla="*/ 10 w 24"/>
                <a:gd name="T11" fmla="*/ 2 h 48"/>
                <a:gd name="T12" fmla="*/ 8 w 24"/>
                <a:gd name="T13" fmla="*/ 2 h 48"/>
                <a:gd name="T14" fmla="*/ 8 w 24"/>
                <a:gd name="T15" fmla="*/ 4 h 48"/>
                <a:gd name="T16" fmla="*/ 6 w 24"/>
                <a:gd name="T17" fmla="*/ 6 h 48"/>
                <a:gd name="T18" fmla="*/ 4 w 24"/>
                <a:gd name="T19" fmla="*/ 8 h 48"/>
                <a:gd name="T20" fmla="*/ 4 w 24"/>
                <a:gd name="T21" fmla="*/ 10 h 48"/>
                <a:gd name="T22" fmla="*/ 2 w 24"/>
                <a:gd name="T23" fmla="*/ 14 h 48"/>
                <a:gd name="T24" fmla="*/ 2 w 24"/>
                <a:gd name="T25" fmla="*/ 16 h 48"/>
                <a:gd name="T26" fmla="*/ 0 w 24"/>
                <a:gd name="T27" fmla="*/ 18 h 48"/>
                <a:gd name="T28" fmla="*/ 0 w 24"/>
                <a:gd name="T29" fmla="*/ 22 h 48"/>
                <a:gd name="T30" fmla="*/ 0 w 24"/>
                <a:gd name="T31" fmla="*/ 24 h 48"/>
                <a:gd name="T32" fmla="*/ 0 w 24"/>
                <a:gd name="T33" fmla="*/ 26 h 48"/>
                <a:gd name="T34" fmla="*/ 0 w 24"/>
                <a:gd name="T35" fmla="*/ 30 h 48"/>
                <a:gd name="T36" fmla="*/ 0 w 24"/>
                <a:gd name="T37" fmla="*/ 32 h 48"/>
                <a:gd name="T38" fmla="*/ 0 w 24"/>
                <a:gd name="T39" fmla="*/ 32 h 48"/>
                <a:gd name="T40" fmla="*/ 0 w 24"/>
                <a:gd name="T41" fmla="*/ 34 h 48"/>
                <a:gd name="T42" fmla="*/ 0 w 24"/>
                <a:gd name="T43" fmla="*/ 36 h 48"/>
                <a:gd name="T44" fmla="*/ 2 w 24"/>
                <a:gd name="T45" fmla="*/ 38 h 48"/>
                <a:gd name="T46" fmla="*/ 4 w 24"/>
                <a:gd name="T47" fmla="*/ 42 h 48"/>
                <a:gd name="T48" fmla="*/ 6 w 24"/>
                <a:gd name="T49" fmla="*/ 44 h 48"/>
                <a:gd name="T50" fmla="*/ 8 w 24"/>
                <a:gd name="T51" fmla="*/ 46 h 48"/>
                <a:gd name="T52" fmla="*/ 8 w 24"/>
                <a:gd name="T53" fmla="*/ 46 h 48"/>
                <a:gd name="T54" fmla="*/ 10 w 24"/>
                <a:gd name="T55" fmla="*/ 46 h 48"/>
                <a:gd name="T56" fmla="*/ 12 w 24"/>
                <a:gd name="T57" fmla="*/ 48 h 48"/>
                <a:gd name="T58" fmla="*/ 12 w 24"/>
                <a:gd name="T59" fmla="*/ 48 h 48"/>
                <a:gd name="T60" fmla="*/ 14 w 24"/>
                <a:gd name="T61" fmla="*/ 48 h 48"/>
                <a:gd name="T62" fmla="*/ 14 w 24"/>
                <a:gd name="T63" fmla="*/ 48 h 48"/>
                <a:gd name="T64" fmla="*/ 16 w 24"/>
                <a:gd name="T65" fmla="*/ 48 h 48"/>
                <a:gd name="T66" fmla="*/ 18 w 24"/>
                <a:gd name="T67" fmla="*/ 48 h 48"/>
                <a:gd name="T68" fmla="*/ 18 w 24"/>
                <a:gd name="T69" fmla="*/ 48 h 48"/>
                <a:gd name="T70" fmla="*/ 20 w 24"/>
                <a:gd name="T71" fmla="*/ 46 h 48"/>
                <a:gd name="T72" fmla="*/ 20 w 24"/>
                <a:gd name="T73" fmla="*/ 46 h 48"/>
                <a:gd name="T74" fmla="*/ 20 w 24"/>
                <a:gd name="T75" fmla="*/ 44 h 48"/>
                <a:gd name="T76" fmla="*/ 22 w 24"/>
                <a:gd name="T77" fmla="*/ 42 h 48"/>
                <a:gd name="T78" fmla="*/ 22 w 24"/>
                <a:gd name="T79" fmla="*/ 40 h 48"/>
                <a:gd name="T80" fmla="*/ 22 w 24"/>
                <a:gd name="T81" fmla="*/ 38 h 48"/>
                <a:gd name="T82" fmla="*/ 24 w 24"/>
                <a:gd name="T83" fmla="*/ 36 h 48"/>
                <a:gd name="T84" fmla="*/ 24 w 24"/>
                <a:gd name="T85" fmla="*/ 32 h 48"/>
                <a:gd name="T86" fmla="*/ 24 w 24"/>
                <a:gd name="T87" fmla="*/ 28 h 48"/>
                <a:gd name="T88" fmla="*/ 24 w 24"/>
                <a:gd name="T89" fmla="*/ 26 h 48"/>
                <a:gd name="T90" fmla="*/ 24 w 24"/>
                <a:gd name="T91" fmla="*/ 22 h 48"/>
                <a:gd name="T92" fmla="*/ 24 w 24"/>
                <a:gd name="T93" fmla="*/ 18 h 48"/>
                <a:gd name="T94" fmla="*/ 22 w 24"/>
                <a:gd name="T95" fmla="*/ 14 h 48"/>
                <a:gd name="T96" fmla="*/ 20 w 24"/>
                <a:gd name="T97" fmla="*/ 10 h 48"/>
                <a:gd name="T98" fmla="*/ 20 w 24"/>
                <a:gd name="T99" fmla="*/ 8 h 48"/>
                <a:gd name="T100" fmla="*/ 20 w 24"/>
                <a:gd name="T101" fmla="*/ 6 h 48"/>
                <a:gd name="T102" fmla="*/ 18 w 24"/>
                <a:gd name="T103" fmla="*/ 6 h 48"/>
                <a:gd name="T104" fmla="*/ 18 w 24"/>
                <a:gd name="T105" fmla="*/ 4 h 48"/>
                <a:gd name="T106" fmla="*/ 16 w 24"/>
                <a:gd name="T107" fmla="*/ 2 h 48"/>
                <a:gd name="T108" fmla="*/ 14 w 24"/>
                <a:gd name="T109" fmla="*/ 2 h 48"/>
                <a:gd name="T110" fmla="*/ 14 w 24"/>
                <a:gd name="T111" fmla="*/ 0 h 48"/>
                <a:gd name="T112" fmla="*/ 12 w 24"/>
                <a:gd name="T113" fmla="*/ 0 h 48"/>
                <a:gd name="T114" fmla="*/ 12 w 24"/>
                <a:gd name="T1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" h="48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4" y="32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C7DCC9CB-76DE-4759-956A-0896B80A9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478" y="4043920"/>
              <a:ext cx="40979" cy="81958"/>
            </a:xfrm>
            <a:custGeom>
              <a:avLst/>
              <a:gdLst>
                <a:gd name="T0" fmla="*/ 12 w 24"/>
                <a:gd name="T1" fmla="*/ 0 h 48"/>
                <a:gd name="T2" fmla="*/ 12 w 24"/>
                <a:gd name="T3" fmla="*/ 0 h 48"/>
                <a:gd name="T4" fmla="*/ 12 w 24"/>
                <a:gd name="T5" fmla="*/ 0 h 48"/>
                <a:gd name="T6" fmla="*/ 10 w 24"/>
                <a:gd name="T7" fmla="*/ 0 h 48"/>
                <a:gd name="T8" fmla="*/ 10 w 24"/>
                <a:gd name="T9" fmla="*/ 2 h 48"/>
                <a:gd name="T10" fmla="*/ 10 w 24"/>
                <a:gd name="T11" fmla="*/ 2 h 48"/>
                <a:gd name="T12" fmla="*/ 8 w 24"/>
                <a:gd name="T13" fmla="*/ 2 h 48"/>
                <a:gd name="T14" fmla="*/ 8 w 24"/>
                <a:gd name="T15" fmla="*/ 4 h 48"/>
                <a:gd name="T16" fmla="*/ 6 w 24"/>
                <a:gd name="T17" fmla="*/ 6 h 48"/>
                <a:gd name="T18" fmla="*/ 4 w 24"/>
                <a:gd name="T19" fmla="*/ 8 h 48"/>
                <a:gd name="T20" fmla="*/ 4 w 24"/>
                <a:gd name="T21" fmla="*/ 10 h 48"/>
                <a:gd name="T22" fmla="*/ 2 w 24"/>
                <a:gd name="T23" fmla="*/ 14 h 48"/>
                <a:gd name="T24" fmla="*/ 2 w 24"/>
                <a:gd name="T25" fmla="*/ 16 h 48"/>
                <a:gd name="T26" fmla="*/ 0 w 24"/>
                <a:gd name="T27" fmla="*/ 18 h 48"/>
                <a:gd name="T28" fmla="*/ 0 w 24"/>
                <a:gd name="T29" fmla="*/ 22 h 48"/>
                <a:gd name="T30" fmla="*/ 0 w 24"/>
                <a:gd name="T31" fmla="*/ 24 h 48"/>
                <a:gd name="T32" fmla="*/ 0 w 24"/>
                <a:gd name="T33" fmla="*/ 26 h 48"/>
                <a:gd name="T34" fmla="*/ 0 w 24"/>
                <a:gd name="T35" fmla="*/ 30 h 48"/>
                <a:gd name="T36" fmla="*/ 0 w 24"/>
                <a:gd name="T37" fmla="*/ 32 h 48"/>
                <a:gd name="T38" fmla="*/ 0 w 24"/>
                <a:gd name="T39" fmla="*/ 32 h 48"/>
                <a:gd name="T40" fmla="*/ 0 w 24"/>
                <a:gd name="T41" fmla="*/ 34 h 48"/>
                <a:gd name="T42" fmla="*/ 0 w 24"/>
                <a:gd name="T43" fmla="*/ 36 h 48"/>
                <a:gd name="T44" fmla="*/ 2 w 24"/>
                <a:gd name="T45" fmla="*/ 38 h 48"/>
                <a:gd name="T46" fmla="*/ 4 w 24"/>
                <a:gd name="T47" fmla="*/ 42 h 48"/>
                <a:gd name="T48" fmla="*/ 6 w 24"/>
                <a:gd name="T49" fmla="*/ 44 h 48"/>
                <a:gd name="T50" fmla="*/ 8 w 24"/>
                <a:gd name="T51" fmla="*/ 46 h 48"/>
                <a:gd name="T52" fmla="*/ 8 w 24"/>
                <a:gd name="T53" fmla="*/ 46 h 48"/>
                <a:gd name="T54" fmla="*/ 10 w 24"/>
                <a:gd name="T55" fmla="*/ 46 h 48"/>
                <a:gd name="T56" fmla="*/ 12 w 24"/>
                <a:gd name="T57" fmla="*/ 48 h 48"/>
                <a:gd name="T58" fmla="*/ 12 w 24"/>
                <a:gd name="T59" fmla="*/ 48 h 48"/>
                <a:gd name="T60" fmla="*/ 14 w 24"/>
                <a:gd name="T61" fmla="*/ 48 h 48"/>
                <a:gd name="T62" fmla="*/ 14 w 24"/>
                <a:gd name="T63" fmla="*/ 48 h 48"/>
                <a:gd name="T64" fmla="*/ 16 w 24"/>
                <a:gd name="T65" fmla="*/ 48 h 48"/>
                <a:gd name="T66" fmla="*/ 18 w 24"/>
                <a:gd name="T67" fmla="*/ 48 h 48"/>
                <a:gd name="T68" fmla="*/ 18 w 24"/>
                <a:gd name="T69" fmla="*/ 48 h 48"/>
                <a:gd name="T70" fmla="*/ 20 w 24"/>
                <a:gd name="T71" fmla="*/ 46 h 48"/>
                <a:gd name="T72" fmla="*/ 20 w 24"/>
                <a:gd name="T73" fmla="*/ 46 h 48"/>
                <a:gd name="T74" fmla="*/ 20 w 24"/>
                <a:gd name="T75" fmla="*/ 44 h 48"/>
                <a:gd name="T76" fmla="*/ 22 w 24"/>
                <a:gd name="T77" fmla="*/ 42 h 48"/>
                <a:gd name="T78" fmla="*/ 22 w 24"/>
                <a:gd name="T79" fmla="*/ 40 h 48"/>
                <a:gd name="T80" fmla="*/ 22 w 24"/>
                <a:gd name="T81" fmla="*/ 38 h 48"/>
                <a:gd name="T82" fmla="*/ 24 w 24"/>
                <a:gd name="T83" fmla="*/ 36 h 48"/>
                <a:gd name="T84" fmla="*/ 24 w 24"/>
                <a:gd name="T85" fmla="*/ 32 h 48"/>
                <a:gd name="T86" fmla="*/ 24 w 24"/>
                <a:gd name="T87" fmla="*/ 28 h 48"/>
                <a:gd name="T88" fmla="*/ 24 w 24"/>
                <a:gd name="T89" fmla="*/ 26 h 48"/>
                <a:gd name="T90" fmla="*/ 24 w 24"/>
                <a:gd name="T91" fmla="*/ 22 h 48"/>
                <a:gd name="T92" fmla="*/ 24 w 24"/>
                <a:gd name="T93" fmla="*/ 18 h 48"/>
                <a:gd name="T94" fmla="*/ 22 w 24"/>
                <a:gd name="T95" fmla="*/ 14 h 48"/>
                <a:gd name="T96" fmla="*/ 20 w 24"/>
                <a:gd name="T97" fmla="*/ 10 h 48"/>
                <a:gd name="T98" fmla="*/ 20 w 24"/>
                <a:gd name="T99" fmla="*/ 8 h 48"/>
                <a:gd name="T100" fmla="*/ 20 w 24"/>
                <a:gd name="T101" fmla="*/ 6 h 48"/>
                <a:gd name="T102" fmla="*/ 18 w 24"/>
                <a:gd name="T103" fmla="*/ 6 h 48"/>
                <a:gd name="T104" fmla="*/ 18 w 24"/>
                <a:gd name="T105" fmla="*/ 4 h 48"/>
                <a:gd name="T106" fmla="*/ 16 w 24"/>
                <a:gd name="T107" fmla="*/ 2 h 48"/>
                <a:gd name="T108" fmla="*/ 14 w 24"/>
                <a:gd name="T109" fmla="*/ 2 h 48"/>
                <a:gd name="T110" fmla="*/ 14 w 24"/>
                <a:gd name="T111" fmla="*/ 0 h 48"/>
                <a:gd name="T112" fmla="*/ 12 w 24"/>
                <a:gd name="T113" fmla="*/ 0 h 48"/>
                <a:gd name="T114" fmla="*/ 12 w 24"/>
                <a:gd name="T1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" h="48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4" y="36"/>
                  </a:lnTo>
                  <a:lnTo>
                    <a:pt x="24" y="32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7AEA19F1-B186-4817-BCA8-86846289C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160" y="3897080"/>
              <a:ext cx="208308" cy="109277"/>
            </a:xfrm>
            <a:custGeom>
              <a:avLst/>
              <a:gdLst>
                <a:gd name="T0" fmla="*/ 2 w 122"/>
                <a:gd name="T1" fmla="*/ 0 h 64"/>
                <a:gd name="T2" fmla="*/ 12 w 122"/>
                <a:gd name="T3" fmla="*/ 0 h 64"/>
                <a:gd name="T4" fmla="*/ 16 w 122"/>
                <a:gd name="T5" fmla="*/ 2 h 64"/>
                <a:gd name="T6" fmla="*/ 20 w 122"/>
                <a:gd name="T7" fmla="*/ 4 h 64"/>
                <a:gd name="T8" fmla="*/ 26 w 122"/>
                <a:gd name="T9" fmla="*/ 10 h 64"/>
                <a:gd name="T10" fmla="*/ 32 w 122"/>
                <a:gd name="T11" fmla="*/ 16 h 64"/>
                <a:gd name="T12" fmla="*/ 38 w 122"/>
                <a:gd name="T13" fmla="*/ 20 h 64"/>
                <a:gd name="T14" fmla="*/ 42 w 122"/>
                <a:gd name="T15" fmla="*/ 20 h 64"/>
                <a:gd name="T16" fmla="*/ 44 w 122"/>
                <a:gd name="T17" fmla="*/ 20 h 64"/>
                <a:gd name="T18" fmla="*/ 46 w 122"/>
                <a:gd name="T19" fmla="*/ 18 h 64"/>
                <a:gd name="T20" fmla="*/ 46 w 122"/>
                <a:gd name="T21" fmla="*/ 14 h 64"/>
                <a:gd name="T22" fmla="*/ 48 w 122"/>
                <a:gd name="T23" fmla="*/ 10 h 64"/>
                <a:gd name="T24" fmla="*/ 50 w 122"/>
                <a:gd name="T25" fmla="*/ 10 h 64"/>
                <a:gd name="T26" fmla="*/ 50 w 122"/>
                <a:gd name="T27" fmla="*/ 12 h 64"/>
                <a:gd name="T28" fmla="*/ 50 w 122"/>
                <a:gd name="T29" fmla="*/ 18 h 64"/>
                <a:gd name="T30" fmla="*/ 50 w 122"/>
                <a:gd name="T31" fmla="*/ 24 h 64"/>
                <a:gd name="T32" fmla="*/ 50 w 122"/>
                <a:gd name="T33" fmla="*/ 26 h 64"/>
                <a:gd name="T34" fmla="*/ 54 w 122"/>
                <a:gd name="T35" fmla="*/ 30 h 64"/>
                <a:gd name="T36" fmla="*/ 62 w 122"/>
                <a:gd name="T37" fmla="*/ 32 h 64"/>
                <a:gd name="T38" fmla="*/ 74 w 122"/>
                <a:gd name="T39" fmla="*/ 40 h 64"/>
                <a:gd name="T40" fmla="*/ 80 w 122"/>
                <a:gd name="T41" fmla="*/ 42 h 64"/>
                <a:gd name="T42" fmla="*/ 92 w 122"/>
                <a:gd name="T43" fmla="*/ 42 h 64"/>
                <a:gd name="T44" fmla="*/ 108 w 122"/>
                <a:gd name="T45" fmla="*/ 44 h 64"/>
                <a:gd name="T46" fmla="*/ 116 w 122"/>
                <a:gd name="T47" fmla="*/ 46 h 64"/>
                <a:gd name="T48" fmla="*/ 120 w 122"/>
                <a:gd name="T49" fmla="*/ 54 h 64"/>
                <a:gd name="T50" fmla="*/ 116 w 122"/>
                <a:gd name="T51" fmla="*/ 62 h 64"/>
                <a:gd name="T52" fmla="*/ 114 w 122"/>
                <a:gd name="T53" fmla="*/ 64 h 64"/>
                <a:gd name="T54" fmla="*/ 110 w 122"/>
                <a:gd name="T55" fmla="*/ 64 h 64"/>
                <a:gd name="T56" fmla="*/ 102 w 122"/>
                <a:gd name="T57" fmla="*/ 64 h 64"/>
                <a:gd name="T58" fmla="*/ 98 w 122"/>
                <a:gd name="T59" fmla="*/ 64 h 64"/>
                <a:gd name="T60" fmla="*/ 88 w 122"/>
                <a:gd name="T61" fmla="*/ 64 h 64"/>
                <a:gd name="T62" fmla="*/ 82 w 122"/>
                <a:gd name="T63" fmla="*/ 64 h 64"/>
                <a:gd name="T64" fmla="*/ 78 w 122"/>
                <a:gd name="T65" fmla="*/ 60 h 64"/>
                <a:gd name="T66" fmla="*/ 72 w 122"/>
                <a:gd name="T67" fmla="*/ 56 h 64"/>
                <a:gd name="T68" fmla="*/ 62 w 122"/>
                <a:gd name="T69" fmla="*/ 54 h 64"/>
                <a:gd name="T70" fmla="*/ 54 w 122"/>
                <a:gd name="T71" fmla="*/ 54 h 64"/>
                <a:gd name="T72" fmla="*/ 42 w 122"/>
                <a:gd name="T73" fmla="*/ 48 h 64"/>
                <a:gd name="T74" fmla="*/ 30 w 122"/>
                <a:gd name="T75" fmla="*/ 44 h 64"/>
                <a:gd name="T76" fmla="*/ 20 w 122"/>
                <a:gd name="T77" fmla="*/ 42 h 64"/>
                <a:gd name="T78" fmla="*/ 14 w 122"/>
                <a:gd name="T79" fmla="*/ 40 h 64"/>
                <a:gd name="T80" fmla="*/ 8 w 122"/>
                <a:gd name="T81" fmla="*/ 34 h 64"/>
                <a:gd name="T82" fmla="*/ 4 w 122"/>
                <a:gd name="T83" fmla="*/ 30 h 64"/>
                <a:gd name="T84" fmla="*/ 2 w 122"/>
                <a:gd name="T85" fmla="*/ 24 h 64"/>
                <a:gd name="T86" fmla="*/ 0 w 122"/>
                <a:gd name="T87" fmla="*/ 14 h 64"/>
                <a:gd name="T88" fmla="*/ 0 w 122"/>
                <a:gd name="T8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6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4" y="42"/>
                  </a:lnTo>
                  <a:lnTo>
                    <a:pt x="88" y="42"/>
                  </a:lnTo>
                  <a:lnTo>
                    <a:pt x="92" y="42"/>
                  </a:lnTo>
                  <a:lnTo>
                    <a:pt x="102" y="42"/>
                  </a:lnTo>
                  <a:lnTo>
                    <a:pt x="106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6" y="46"/>
                  </a:lnTo>
                  <a:lnTo>
                    <a:pt x="122" y="48"/>
                  </a:lnTo>
                  <a:lnTo>
                    <a:pt x="122" y="50"/>
                  </a:lnTo>
                  <a:lnTo>
                    <a:pt x="120" y="54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78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2" y="48"/>
                  </a:lnTo>
                  <a:lnTo>
                    <a:pt x="36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7508C00-56A5-4AE7-8F41-8F5E78307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160" y="3897080"/>
              <a:ext cx="208308" cy="109277"/>
            </a:xfrm>
            <a:custGeom>
              <a:avLst/>
              <a:gdLst>
                <a:gd name="T0" fmla="*/ 2 w 122"/>
                <a:gd name="T1" fmla="*/ 0 h 64"/>
                <a:gd name="T2" fmla="*/ 12 w 122"/>
                <a:gd name="T3" fmla="*/ 0 h 64"/>
                <a:gd name="T4" fmla="*/ 16 w 122"/>
                <a:gd name="T5" fmla="*/ 2 h 64"/>
                <a:gd name="T6" fmla="*/ 20 w 122"/>
                <a:gd name="T7" fmla="*/ 4 h 64"/>
                <a:gd name="T8" fmla="*/ 26 w 122"/>
                <a:gd name="T9" fmla="*/ 10 h 64"/>
                <a:gd name="T10" fmla="*/ 32 w 122"/>
                <a:gd name="T11" fmla="*/ 16 h 64"/>
                <a:gd name="T12" fmla="*/ 38 w 122"/>
                <a:gd name="T13" fmla="*/ 20 h 64"/>
                <a:gd name="T14" fmla="*/ 42 w 122"/>
                <a:gd name="T15" fmla="*/ 20 h 64"/>
                <a:gd name="T16" fmla="*/ 44 w 122"/>
                <a:gd name="T17" fmla="*/ 20 h 64"/>
                <a:gd name="T18" fmla="*/ 46 w 122"/>
                <a:gd name="T19" fmla="*/ 18 h 64"/>
                <a:gd name="T20" fmla="*/ 46 w 122"/>
                <a:gd name="T21" fmla="*/ 14 h 64"/>
                <a:gd name="T22" fmla="*/ 48 w 122"/>
                <a:gd name="T23" fmla="*/ 10 h 64"/>
                <a:gd name="T24" fmla="*/ 50 w 122"/>
                <a:gd name="T25" fmla="*/ 10 h 64"/>
                <a:gd name="T26" fmla="*/ 50 w 122"/>
                <a:gd name="T27" fmla="*/ 12 h 64"/>
                <a:gd name="T28" fmla="*/ 50 w 122"/>
                <a:gd name="T29" fmla="*/ 18 h 64"/>
                <a:gd name="T30" fmla="*/ 50 w 122"/>
                <a:gd name="T31" fmla="*/ 24 h 64"/>
                <a:gd name="T32" fmla="*/ 50 w 122"/>
                <a:gd name="T33" fmla="*/ 26 h 64"/>
                <a:gd name="T34" fmla="*/ 54 w 122"/>
                <a:gd name="T35" fmla="*/ 30 h 64"/>
                <a:gd name="T36" fmla="*/ 62 w 122"/>
                <a:gd name="T37" fmla="*/ 32 h 64"/>
                <a:gd name="T38" fmla="*/ 74 w 122"/>
                <a:gd name="T39" fmla="*/ 40 h 64"/>
                <a:gd name="T40" fmla="*/ 80 w 122"/>
                <a:gd name="T41" fmla="*/ 42 h 64"/>
                <a:gd name="T42" fmla="*/ 92 w 122"/>
                <a:gd name="T43" fmla="*/ 42 h 64"/>
                <a:gd name="T44" fmla="*/ 108 w 122"/>
                <a:gd name="T45" fmla="*/ 44 h 64"/>
                <a:gd name="T46" fmla="*/ 116 w 122"/>
                <a:gd name="T47" fmla="*/ 46 h 64"/>
                <a:gd name="T48" fmla="*/ 120 w 122"/>
                <a:gd name="T49" fmla="*/ 54 h 64"/>
                <a:gd name="T50" fmla="*/ 116 w 122"/>
                <a:gd name="T51" fmla="*/ 62 h 64"/>
                <a:gd name="T52" fmla="*/ 114 w 122"/>
                <a:gd name="T53" fmla="*/ 64 h 64"/>
                <a:gd name="T54" fmla="*/ 110 w 122"/>
                <a:gd name="T55" fmla="*/ 64 h 64"/>
                <a:gd name="T56" fmla="*/ 102 w 122"/>
                <a:gd name="T57" fmla="*/ 64 h 64"/>
                <a:gd name="T58" fmla="*/ 98 w 122"/>
                <a:gd name="T59" fmla="*/ 64 h 64"/>
                <a:gd name="T60" fmla="*/ 88 w 122"/>
                <a:gd name="T61" fmla="*/ 64 h 64"/>
                <a:gd name="T62" fmla="*/ 82 w 122"/>
                <a:gd name="T63" fmla="*/ 64 h 64"/>
                <a:gd name="T64" fmla="*/ 78 w 122"/>
                <a:gd name="T65" fmla="*/ 60 h 64"/>
                <a:gd name="T66" fmla="*/ 72 w 122"/>
                <a:gd name="T67" fmla="*/ 56 h 64"/>
                <a:gd name="T68" fmla="*/ 62 w 122"/>
                <a:gd name="T69" fmla="*/ 54 h 64"/>
                <a:gd name="T70" fmla="*/ 54 w 122"/>
                <a:gd name="T71" fmla="*/ 54 h 64"/>
                <a:gd name="T72" fmla="*/ 42 w 122"/>
                <a:gd name="T73" fmla="*/ 48 h 64"/>
                <a:gd name="T74" fmla="*/ 30 w 122"/>
                <a:gd name="T75" fmla="*/ 44 h 64"/>
                <a:gd name="T76" fmla="*/ 20 w 122"/>
                <a:gd name="T77" fmla="*/ 42 h 64"/>
                <a:gd name="T78" fmla="*/ 14 w 122"/>
                <a:gd name="T79" fmla="*/ 40 h 64"/>
                <a:gd name="T80" fmla="*/ 8 w 122"/>
                <a:gd name="T81" fmla="*/ 34 h 64"/>
                <a:gd name="T82" fmla="*/ 4 w 122"/>
                <a:gd name="T83" fmla="*/ 30 h 64"/>
                <a:gd name="T84" fmla="*/ 2 w 122"/>
                <a:gd name="T85" fmla="*/ 24 h 64"/>
                <a:gd name="T86" fmla="*/ 0 w 122"/>
                <a:gd name="T87" fmla="*/ 14 h 64"/>
                <a:gd name="T88" fmla="*/ 0 w 122"/>
                <a:gd name="T8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6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4" y="42"/>
                  </a:lnTo>
                  <a:lnTo>
                    <a:pt x="88" y="42"/>
                  </a:lnTo>
                  <a:lnTo>
                    <a:pt x="92" y="42"/>
                  </a:lnTo>
                  <a:lnTo>
                    <a:pt x="102" y="42"/>
                  </a:lnTo>
                  <a:lnTo>
                    <a:pt x="106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6" y="46"/>
                  </a:lnTo>
                  <a:lnTo>
                    <a:pt x="122" y="48"/>
                  </a:lnTo>
                  <a:lnTo>
                    <a:pt x="122" y="50"/>
                  </a:lnTo>
                  <a:lnTo>
                    <a:pt x="120" y="54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78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2" y="48"/>
                  </a:lnTo>
                  <a:lnTo>
                    <a:pt x="36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286370F3-BAAB-4384-9829-00AA90A70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160" y="3897080"/>
              <a:ext cx="208308" cy="109277"/>
            </a:xfrm>
            <a:custGeom>
              <a:avLst/>
              <a:gdLst>
                <a:gd name="T0" fmla="*/ 2 w 122"/>
                <a:gd name="T1" fmla="*/ 0 h 64"/>
                <a:gd name="T2" fmla="*/ 12 w 122"/>
                <a:gd name="T3" fmla="*/ 0 h 64"/>
                <a:gd name="T4" fmla="*/ 16 w 122"/>
                <a:gd name="T5" fmla="*/ 2 h 64"/>
                <a:gd name="T6" fmla="*/ 20 w 122"/>
                <a:gd name="T7" fmla="*/ 4 h 64"/>
                <a:gd name="T8" fmla="*/ 26 w 122"/>
                <a:gd name="T9" fmla="*/ 10 h 64"/>
                <a:gd name="T10" fmla="*/ 32 w 122"/>
                <a:gd name="T11" fmla="*/ 16 h 64"/>
                <a:gd name="T12" fmla="*/ 38 w 122"/>
                <a:gd name="T13" fmla="*/ 20 h 64"/>
                <a:gd name="T14" fmla="*/ 42 w 122"/>
                <a:gd name="T15" fmla="*/ 20 h 64"/>
                <a:gd name="T16" fmla="*/ 44 w 122"/>
                <a:gd name="T17" fmla="*/ 20 h 64"/>
                <a:gd name="T18" fmla="*/ 46 w 122"/>
                <a:gd name="T19" fmla="*/ 18 h 64"/>
                <a:gd name="T20" fmla="*/ 46 w 122"/>
                <a:gd name="T21" fmla="*/ 14 h 64"/>
                <a:gd name="T22" fmla="*/ 48 w 122"/>
                <a:gd name="T23" fmla="*/ 10 h 64"/>
                <a:gd name="T24" fmla="*/ 50 w 122"/>
                <a:gd name="T25" fmla="*/ 10 h 64"/>
                <a:gd name="T26" fmla="*/ 50 w 122"/>
                <a:gd name="T27" fmla="*/ 12 h 64"/>
                <a:gd name="T28" fmla="*/ 50 w 122"/>
                <a:gd name="T29" fmla="*/ 18 h 64"/>
                <a:gd name="T30" fmla="*/ 50 w 122"/>
                <a:gd name="T31" fmla="*/ 24 h 64"/>
                <a:gd name="T32" fmla="*/ 50 w 122"/>
                <a:gd name="T33" fmla="*/ 26 h 64"/>
                <a:gd name="T34" fmla="*/ 54 w 122"/>
                <a:gd name="T35" fmla="*/ 30 h 64"/>
                <a:gd name="T36" fmla="*/ 62 w 122"/>
                <a:gd name="T37" fmla="*/ 32 h 64"/>
                <a:gd name="T38" fmla="*/ 74 w 122"/>
                <a:gd name="T39" fmla="*/ 40 h 64"/>
                <a:gd name="T40" fmla="*/ 80 w 122"/>
                <a:gd name="T41" fmla="*/ 42 h 64"/>
                <a:gd name="T42" fmla="*/ 92 w 122"/>
                <a:gd name="T43" fmla="*/ 42 h 64"/>
                <a:gd name="T44" fmla="*/ 108 w 122"/>
                <a:gd name="T45" fmla="*/ 44 h 64"/>
                <a:gd name="T46" fmla="*/ 116 w 122"/>
                <a:gd name="T47" fmla="*/ 46 h 64"/>
                <a:gd name="T48" fmla="*/ 120 w 122"/>
                <a:gd name="T49" fmla="*/ 54 h 64"/>
                <a:gd name="T50" fmla="*/ 116 w 122"/>
                <a:gd name="T51" fmla="*/ 62 h 64"/>
                <a:gd name="T52" fmla="*/ 114 w 122"/>
                <a:gd name="T53" fmla="*/ 64 h 64"/>
                <a:gd name="T54" fmla="*/ 110 w 122"/>
                <a:gd name="T55" fmla="*/ 64 h 64"/>
                <a:gd name="T56" fmla="*/ 102 w 122"/>
                <a:gd name="T57" fmla="*/ 64 h 64"/>
                <a:gd name="T58" fmla="*/ 98 w 122"/>
                <a:gd name="T59" fmla="*/ 64 h 64"/>
                <a:gd name="T60" fmla="*/ 88 w 122"/>
                <a:gd name="T61" fmla="*/ 64 h 64"/>
                <a:gd name="T62" fmla="*/ 82 w 122"/>
                <a:gd name="T63" fmla="*/ 64 h 64"/>
                <a:gd name="T64" fmla="*/ 78 w 122"/>
                <a:gd name="T65" fmla="*/ 60 h 64"/>
                <a:gd name="T66" fmla="*/ 72 w 122"/>
                <a:gd name="T67" fmla="*/ 56 h 64"/>
                <a:gd name="T68" fmla="*/ 62 w 122"/>
                <a:gd name="T69" fmla="*/ 54 h 64"/>
                <a:gd name="T70" fmla="*/ 54 w 122"/>
                <a:gd name="T71" fmla="*/ 54 h 64"/>
                <a:gd name="T72" fmla="*/ 42 w 122"/>
                <a:gd name="T73" fmla="*/ 48 h 64"/>
                <a:gd name="T74" fmla="*/ 30 w 122"/>
                <a:gd name="T75" fmla="*/ 44 h 64"/>
                <a:gd name="T76" fmla="*/ 20 w 122"/>
                <a:gd name="T77" fmla="*/ 42 h 64"/>
                <a:gd name="T78" fmla="*/ 14 w 122"/>
                <a:gd name="T79" fmla="*/ 40 h 64"/>
                <a:gd name="T80" fmla="*/ 8 w 122"/>
                <a:gd name="T81" fmla="*/ 34 h 64"/>
                <a:gd name="T82" fmla="*/ 4 w 122"/>
                <a:gd name="T83" fmla="*/ 30 h 64"/>
                <a:gd name="T84" fmla="*/ 2 w 122"/>
                <a:gd name="T85" fmla="*/ 24 h 64"/>
                <a:gd name="T86" fmla="*/ 0 w 122"/>
                <a:gd name="T87" fmla="*/ 14 h 64"/>
                <a:gd name="T88" fmla="*/ 0 w 122"/>
                <a:gd name="T8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6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4" y="42"/>
                  </a:lnTo>
                  <a:lnTo>
                    <a:pt x="88" y="42"/>
                  </a:lnTo>
                  <a:lnTo>
                    <a:pt x="92" y="42"/>
                  </a:lnTo>
                  <a:lnTo>
                    <a:pt x="102" y="42"/>
                  </a:lnTo>
                  <a:lnTo>
                    <a:pt x="106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6" y="46"/>
                  </a:lnTo>
                  <a:lnTo>
                    <a:pt x="122" y="48"/>
                  </a:lnTo>
                  <a:lnTo>
                    <a:pt x="122" y="50"/>
                  </a:lnTo>
                  <a:lnTo>
                    <a:pt x="120" y="54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78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2" y="48"/>
                  </a:lnTo>
                  <a:lnTo>
                    <a:pt x="36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751AA7B7-A160-4998-916A-5F8D53B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160" y="3897080"/>
              <a:ext cx="208308" cy="109277"/>
            </a:xfrm>
            <a:custGeom>
              <a:avLst/>
              <a:gdLst>
                <a:gd name="T0" fmla="*/ 2 w 122"/>
                <a:gd name="T1" fmla="*/ 0 h 64"/>
                <a:gd name="T2" fmla="*/ 12 w 122"/>
                <a:gd name="T3" fmla="*/ 0 h 64"/>
                <a:gd name="T4" fmla="*/ 16 w 122"/>
                <a:gd name="T5" fmla="*/ 2 h 64"/>
                <a:gd name="T6" fmla="*/ 20 w 122"/>
                <a:gd name="T7" fmla="*/ 4 h 64"/>
                <a:gd name="T8" fmla="*/ 26 w 122"/>
                <a:gd name="T9" fmla="*/ 10 h 64"/>
                <a:gd name="T10" fmla="*/ 32 w 122"/>
                <a:gd name="T11" fmla="*/ 16 h 64"/>
                <a:gd name="T12" fmla="*/ 38 w 122"/>
                <a:gd name="T13" fmla="*/ 20 h 64"/>
                <a:gd name="T14" fmla="*/ 42 w 122"/>
                <a:gd name="T15" fmla="*/ 20 h 64"/>
                <a:gd name="T16" fmla="*/ 44 w 122"/>
                <a:gd name="T17" fmla="*/ 20 h 64"/>
                <a:gd name="T18" fmla="*/ 46 w 122"/>
                <a:gd name="T19" fmla="*/ 18 h 64"/>
                <a:gd name="T20" fmla="*/ 46 w 122"/>
                <a:gd name="T21" fmla="*/ 14 h 64"/>
                <a:gd name="T22" fmla="*/ 48 w 122"/>
                <a:gd name="T23" fmla="*/ 10 h 64"/>
                <a:gd name="T24" fmla="*/ 50 w 122"/>
                <a:gd name="T25" fmla="*/ 10 h 64"/>
                <a:gd name="T26" fmla="*/ 50 w 122"/>
                <a:gd name="T27" fmla="*/ 12 h 64"/>
                <a:gd name="T28" fmla="*/ 50 w 122"/>
                <a:gd name="T29" fmla="*/ 18 h 64"/>
                <a:gd name="T30" fmla="*/ 50 w 122"/>
                <a:gd name="T31" fmla="*/ 24 h 64"/>
                <a:gd name="T32" fmla="*/ 50 w 122"/>
                <a:gd name="T33" fmla="*/ 26 h 64"/>
                <a:gd name="T34" fmla="*/ 54 w 122"/>
                <a:gd name="T35" fmla="*/ 30 h 64"/>
                <a:gd name="T36" fmla="*/ 62 w 122"/>
                <a:gd name="T37" fmla="*/ 32 h 64"/>
                <a:gd name="T38" fmla="*/ 74 w 122"/>
                <a:gd name="T39" fmla="*/ 40 h 64"/>
                <a:gd name="T40" fmla="*/ 80 w 122"/>
                <a:gd name="T41" fmla="*/ 42 h 64"/>
                <a:gd name="T42" fmla="*/ 92 w 122"/>
                <a:gd name="T43" fmla="*/ 42 h 64"/>
                <a:gd name="T44" fmla="*/ 108 w 122"/>
                <a:gd name="T45" fmla="*/ 44 h 64"/>
                <a:gd name="T46" fmla="*/ 116 w 122"/>
                <a:gd name="T47" fmla="*/ 46 h 64"/>
                <a:gd name="T48" fmla="*/ 120 w 122"/>
                <a:gd name="T49" fmla="*/ 54 h 64"/>
                <a:gd name="T50" fmla="*/ 116 w 122"/>
                <a:gd name="T51" fmla="*/ 62 h 64"/>
                <a:gd name="T52" fmla="*/ 114 w 122"/>
                <a:gd name="T53" fmla="*/ 64 h 64"/>
                <a:gd name="T54" fmla="*/ 110 w 122"/>
                <a:gd name="T55" fmla="*/ 64 h 64"/>
                <a:gd name="T56" fmla="*/ 102 w 122"/>
                <a:gd name="T57" fmla="*/ 64 h 64"/>
                <a:gd name="T58" fmla="*/ 98 w 122"/>
                <a:gd name="T59" fmla="*/ 64 h 64"/>
                <a:gd name="T60" fmla="*/ 88 w 122"/>
                <a:gd name="T61" fmla="*/ 64 h 64"/>
                <a:gd name="T62" fmla="*/ 82 w 122"/>
                <a:gd name="T63" fmla="*/ 64 h 64"/>
                <a:gd name="T64" fmla="*/ 78 w 122"/>
                <a:gd name="T65" fmla="*/ 60 h 64"/>
                <a:gd name="T66" fmla="*/ 72 w 122"/>
                <a:gd name="T67" fmla="*/ 56 h 64"/>
                <a:gd name="T68" fmla="*/ 62 w 122"/>
                <a:gd name="T69" fmla="*/ 54 h 64"/>
                <a:gd name="T70" fmla="*/ 54 w 122"/>
                <a:gd name="T71" fmla="*/ 54 h 64"/>
                <a:gd name="T72" fmla="*/ 42 w 122"/>
                <a:gd name="T73" fmla="*/ 48 h 64"/>
                <a:gd name="T74" fmla="*/ 30 w 122"/>
                <a:gd name="T75" fmla="*/ 44 h 64"/>
                <a:gd name="T76" fmla="*/ 20 w 122"/>
                <a:gd name="T77" fmla="*/ 42 h 64"/>
                <a:gd name="T78" fmla="*/ 14 w 122"/>
                <a:gd name="T79" fmla="*/ 40 h 64"/>
                <a:gd name="T80" fmla="*/ 8 w 122"/>
                <a:gd name="T81" fmla="*/ 34 h 64"/>
                <a:gd name="T82" fmla="*/ 4 w 122"/>
                <a:gd name="T83" fmla="*/ 30 h 64"/>
                <a:gd name="T84" fmla="*/ 2 w 122"/>
                <a:gd name="T85" fmla="*/ 24 h 64"/>
                <a:gd name="T86" fmla="*/ 0 w 122"/>
                <a:gd name="T87" fmla="*/ 14 h 64"/>
                <a:gd name="T88" fmla="*/ 0 w 122"/>
                <a:gd name="T8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6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4" y="42"/>
                  </a:lnTo>
                  <a:lnTo>
                    <a:pt x="88" y="42"/>
                  </a:lnTo>
                  <a:lnTo>
                    <a:pt x="92" y="42"/>
                  </a:lnTo>
                  <a:lnTo>
                    <a:pt x="102" y="42"/>
                  </a:lnTo>
                  <a:lnTo>
                    <a:pt x="106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6" y="46"/>
                  </a:lnTo>
                  <a:lnTo>
                    <a:pt x="122" y="48"/>
                  </a:lnTo>
                  <a:lnTo>
                    <a:pt x="122" y="50"/>
                  </a:lnTo>
                  <a:lnTo>
                    <a:pt x="120" y="54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78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2" y="48"/>
                  </a:lnTo>
                  <a:lnTo>
                    <a:pt x="36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B68D7202-AB0C-4819-81DC-4512810E1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160" y="3897080"/>
              <a:ext cx="208308" cy="109277"/>
            </a:xfrm>
            <a:custGeom>
              <a:avLst/>
              <a:gdLst>
                <a:gd name="T0" fmla="*/ 2 w 122"/>
                <a:gd name="T1" fmla="*/ 0 h 64"/>
                <a:gd name="T2" fmla="*/ 12 w 122"/>
                <a:gd name="T3" fmla="*/ 0 h 64"/>
                <a:gd name="T4" fmla="*/ 16 w 122"/>
                <a:gd name="T5" fmla="*/ 2 h 64"/>
                <a:gd name="T6" fmla="*/ 20 w 122"/>
                <a:gd name="T7" fmla="*/ 4 h 64"/>
                <a:gd name="T8" fmla="*/ 26 w 122"/>
                <a:gd name="T9" fmla="*/ 10 h 64"/>
                <a:gd name="T10" fmla="*/ 32 w 122"/>
                <a:gd name="T11" fmla="*/ 16 h 64"/>
                <a:gd name="T12" fmla="*/ 38 w 122"/>
                <a:gd name="T13" fmla="*/ 20 h 64"/>
                <a:gd name="T14" fmla="*/ 42 w 122"/>
                <a:gd name="T15" fmla="*/ 20 h 64"/>
                <a:gd name="T16" fmla="*/ 44 w 122"/>
                <a:gd name="T17" fmla="*/ 20 h 64"/>
                <a:gd name="T18" fmla="*/ 46 w 122"/>
                <a:gd name="T19" fmla="*/ 18 h 64"/>
                <a:gd name="T20" fmla="*/ 46 w 122"/>
                <a:gd name="T21" fmla="*/ 14 h 64"/>
                <a:gd name="T22" fmla="*/ 48 w 122"/>
                <a:gd name="T23" fmla="*/ 10 h 64"/>
                <a:gd name="T24" fmla="*/ 50 w 122"/>
                <a:gd name="T25" fmla="*/ 10 h 64"/>
                <a:gd name="T26" fmla="*/ 50 w 122"/>
                <a:gd name="T27" fmla="*/ 12 h 64"/>
                <a:gd name="T28" fmla="*/ 50 w 122"/>
                <a:gd name="T29" fmla="*/ 18 h 64"/>
                <a:gd name="T30" fmla="*/ 50 w 122"/>
                <a:gd name="T31" fmla="*/ 24 h 64"/>
                <a:gd name="T32" fmla="*/ 50 w 122"/>
                <a:gd name="T33" fmla="*/ 26 h 64"/>
                <a:gd name="T34" fmla="*/ 54 w 122"/>
                <a:gd name="T35" fmla="*/ 30 h 64"/>
                <a:gd name="T36" fmla="*/ 62 w 122"/>
                <a:gd name="T37" fmla="*/ 32 h 64"/>
                <a:gd name="T38" fmla="*/ 74 w 122"/>
                <a:gd name="T39" fmla="*/ 40 h 64"/>
                <a:gd name="T40" fmla="*/ 80 w 122"/>
                <a:gd name="T41" fmla="*/ 42 h 64"/>
                <a:gd name="T42" fmla="*/ 92 w 122"/>
                <a:gd name="T43" fmla="*/ 42 h 64"/>
                <a:gd name="T44" fmla="*/ 108 w 122"/>
                <a:gd name="T45" fmla="*/ 44 h 64"/>
                <a:gd name="T46" fmla="*/ 116 w 122"/>
                <a:gd name="T47" fmla="*/ 46 h 64"/>
                <a:gd name="T48" fmla="*/ 120 w 122"/>
                <a:gd name="T49" fmla="*/ 54 h 64"/>
                <a:gd name="T50" fmla="*/ 116 w 122"/>
                <a:gd name="T51" fmla="*/ 62 h 64"/>
                <a:gd name="T52" fmla="*/ 114 w 122"/>
                <a:gd name="T53" fmla="*/ 64 h 64"/>
                <a:gd name="T54" fmla="*/ 110 w 122"/>
                <a:gd name="T55" fmla="*/ 64 h 64"/>
                <a:gd name="T56" fmla="*/ 102 w 122"/>
                <a:gd name="T57" fmla="*/ 64 h 64"/>
                <a:gd name="T58" fmla="*/ 98 w 122"/>
                <a:gd name="T59" fmla="*/ 64 h 64"/>
                <a:gd name="T60" fmla="*/ 88 w 122"/>
                <a:gd name="T61" fmla="*/ 64 h 64"/>
                <a:gd name="T62" fmla="*/ 82 w 122"/>
                <a:gd name="T63" fmla="*/ 64 h 64"/>
                <a:gd name="T64" fmla="*/ 78 w 122"/>
                <a:gd name="T65" fmla="*/ 60 h 64"/>
                <a:gd name="T66" fmla="*/ 72 w 122"/>
                <a:gd name="T67" fmla="*/ 56 h 64"/>
                <a:gd name="T68" fmla="*/ 62 w 122"/>
                <a:gd name="T69" fmla="*/ 54 h 64"/>
                <a:gd name="T70" fmla="*/ 54 w 122"/>
                <a:gd name="T71" fmla="*/ 54 h 64"/>
                <a:gd name="T72" fmla="*/ 42 w 122"/>
                <a:gd name="T73" fmla="*/ 48 h 64"/>
                <a:gd name="T74" fmla="*/ 30 w 122"/>
                <a:gd name="T75" fmla="*/ 44 h 64"/>
                <a:gd name="T76" fmla="*/ 20 w 122"/>
                <a:gd name="T77" fmla="*/ 42 h 64"/>
                <a:gd name="T78" fmla="*/ 14 w 122"/>
                <a:gd name="T79" fmla="*/ 40 h 64"/>
                <a:gd name="T80" fmla="*/ 8 w 122"/>
                <a:gd name="T81" fmla="*/ 34 h 64"/>
                <a:gd name="T82" fmla="*/ 4 w 122"/>
                <a:gd name="T83" fmla="*/ 30 h 64"/>
                <a:gd name="T84" fmla="*/ 2 w 122"/>
                <a:gd name="T85" fmla="*/ 24 h 64"/>
                <a:gd name="T86" fmla="*/ 0 w 122"/>
                <a:gd name="T87" fmla="*/ 14 h 64"/>
                <a:gd name="T88" fmla="*/ 0 w 122"/>
                <a:gd name="T8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" h="64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2" y="28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62" y="32"/>
                  </a:lnTo>
                  <a:lnTo>
                    <a:pt x="68" y="38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2"/>
                  </a:lnTo>
                  <a:lnTo>
                    <a:pt x="80" y="42"/>
                  </a:lnTo>
                  <a:lnTo>
                    <a:pt x="84" y="42"/>
                  </a:lnTo>
                  <a:lnTo>
                    <a:pt x="88" y="42"/>
                  </a:lnTo>
                  <a:lnTo>
                    <a:pt x="92" y="42"/>
                  </a:lnTo>
                  <a:lnTo>
                    <a:pt x="102" y="42"/>
                  </a:lnTo>
                  <a:lnTo>
                    <a:pt x="106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6" y="46"/>
                  </a:lnTo>
                  <a:lnTo>
                    <a:pt x="122" y="48"/>
                  </a:lnTo>
                  <a:lnTo>
                    <a:pt x="122" y="50"/>
                  </a:lnTo>
                  <a:lnTo>
                    <a:pt x="120" y="54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78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56" y="54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48" y="52"/>
                  </a:lnTo>
                  <a:lnTo>
                    <a:pt x="42" y="48"/>
                  </a:lnTo>
                  <a:lnTo>
                    <a:pt x="36" y="46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28" y="44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8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613A7532-B34D-4627-BA11-80ADE28C1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340" y="4160026"/>
              <a:ext cx="198064" cy="341489"/>
            </a:xfrm>
            <a:custGeom>
              <a:avLst/>
              <a:gdLst>
                <a:gd name="T0" fmla="*/ 20 w 116"/>
                <a:gd name="T1" fmla="*/ 172 h 200"/>
                <a:gd name="T2" fmla="*/ 26 w 116"/>
                <a:gd name="T3" fmla="*/ 162 h 200"/>
                <a:gd name="T4" fmla="*/ 30 w 116"/>
                <a:gd name="T5" fmla="*/ 152 h 200"/>
                <a:gd name="T6" fmla="*/ 30 w 116"/>
                <a:gd name="T7" fmla="*/ 148 h 200"/>
                <a:gd name="T8" fmla="*/ 28 w 116"/>
                <a:gd name="T9" fmla="*/ 144 h 200"/>
                <a:gd name="T10" fmla="*/ 20 w 116"/>
                <a:gd name="T11" fmla="*/ 138 h 200"/>
                <a:gd name="T12" fmla="*/ 16 w 116"/>
                <a:gd name="T13" fmla="*/ 132 h 200"/>
                <a:gd name="T14" fmla="*/ 14 w 116"/>
                <a:gd name="T15" fmla="*/ 118 h 200"/>
                <a:gd name="T16" fmla="*/ 12 w 116"/>
                <a:gd name="T17" fmla="*/ 104 h 200"/>
                <a:gd name="T18" fmla="*/ 14 w 116"/>
                <a:gd name="T19" fmla="*/ 88 h 200"/>
                <a:gd name="T20" fmla="*/ 16 w 116"/>
                <a:gd name="T21" fmla="*/ 80 h 200"/>
                <a:gd name="T22" fmla="*/ 14 w 116"/>
                <a:gd name="T23" fmla="*/ 76 h 200"/>
                <a:gd name="T24" fmla="*/ 6 w 116"/>
                <a:gd name="T25" fmla="*/ 66 h 200"/>
                <a:gd name="T26" fmla="*/ 0 w 116"/>
                <a:gd name="T27" fmla="*/ 56 h 200"/>
                <a:gd name="T28" fmla="*/ 0 w 116"/>
                <a:gd name="T29" fmla="*/ 44 h 200"/>
                <a:gd name="T30" fmla="*/ 0 w 116"/>
                <a:gd name="T31" fmla="*/ 32 h 200"/>
                <a:gd name="T32" fmla="*/ 2 w 116"/>
                <a:gd name="T33" fmla="*/ 28 h 200"/>
                <a:gd name="T34" fmla="*/ 6 w 116"/>
                <a:gd name="T35" fmla="*/ 24 h 200"/>
                <a:gd name="T36" fmla="*/ 16 w 116"/>
                <a:gd name="T37" fmla="*/ 22 h 200"/>
                <a:gd name="T38" fmla="*/ 24 w 116"/>
                <a:gd name="T39" fmla="*/ 14 h 200"/>
                <a:gd name="T40" fmla="*/ 30 w 116"/>
                <a:gd name="T41" fmla="*/ 6 h 200"/>
                <a:gd name="T42" fmla="*/ 36 w 116"/>
                <a:gd name="T43" fmla="*/ 16 h 200"/>
                <a:gd name="T44" fmla="*/ 38 w 116"/>
                <a:gd name="T45" fmla="*/ 26 h 200"/>
                <a:gd name="T46" fmla="*/ 42 w 116"/>
                <a:gd name="T47" fmla="*/ 30 h 200"/>
                <a:gd name="T48" fmla="*/ 48 w 116"/>
                <a:gd name="T49" fmla="*/ 36 h 200"/>
                <a:gd name="T50" fmla="*/ 56 w 116"/>
                <a:gd name="T51" fmla="*/ 38 h 200"/>
                <a:gd name="T52" fmla="*/ 64 w 116"/>
                <a:gd name="T53" fmla="*/ 50 h 200"/>
                <a:gd name="T54" fmla="*/ 68 w 116"/>
                <a:gd name="T55" fmla="*/ 56 h 200"/>
                <a:gd name="T56" fmla="*/ 72 w 116"/>
                <a:gd name="T57" fmla="*/ 58 h 200"/>
                <a:gd name="T58" fmla="*/ 76 w 116"/>
                <a:gd name="T59" fmla="*/ 54 h 200"/>
                <a:gd name="T60" fmla="*/ 80 w 116"/>
                <a:gd name="T61" fmla="*/ 48 h 200"/>
                <a:gd name="T62" fmla="*/ 84 w 116"/>
                <a:gd name="T63" fmla="*/ 48 h 200"/>
                <a:gd name="T64" fmla="*/ 88 w 116"/>
                <a:gd name="T65" fmla="*/ 50 h 200"/>
                <a:gd name="T66" fmla="*/ 94 w 116"/>
                <a:gd name="T67" fmla="*/ 60 h 200"/>
                <a:gd name="T68" fmla="*/ 100 w 116"/>
                <a:gd name="T69" fmla="*/ 76 h 200"/>
                <a:gd name="T70" fmla="*/ 104 w 116"/>
                <a:gd name="T71" fmla="*/ 88 h 200"/>
                <a:gd name="T72" fmla="*/ 108 w 116"/>
                <a:gd name="T73" fmla="*/ 92 h 200"/>
                <a:gd name="T74" fmla="*/ 114 w 116"/>
                <a:gd name="T75" fmla="*/ 92 h 200"/>
                <a:gd name="T76" fmla="*/ 116 w 116"/>
                <a:gd name="T77" fmla="*/ 96 h 200"/>
                <a:gd name="T78" fmla="*/ 116 w 116"/>
                <a:gd name="T79" fmla="*/ 102 h 200"/>
                <a:gd name="T80" fmla="*/ 114 w 116"/>
                <a:gd name="T81" fmla="*/ 118 h 200"/>
                <a:gd name="T82" fmla="*/ 104 w 116"/>
                <a:gd name="T83" fmla="*/ 120 h 200"/>
                <a:gd name="T84" fmla="*/ 98 w 116"/>
                <a:gd name="T85" fmla="*/ 120 h 200"/>
                <a:gd name="T86" fmla="*/ 92 w 116"/>
                <a:gd name="T87" fmla="*/ 114 h 200"/>
                <a:gd name="T88" fmla="*/ 88 w 116"/>
                <a:gd name="T89" fmla="*/ 112 h 200"/>
                <a:gd name="T90" fmla="*/ 84 w 116"/>
                <a:gd name="T91" fmla="*/ 112 h 200"/>
                <a:gd name="T92" fmla="*/ 78 w 116"/>
                <a:gd name="T93" fmla="*/ 116 h 200"/>
                <a:gd name="T94" fmla="*/ 70 w 116"/>
                <a:gd name="T95" fmla="*/ 126 h 200"/>
                <a:gd name="T96" fmla="*/ 66 w 116"/>
                <a:gd name="T97" fmla="*/ 140 h 200"/>
                <a:gd name="T98" fmla="*/ 58 w 116"/>
                <a:gd name="T99" fmla="*/ 140 h 200"/>
                <a:gd name="T100" fmla="*/ 52 w 116"/>
                <a:gd name="T101" fmla="*/ 140 h 200"/>
                <a:gd name="T102" fmla="*/ 48 w 116"/>
                <a:gd name="T103" fmla="*/ 142 h 200"/>
                <a:gd name="T104" fmla="*/ 44 w 116"/>
                <a:gd name="T105" fmla="*/ 150 h 200"/>
                <a:gd name="T106" fmla="*/ 40 w 116"/>
                <a:gd name="T107" fmla="*/ 164 h 200"/>
                <a:gd name="T108" fmla="*/ 40 w 116"/>
                <a:gd name="T109" fmla="*/ 172 h 200"/>
                <a:gd name="T110" fmla="*/ 46 w 116"/>
                <a:gd name="T111" fmla="*/ 180 h 200"/>
                <a:gd name="T112" fmla="*/ 32 w 116"/>
                <a:gd name="T113" fmla="*/ 196 h 200"/>
                <a:gd name="T114" fmla="*/ 22 w 116"/>
                <a:gd name="T115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6" h="200">
                  <a:moveTo>
                    <a:pt x="14" y="180"/>
                  </a:moveTo>
                  <a:lnTo>
                    <a:pt x="14" y="180"/>
                  </a:lnTo>
                  <a:lnTo>
                    <a:pt x="16" y="174"/>
                  </a:lnTo>
                  <a:lnTo>
                    <a:pt x="20" y="172"/>
                  </a:lnTo>
                  <a:lnTo>
                    <a:pt x="20" y="168"/>
                  </a:lnTo>
                  <a:lnTo>
                    <a:pt x="22" y="166"/>
                  </a:lnTo>
                  <a:lnTo>
                    <a:pt x="24" y="164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8" y="156"/>
                  </a:lnTo>
                  <a:lnTo>
                    <a:pt x="30" y="154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50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28" y="144"/>
                  </a:lnTo>
                  <a:lnTo>
                    <a:pt x="26" y="144"/>
                  </a:lnTo>
                  <a:lnTo>
                    <a:pt x="24" y="142"/>
                  </a:lnTo>
                  <a:lnTo>
                    <a:pt x="20" y="138"/>
                  </a:lnTo>
                  <a:lnTo>
                    <a:pt x="20" y="138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4" y="126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2" y="114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4"/>
                  </a:lnTo>
                  <a:lnTo>
                    <a:pt x="12" y="102"/>
                  </a:lnTo>
                  <a:lnTo>
                    <a:pt x="12" y="98"/>
                  </a:lnTo>
                  <a:lnTo>
                    <a:pt x="14" y="92"/>
                  </a:lnTo>
                  <a:lnTo>
                    <a:pt x="14" y="88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2" y="74"/>
                  </a:lnTo>
                  <a:lnTo>
                    <a:pt x="10" y="72"/>
                  </a:lnTo>
                  <a:lnTo>
                    <a:pt x="6" y="68"/>
                  </a:lnTo>
                  <a:lnTo>
                    <a:pt x="6" y="66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8" y="10"/>
                  </a:lnTo>
                  <a:lnTo>
                    <a:pt x="30" y="6"/>
                  </a:lnTo>
                  <a:lnTo>
                    <a:pt x="32" y="0"/>
                  </a:lnTo>
                  <a:lnTo>
                    <a:pt x="34" y="6"/>
                  </a:lnTo>
                  <a:lnTo>
                    <a:pt x="34" y="12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6" y="22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4" y="32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44"/>
                  </a:lnTo>
                  <a:lnTo>
                    <a:pt x="64" y="50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8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6"/>
                  </a:lnTo>
                  <a:lnTo>
                    <a:pt x="94" y="60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8" y="70"/>
                  </a:lnTo>
                  <a:lnTo>
                    <a:pt x="100" y="76"/>
                  </a:lnTo>
                  <a:lnTo>
                    <a:pt x="102" y="80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4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4"/>
                  </a:lnTo>
                  <a:lnTo>
                    <a:pt x="116" y="94"/>
                  </a:lnTo>
                  <a:lnTo>
                    <a:pt x="116" y="96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6" y="102"/>
                  </a:lnTo>
                  <a:lnTo>
                    <a:pt x="116" y="106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4" y="116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2" y="112"/>
                  </a:lnTo>
                  <a:lnTo>
                    <a:pt x="80" y="114"/>
                  </a:lnTo>
                  <a:lnTo>
                    <a:pt x="78" y="116"/>
                  </a:lnTo>
                  <a:lnTo>
                    <a:pt x="76" y="118"/>
                  </a:lnTo>
                  <a:lnTo>
                    <a:pt x="74" y="120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70" y="130"/>
                  </a:lnTo>
                  <a:lnTo>
                    <a:pt x="68" y="132"/>
                  </a:lnTo>
                  <a:lnTo>
                    <a:pt x="68" y="136"/>
                  </a:lnTo>
                  <a:lnTo>
                    <a:pt x="66" y="140"/>
                  </a:lnTo>
                  <a:lnTo>
                    <a:pt x="64" y="142"/>
                  </a:lnTo>
                  <a:lnTo>
                    <a:pt x="64" y="142"/>
                  </a:lnTo>
                  <a:lnTo>
                    <a:pt x="62" y="142"/>
                  </a:lnTo>
                  <a:lnTo>
                    <a:pt x="58" y="140"/>
                  </a:lnTo>
                  <a:lnTo>
                    <a:pt x="56" y="140"/>
                  </a:lnTo>
                  <a:lnTo>
                    <a:pt x="54" y="14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46" y="144"/>
                  </a:lnTo>
                  <a:lnTo>
                    <a:pt x="46" y="146"/>
                  </a:lnTo>
                  <a:lnTo>
                    <a:pt x="44" y="148"/>
                  </a:lnTo>
                  <a:lnTo>
                    <a:pt x="44" y="150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2" y="158"/>
                  </a:lnTo>
                  <a:lnTo>
                    <a:pt x="40" y="164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42" y="172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80"/>
                  </a:lnTo>
                  <a:lnTo>
                    <a:pt x="48" y="184"/>
                  </a:lnTo>
                  <a:lnTo>
                    <a:pt x="50" y="186"/>
                  </a:lnTo>
                  <a:lnTo>
                    <a:pt x="36" y="200"/>
                  </a:lnTo>
                  <a:lnTo>
                    <a:pt x="32" y="196"/>
                  </a:lnTo>
                  <a:lnTo>
                    <a:pt x="28" y="194"/>
                  </a:lnTo>
                  <a:lnTo>
                    <a:pt x="26" y="192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18" y="184"/>
                  </a:lnTo>
                  <a:lnTo>
                    <a:pt x="14" y="1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AB7DED0D-FCA8-483E-A854-36765948C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340" y="4160026"/>
              <a:ext cx="198064" cy="341489"/>
            </a:xfrm>
            <a:custGeom>
              <a:avLst/>
              <a:gdLst>
                <a:gd name="T0" fmla="*/ 20 w 116"/>
                <a:gd name="T1" fmla="*/ 172 h 200"/>
                <a:gd name="T2" fmla="*/ 26 w 116"/>
                <a:gd name="T3" fmla="*/ 162 h 200"/>
                <a:gd name="T4" fmla="*/ 30 w 116"/>
                <a:gd name="T5" fmla="*/ 152 h 200"/>
                <a:gd name="T6" fmla="*/ 30 w 116"/>
                <a:gd name="T7" fmla="*/ 148 h 200"/>
                <a:gd name="T8" fmla="*/ 28 w 116"/>
                <a:gd name="T9" fmla="*/ 144 h 200"/>
                <a:gd name="T10" fmla="*/ 20 w 116"/>
                <a:gd name="T11" fmla="*/ 138 h 200"/>
                <a:gd name="T12" fmla="*/ 16 w 116"/>
                <a:gd name="T13" fmla="*/ 132 h 200"/>
                <a:gd name="T14" fmla="*/ 14 w 116"/>
                <a:gd name="T15" fmla="*/ 118 h 200"/>
                <a:gd name="T16" fmla="*/ 12 w 116"/>
                <a:gd name="T17" fmla="*/ 104 h 200"/>
                <a:gd name="T18" fmla="*/ 14 w 116"/>
                <a:gd name="T19" fmla="*/ 88 h 200"/>
                <a:gd name="T20" fmla="*/ 16 w 116"/>
                <a:gd name="T21" fmla="*/ 80 h 200"/>
                <a:gd name="T22" fmla="*/ 14 w 116"/>
                <a:gd name="T23" fmla="*/ 76 h 200"/>
                <a:gd name="T24" fmla="*/ 6 w 116"/>
                <a:gd name="T25" fmla="*/ 66 h 200"/>
                <a:gd name="T26" fmla="*/ 0 w 116"/>
                <a:gd name="T27" fmla="*/ 56 h 200"/>
                <a:gd name="T28" fmla="*/ 0 w 116"/>
                <a:gd name="T29" fmla="*/ 44 h 200"/>
                <a:gd name="T30" fmla="*/ 0 w 116"/>
                <a:gd name="T31" fmla="*/ 32 h 200"/>
                <a:gd name="T32" fmla="*/ 2 w 116"/>
                <a:gd name="T33" fmla="*/ 28 h 200"/>
                <a:gd name="T34" fmla="*/ 6 w 116"/>
                <a:gd name="T35" fmla="*/ 24 h 200"/>
                <a:gd name="T36" fmla="*/ 16 w 116"/>
                <a:gd name="T37" fmla="*/ 22 h 200"/>
                <a:gd name="T38" fmla="*/ 24 w 116"/>
                <a:gd name="T39" fmla="*/ 14 h 200"/>
                <a:gd name="T40" fmla="*/ 30 w 116"/>
                <a:gd name="T41" fmla="*/ 6 h 200"/>
                <a:gd name="T42" fmla="*/ 36 w 116"/>
                <a:gd name="T43" fmla="*/ 16 h 200"/>
                <a:gd name="T44" fmla="*/ 38 w 116"/>
                <a:gd name="T45" fmla="*/ 26 h 200"/>
                <a:gd name="T46" fmla="*/ 42 w 116"/>
                <a:gd name="T47" fmla="*/ 30 h 200"/>
                <a:gd name="T48" fmla="*/ 48 w 116"/>
                <a:gd name="T49" fmla="*/ 36 h 200"/>
                <a:gd name="T50" fmla="*/ 56 w 116"/>
                <a:gd name="T51" fmla="*/ 38 h 200"/>
                <a:gd name="T52" fmla="*/ 64 w 116"/>
                <a:gd name="T53" fmla="*/ 50 h 200"/>
                <a:gd name="T54" fmla="*/ 68 w 116"/>
                <a:gd name="T55" fmla="*/ 56 h 200"/>
                <a:gd name="T56" fmla="*/ 72 w 116"/>
                <a:gd name="T57" fmla="*/ 58 h 200"/>
                <a:gd name="T58" fmla="*/ 76 w 116"/>
                <a:gd name="T59" fmla="*/ 54 h 200"/>
                <a:gd name="T60" fmla="*/ 80 w 116"/>
                <a:gd name="T61" fmla="*/ 48 h 200"/>
                <a:gd name="T62" fmla="*/ 84 w 116"/>
                <a:gd name="T63" fmla="*/ 48 h 200"/>
                <a:gd name="T64" fmla="*/ 88 w 116"/>
                <a:gd name="T65" fmla="*/ 50 h 200"/>
                <a:gd name="T66" fmla="*/ 94 w 116"/>
                <a:gd name="T67" fmla="*/ 60 h 200"/>
                <a:gd name="T68" fmla="*/ 100 w 116"/>
                <a:gd name="T69" fmla="*/ 76 h 200"/>
                <a:gd name="T70" fmla="*/ 104 w 116"/>
                <a:gd name="T71" fmla="*/ 88 h 200"/>
                <a:gd name="T72" fmla="*/ 108 w 116"/>
                <a:gd name="T73" fmla="*/ 92 h 200"/>
                <a:gd name="T74" fmla="*/ 114 w 116"/>
                <a:gd name="T75" fmla="*/ 92 h 200"/>
                <a:gd name="T76" fmla="*/ 116 w 116"/>
                <a:gd name="T77" fmla="*/ 96 h 200"/>
                <a:gd name="T78" fmla="*/ 116 w 116"/>
                <a:gd name="T79" fmla="*/ 102 h 200"/>
                <a:gd name="T80" fmla="*/ 114 w 116"/>
                <a:gd name="T81" fmla="*/ 118 h 200"/>
                <a:gd name="T82" fmla="*/ 104 w 116"/>
                <a:gd name="T83" fmla="*/ 120 h 200"/>
                <a:gd name="T84" fmla="*/ 98 w 116"/>
                <a:gd name="T85" fmla="*/ 120 h 200"/>
                <a:gd name="T86" fmla="*/ 92 w 116"/>
                <a:gd name="T87" fmla="*/ 114 h 200"/>
                <a:gd name="T88" fmla="*/ 88 w 116"/>
                <a:gd name="T89" fmla="*/ 112 h 200"/>
                <a:gd name="T90" fmla="*/ 84 w 116"/>
                <a:gd name="T91" fmla="*/ 112 h 200"/>
                <a:gd name="T92" fmla="*/ 78 w 116"/>
                <a:gd name="T93" fmla="*/ 116 h 200"/>
                <a:gd name="T94" fmla="*/ 70 w 116"/>
                <a:gd name="T95" fmla="*/ 126 h 200"/>
                <a:gd name="T96" fmla="*/ 66 w 116"/>
                <a:gd name="T97" fmla="*/ 140 h 200"/>
                <a:gd name="T98" fmla="*/ 58 w 116"/>
                <a:gd name="T99" fmla="*/ 140 h 200"/>
                <a:gd name="T100" fmla="*/ 52 w 116"/>
                <a:gd name="T101" fmla="*/ 140 h 200"/>
                <a:gd name="T102" fmla="*/ 48 w 116"/>
                <a:gd name="T103" fmla="*/ 142 h 200"/>
                <a:gd name="T104" fmla="*/ 44 w 116"/>
                <a:gd name="T105" fmla="*/ 150 h 200"/>
                <a:gd name="T106" fmla="*/ 40 w 116"/>
                <a:gd name="T107" fmla="*/ 164 h 200"/>
                <a:gd name="T108" fmla="*/ 40 w 116"/>
                <a:gd name="T109" fmla="*/ 172 h 200"/>
                <a:gd name="T110" fmla="*/ 46 w 116"/>
                <a:gd name="T111" fmla="*/ 180 h 200"/>
                <a:gd name="T112" fmla="*/ 32 w 116"/>
                <a:gd name="T113" fmla="*/ 196 h 200"/>
                <a:gd name="T114" fmla="*/ 22 w 116"/>
                <a:gd name="T115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6" h="200">
                  <a:moveTo>
                    <a:pt x="14" y="180"/>
                  </a:moveTo>
                  <a:lnTo>
                    <a:pt x="14" y="180"/>
                  </a:lnTo>
                  <a:lnTo>
                    <a:pt x="16" y="174"/>
                  </a:lnTo>
                  <a:lnTo>
                    <a:pt x="20" y="172"/>
                  </a:lnTo>
                  <a:lnTo>
                    <a:pt x="20" y="168"/>
                  </a:lnTo>
                  <a:lnTo>
                    <a:pt x="22" y="166"/>
                  </a:lnTo>
                  <a:lnTo>
                    <a:pt x="24" y="164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8" y="156"/>
                  </a:lnTo>
                  <a:lnTo>
                    <a:pt x="30" y="154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50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30" y="146"/>
                  </a:lnTo>
                  <a:lnTo>
                    <a:pt x="28" y="144"/>
                  </a:lnTo>
                  <a:lnTo>
                    <a:pt x="26" y="144"/>
                  </a:lnTo>
                  <a:lnTo>
                    <a:pt x="24" y="142"/>
                  </a:lnTo>
                  <a:lnTo>
                    <a:pt x="20" y="138"/>
                  </a:lnTo>
                  <a:lnTo>
                    <a:pt x="20" y="138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4" y="126"/>
                  </a:lnTo>
                  <a:lnTo>
                    <a:pt x="14" y="122"/>
                  </a:lnTo>
                  <a:lnTo>
                    <a:pt x="14" y="118"/>
                  </a:lnTo>
                  <a:lnTo>
                    <a:pt x="12" y="114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4"/>
                  </a:lnTo>
                  <a:lnTo>
                    <a:pt x="12" y="102"/>
                  </a:lnTo>
                  <a:lnTo>
                    <a:pt x="12" y="98"/>
                  </a:lnTo>
                  <a:lnTo>
                    <a:pt x="14" y="92"/>
                  </a:lnTo>
                  <a:lnTo>
                    <a:pt x="14" y="88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2" y="74"/>
                  </a:lnTo>
                  <a:lnTo>
                    <a:pt x="10" y="72"/>
                  </a:lnTo>
                  <a:lnTo>
                    <a:pt x="6" y="68"/>
                  </a:lnTo>
                  <a:lnTo>
                    <a:pt x="6" y="66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8" y="10"/>
                  </a:lnTo>
                  <a:lnTo>
                    <a:pt x="30" y="6"/>
                  </a:lnTo>
                  <a:lnTo>
                    <a:pt x="32" y="0"/>
                  </a:lnTo>
                  <a:lnTo>
                    <a:pt x="34" y="6"/>
                  </a:lnTo>
                  <a:lnTo>
                    <a:pt x="34" y="12"/>
                  </a:lnTo>
                  <a:lnTo>
                    <a:pt x="36" y="16"/>
                  </a:lnTo>
                  <a:lnTo>
                    <a:pt x="36" y="20"/>
                  </a:lnTo>
                  <a:lnTo>
                    <a:pt x="36" y="22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4" y="32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8" y="36"/>
                  </a:lnTo>
                  <a:lnTo>
                    <a:pt x="52" y="36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44"/>
                  </a:lnTo>
                  <a:lnTo>
                    <a:pt x="64" y="50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6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50"/>
                  </a:lnTo>
                  <a:lnTo>
                    <a:pt x="80" y="48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8" y="50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6"/>
                  </a:lnTo>
                  <a:lnTo>
                    <a:pt x="94" y="60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8" y="70"/>
                  </a:lnTo>
                  <a:lnTo>
                    <a:pt x="100" y="76"/>
                  </a:lnTo>
                  <a:lnTo>
                    <a:pt x="102" y="80"/>
                  </a:lnTo>
                  <a:lnTo>
                    <a:pt x="102" y="84"/>
                  </a:lnTo>
                  <a:lnTo>
                    <a:pt x="104" y="86"/>
                  </a:lnTo>
                  <a:lnTo>
                    <a:pt x="104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08" y="92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4"/>
                  </a:lnTo>
                  <a:lnTo>
                    <a:pt x="116" y="94"/>
                  </a:lnTo>
                  <a:lnTo>
                    <a:pt x="116" y="96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16" y="100"/>
                  </a:lnTo>
                  <a:lnTo>
                    <a:pt x="116" y="102"/>
                  </a:lnTo>
                  <a:lnTo>
                    <a:pt x="116" y="106"/>
                  </a:lnTo>
                  <a:lnTo>
                    <a:pt x="116" y="110"/>
                  </a:lnTo>
                  <a:lnTo>
                    <a:pt x="116" y="114"/>
                  </a:lnTo>
                  <a:lnTo>
                    <a:pt x="114" y="118"/>
                  </a:lnTo>
                  <a:lnTo>
                    <a:pt x="112" y="118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2" y="120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8" y="120"/>
                  </a:lnTo>
                  <a:lnTo>
                    <a:pt x="96" y="118"/>
                  </a:lnTo>
                  <a:lnTo>
                    <a:pt x="94" y="116"/>
                  </a:lnTo>
                  <a:lnTo>
                    <a:pt x="92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6" y="110"/>
                  </a:lnTo>
                  <a:lnTo>
                    <a:pt x="86" y="110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82" y="112"/>
                  </a:lnTo>
                  <a:lnTo>
                    <a:pt x="80" y="114"/>
                  </a:lnTo>
                  <a:lnTo>
                    <a:pt x="78" y="116"/>
                  </a:lnTo>
                  <a:lnTo>
                    <a:pt x="76" y="118"/>
                  </a:lnTo>
                  <a:lnTo>
                    <a:pt x="74" y="120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70" y="130"/>
                  </a:lnTo>
                  <a:lnTo>
                    <a:pt x="68" y="132"/>
                  </a:lnTo>
                  <a:lnTo>
                    <a:pt x="68" y="136"/>
                  </a:lnTo>
                  <a:lnTo>
                    <a:pt x="66" y="140"/>
                  </a:lnTo>
                  <a:lnTo>
                    <a:pt x="64" y="142"/>
                  </a:lnTo>
                  <a:lnTo>
                    <a:pt x="64" y="142"/>
                  </a:lnTo>
                  <a:lnTo>
                    <a:pt x="62" y="142"/>
                  </a:lnTo>
                  <a:lnTo>
                    <a:pt x="58" y="140"/>
                  </a:lnTo>
                  <a:lnTo>
                    <a:pt x="56" y="140"/>
                  </a:lnTo>
                  <a:lnTo>
                    <a:pt x="54" y="14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8" y="142"/>
                  </a:lnTo>
                  <a:lnTo>
                    <a:pt x="46" y="144"/>
                  </a:lnTo>
                  <a:lnTo>
                    <a:pt x="46" y="146"/>
                  </a:lnTo>
                  <a:lnTo>
                    <a:pt x="44" y="148"/>
                  </a:lnTo>
                  <a:lnTo>
                    <a:pt x="44" y="150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2" y="158"/>
                  </a:lnTo>
                  <a:lnTo>
                    <a:pt x="40" y="164"/>
                  </a:lnTo>
                  <a:lnTo>
                    <a:pt x="40" y="168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42" y="172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80"/>
                  </a:lnTo>
                  <a:lnTo>
                    <a:pt x="48" y="184"/>
                  </a:lnTo>
                  <a:lnTo>
                    <a:pt x="50" y="186"/>
                  </a:lnTo>
                  <a:lnTo>
                    <a:pt x="36" y="200"/>
                  </a:lnTo>
                  <a:lnTo>
                    <a:pt x="32" y="196"/>
                  </a:lnTo>
                  <a:lnTo>
                    <a:pt x="28" y="194"/>
                  </a:lnTo>
                  <a:lnTo>
                    <a:pt x="26" y="192"/>
                  </a:lnTo>
                  <a:lnTo>
                    <a:pt x="24" y="190"/>
                  </a:lnTo>
                  <a:lnTo>
                    <a:pt x="22" y="188"/>
                  </a:lnTo>
                  <a:lnTo>
                    <a:pt x="18" y="184"/>
                  </a:lnTo>
                  <a:lnTo>
                    <a:pt x="14" y="18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111F0A5A-13FD-4A6E-8E1B-A98C56C0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224" y="3719506"/>
              <a:ext cx="307340" cy="365393"/>
            </a:xfrm>
            <a:custGeom>
              <a:avLst/>
              <a:gdLst>
                <a:gd name="T0" fmla="*/ 132 w 180"/>
                <a:gd name="T1" fmla="*/ 2 h 214"/>
                <a:gd name="T2" fmla="*/ 124 w 180"/>
                <a:gd name="T3" fmla="*/ 6 h 214"/>
                <a:gd name="T4" fmla="*/ 122 w 180"/>
                <a:gd name="T5" fmla="*/ 24 h 214"/>
                <a:gd name="T6" fmla="*/ 114 w 180"/>
                <a:gd name="T7" fmla="*/ 48 h 214"/>
                <a:gd name="T8" fmla="*/ 108 w 180"/>
                <a:gd name="T9" fmla="*/ 56 h 214"/>
                <a:gd name="T10" fmla="*/ 100 w 180"/>
                <a:gd name="T11" fmla="*/ 62 h 214"/>
                <a:gd name="T12" fmla="*/ 98 w 180"/>
                <a:gd name="T13" fmla="*/ 76 h 214"/>
                <a:gd name="T14" fmla="*/ 94 w 180"/>
                <a:gd name="T15" fmla="*/ 80 h 214"/>
                <a:gd name="T16" fmla="*/ 84 w 180"/>
                <a:gd name="T17" fmla="*/ 80 h 214"/>
                <a:gd name="T18" fmla="*/ 66 w 180"/>
                <a:gd name="T19" fmla="*/ 90 h 214"/>
                <a:gd name="T20" fmla="*/ 54 w 180"/>
                <a:gd name="T21" fmla="*/ 100 h 214"/>
                <a:gd name="T22" fmla="*/ 50 w 180"/>
                <a:gd name="T23" fmla="*/ 112 h 214"/>
                <a:gd name="T24" fmla="*/ 46 w 180"/>
                <a:gd name="T25" fmla="*/ 116 h 214"/>
                <a:gd name="T26" fmla="*/ 22 w 180"/>
                <a:gd name="T27" fmla="*/ 116 h 214"/>
                <a:gd name="T28" fmla="*/ 8 w 180"/>
                <a:gd name="T29" fmla="*/ 118 h 214"/>
                <a:gd name="T30" fmla="*/ 4 w 180"/>
                <a:gd name="T31" fmla="*/ 124 h 214"/>
                <a:gd name="T32" fmla="*/ 2 w 180"/>
                <a:gd name="T33" fmla="*/ 140 h 214"/>
                <a:gd name="T34" fmla="*/ 6 w 180"/>
                <a:gd name="T35" fmla="*/ 146 h 214"/>
                <a:gd name="T36" fmla="*/ 14 w 180"/>
                <a:gd name="T37" fmla="*/ 148 h 214"/>
                <a:gd name="T38" fmla="*/ 18 w 180"/>
                <a:gd name="T39" fmla="*/ 150 h 214"/>
                <a:gd name="T40" fmla="*/ 22 w 180"/>
                <a:gd name="T41" fmla="*/ 158 h 214"/>
                <a:gd name="T42" fmla="*/ 16 w 180"/>
                <a:gd name="T43" fmla="*/ 166 h 214"/>
                <a:gd name="T44" fmla="*/ 2 w 180"/>
                <a:gd name="T45" fmla="*/ 172 h 214"/>
                <a:gd name="T46" fmla="*/ 12 w 180"/>
                <a:gd name="T47" fmla="*/ 174 h 214"/>
                <a:gd name="T48" fmla="*/ 16 w 180"/>
                <a:gd name="T49" fmla="*/ 182 h 214"/>
                <a:gd name="T50" fmla="*/ 20 w 180"/>
                <a:gd name="T51" fmla="*/ 188 h 214"/>
                <a:gd name="T52" fmla="*/ 34 w 180"/>
                <a:gd name="T53" fmla="*/ 190 h 214"/>
                <a:gd name="T54" fmla="*/ 52 w 180"/>
                <a:gd name="T55" fmla="*/ 184 h 214"/>
                <a:gd name="T56" fmla="*/ 60 w 180"/>
                <a:gd name="T57" fmla="*/ 182 h 214"/>
                <a:gd name="T58" fmla="*/ 62 w 180"/>
                <a:gd name="T59" fmla="*/ 188 h 214"/>
                <a:gd name="T60" fmla="*/ 64 w 180"/>
                <a:gd name="T61" fmla="*/ 196 h 214"/>
                <a:gd name="T62" fmla="*/ 80 w 180"/>
                <a:gd name="T63" fmla="*/ 206 h 214"/>
                <a:gd name="T64" fmla="*/ 100 w 180"/>
                <a:gd name="T65" fmla="*/ 206 h 214"/>
                <a:gd name="T66" fmla="*/ 112 w 180"/>
                <a:gd name="T67" fmla="*/ 206 h 214"/>
                <a:gd name="T68" fmla="*/ 128 w 180"/>
                <a:gd name="T69" fmla="*/ 208 h 214"/>
                <a:gd name="T70" fmla="*/ 132 w 180"/>
                <a:gd name="T71" fmla="*/ 204 h 214"/>
                <a:gd name="T72" fmla="*/ 132 w 180"/>
                <a:gd name="T73" fmla="*/ 194 h 214"/>
                <a:gd name="T74" fmla="*/ 120 w 180"/>
                <a:gd name="T75" fmla="*/ 178 h 214"/>
                <a:gd name="T76" fmla="*/ 106 w 180"/>
                <a:gd name="T77" fmla="*/ 164 h 214"/>
                <a:gd name="T78" fmla="*/ 104 w 180"/>
                <a:gd name="T79" fmla="*/ 158 h 214"/>
                <a:gd name="T80" fmla="*/ 108 w 180"/>
                <a:gd name="T81" fmla="*/ 146 h 214"/>
                <a:gd name="T82" fmla="*/ 118 w 180"/>
                <a:gd name="T83" fmla="*/ 136 h 214"/>
                <a:gd name="T84" fmla="*/ 130 w 180"/>
                <a:gd name="T85" fmla="*/ 142 h 214"/>
                <a:gd name="T86" fmla="*/ 142 w 180"/>
                <a:gd name="T87" fmla="*/ 146 h 214"/>
                <a:gd name="T88" fmla="*/ 144 w 180"/>
                <a:gd name="T89" fmla="*/ 142 h 214"/>
                <a:gd name="T90" fmla="*/ 148 w 180"/>
                <a:gd name="T91" fmla="*/ 130 h 214"/>
                <a:gd name="T92" fmla="*/ 150 w 180"/>
                <a:gd name="T93" fmla="*/ 120 h 214"/>
                <a:gd name="T94" fmla="*/ 164 w 180"/>
                <a:gd name="T95" fmla="*/ 110 h 214"/>
                <a:gd name="T96" fmla="*/ 168 w 180"/>
                <a:gd name="T97" fmla="*/ 98 h 214"/>
                <a:gd name="T98" fmla="*/ 178 w 180"/>
                <a:gd name="T99" fmla="*/ 88 h 214"/>
                <a:gd name="T100" fmla="*/ 180 w 180"/>
                <a:gd name="T101" fmla="*/ 82 h 214"/>
                <a:gd name="T102" fmla="*/ 176 w 180"/>
                <a:gd name="T103" fmla="*/ 62 h 214"/>
                <a:gd name="T104" fmla="*/ 164 w 180"/>
                <a:gd name="T105" fmla="*/ 54 h 214"/>
                <a:gd name="T106" fmla="*/ 164 w 180"/>
                <a:gd name="T107" fmla="*/ 44 h 214"/>
                <a:gd name="T108" fmla="*/ 166 w 180"/>
                <a:gd name="T109" fmla="*/ 32 h 214"/>
                <a:gd name="T110" fmla="*/ 158 w 180"/>
                <a:gd name="T111" fmla="*/ 24 h 214"/>
                <a:gd name="T112" fmla="*/ 160 w 180"/>
                <a:gd name="T113" fmla="*/ 16 h 214"/>
                <a:gd name="T114" fmla="*/ 146 w 180"/>
                <a:gd name="T115" fmla="*/ 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214">
                  <a:moveTo>
                    <a:pt x="138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30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22" y="22"/>
                  </a:lnTo>
                  <a:lnTo>
                    <a:pt x="122" y="24"/>
                  </a:lnTo>
                  <a:lnTo>
                    <a:pt x="120" y="26"/>
                  </a:lnTo>
                  <a:lnTo>
                    <a:pt x="120" y="30"/>
                  </a:lnTo>
                  <a:lnTo>
                    <a:pt x="118" y="36"/>
                  </a:lnTo>
                  <a:lnTo>
                    <a:pt x="116" y="40"/>
                  </a:lnTo>
                  <a:lnTo>
                    <a:pt x="114" y="44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4" y="58"/>
                  </a:lnTo>
                  <a:lnTo>
                    <a:pt x="104" y="58"/>
                  </a:lnTo>
                  <a:lnTo>
                    <a:pt x="102" y="60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8"/>
                  </a:lnTo>
                  <a:lnTo>
                    <a:pt x="98" y="70"/>
                  </a:lnTo>
                  <a:lnTo>
                    <a:pt x="98" y="72"/>
                  </a:lnTo>
                  <a:lnTo>
                    <a:pt x="98" y="76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0" y="80"/>
                  </a:lnTo>
                  <a:lnTo>
                    <a:pt x="86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2" y="80"/>
                  </a:lnTo>
                  <a:lnTo>
                    <a:pt x="80" y="82"/>
                  </a:lnTo>
                  <a:lnTo>
                    <a:pt x="78" y="82"/>
                  </a:lnTo>
                  <a:lnTo>
                    <a:pt x="74" y="84"/>
                  </a:lnTo>
                  <a:lnTo>
                    <a:pt x="70" y="88"/>
                  </a:lnTo>
                  <a:lnTo>
                    <a:pt x="66" y="90"/>
                  </a:lnTo>
                  <a:lnTo>
                    <a:pt x="64" y="92"/>
                  </a:lnTo>
                  <a:lnTo>
                    <a:pt x="60" y="94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2"/>
                  </a:lnTo>
                  <a:lnTo>
                    <a:pt x="52" y="106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6" y="116"/>
                  </a:lnTo>
                  <a:lnTo>
                    <a:pt x="42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4" y="116"/>
                  </a:lnTo>
                  <a:lnTo>
                    <a:pt x="28" y="116"/>
                  </a:lnTo>
                  <a:lnTo>
                    <a:pt x="22" y="116"/>
                  </a:lnTo>
                  <a:lnTo>
                    <a:pt x="20" y="116"/>
                  </a:lnTo>
                  <a:lnTo>
                    <a:pt x="16" y="116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6" y="118"/>
                  </a:lnTo>
                  <a:lnTo>
                    <a:pt x="6" y="118"/>
                  </a:lnTo>
                  <a:lnTo>
                    <a:pt x="6" y="120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2" y="128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2" y="134"/>
                  </a:lnTo>
                  <a:lnTo>
                    <a:pt x="2" y="138"/>
                  </a:lnTo>
                  <a:lnTo>
                    <a:pt x="2" y="140"/>
                  </a:lnTo>
                  <a:lnTo>
                    <a:pt x="2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10" y="148"/>
                  </a:lnTo>
                  <a:lnTo>
                    <a:pt x="12" y="148"/>
                  </a:lnTo>
                  <a:lnTo>
                    <a:pt x="14" y="148"/>
                  </a:lnTo>
                  <a:lnTo>
                    <a:pt x="16" y="148"/>
                  </a:lnTo>
                  <a:lnTo>
                    <a:pt x="16" y="148"/>
                  </a:lnTo>
                  <a:lnTo>
                    <a:pt x="16" y="148"/>
                  </a:lnTo>
                  <a:lnTo>
                    <a:pt x="18" y="148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0" y="170"/>
                  </a:lnTo>
                  <a:lnTo>
                    <a:pt x="6" y="170"/>
                  </a:lnTo>
                  <a:lnTo>
                    <a:pt x="2" y="172"/>
                  </a:lnTo>
                  <a:lnTo>
                    <a:pt x="0" y="172"/>
                  </a:lnTo>
                  <a:lnTo>
                    <a:pt x="2" y="172"/>
                  </a:lnTo>
                  <a:lnTo>
                    <a:pt x="6" y="172"/>
                  </a:lnTo>
                  <a:lnTo>
                    <a:pt x="8" y="174"/>
                  </a:lnTo>
                  <a:lnTo>
                    <a:pt x="10" y="174"/>
                  </a:lnTo>
                  <a:lnTo>
                    <a:pt x="12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4" y="176"/>
                  </a:lnTo>
                  <a:lnTo>
                    <a:pt x="14" y="178"/>
                  </a:lnTo>
                  <a:lnTo>
                    <a:pt x="14" y="180"/>
                  </a:lnTo>
                  <a:lnTo>
                    <a:pt x="16" y="182"/>
                  </a:lnTo>
                  <a:lnTo>
                    <a:pt x="16" y="184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20" y="188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24" y="190"/>
                  </a:lnTo>
                  <a:lnTo>
                    <a:pt x="28" y="190"/>
                  </a:lnTo>
                  <a:lnTo>
                    <a:pt x="32" y="190"/>
                  </a:lnTo>
                  <a:lnTo>
                    <a:pt x="34" y="190"/>
                  </a:lnTo>
                  <a:lnTo>
                    <a:pt x="38" y="190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6"/>
                  </a:lnTo>
                  <a:lnTo>
                    <a:pt x="52" y="184"/>
                  </a:lnTo>
                  <a:lnTo>
                    <a:pt x="54" y="182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2" y="186"/>
                  </a:lnTo>
                  <a:lnTo>
                    <a:pt x="62" y="188"/>
                  </a:lnTo>
                  <a:lnTo>
                    <a:pt x="62" y="192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64" y="194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8"/>
                  </a:lnTo>
                  <a:lnTo>
                    <a:pt x="68" y="200"/>
                  </a:lnTo>
                  <a:lnTo>
                    <a:pt x="70" y="200"/>
                  </a:lnTo>
                  <a:lnTo>
                    <a:pt x="76" y="204"/>
                  </a:lnTo>
                  <a:lnTo>
                    <a:pt x="78" y="204"/>
                  </a:lnTo>
                  <a:lnTo>
                    <a:pt x="80" y="206"/>
                  </a:lnTo>
                  <a:lnTo>
                    <a:pt x="92" y="214"/>
                  </a:lnTo>
                  <a:lnTo>
                    <a:pt x="94" y="214"/>
                  </a:lnTo>
                  <a:lnTo>
                    <a:pt x="96" y="210"/>
                  </a:lnTo>
                  <a:lnTo>
                    <a:pt x="96" y="210"/>
                  </a:lnTo>
                  <a:lnTo>
                    <a:pt x="98" y="208"/>
                  </a:lnTo>
                  <a:lnTo>
                    <a:pt x="100" y="206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08" y="206"/>
                  </a:lnTo>
                  <a:lnTo>
                    <a:pt x="112" y="206"/>
                  </a:lnTo>
                  <a:lnTo>
                    <a:pt x="116" y="206"/>
                  </a:lnTo>
                  <a:lnTo>
                    <a:pt x="120" y="208"/>
                  </a:lnTo>
                  <a:lnTo>
                    <a:pt x="122" y="208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8" y="208"/>
                  </a:lnTo>
                  <a:lnTo>
                    <a:pt x="128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4"/>
                  </a:lnTo>
                  <a:lnTo>
                    <a:pt x="132" y="204"/>
                  </a:lnTo>
                  <a:lnTo>
                    <a:pt x="132" y="202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2" y="196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2"/>
                  </a:lnTo>
                  <a:lnTo>
                    <a:pt x="130" y="190"/>
                  </a:lnTo>
                  <a:lnTo>
                    <a:pt x="128" y="188"/>
                  </a:lnTo>
                  <a:lnTo>
                    <a:pt x="126" y="186"/>
                  </a:lnTo>
                  <a:lnTo>
                    <a:pt x="124" y="182"/>
                  </a:lnTo>
                  <a:lnTo>
                    <a:pt x="120" y="178"/>
                  </a:lnTo>
                  <a:lnTo>
                    <a:pt x="116" y="172"/>
                  </a:lnTo>
                  <a:lnTo>
                    <a:pt x="114" y="172"/>
                  </a:lnTo>
                  <a:lnTo>
                    <a:pt x="114" y="170"/>
                  </a:lnTo>
                  <a:lnTo>
                    <a:pt x="110" y="168"/>
                  </a:lnTo>
                  <a:lnTo>
                    <a:pt x="108" y="166"/>
                  </a:lnTo>
                  <a:lnTo>
                    <a:pt x="106" y="164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8" y="146"/>
                  </a:lnTo>
                  <a:lnTo>
                    <a:pt x="110" y="142"/>
                  </a:lnTo>
                  <a:lnTo>
                    <a:pt x="112" y="140"/>
                  </a:lnTo>
                  <a:lnTo>
                    <a:pt x="114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20" y="136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6" y="140"/>
                  </a:lnTo>
                  <a:lnTo>
                    <a:pt x="130" y="142"/>
                  </a:lnTo>
                  <a:lnTo>
                    <a:pt x="134" y="144"/>
                  </a:lnTo>
                  <a:lnTo>
                    <a:pt x="136" y="144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40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6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6" y="134"/>
                  </a:lnTo>
                  <a:lnTo>
                    <a:pt x="146" y="132"/>
                  </a:lnTo>
                  <a:lnTo>
                    <a:pt x="148" y="130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50" y="122"/>
                  </a:lnTo>
                  <a:lnTo>
                    <a:pt x="150" y="120"/>
                  </a:lnTo>
                  <a:lnTo>
                    <a:pt x="154" y="118"/>
                  </a:lnTo>
                  <a:lnTo>
                    <a:pt x="156" y="116"/>
                  </a:lnTo>
                  <a:lnTo>
                    <a:pt x="158" y="116"/>
                  </a:lnTo>
                  <a:lnTo>
                    <a:pt x="160" y="114"/>
                  </a:lnTo>
                  <a:lnTo>
                    <a:pt x="162" y="112"/>
                  </a:lnTo>
                  <a:lnTo>
                    <a:pt x="164" y="110"/>
                  </a:lnTo>
                  <a:lnTo>
                    <a:pt x="164" y="110"/>
                  </a:lnTo>
                  <a:lnTo>
                    <a:pt x="166" y="108"/>
                  </a:lnTo>
                  <a:lnTo>
                    <a:pt x="166" y="108"/>
                  </a:lnTo>
                  <a:lnTo>
                    <a:pt x="166" y="104"/>
                  </a:lnTo>
                  <a:lnTo>
                    <a:pt x="168" y="100"/>
                  </a:lnTo>
                  <a:lnTo>
                    <a:pt x="168" y="98"/>
                  </a:lnTo>
                  <a:lnTo>
                    <a:pt x="170" y="96"/>
                  </a:lnTo>
                  <a:lnTo>
                    <a:pt x="170" y="94"/>
                  </a:lnTo>
                  <a:lnTo>
                    <a:pt x="172" y="94"/>
                  </a:lnTo>
                  <a:lnTo>
                    <a:pt x="174" y="92"/>
                  </a:lnTo>
                  <a:lnTo>
                    <a:pt x="176" y="90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80" y="80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8" y="66"/>
                  </a:lnTo>
                  <a:lnTo>
                    <a:pt x="178" y="64"/>
                  </a:lnTo>
                  <a:lnTo>
                    <a:pt x="176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68" y="56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4" y="46"/>
                  </a:lnTo>
                  <a:lnTo>
                    <a:pt x="164" y="44"/>
                  </a:lnTo>
                  <a:lnTo>
                    <a:pt x="166" y="40"/>
                  </a:lnTo>
                  <a:lnTo>
                    <a:pt x="166" y="38"/>
                  </a:lnTo>
                  <a:lnTo>
                    <a:pt x="166" y="36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64" y="30"/>
                  </a:lnTo>
                  <a:lnTo>
                    <a:pt x="162" y="28"/>
                  </a:lnTo>
                  <a:lnTo>
                    <a:pt x="160" y="26"/>
                  </a:lnTo>
                  <a:lnTo>
                    <a:pt x="160" y="26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8" y="20"/>
                  </a:lnTo>
                  <a:lnTo>
                    <a:pt x="158" y="18"/>
                  </a:lnTo>
                  <a:lnTo>
                    <a:pt x="160" y="16"/>
                  </a:lnTo>
                  <a:lnTo>
                    <a:pt x="160" y="12"/>
                  </a:lnTo>
                  <a:lnTo>
                    <a:pt x="160" y="10"/>
                  </a:lnTo>
                  <a:lnTo>
                    <a:pt x="156" y="6"/>
                  </a:lnTo>
                  <a:lnTo>
                    <a:pt x="152" y="4"/>
                  </a:lnTo>
                  <a:lnTo>
                    <a:pt x="148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CD6BE11C-E711-448F-B59B-8B15D502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224" y="3719506"/>
              <a:ext cx="307340" cy="365393"/>
            </a:xfrm>
            <a:custGeom>
              <a:avLst/>
              <a:gdLst>
                <a:gd name="T0" fmla="*/ 132 w 180"/>
                <a:gd name="T1" fmla="*/ 2 h 214"/>
                <a:gd name="T2" fmla="*/ 124 w 180"/>
                <a:gd name="T3" fmla="*/ 6 h 214"/>
                <a:gd name="T4" fmla="*/ 122 w 180"/>
                <a:gd name="T5" fmla="*/ 24 h 214"/>
                <a:gd name="T6" fmla="*/ 114 w 180"/>
                <a:gd name="T7" fmla="*/ 48 h 214"/>
                <a:gd name="T8" fmla="*/ 108 w 180"/>
                <a:gd name="T9" fmla="*/ 56 h 214"/>
                <a:gd name="T10" fmla="*/ 100 w 180"/>
                <a:gd name="T11" fmla="*/ 62 h 214"/>
                <a:gd name="T12" fmla="*/ 98 w 180"/>
                <a:gd name="T13" fmla="*/ 76 h 214"/>
                <a:gd name="T14" fmla="*/ 94 w 180"/>
                <a:gd name="T15" fmla="*/ 80 h 214"/>
                <a:gd name="T16" fmla="*/ 84 w 180"/>
                <a:gd name="T17" fmla="*/ 80 h 214"/>
                <a:gd name="T18" fmla="*/ 66 w 180"/>
                <a:gd name="T19" fmla="*/ 90 h 214"/>
                <a:gd name="T20" fmla="*/ 54 w 180"/>
                <a:gd name="T21" fmla="*/ 100 h 214"/>
                <a:gd name="T22" fmla="*/ 50 w 180"/>
                <a:gd name="T23" fmla="*/ 112 h 214"/>
                <a:gd name="T24" fmla="*/ 46 w 180"/>
                <a:gd name="T25" fmla="*/ 116 h 214"/>
                <a:gd name="T26" fmla="*/ 22 w 180"/>
                <a:gd name="T27" fmla="*/ 116 h 214"/>
                <a:gd name="T28" fmla="*/ 8 w 180"/>
                <a:gd name="T29" fmla="*/ 118 h 214"/>
                <a:gd name="T30" fmla="*/ 4 w 180"/>
                <a:gd name="T31" fmla="*/ 124 h 214"/>
                <a:gd name="T32" fmla="*/ 2 w 180"/>
                <a:gd name="T33" fmla="*/ 140 h 214"/>
                <a:gd name="T34" fmla="*/ 6 w 180"/>
                <a:gd name="T35" fmla="*/ 146 h 214"/>
                <a:gd name="T36" fmla="*/ 14 w 180"/>
                <a:gd name="T37" fmla="*/ 148 h 214"/>
                <a:gd name="T38" fmla="*/ 18 w 180"/>
                <a:gd name="T39" fmla="*/ 150 h 214"/>
                <a:gd name="T40" fmla="*/ 22 w 180"/>
                <a:gd name="T41" fmla="*/ 158 h 214"/>
                <a:gd name="T42" fmla="*/ 16 w 180"/>
                <a:gd name="T43" fmla="*/ 166 h 214"/>
                <a:gd name="T44" fmla="*/ 2 w 180"/>
                <a:gd name="T45" fmla="*/ 172 h 214"/>
                <a:gd name="T46" fmla="*/ 12 w 180"/>
                <a:gd name="T47" fmla="*/ 174 h 214"/>
                <a:gd name="T48" fmla="*/ 16 w 180"/>
                <a:gd name="T49" fmla="*/ 182 h 214"/>
                <a:gd name="T50" fmla="*/ 20 w 180"/>
                <a:gd name="T51" fmla="*/ 188 h 214"/>
                <a:gd name="T52" fmla="*/ 34 w 180"/>
                <a:gd name="T53" fmla="*/ 190 h 214"/>
                <a:gd name="T54" fmla="*/ 52 w 180"/>
                <a:gd name="T55" fmla="*/ 184 h 214"/>
                <a:gd name="T56" fmla="*/ 60 w 180"/>
                <a:gd name="T57" fmla="*/ 182 h 214"/>
                <a:gd name="T58" fmla="*/ 62 w 180"/>
                <a:gd name="T59" fmla="*/ 188 h 214"/>
                <a:gd name="T60" fmla="*/ 64 w 180"/>
                <a:gd name="T61" fmla="*/ 196 h 214"/>
                <a:gd name="T62" fmla="*/ 80 w 180"/>
                <a:gd name="T63" fmla="*/ 206 h 214"/>
                <a:gd name="T64" fmla="*/ 100 w 180"/>
                <a:gd name="T65" fmla="*/ 206 h 214"/>
                <a:gd name="T66" fmla="*/ 112 w 180"/>
                <a:gd name="T67" fmla="*/ 206 h 214"/>
                <a:gd name="T68" fmla="*/ 128 w 180"/>
                <a:gd name="T69" fmla="*/ 208 h 214"/>
                <a:gd name="T70" fmla="*/ 132 w 180"/>
                <a:gd name="T71" fmla="*/ 204 h 214"/>
                <a:gd name="T72" fmla="*/ 132 w 180"/>
                <a:gd name="T73" fmla="*/ 194 h 214"/>
                <a:gd name="T74" fmla="*/ 120 w 180"/>
                <a:gd name="T75" fmla="*/ 178 h 214"/>
                <a:gd name="T76" fmla="*/ 106 w 180"/>
                <a:gd name="T77" fmla="*/ 164 h 214"/>
                <a:gd name="T78" fmla="*/ 104 w 180"/>
                <a:gd name="T79" fmla="*/ 158 h 214"/>
                <a:gd name="T80" fmla="*/ 108 w 180"/>
                <a:gd name="T81" fmla="*/ 146 h 214"/>
                <a:gd name="T82" fmla="*/ 118 w 180"/>
                <a:gd name="T83" fmla="*/ 136 h 214"/>
                <a:gd name="T84" fmla="*/ 130 w 180"/>
                <a:gd name="T85" fmla="*/ 142 h 214"/>
                <a:gd name="T86" fmla="*/ 142 w 180"/>
                <a:gd name="T87" fmla="*/ 146 h 214"/>
                <a:gd name="T88" fmla="*/ 144 w 180"/>
                <a:gd name="T89" fmla="*/ 142 h 214"/>
                <a:gd name="T90" fmla="*/ 148 w 180"/>
                <a:gd name="T91" fmla="*/ 130 h 214"/>
                <a:gd name="T92" fmla="*/ 150 w 180"/>
                <a:gd name="T93" fmla="*/ 120 h 214"/>
                <a:gd name="T94" fmla="*/ 164 w 180"/>
                <a:gd name="T95" fmla="*/ 110 h 214"/>
                <a:gd name="T96" fmla="*/ 168 w 180"/>
                <a:gd name="T97" fmla="*/ 98 h 214"/>
                <a:gd name="T98" fmla="*/ 178 w 180"/>
                <a:gd name="T99" fmla="*/ 88 h 214"/>
                <a:gd name="T100" fmla="*/ 180 w 180"/>
                <a:gd name="T101" fmla="*/ 82 h 214"/>
                <a:gd name="T102" fmla="*/ 176 w 180"/>
                <a:gd name="T103" fmla="*/ 62 h 214"/>
                <a:gd name="T104" fmla="*/ 164 w 180"/>
                <a:gd name="T105" fmla="*/ 54 h 214"/>
                <a:gd name="T106" fmla="*/ 164 w 180"/>
                <a:gd name="T107" fmla="*/ 44 h 214"/>
                <a:gd name="T108" fmla="*/ 166 w 180"/>
                <a:gd name="T109" fmla="*/ 32 h 214"/>
                <a:gd name="T110" fmla="*/ 158 w 180"/>
                <a:gd name="T111" fmla="*/ 24 h 214"/>
                <a:gd name="T112" fmla="*/ 160 w 180"/>
                <a:gd name="T113" fmla="*/ 16 h 214"/>
                <a:gd name="T114" fmla="*/ 146 w 180"/>
                <a:gd name="T115" fmla="*/ 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214">
                  <a:moveTo>
                    <a:pt x="138" y="0"/>
                  </a:move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30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8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2" y="18"/>
                  </a:lnTo>
                  <a:lnTo>
                    <a:pt x="122" y="22"/>
                  </a:lnTo>
                  <a:lnTo>
                    <a:pt x="122" y="24"/>
                  </a:lnTo>
                  <a:lnTo>
                    <a:pt x="120" y="26"/>
                  </a:lnTo>
                  <a:lnTo>
                    <a:pt x="120" y="30"/>
                  </a:lnTo>
                  <a:lnTo>
                    <a:pt x="118" y="36"/>
                  </a:lnTo>
                  <a:lnTo>
                    <a:pt x="116" y="40"/>
                  </a:lnTo>
                  <a:lnTo>
                    <a:pt x="114" y="44"/>
                  </a:lnTo>
                  <a:lnTo>
                    <a:pt x="114" y="48"/>
                  </a:lnTo>
                  <a:lnTo>
                    <a:pt x="112" y="50"/>
                  </a:lnTo>
                  <a:lnTo>
                    <a:pt x="112" y="52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08" y="56"/>
                  </a:lnTo>
                  <a:lnTo>
                    <a:pt x="108" y="56"/>
                  </a:lnTo>
                  <a:lnTo>
                    <a:pt x="104" y="58"/>
                  </a:lnTo>
                  <a:lnTo>
                    <a:pt x="104" y="58"/>
                  </a:lnTo>
                  <a:lnTo>
                    <a:pt x="102" y="60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8"/>
                  </a:lnTo>
                  <a:lnTo>
                    <a:pt x="98" y="70"/>
                  </a:lnTo>
                  <a:lnTo>
                    <a:pt x="98" y="72"/>
                  </a:lnTo>
                  <a:lnTo>
                    <a:pt x="98" y="76"/>
                  </a:lnTo>
                  <a:lnTo>
                    <a:pt x="98" y="76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0" y="80"/>
                  </a:lnTo>
                  <a:lnTo>
                    <a:pt x="86" y="80"/>
                  </a:lnTo>
                  <a:lnTo>
                    <a:pt x="84" y="80"/>
                  </a:lnTo>
                  <a:lnTo>
                    <a:pt x="84" y="80"/>
                  </a:lnTo>
                  <a:lnTo>
                    <a:pt x="82" y="80"/>
                  </a:lnTo>
                  <a:lnTo>
                    <a:pt x="80" y="82"/>
                  </a:lnTo>
                  <a:lnTo>
                    <a:pt x="78" y="82"/>
                  </a:lnTo>
                  <a:lnTo>
                    <a:pt x="74" y="84"/>
                  </a:lnTo>
                  <a:lnTo>
                    <a:pt x="70" y="88"/>
                  </a:lnTo>
                  <a:lnTo>
                    <a:pt x="66" y="90"/>
                  </a:lnTo>
                  <a:lnTo>
                    <a:pt x="64" y="92"/>
                  </a:lnTo>
                  <a:lnTo>
                    <a:pt x="60" y="94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6" y="98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4" y="102"/>
                  </a:lnTo>
                  <a:lnTo>
                    <a:pt x="52" y="106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6" y="116"/>
                  </a:lnTo>
                  <a:lnTo>
                    <a:pt x="42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4" y="116"/>
                  </a:lnTo>
                  <a:lnTo>
                    <a:pt x="28" y="116"/>
                  </a:lnTo>
                  <a:lnTo>
                    <a:pt x="22" y="116"/>
                  </a:lnTo>
                  <a:lnTo>
                    <a:pt x="20" y="116"/>
                  </a:lnTo>
                  <a:lnTo>
                    <a:pt x="16" y="116"/>
                  </a:lnTo>
                  <a:lnTo>
                    <a:pt x="14" y="116"/>
                  </a:lnTo>
                  <a:lnTo>
                    <a:pt x="12" y="116"/>
                  </a:lnTo>
                  <a:lnTo>
                    <a:pt x="10" y="116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6" y="118"/>
                  </a:lnTo>
                  <a:lnTo>
                    <a:pt x="6" y="118"/>
                  </a:lnTo>
                  <a:lnTo>
                    <a:pt x="6" y="120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2" y="128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2" y="134"/>
                  </a:lnTo>
                  <a:lnTo>
                    <a:pt x="2" y="138"/>
                  </a:lnTo>
                  <a:lnTo>
                    <a:pt x="2" y="140"/>
                  </a:lnTo>
                  <a:lnTo>
                    <a:pt x="2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4" y="146"/>
                  </a:lnTo>
                  <a:lnTo>
                    <a:pt x="6" y="146"/>
                  </a:lnTo>
                  <a:lnTo>
                    <a:pt x="6" y="148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10" y="148"/>
                  </a:lnTo>
                  <a:lnTo>
                    <a:pt x="12" y="148"/>
                  </a:lnTo>
                  <a:lnTo>
                    <a:pt x="14" y="148"/>
                  </a:lnTo>
                  <a:lnTo>
                    <a:pt x="16" y="148"/>
                  </a:lnTo>
                  <a:lnTo>
                    <a:pt x="16" y="148"/>
                  </a:lnTo>
                  <a:lnTo>
                    <a:pt x="16" y="148"/>
                  </a:lnTo>
                  <a:lnTo>
                    <a:pt x="18" y="148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4" y="166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0" y="170"/>
                  </a:lnTo>
                  <a:lnTo>
                    <a:pt x="6" y="170"/>
                  </a:lnTo>
                  <a:lnTo>
                    <a:pt x="2" y="172"/>
                  </a:lnTo>
                  <a:lnTo>
                    <a:pt x="0" y="172"/>
                  </a:lnTo>
                  <a:lnTo>
                    <a:pt x="2" y="172"/>
                  </a:lnTo>
                  <a:lnTo>
                    <a:pt x="6" y="172"/>
                  </a:lnTo>
                  <a:lnTo>
                    <a:pt x="8" y="174"/>
                  </a:lnTo>
                  <a:lnTo>
                    <a:pt x="10" y="174"/>
                  </a:lnTo>
                  <a:lnTo>
                    <a:pt x="12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4" y="176"/>
                  </a:lnTo>
                  <a:lnTo>
                    <a:pt x="14" y="178"/>
                  </a:lnTo>
                  <a:lnTo>
                    <a:pt x="14" y="180"/>
                  </a:lnTo>
                  <a:lnTo>
                    <a:pt x="16" y="182"/>
                  </a:lnTo>
                  <a:lnTo>
                    <a:pt x="16" y="184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20" y="188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24" y="190"/>
                  </a:lnTo>
                  <a:lnTo>
                    <a:pt x="28" y="190"/>
                  </a:lnTo>
                  <a:lnTo>
                    <a:pt x="32" y="190"/>
                  </a:lnTo>
                  <a:lnTo>
                    <a:pt x="34" y="190"/>
                  </a:lnTo>
                  <a:lnTo>
                    <a:pt x="38" y="190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6" y="188"/>
                  </a:lnTo>
                  <a:lnTo>
                    <a:pt x="48" y="186"/>
                  </a:lnTo>
                  <a:lnTo>
                    <a:pt x="52" y="184"/>
                  </a:lnTo>
                  <a:lnTo>
                    <a:pt x="54" y="182"/>
                  </a:lnTo>
                  <a:lnTo>
                    <a:pt x="56" y="182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0" y="182"/>
                  </a:lnTo>
                  <a:lnTo>
                    <a:pt x="62" y="182"/>
                  </a:lnTo>
                  <a:lnTo>
                    <a:pt x="62" y="184"/>
                  </a:lnTo>
                  <a:lnTo>
                    <a:pt x="62" y="184"/>
                  </a:lnTo>
                  <a:lnTo>
                    <a:pt x="62" y="186"/>
                  </a:lnTo>
                  <a:lnTo>
                    <a:pt x="62" y="188"/>
                  </a:lnTo>
                  <a:lnTo>
                    <a:pt x="62" y="192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64" y="194"/>
                  </a:lnTo>
                  <a:lnTo>
                    <a:pt x="64" y="196"/>
                  </a:lnTo>
                  <a:lnTo>
                    <a:pt x="64" y="196"/>
                  </a:lnTo>
                  <a:lnTo>
                    <a:pt x="66" y="198"/>
                  </a:lnTo>
                  <a:lnTo>
                    <a:pt x="68" y="200"/>
                  </a:lnTo>
                  <a:lnTo>
                    <a:pt x="70" y="200"/>
                  </a:lnTo>
                  <a:lnTo>
                    <a:pt x="76" y="204"/>
                  </a:lnTo>
                  <a:lnTo>
                    <a:pt x="78" y="204"/>
                  </a:lnTo>
                  <a:lnTo>
                    <a:pt x="80" y="206"/>
                  </a:lnTo>
                  <a:lnTo>
                    <a:pt x="92" y="214"/>
                  </a:lnTo>
                  <a:lnTo>
                    <a:pt x="94" y="214"/>
                  </a:lnTo>
                  <a:lnTo>
                    <a:pt x="96" y="210"/>
                  </a:lnTo>
                  <a:lnTo>
                    <a:pt x="96" y="210"/>
                  </a:lnTo>
                  <a:lnTo>
                    <a:pt x="98" y="208"/>
                  </a:lnTo>
                  <a:lnTo>
                    <a:pt x="100" y="206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104" y="206"/>
                  </a:lnTo>
                  <a:lnTo>
                    <a:pt x="106" y="206"/>
                  </a:lnTo>
                  <a:lnTo>
                    <a:pt x="108" y="206"/>
                  </a:lnTo>
                  <a:lnTo>
                    <a:pt x="112" y="206"/>
                  </a:lnTo>
                  <a:lnTo>
                    <a:pt x="116" y="206"/>
                  </a:lnTo>
                  <a:lnTo>
                    <a:pt x="120" y="208"/>
                  </a:lnTo>
                  <a:lnTo>
                    <a:pt x="122" y="208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8" y="208"/>
                  </a:lnTo>
                  <a:lnTo>
                    <a:pt x="128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4"/>
                  </a:lnTo>
                  <a:lnTo>
                    <a:pt x="132" y="204"/>
                  </a:lnTo>
                  <a:lnTo>
                    <a:pt x="132" y="202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2" y="196"/>
                  </a:lnTo>
                  <a:lnTo>
                    <a:pt x="132" y="194"/>
                  </a:lnTo>
                  <a:lnTo>
                    <a:pt x="132" y="194"/>
                  </a:lnTo>
                  <a:lnTo>
                    <a:pt x="132" y="192"/>
                  </a:lnTo>
                  <a:lnTo>
                    <a:pt x="130" y="190"/>
                  </a:lnTo>
                  <a:lnTo>
                    <a:pt x="128" y="188"/>
                  </a:lnTo>
                  <a:lnTo>
                    <a:pt x="126" y="186"/>
                  </a:lnTo>
                  <a:lnTo>
                    <a:pt x="124" y="182"/>
                  </a:lnTo>
                  <a:lnTo>
                    <a:pt x="120" y="178"/>
                  </a:lnTo>
                  <a:lnTo>
                    <a:pt x="116" y="172"/>
                  </a:lnTo>
                  <a:lnTo>
                    <a:pt x="114" y="172"/>
                  </a:lnTo>
                  <a:lnTo>
                    <a:pt x="114" y="170"/>
                  </a:lnTo>
                  <a:lnTo>
                    <a:pt x="110" y="168"/>
                  </a:lnTo>
                  <a:lnTo>
                    <a:pt x="108" y="166"/>
                  </a:lnTo>
                  <a:lnTo>
                    <a:pt x="106" y="164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4" y="162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4" y="158"/>
                  </a:lnTo>
                  <a:lnTo>
                    <a:pt x="104" y="156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6" y="150"/>
                  </a:lnTo>
                  <a:lnTo>
                    <a:pt x="106" y="148"/>
                  </a:lnTo>
                  <a:lnTo>
                    <a:pt x="108" y="146"/>
                  </a:lnTo>
                  <a:lnTo>
                    <a:pt x="110" y="142"/>
                  </a:lnTo>
                  <a:lnTo>
                    <a:pt x="112" y="140"/>
                  </a:lnTo>
                  <a:lnTo>
                    <a:pt x="114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20" y="136"/>
                  </a:lnTo>
                  <a:lnTo>
                    <a:pt x="122" y="138"/>
                  </a:lnTo>
                  <a:lnTo>
                    <a:pt x="124" y="138"/>
                  </a:lnTo>
                  <a:lnTo>
                    <a:pt x="126" y="140"/>
                  </a:lnTo>
                  <a:lnTo>
                    <a:pt x="130" y="142"/>
                  </a:lnTo>
                  <a:lnTo>
                    <a:pt x="134" y="144"/>
                  </a:lnTo>
                  <a:lnTo>
                    <a:pt x="136" y="144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40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6" y="140"/>
                  </a:lnTo>
                  <a:lnTo>
                    <a:pt x="146" y="138"/>
                  </a:lnTo>
                  <a:lnTo>
                    <a:pt x="146" y="136"/>
                  </a:lnTo>
                  <a:lnTo>
                    <a:pt x="146" y="134"/>
                  </a:lnTo>
                  <a:lnTo>
                    <a:pt x="146" y="132"/>
                  </a:lnTo>
                  <a:lnTo>
                    <a:pt x="148" y="130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50" y="122"/>
                  </a:lnTo>
                  <a:lnTo>
                    <a:pt x="150" y="120"/>
                  </a:lnTo>
                  <a:lnTo>
                    <a:pt x="154" y="118"/>
                  </a:lnTo>
                  <a:lnTo>
                    <a:pt x="156" y="116"/>
                  </a:lnTo>
                  <a:lnTo>
                    <a:pt x="158" y="116"/>
                  </a:lnTo>
                  <a:lnTo>
                    <a:pt x="160" y="114"/>
                  </a:lnTo>
                  <a:lnTo>
                    <a:pt x="162" y="112"/>
                  </a:lnTo>
                  <a:lnTo>
                    <a:pt x="164" y="110"/>
                  </a:lnTo>
                  <a:lnTo>
                    <a:pt x="164" y="110"/>
                  </a:lnTo>
                  <a:lnTo>
                    <a:pt x="166" y="108"/>
                  </a:lnTo>
                  <a:lnTo>
                    <a:pt x="166" y="108"/>
                  </a:lnTo>
                  <a:lnTo>
                    <a:pt x="166" y="104"/>
                  </a:lnTo>
                  <a:lnTo>
                    <a:pt x="168" y="100"/>
                  </a:lnTo>
                  <a:lnTo>
                    <a:pt x="168" y="98"/>
                  </a:lnTo>
                  <a:lnTo>
                    <a:pt x="170" y="96"/>
                  </a:lnTo>
                  <a:lnTo>
                    <a:pt x="170" y="94"/>
                  </a:lnTo>
                  <a:lnTo>
                    <a:pt x="172" y="94"/>
                  </a:lnTo>
                  <a:lnTo>
                    <a:pt x="174" y="92"/>
                  </a:lnTo>
                  <a:lnTo>
                    <a:pt x="176" y="90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80" y="80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8" y="66"/>
                  </a:lnTo>
                  <a:lnTo>
                    <a:pt x="178" y="64"/>
                  </a:lnTo>
                  <a:lnTo>
                    <a:pt x="176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68" y="56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64" y="46"/>
                  </a:lnTo>
                  <a:lnTo>
                    <a:pt x="164" y="44"/>
                  </a:lnTo>
                  <a:lnTo>
                    <a:pt x="166" y="40"/>
                  </a:lnTo>
                  <a:lnTo>
                    <a:pt x="166" y="38"/>
                  </a:lnTo>
                  <a:lnTo>
                    <a:pt x="166" y="36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64" y="30"/>
                  </a:lnTo>
                  <a:lnTo>
                    <a:pt x="162" y="28"/>
                  </a:lnTo>
                  <a:lnTo>
                    <a:pt x="160" y="26"/>
                  </a:lnTo>
                  <a:lnTo>
                    <a:pt x="160" y="26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8" y="20"/>
                  </a:lnTo>
                  <a:lnTo>
                    <a:pt x="158" y="18"/>
                  </a:lnTo>
                  <a:lnTo>
                    <a:pt x="160" y="16"/>
                  </a:lnTo>
                  <a:lnTo>
                    <a:pt x="160" y="12"/>
                  </a:lnTo>
                  <a:lnTo>
                    <a:pt x="160" y="10"/>
                  </a:lnTo>
                  <a:lnTo>
                    <a:pt x="156" y="6"/>
                  </a:lnTo>
                  <a:lnTo>
                    <a:pt x="152" y="4"/>
                  </a:lnTo>
                  <a:lnTo>
                    <a:pt x="148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9696B197-B2B0-4A68-B8A9-D20EF9B77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434" y="3623889"/>
              <a:ext cx="99031" cy="150256"/>
            </a:xfrm>
            <a:custGeom>
              <a:avLst/>
              <a:gdLst>
                <a:gd name="T0" fmla="*/ 22 w 58"/>
                <a:gd name="T1" fmla="*/ 16 h 88"/>
                <a:gd name="T2" fmla="*/ 2 w 58"/>
                <a:gd name="T3" fmla="*/ 24 h 88"/>
                <a:gd name="T4" fmla="*/ 6 w 58"/>
                <a:gd name="T5" fmla="*/ 30 h 88"/>
                <a:gd name="T6" fmla="*/ 8 w 58"/>
                <a:gd name="T7" fmla="*/ 34 h 88"/>
                <a:gd name="T8" fmla="*/ 8 w 58"/>
                <a:gd name="T9" fmla="*/ 36 h 88"/>
                <a:gd name="T10" fmla="*/ 8 w 58"/>
                <a:gd name="T11" fmla="*/ 42 h 88"/>
                <a:gd name="T12" fmla="*/ 8 w 58"/>
                <a:gd name="T13" fmla="*/ 44 h 88"/>
                <a:gd name="T14" fmla="*/ 8 w 58"/>
                <a:gd name="T15" fmla="*/ 46 h 88"/>
                <a:gd name="T16" fmla="*/ 8 w 58"/>
                <a:gd name="T17" fmla="*/ 48 h 88"/>
                <a:gd name="T18" fmla="*/ 10 w 58"/>
                <a:gd name="T19" fmla="*/ 48 h 88"/>
                <a:gd name="T20" fmla="*/ 12 w 58"/>
                <a:gd name="T21" fmla="*/ 50 h 88"/>
                <a:gd name="T22" fmla="*/ 16 w 58"/>
                <a:gd name="T23" fmla="*/ 50 h 88"/>
                <a:gd name="T24" fmla="*/ 18 w 58"/>
                <a:gd name="T25" fmla="*/ 50 h 88"/>
                <a:gd name="T26" fmla="*/ 20 w 58"/>
                <a:gd name="T27" fmla="*/ 52 h 88"/>
                <a:gd name="T28" fmla="*/ 20 w 58"/>
                <a:gd name="T29" fmla="*/ 52 h 88"/>
                <a:gd name="T30" fmla="*/ 22 w 58"/>
                <a:gd name="T31" fmla="*/ 54 h 88"/>
                <a:gd name="T32" fmla="*/ 22 w 58"/>
                <a:gd name="T33" fmla="*/ 58 h 88"/>
                <a:gd name="T34" fmla="*/ 20 w 58"/>
                <a:gd name="T35" fmla="*/ 62 h 88"/>
                <a:gd name="T36" fmla="*/ 18 w 58"/>
                <a:gd name="T37" fmla="*/ 70 h 88"/>
                <a:gd name="T38" fmla="*/ 16 w 58"/>
                <a:gd name="T39" fmla="*/ 74 h 88"/>
                <a:gd name="T40" fmla="*/ 16 w 58"/>
                <a:gd name="T41" fmla="*/ 78 h 88"/>
                <a:gd name="T42" fmla="*/ 18 w 58"/>
                <a:gd name="T43" fmla="*/ 80 h 88"/>
                <a:gd name="T44" fmla="*/ 18 w 58"/>
                <a:gd name="T45" fmla="*/ 82 h 88"/>
                <a:gd name="T46" fmla="*/ 20 w 58"/>
                <a:gd name="T47" fmla="*/ 84 h 88"/>
                <a:gd name="T48" fmla="*/ 24 w 58"/>
                <a:gd name="T49" fmla="*/ 86 h 88"/>
                <a:gd name="T50" fmla="*/ 30 w 58"/>
                <a:gd name="T51" fmla="*/ 88 h 88"/>
                <a:gd name="T52" fmla="*/ 32 w 58"/>
                <a:gd name="T53" fmla="*/ 88 h 88"/>
                <a:gd name="T54" fmla="*/ 36 w 58"/>
                <a:gd name="T55" fmla="*/ 86 h 88"/>
                <a:gd name="T56" fmla="*/ 40 w 58"/>
                <a:gd name="T57" fmla="*/ 86 h 88"/>
                <a:gd name="T58" fmla="*/ 46 w 58"/>
                <a:gd name="T59" fmla="*/ 82 h 88"/>
                <a:gd name="T60" fmla="*/ 52 w 58"/>
                <a:gd name="T61" fmla="*/ 78 h 88"/>
                <a:gd name="T62" fmla="*/ 54 w 58"/>
                <a:gd name="T63" fmla="*/ 76 h 88"/>
                <a:gd name="T64" fmla="*/ 56 w 58"/>
                <a:gd name="T65" fmla="*/ 74 h 88"/>
                <a:gd name="T66" fmla="*/ 58 w 58"/>
                <a:gd name="T67" fmla="*/ 70 h 88"/>
                <a:gd name="T68" fmla="*/ 58 w 58"/>
                <a:gd name="T69" fmla="*/ 66 h 88"/>
                <a:gd name="T70" fmla="*/ 58 w 58"/>
                <a:gd name="T71" fmla="*/ 60 h 88"/>
                <a:gd name="T72" fmla="*/ 58 w 58"/>
                <a:gd name="T73" fmla="*/ 50 h 88"/>
                <a:gd name="T74" fmla="*/ 58 w 58"/>
                <a:gd name="T75" fmla="*/ 42 h 88"/>
                <a:gd name="T76" fmla="*/ 56 w 58"/>
                <a:gd name="T77" fmla="*/ 38 h 88"/>
                <a:gd name="T78" fmla="*/ 54 w 58"/>
                <a:gd name="T79" fmla="*/ 34 h 88"/>
                <a:gd name="T80" fmla="*/ 50 w 58"/>
                <a:gd name="T81" fmla="*/ 28 h 88"/>
                <a:gd name="T82" fmla="*/ 44 w 58"/>
                <a:gd name="T83" fmla="*/ 20 h 88"/>
                <a:gd name="T84" fmla="*/ 34 w 58"/>
                <a:gd name="T85" fmla="*/ 8 h 88"/>
                <a:gd name="T86" fmla="*/ 26 w 58"/>
                <a:gd name="T8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88">
                  <a:moveTo>
                    <a:pt x="26" y="0"/>
                  </a:moveTo>
                  <a:lnTo>
                    <a:pt x="22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2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8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6" y="86"/>
                  </a:lnTo>
                  <a:lnTo>
                    <a:pt x="38" y="86"/>
                  </a:lnTo>
                  <a:lnTo>
                    <a:pt x="40" y="86"/>
                  </a:lnTo>
                  <a:lnTo>
                    <a:pt x="42" y="84"/>
                  </a:lnTo>
                  <a:lnTo>
                    <a:pt x="46" y="82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8" y="70"/>
                  </a:lnTo>
                  <a:lnTo>
                    <a:pt x="58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8" y="60"/>
                  </a:lnTo>
                  <a:lnTo>
                    <a:pt x="58" y="56"/>
                  </a:lnTo>
                  <a:lnTo>
                    <a:pt x="58" y="50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48" y="24"/>
                  </a:lnTo>
                  <a:lnTo>
                    <a:pt x="44" y="20"/>
                  </a:lnTo>
                  <a:lnTo>
                    <a:pt x="40" y="14"/>
                  </a:lnTo>
                  <a:lnTo>
                    <a:pt x="34" y="8"/>
                  </a:lnTo>
                  <a:lnTo>
                    <a:pt x="30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83AE89C-4752-4266-997A-7979FE498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434" y="3623889"/>
              <a:ext cx="99031" cy="150256"/>
            </a:xfrm>
            <a:custGeom>
              <a:avLst/>
              <a:gdLst>
                <a:gd name="T0" fmla="*/ 22 w 58"/>
                <a:gd name="T1" fmla="*/ 16 h 88"/>
                <a:gd name="T2" fmla="*/ 2 w 58"/>
                <a:gd name="T3" fmla="*/ 24 h 88"/>
                <a:gd name="T4" fmla="*/ 6 w 58"/>
                <a:gd name="T5" fmla="*/ 30 h 88"/>
                <a:gd name="T6" fmla="*/ 8 w 58"/>
                <a:gd name="T7" fmla="*/ 34 h 88"/>
                <a:gd name="T8" fmla="*/ 8 w 58"/>
                <a:gd name="T9" fmla="*/ 36 h 88"/>
                <a:gd name="T10" fmla="*/ 8 w 58"/>
                <a:gd name="T11" fmla="*/ 42 h 88"/>
                <a:gd name="T12" fmla="*/ 8 w 58"/>
                <a:gd name="T13" fmla="*/ 44 h 88"/>
                <a:gd name="T14" fmla="*/ 8 w 58"/>
                <a:gd name="T15" fmla="*/ 46 h 88"/>
                <a:gd name="T16" fmla="*/ 8 w 58"/>
                <a:gd name="T17" fmla="*/ 48 h 88"/>
                <a:gd name="T18" fmla="*/ 10 w 58"/>
                <a:gd name="T19" fmla="*/ 48 h 88"/>
                <a:gd name="T20" fmla="*/ 12 w 58"/>
                <a:gd name="T21" fmla="*/ 50 h 88"/>
                <a:gd name="T22" fmla="*/ 16 w 58"/>
                <a:gd name="T23" fmla="*/ 50 h 88"/>
                <a:gd name="T24" fmla="*/ 18 w 58"/>
                <a:gd name="T25" fmla="*/ 50 h 88"/>
                <a:gd name="T26" fmla="*/ 20 w 58"/>
                <a:gd name="T27" fmla="*/ 52 h 88"/>
                <a:gd name="T28" fmla="*/ 20 w 58"/>
                <a:gd name="T29" fmla="*/ 52 h 88"/>
                <a:gd name="T30" fmla="*/ 22 w 58"/>
                <a:gd name="T31" fmla="*/ 54 h 88"/>
                <a:gd name="T32" fmla="*/ 22 w 58"/>
                <a:gd name="T33" fmla="*/ 58 h 88"/>
                <a:gd name="T34" fmla="*/ 20 w 58"/>
                <a:gd name="T35" fmla="*/ 62 h 88"/>
                <a:gd name="T36" fmla="*/ 18 w 58"/>
                <a:gd name="T37" fmla="*/ 70 h 88"/>
                <a:gd name="T38" fmla="*/ 16 w 58"/>
                <a:gd name="T39" fmla="*/ 74 h 88"/>
                <a:gd name="T40" fmla="*/ 16 w 58"/>
                <a:gd name="T41" fmla="*/ 78 h 88"/>
                <a:gd name="T42" fmla="*/ 18 w 58"/>
                <a:gd name="T43" fmla="*/ 80 h 88"/>
                <a:gd name="T44" fmla="*/ 18 w 58"/>
                <a:gd name="T45" fmla="*/ 82 h 88"/>
                <a:gd name="T46" fmla="*/ 20 w 58"/>
                <a:gd name="T47" fmla="*/ 84 h 88"/>
                <a:gd name="T48" fmla="*/ 24 w 58"/>
                <a:gd name="T49" fmla="*/ 86 h 88"/>
                <a:gd name="T50" fmla="*/ 30 w 58"/>
                <a:gd name="T51" fmla="*/ 88 h 88"/>
                <a:gd name="T52" fmla="*/ 32 w 58"/>
                <a:gd name="T53" fmla="*/ 88 h 88"/>
                <a:gd name="T54" fmla="*/ 36 w 58"/>
                <a:gd name="T55" fmla="*/ 86 h 88"/>
                <a:gd name="T56" fmla="*/ 40 w 58"/>
                <a:gd name="T57" fmla="*/ 86 h 88"/>
                <a:gd name="T58" fmla="*/ 46 w 58"/>
                <a:gd name="T59" fmla="*/ 82 h 88"/>
                <a:gd name="T60" fmla="*/ 52 w 58"/>
                <a:gd name="T61" fmla="*/ 78 h 88"/>
                <a:gd name="T62" fmla="*/ 54 w 58"/>
                <a:gd name="T63" fmla="*/ 76 h 88"/>
                <a:gd name="T64" fmla="*/ 56 w 58"/>
                <a:gd name="T65" fmla="*/ 74 h 88"/>
                <a:gd name="T66" fmla="*/ 58 w 58"/>
                <a:gd name="T67" fmla="*/ 70 h 88"/>
                <a:gd name="T68" fmla="*/ 58 w 58"/>
                <a:gd name="T69" fmla="*/ 66 h 88"/>
                <a:gd name="T70" fmla="*/ 58 w 58"/>
                <a:gd name="T71" fmla="*/ 60 h 88"/>
                <a:gd name="T72" fmla="*/ 58 w 58"/>
                <a:gd name="T73" fmla="*/ 50 h 88"/>
                <a:gd name="T74" fmla="*/ 58 w 58"/>
                <a:gd name="T75" fmla="*/ 42 h 88"/>
                <a:gd name="T76" fmla="*/ 56 w 58"/>
                <a:gd name="T77" fmla="*/ 38 h 88"/>
                <a:gd name="T78" fmla="*/ 54 w 58"/>
                <a:gd name="T79" fmla="*/ 34 h 88"/>
                <a:gd name="T80" fmla="*/ 50 w 58"/>
                <a:gd name="T81" fmla="*/ 28 h 88"/>
                <a:gd name="T82" fmla="*/ 44 w 58"/>
                <a:gd name="T83" fmla="*/ 20 h 88"/>
                <a:gd name="T84" fmla="*/ 34 w 58"/>
                <a:gd name="T85" fmla="*/ 8 h 88"/>
                <a:gd name="T86" fmla="*/ 26 w 58"/>
                <a:gd name="T8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88">
                  <a:moveTo>
                    <a:pt x="26" y="0"/>
                  </a:moveTo>
                  <a:lnTo>
                    <a:pt x="22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2" y="50"/>
                  </a:lnTo>
                  <a:lnTo>
                    <a:pt x="14" y="50"/>
                  </a:lnTo>
                  <a:lnTo>
                    <a:pt x="16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8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6" y="86"/>
                  </a:lnTo>
                  <a:lnTo>
                    <a:pt x="38" y="86"/>
                  </a:lnTo>
                  <a:lnTo>
                    <a:pt x="40" y="86"/>
                  </a:lnTo>
                  <a:lnTo>
                    <a:pt x="42" y="84"/>
                  </a:lnTo>
                  <a:lnTo>
                    <a:pt x="46" y="82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6" y="74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8" y="70"/>
                  </a:lnTo>
                  <a:lnTo>
                    <a:pt x="58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8" y="60"/>
                  </a:lnTo>
                  <a:lnTo>
                    <a:pt x="58" y="56"/>
                  </a:lnTo>
                  <a:lnTo>
                    <a:pt x="58" y="50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6" y="40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48" y="24"/>
                  </a:lnTo>
                  <a:lnTo>
                    <a:pt x="44" y="20"/>
                  </a:lnTo>
                  <a:lnTo>
                    <a:pt x="40" y="14"/>
                  </a:lnTo>
                  <a:lnTo>
                    <a:pt x="34" y="8"/>
                  </a:lnTo>
                  <a:lnTo>
                    <a:pt x="30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E7BD672E-F768-4A49-BD1C-012574C2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310" y="3808292"/>
              <a:ext cx="703467" cy="727371"/>
            </a:xfrm>
            <a:custGeom>
              <a:avLst/>
              <a:gdLst>
                <a:gd name="T0" fmla="*/ 408 w 412"/>
                <a:gd name="T1" fmla="*/ 108 h 426"/>
                <a:gd name="T2" fmla="*/ 388 w 412"/>
                <a:gd name="T3" fmla="*/ 120 h 426"/>
                <a:gd name="T4" fmla="*/ 374 w 412"/>
                <a:gd name="T5" fmla="*/ 150 h 426"/>
                <a:gd name="T6" fmla="*/ 360 w 412"/>
                <a:gd name="T7" fmla="*/ 168 h 426"/>
                <a:gd name="T8" fmla="*/ 352 w 412"/>
                <a:gd name="T9" fmla="*/ 184 h 426"/>
                <a:gd name="T10" fmla="*/ 346 w 412"/>
                <a:gd name="T11" fmla="*/ 150 h 426"/>
                <a:gd name="T12" fmla="*/ 330 w 412"/>
                <a:gd name="T13" fmla="*/ 134 h 426"/>
                <a:gd name="T14" fmla="*/ 302 w 412"/>
                <a:gd name="T15" fmla="*/ 122 h 426"/>
                <a:gd name="T16" fmla="*/ 290 w 412"/>
                <a:gd name="T17" fmla="*/ 122 h 426"/>
                <a:gd name="T18" fmla="*/ 282 w 412"/>
                <a:gd name="T19" fmla="*/ 146 h 426"/>
                <a:gd name="T20" fmla="*/ 294 w 412"/>
                <a:gd name="T21" fmla="*/ 152 h 426"/>
                <a:gd name="T22" fmla="*/ 296 w 412"/>
                <a:gd name="T23" fmla="*/ 180 h 426"/>
                <a:gd name="T24" fmla="*/ 276 w 412"/>
                <a:gd name="T25" fmla="*/ 198 h 426"/>
                <a:gd name="T26" fmla="*/ 276 w 412"/>
                <a:gd name="T27" fmla="*/ 216 h 426"/>
                <a:gd name="T28" fmla="*/ 262 w 412"/>
                <a:gd name="T29" fmla="*/ 232 h 426"/>
                <a:gd name="T30" fmla="*/ 244 w 412"/>
                <a:gd name="T31" fmla="*/ 242 h 426"/>
                <a:gd name="T32" fmla="*/ 224 w 412"/>
                <a:gd name="T33" fmla="*/ 260 h 426"/>
                <a:gd name="T34" fmla="*/ 210 w 412"/>
                <a:gd name="T35" fmla="*/ 276 h 426"/>
                <a:gd name="T36" fmla="*/ 190 w 412"/>
                <a:gd name="T37" fmla="*/ 296 h 426"/>
                <a:gd name="T38" fmla="*/ 172 w 412"/>
                <a:gd name="T39" fmla="*/ 310 h 426"/>
                <a:gd name="T40" fmla="*/ 180 w 412"/>
                <a:gd name="T41" fmla="*/ 352 h 426"/>
                <a:gd name="T42" fmla="*/ 172 w 412"/>
                <a:gd name="T43" fmla="*/ 360 h 426"/>
                <a:gd name="T44" fmla="*/ 178 w 412"/>
                <a:gd name="T45" fmla="*/ 382 h 426"/>
                <a:gd name="T46" fmla="*/ 164 w 412"/>
                <a:gd name="T47" fmla="*/ 410 h 426"/>
                <a:gd name="T48" fmla="*/ 144 w 412"/>
                <a:gd name="T49" fmla="*/ 426 h 426"/>
                <a:gd name="T50" fmla="*/ 132 w 412"/>
                <a:gd name="T51" fmla="*/ 420 h 426"/>
                <a:gd name="T52" fmla="*/ 124 w 412"/>
                <a:gd name="T53" fmla="*/ 388 h 426"/>
                <a:gd name="T54" fmla="*/ 96 w 412"/>
                <a:gd name="T55" fmla="*/ 318 h 426"/>
                <a:gd name="T56" fmla="*/ 74 w 412"/>
                <a:gd name="T57" fmla="*/ 278 h 426"/>
                <a:gd name="T58" fmla="*/ 70 w 412"/>
                <a:gd name="T59" fmla="*/ 224 h 426"/>
                <a:gd name="T60" fmla="*/ 62 w 412"/>
                <a:gd name="T61" fmla="*/ 186 h 426"/>
                <a:gd name="T62" fmla="*/ 58 w 412"/>
                <a:gd name="T63" fmla="*/ 190 h 426"/>
                <a:gd name="T64" fmla="*/ 52 w 412"/>
                <a:gd name="T65" fmla="*/ 206 h 426"/>
                <a:gd name="T66" fmla="*/ 30 w 412"/>
                <a:gd name="T67" fmla="*/ 208 h 426"/>
                <a:gd name="T68" fmla="*/ 12 w 412"/>
                <a:gd name="T69" fmla="*/ 188 h 426"/>
                <a:gd name="T70" fmla="*/ 20 w 412"/>
                <a:gd name="T71" fmla="*/ 176 h 426"/>
                <a:gd name="T72" fmla="*/ 12 w 412"/>
                <a:gd name="T73" fmla="*/ 176 h 426"/>
                <a:gd name="T74" fmla="*/ 2 w 412"/>
                <a:gd name="T75" fmla="*/ 162 h 426"/>
                <a:gd name="T76" fmla="*/ 24 w 412"/>
                <a:gd name="T77" fmla="*/ 156 h 426"/>
                <a:gd name="T78" fmla="*/ 40 w 412"/>
                <a:gd name="T79" fmla="*/ 152 h 426"/>
                <a:gd name="T80" fmla="*/ 34 w 412"/>
                <a:gd name="T81" fmla="*/ 132 h 426"/>
                <a:gd name="T82" fmla="*/ 12 w 412"/>
                <a:gd name="T83" fmla="*/ 110 h 426"/>
                <a:gd name="T84" fmla="*/ 22 w 412"/>
                <a:gd name="T85" fmla="*/ 88 h 426"/>
                <a:gd name="T86" fmla="*/ 44 w 412"/>
                <a:gd name="T87" fmla="*/ 94 h 426"/>
                <a:gd name="T88" fmla="*/ 54 w 412"/>
                <a:gd name="T89" fmla="*/ 90 h 426"/>
                <a:gd name="T90" fmla="*/ 60 w 412"/>
                <a:gd name="T91" fmla="*/ 70 h 426"/>
                <a:gd name="T92" fmla="*/ 76 w 412"/>
                <a:gd name="T93" fmla="*/ 48 h 426"/>
                <a:gd name="T94" fmla="*/ 88 w 412"/>
                <a:gd name="T95" fmla="*/ 34 h 426"/>
                <a:gd name="T96" fmla="*/ 100 w 412"/>
                <a:gd name="T97" fmla="*/ 2 h 426"/>
                <a:gd name="T98" fmla="*/ 122 w 412"/>
                <a:gd name="T99" fmla="*/ 2 h 426"/>
                <a:gd name="T100" fmla="*/ 134 w 412"/>
                <a:gd name="T101" fmla="*/ 14 h 426"/>
                <a:gd name="T102" fmla="*/ 134 w 412"/>
                <a:gd name="T103" fmla="*/ 36 h 426"/>
                <a:gd name="T104" fmla="*/ 158 w 412"/>
                <a:gd name="T105" fmla="*/ 42 h 426"/>
                <a:gd name="T106" fmla="*/ 170 w 412"/>
                <a:gd name="T107" fmla="*/ 76 h 426"/>
                <a:gd name="T108" fmla="*/ 186 w 412"/>
                <a:gd name="T109" fmla="*/ 94 h 426"/>
                <a:gd name="T110" fmla="*/ 224 w 412"/>
                <a:gd name="T111" fmla="*/ 106 h 426"/>
                <a:gd name="T112" fmla="*/ 250 w 412"/>
                <a:gd name="T113" fmla="*/ 116 h 426"/>
                <a:gd name="T114" fmla="*/ 276 w 412"/>
                <a:gd name="T115" fmla="*/ 116 h 426"/>
                <a:gd name="T116" fmla="*/ 290 w 412"/>
                <a:gd name="T117" fmla="*/ 102 h 426"/>
                <a:gd name="T118" fmla="*/ 324 w 412"/>
                <a:gd name="T119" fmla="*/ 94 h 426"/>
                <a:gd name="T120" fmla="*/ 354 w 412"/>
                <a:gd name="T121" fmla="*/ 78 h 426"/>
                <a:gd name="T122" fmla="*/ 382 w 412"/>
                <a:gd name="T123" fmla="*/ 72 h 426"/>
                <a:gd name="T124" fmla="*/ 404 w 412"/>
                <a:gd name="T125" fmla="*/ 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26">
                  <a:moveTo>
                    <a:pt x="412" y="96"/>
                  </a:moveTo>
                  <a:lnTo>
                    <a:pt x="412" y="96"/>
                  </a:lnTo>
                  <a:lnTo>
                    <a:pt x="412" y="98"/>
                  </a:lnTo>
                  <a:lnTo>
                    <a:pt x="412" y="100"/>
                  </a:lnTo>
                  <a:lnTo>
                    <a:pt x="412" y="102"/>
                  </a:lnTo>
                  <a:lnTo>
                    <a:pt x="412" y="104"/>
                  </a:lnTo>
                  <a:lnTo>
                    <a:pt x="410" y="104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08" y="108"/>
                  </a:lnTo>
                  <a:lnTo>
                    <a:pt x="406" y="108"/>
                  </a:lnTo>
                  <a:lnTo>
                    <a:pt x="404" y="110"/>
                  </a:lnTo>
                  <a:lnTo>
                    <a:pt x="402" y="110"/>
                  </a:lnTo>
                  <a:lnTo>
                    <a:pt x="398" y="112"/>
                  </a:lnTo>
                  <a:lnTo>
                    <a:pt x="396" y="112"/>
                  </a:lnTo>
                  <a:lnTo>
                    <a:pt x="394" y="114"/>
                  </a:lnTo>
                  <a:lnTo>
                    <a:pt x="392" y="114"/>
                  </a:lnTo>
                  <a:lnTo>
                    <a:pt x="392" y="114"/>
                  </a:lnTo>
                  <a:lnTo>
                    <a:pt x="390" y="116"/>
                  </a:lnTo>
                  <a:lnTo>
                    <a:pt x="388" y="118"/>
                  </a:lnTo>
                  <a:lnTo>
                    <a:pt x="388" y="120"/>
                  </a:lnTo>
                  <a:lnTo>
                    <a:pt x="386" y="122"/>
                  </a:lnTo>
                  <a:lnTo>
                    <a:pt x="382" y="126"/>
                  </a:lnTo>
                  <a:lnTo>
                    <a:pt x="382" y="128"/>
                  </a:lnTo>
                  <a:lnTo>
                    <a:pt x="380" y="130"/>
                  </a:lnTo>
                  <a:lnTo>
                    <a:pt x="380" y="132"/>
                  </a:lnTo>
                  <a:lnTo>
                    <a:pt x="378" y="134"/>
                  </a:lnTo>
                  <a:lnTo>
                    <a:pt x="378" y="140"/>
                  </a:lnTo>
                  <a:lnTo>
                    <a:pt x="376" y="142"/>
                  </a:lnTo>
                  <a:lnTo>
                    <a:pt x="376" y="146"/>
                  </a:lnTo>
                  <a:lnTo>
                    <a:pt x="376" y="148"/>
                  </a:lnTo>
                  <a:lnTo>
                    <a:pt x="374" y="150"/>
                  </a:lnTo>
                  <a:lnTo>
                    <a:pt x="372" y="150"/>
                  </a:lnTo>
                  <a:lnTo>
                    <a:pt x="372" y="152"/>
                  </a:lnTo>
                  <a:lnTo>
                    <a:pt x="368" y="156"/>
                  </a:lnTo>
                  <a:lnTo>
                    <a:pt x="366" y="158"/>
                  </a:lnTo>
                  <a:lnTo>
                    <a:pt x="364" y="160"/>
                  </a:lnTo>
                  <a:lnTo>
                    <a:pt x="362" y="162"/>
                  </a:lnTo>
                  <a:lnTo>
                    <a:pt x="362" y="162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0" y="166"/>
                  </a:lnTo>
                  <a:lnTo>
                    <a:pt x="360" y="168"/>
                  </a:lnTo>
                  <a:lnTo>
                    <a:pt x="360" y="170"/>
                  </a:lnTo>
                  <a:lnTo>
                    <a:pt x="360" y="176"/>
                  </a:lnTo>
                  <a:lnTo>
                    <a:pt x="360" y="180"/>
                  </a:lnTo>
                  <a:lnTo>
                    <a:pt x="360" y="184"/>
                  </a:lnTo>
                  <a:lnTo>
                    <a:pt x="362" y="188"/>
                  </a:lnTo>
                  <a:lnTo>
                    <a:pt x="362" y="192"/>
                  </a:lnTo>
                  <a:lnTo>
                    <a:pt x="360" y="192"/>
                  </a:lnTo>
                  <a:lnTo>
                    <a:pt x="358" y="190"/>
                  </a:lnTo>
                  <a:lnTo>
                    <a:pt x="354" y="186"/>
                  </a:lnTo>
                  <a:lnTo>
                    <a:pt x="354" y="186"/>
                  </a:lnTo>
                  <a:lnTo>
                    <a:pt x="352" y="184"/>
                  </a:lnTo>
                  <a:lnTo>
                    <a:pt x="352" y="184"/>
                  </a:lnTo>
                  <a:lnTo>
                    <a:pt x="352" y="182"/>
                  </a:lnTo>
                  <a:lnTo>
                    <a:pt x="350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8" y="166"/>
                  </a:lnTo>
                  <a:lnTo>
                    <a:pt x="346" y="160"/>
                  </a:lnTo>
                  <a:lnTo>
                    <a:pt x="346" y="158"/>
                  </a:lnTo>
                  <a:lnTo>
                    <a:pt x="346" y="156"/>
                  </a:lnTo>
                  <a:lnTo>
                    <a:pt x="346" y="152"/>
                  </a:lnTo>
                  <a:lnTo>
                    <a:pt x="346" y="150"/>
                  </a:lnTo>
                  <a:lnTo>
                    <a:pt x="346" y="146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0" y="140"/>
                  </a:lnTo>
                  <a:lnTo>
                    <a:pt x="338" y="138"/>
                  </a:lnTo>
                  <a:lnTo>
                    <a:pt x="336" y="138"/>
                  </a:lnTo>
                  <a:lnTo>
                    <a:pt x="334" y="136"/>
                  </a:lnTo>
                  <a:lnTo>
                    <a:pt x="330" y="134"/>
                  </a:lnTo>
                  <a:lnTo>
                    <a:pt x="326" y="134"/>
                  </a:lnTo>
                  <a:lnTo>
                    <a:pt x="324" y="132"/>
                  </a:lnTo>
                  <a:lnTo>
                    <a:pt x="322" y="132"/>
                  </a:lnTo>
                  <a:lnTo>
                    <a:pt x="318" y="132"/>
                  </a:lnTo>
                  <a:lnTo>
                    <a:pt x="314" y="132"/>
                  </a:lnTo>
                  <a:lnTo>
                    <a:pt x="312" y="130"/>
                  </a:lnTo>
                  <a:lnTo>
                    <a:pt x="312" y="130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28"/>
                  </a:lnTo>
                  <a:lnTo>
                    <a:pt x="302" y="122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6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2" y="118"/>
                  </a:lnTo>
                  <a:lnTo>
                    <a:pt x="292" y="118"/>
                  </a:lnTo>
                  <a:lnTo>
                    <a:pt x="290" y="120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4"/>
                  </a:lnTo>
                  <a:lnTo>
                    <a:pt x="286" y="128"/>
                  </a:lnTo>
                  <a:lnTo>
                    <a:pt x="284" y="130"/>
                  </a:lnTo>
                  <a:lnTo>
                    <a:pt x="284" y="132"/>
                  </a:lnTo>
                  <a:lnTo>
                    <a:pt x="284" y="134"/>
                  </a:lnTo>
                  <a:lnTo>
                    <a:pt x="282" y="136"/>
                  </a:lnTo>
                  <a:lnTo>
                    <a:pt x="282" y="140"/>
                  </a:lnTo>
                  <a:lnTo>
                    <a:pt x="282" y="142"/>
                  </a:lnTo>
                  <a:lnTo>
                    <a:pt x="282" y="144"/>
                  </a:lnTo>
                  <a:lnTo>
                    <a:pt x="282" y="146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6" y="150"/>
                  </a:lnTo>
                  <a:lnTo>
                    <a:pt x="286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0"/>
                  </a:lnTo>
                  <a:lnTo>
                    <a:pt x="292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4"/>
                  </a:lnTo>
                  <a:lnTo>
                    <a:pt x="296" y="156"/>
                  </a:lnTo>
                  <a:lnTo>
                    <a:pt x="296" y="158"/>
                  </a:lnTo>
                  <a:lnTo>
                    <a:pt x="296" y="162"/>
                  </a:lnTo>
                  <a:lnTo>
                    <a:pt x="296" y="164"/>
                  </a:lnTo>
                  <a:lnTo>
                    <a:pt x="296" y="168"/>
                  </a:lnTo>
                  <a:lnTo>
                    <a:pt x="296" y="170"/>
                  </a:lnTo>
                  <a:lnTo>
                    <a:pt x="296" y="174"/>
                  </a:lnTo>
                  <a:lnTo>
                    <a:pt x="296" y="180"/>
                  </a:lnTo>
                  <a:lnTo>
                    <a:pt x="296" y="186"/>
                  </a:lnTo>
                  <a:lnTo>
                    <a:pt x="294" y="190"/>
                  </a:lnTo>
                  <a:lnTo>
                    <a:pt x="290" y="192"/>
                  </a:lnTo>
                  <a:lnTo>
                    <a:pt x="288" y="192"/>
                  </a:lnTo>
                  <a:lnTo>
                    <a:pt x="286" y="192"/>
                  </a:lnTo>
                  <a:lnTo>
                    <a:pt x="284" y="192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8" y="196"/>
                  </a:lnTo>
                  <a:lnTo>
                    <a:pt x="276" y="196"/>
                  </a:lnTo>
                  <a:lnTo>
                    <a:pt x="276" y="198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4" y="202"/>
                  </a:lnTo>
                  <a:lnTo>
                    <a:pt x="274" y="202"/>
                  </a:lnTo>
                  <a:lnTo>
                    <a:pt x="274" y="206"/>
                  </a:lnTo>
                  <a:lnTo>
                    <a:pt x="274" y="208"/>
                  </a:lnTo>
                  <a:lnTo>
                    <a:pt x="276" y="210"/>
                  </a:lnTo>
                  <a:lnTo>
                    <a:pt x="276" y="214"/>
                  </a:lnTo>
                  <a:lnTo>
                    <a:pt x="276" y="214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68" y="222"/>
                  </a:lnTo>
                  <a:lnTo>
                    <a:pt x="266" y="224"/>
                  </a:lnTo>
                  <a:lnTo>
                    <a:pt x="264" y="230"/>
                  </a:lnTo>
                  <a:lnTo>
                    <a:pt x="262" y="232"/>
                  </a:lnTo>
                  <a:lnTo>
                    <a:pt x="262" y="234"/>
                  </a:lnTo>
                  <a:lnTo>
                    <a:pt x="260" y="236"/>
                  </a:lnTo>
                  <a:lnTo>
                    <a:pt x="260" y="236"/>
                  </a:lnTo>
                  <a:lnTo>
                    <a:pt x="258" y="238"/>
                  </a:lnTo>
                  <a:lnTo>
                    <a:pt x="258" y="238"/>
                  </a:lnTo>
                  <a:lnTo>
                    <a:pt x="256" y="238"/>
                  </a:lnTo>
                  <a:lnTo>
                    <a:pt x="254" y="240"/>
                  </a:lnTo>
                  <a:lnTo>
                    <a:pt x="252" y="240"/>
                  </a:lnTo>
                  <a:lnTo>
                    <a:pt x="250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4"/>
                  </a:lnTo>
                  <a:lnTo>
                    <a:pt x="240" y="244"/>
                  </a:lnTo>
                  <a:lnTo>
                    <a:pt x="240" y="246"/>
                  </a:lnTo>
                  <a:lnTo>
                    <a:pt x="238" y="248"/>
                  </a:lnTo>
                  <a:lnTo>
                    <a:pt x="236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0" y="258"/>
                  </a:lnTo>
                  <a:lnTo>
                    <a:pt x="230" y="258"/>
                  </a:lnTo>
                  <a:lnTo>
                    <a:pt x="228" y="258"/>
                  </a:lnTo>
                  <a:lnTo>
                    <a:pt x="224" y="260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6" y="264"/>
                  </a:lnTo>
                  <a:lnTo>
                    <a:pt x="216" y="264"/>
                  </a:lnTo>
                  <a:lnTo>
                    <a:pt x="214" y="264"/>
                  </a:lnTo>
                  <a:lnTo>
                    <a:pt x="214" y="266"/>
                  </a:lnTo>
                  <a:lnTo>
                    <a:pt x="214" y="268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0" y="276"/>
                  </a:lnTo>
                  <a:lnTo>
                    <a:pt x="210" y="278"/>
                  </a:lnTo>
                  <a:lnTo>
                    <a:pt x="210" y="280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2" y="286"/>
                  </a:lnTo>
                  <a:lnTo>
                    <a:pt x="200" y="288"/>
                  </a:lnTo>
                  <a:lnTo>
                    <a:pt x="196" y="292"/>
                  </a:lnTo>
                  <a:lnTo>
                    <a:pt x="192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2" y="300"/>
                  </a:lnTo>
                  <a:lnTo>
                    <a:pt x="180" y="300"/>
                  </a:lnTo>
                  <a:lnTo>
                    <a:pt x="176" y="302"/>
                  </a:lnTo>
                  <a:lnTo>
                    <a:pt x="176" y="304"/>
                  </a:lnTo>
                  <a:lnTo>
                    <a:pt x="174" y="304"/>
                  </a:lnTo>
                  <a:lnTo>
                    <a:pt x="174" y="306"/>
                  </a:lnTo>
                  <a:lnTo>
                    <a:pt x="172" y="30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10"/>
                  </a:lnTo>
                  <a:lnTo>
                    <a:pt x="172" y="312"/>
                  </a:lnTo>
                  <a:lnTo>
                    <a:pt x="172" y="314"/>
                  </a:lnTo>
                  <a:lnTo>
                    <a:pt x="172" y="318"/>
                  </a:lnTo>
                  <a:lnTo>
                    <a:pt x="172" y="322"/>
                  </a:lnTo>
                  <a:lnTo>
                    <a:pt x="174" y="324"/>
                  </a:lnTo>
                  <a:lnTo>
                    <a:pt x="176" y="332"/>
                  </a:lnTo>
                  <a:lnTo>
                    <a:pt x="178" y="340"/>
                  </a:lnTo>
                  <a:lnTo>
                    <a:pt x="178" y="344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2"/>
                  </a:lnTo>
                  <a:lnTo>
                    <a:pt x="180" y="352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58"/>
                  </a:lnTo>
                  <a:lnTo>
                    <a:pt x="178" y="358"/>
                  </a:lnTo>
                  <a:lnTo>
                    <a:pt x="176" y="358"/>
                  </a:lnTo>
                  <a:lnTo>
                    <a:pt x="174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2"/>
                  </a:lnTo>
                  <a:lnTo>
                    <a:pt x="172" y="362"/>
                  </a:lnTo>
                  <a:lnTo>
                    <a:pt x="172" y="364"/>
                  </a:lnTo>
                  <a:lnTo>
                    <a:pt x="172" y="36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74" y="372"/>
                  </a:lnTo>
                  <a:lnTo>
                    <a:pt x="176" y="376"/>
                  </a:lnTo>
                  <a:lnTo>
                    <a:pt x="176" y="378"/>
                  </a:lnTo>
                  <a:lnTo>
                    <a:pt x="178" y="380"/>
                  </a:lnTo>
                  <a:lnTo>
                    <a:pt x="178" y="382"/>
                  </a:lnTo>
                  <a:lnTo>
                    <a:pt x="178" y="382"/>
                  </a:lnTo>
                  <a:lnTo>
                    <a:pt x="178" y="384"/>
                  </a:lnTo>
                  <a:lnTo>
                    <a:pt x="178" y="386"/>
                  </a:lnTo>
                  <a:lnTo>
                    <a:pt x="178" y="386"/>
                  </a:lnTo>
                  <a:lnTo>
                    <a:pt x="176" y="388"/>
                  </a:lnTo>
                  <a:lnTo>
                    <a:pt x="176" y="390"/>
                  </a:lnTo>
                  <a:lnTo>
                    <a:pt x="174" y="394"/>
                  </a:lnTo>
                  <a:lnTo>
                    <a:pt x="170" y="398"/>
                  </a:lnTo>
                  <a:lnTo>
                    <a:pt x="168" y="402"/>
                  </a:lnTo>
                  <a:lnTo>
                    <a:pt x="166" y="406"/>
                  </a:lnTo>
                  <a:lnTo>
                    <a:pt x="164" y="410"/>
                  </a:lnTo>
                  <a:lnTo>
                    <a:pt x="162" y="412"/>
                  </a:lnTo>
                  <a:lnTo>
                    <a:pt x="160" y="414"/>
                  </a:lnTo>
                  <a:lnTo>
                    <a:pt x="160" y="416"/>
                  </a:lnTo>
                  <a:lnTo>
                    <a:pt x="158" y="418"/>
                  </a:lnTo>
                  <a:lnTo>
                    <a:pt x="156" y="420"/>
                  </a:lnTo>
                  <a:lnTo>
                    <a:pt x="154" y="420"/>
                  </a:lnTo>
                  <a:lnTo>
                    <a:pt x="152" y="422"/>
                  </a:lnTo>
                  <a:lnTo>
                    <a:pt x="150" y="424"/>
                  </a:lnTo>
                  <a:lnTo>
                    <a:pt x="148" y="426"/>
                  </a:lnTo>
                  <a:lnTo>
                    <a:pt x="146" y="426"/>
                  </a:lnTo>
                  <a:lnTo>
                    <a:pt x="144" y="426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140" y="426"/>
                  </a:lnTo>
                  <a:lnTo>
                    <a:pt x="140" y="426"/>
                  </a:lnTo>
                  <a:lnTo>
                    <a:pt x="138" y="426"/>
                  </a:lnTo>
                  <a:lnTo>
                    <a:pt x="136" y="424"/>
                  </a:lnTo>
                  <a:lnTo>
                    <a:pt x="136" y="424"/>
                  </a:lnTo>
                  <a:lnTo>
                    <a:pt x="134" y="422"/>
                  </a:lnTo>
                  <a:lnTo>
                    <a:pt x="134" y="422"/>
                  </a:lnTo>
                  <a:lnTo>
                    <a:pt x="132" y="420"/>
                  </a:lnTo>
                  <a:lnTo>
                    <a:pt x="132" y="420"/>
                  </a:lnTo>
                  <a:lnTo>
                    <a:pt x="132" y="418"/>
                  </a:lnTo>
                  <a:lnTo>
                    <a:pt x="132" y="416"/>
                  </a:lnTo>
                  <a:lnTo>
                    <a:pt x="132" y="414"/>
                  </a:lnTo>
                  <a:lnTo>
                    <a:pt x="130" y="412"/>
                  </a:lnTo>
                  <a:lnTo>
                    <a:pt x="130" y="406"/>
                  </a:lnTo>
                  <a:lnTo>
                    <a:pt x="130" y="404"/>
                  </a:lnTo>
                  <a:lnTo>
                    <a:pt x="130" y="402"/>
                  </a:lnTo>
                  <a:lnTo>
                    <a:pt x="130" y="400"/>
                  </a:lnTo>
                  <a:lnTo>
                    <a:pt x="128" y="398"/>
                  </a:lnTo>
                  <a:lnTo>
                    <a:pt x="126" y="392"/>
                  </a:lnTo>
                  <a:lnTo>
                    <a:pt x="124" y="388"/>
                  </a:lnTo>
                  <a:lnTo>
                    <a:pt x="122" y="382"/>
                  </a:lnTo>
                  <a:lnTo>
                    <a:pt x="116" y="370"/>
                  </a:lnTo>
                  <a:lnTo>
                    <a:pt x="114" y="366"/>
                  </a:lnTo>
                  <a:lnTo>
                    <a:pt x="112" y="362"/>
                  </a:lnTo>
                  <a:lnTo>
                    <a:pt x="110" y="358"/>
                  </a:lnTo>
                  <a:lnTo>
                    <a:pt x="108" y="352"/>
                  </a:lnTo>
                  <a:lnTo>
                    <a:pt x="104" y="340"/>
                  </a:lnTo>
                  <a:lnTo>
                    <a:pt x="102" y="334"/>
                  </a:lnTo>
                  <a:lnTo>
                    <a:pt x="100" y="328"/>
                  </a:lnTo>
                  <a:lnTo>
                    <a:pt x="98" y="322"/>
                  </a:lnTo>
                  <a:lnTo>
                    <a:pt x="96" y="318"/>
                  </a:lnTo>
                  <a:lnTo>
                    <a:pt x="94" y="314"/>
                  </a:lnTo>
                  <a:lnTo>
                    <a:pt x="92" y="312"/>
                  </a:lnTo>
                  <a:lnTo>
                    <a:pt x="88" y="304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8" y="288"/>
                  </a:lnTo>
                  <a:lnTo>
                    <a:pt x="76" y="284"/>
                  </a:lnTo>
                  <a:lnTo>
                    <a:pt x="74" y="278"/>
                  </a:lnTo>
                  <a:lnTo>
                    <a:pt x="74" y="274"/>
                  </a:lnTo>
                  <a:lnTo>
                    <a:pt x="72" y="268"/>
                  </a:lnTo>
                  <a:lnTo>
                    <a:pt x="72" y="264"/>
                  </a:lnTo>
                  <a:lnTo>
                    <a:pt x="72" y="260"/>
                  </a:lnTo>
                  <a:lnTo>
                    <a:pt x="70" y="256"/>
                  </a:lnTo>
                  <a:lnTo>
                    <a:pt x="70" y="252"/>
                  </a:lnTo>
                  <a:lnTo>
                    <a:pt x="70" y="250"/>
                  </a:lnTo>
                  <a:lnTo>
                    <a:pt x="70" y="240"/>
                  </a:lnTo>
                  <a:lnTo>
                    <a:pt x="72" y="232"/>
                  </a:lnTo>
                  <a:lnTo>
                    <a:pt x="72" y="228"/>
                  </a:lnTo>
                  <a:lnTo>
                    <a:pt x="70" y="224"/>
                  </a:lnTo>
                  <a:lnTo>
                    <a:pt x="70" y="218"/>
                  </a:lnTo>
                  <a:lnTo>
                    <a:pt x="70" y="212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6" y="192"/>
                  </a:lnTo>
                  <a:lnTo>
                    <a:pt x="64" y="190"/>
                  </a:lnTo>
                  <a:lnTo>
                    <a:pt x="64" y="188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8" y="190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0" y="196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4" y="206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0" y="208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4" y="210"/>
                  </a:lnTo>
                  <a:lnTo>
                    <a:pt x="42" y="210"/>
                  </a:lnTo>
                  <a:lnTo>
                    <a:pt x="38" y="210"/>
                  </a:lnTo>
                  <a:lnTo>
                    <a:pt x="36" y="210"/>
                  </a:lnTo>
                  <a:lnTo>
                    <a:pt x="34" y="208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4" y="204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2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6"/>
                  </a:lnTo>
                  <a:lnTo>
                    <a:pt x="12" y="186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4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6" y="158"/>
                  </a:lnTo>
                  <a:lnTo>
                    <a:pt x="6" y="156"/>
                  </a:lnTo>
                  <a:lnTo>
                    <a:pt x="8" y="156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20" y="154"/>
                  </a:lnTo>
                  <a:lnTo>
                    <a:pt x="24" y="156"/>
                  </a:lnTo>
                  <a:lnTo>
                    <a:pt x="28" y="156"/>
                  </a:lnTo>
                  <a:lnTo>
                    <a:pt x="30" y="156"/>
                  </a:lnTo>
                  <a:lnTo>
                    <a:pt x="32" y="156"/>
                  </a:lnTo>
                  <a:lnTo>
                    <a:pt x="34" y="156"/>
                  </a:lnTo>
                  <a:lnTo>
                    <a:pt x="36" y="156"/>
                  </a:lnTo>
                  <a:lnTo>
                    <a:pt x="38" y="156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38" y="140"/>
                  </a:lnTo>
                  <a:lnTo>
                    <a:pt x="38" y="136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28" y="126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4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6" y="98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20" y="90"/>
                  </a:lnTo>
                  <a:lnTo>
                    <a:pt x="22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2" y="92"/>
                  </a:lnTo>
                  <a:lnTo>
                    <a:pt x="44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78" y="44"/>
                  </a:lnTo>
                  <a:lnTo>
                    <a:pt x="80" y="42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0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8" y="10"/>
                  </a:lnTo>
                  <a:lnTo>
                    <a:pt x="94" y="6"/>
                  </a:lnTo>
                  <a:lnTo>
                    <a:pt x="98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0" y="6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4" y="14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4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32" y="30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4" y="38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6" y="40"/>
                  </a:lnTo>
                  <a:lnTo>
                    <a:pt x="158" y="42"/>
                  </a:lnTo>
                  <a:lnTo>
                    <a:pt x="158" y="44"/>
                  </a:lnTo>
                  <a:lnTo>
                    <a:pt x="162" y="46"/>
                  </a:lnTo>
                  <a:lnTo>
                    <a:pt x="164" y="48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68" y="56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6"/>
                  </a:lnTo>
                  <a:lnTo>
                    <a:pt x="170" y="78"/>
                  </a:lnTo>
                  <a:lnTo>
                    <a:pt x="172" y="80"/>
                  </a:lnTo>
                  <a:lnTo>
                    <a:pt x="172" y="82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6" y="88"/>
                  </a:lnTo>
                  <a:lnTo>
                    <a:pt x="178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4" y="98"/>
                  </a:lnTo>
                  <a:lnTo>
                    <a:pt x="210" y="102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6" y="106"/>
                  </a:lnTo>
                  <a:lnTo>
                    <a:pt x="230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42" y="110"/>
                  </a:lnTo>
                  <a:lnTo>
                    <a:pt x="246" y="114"/>
                  </a:lnTo>
                  <a:lnTo>
                    <a:pt x="248" y="114"/>
                  </a:lnTo>
                  <a:lnTo>
                    <a:pt x="250" y="116"/>
                  </a:lnTo>
                  <a:lnTo>
                    <a:pt x="250" y="116"/>
                  </a:lnTo>
                  <a:lnTo>
                    <a:pt x="252" y="116"/>
                  </a:lnTo>
                  <a:lnTo>
                    <a:pt x="254" y="118"/>
                  </a:lnTo>
                  <a:lnTo>
                    <a:pt x="256" y="118"/>
                  </a:lnTo>
                  <a:lnTo>
                    <a:pt x="258" y="116"/>
                  </a:lnTo>
                  <a:lnTo>
                    <a:pt x="260" y="116"/>
                  </a:lnTo>
                  <a:lnTo>
                    <a:pt x="264" y="116"/>
                  </a:lnTo>
                  <a:lnTo>
                    <a:pt x="266" y="116"/>
                  </a:lnTo>
                  <a:lnTo>
                    <a:pt x="268" y="116"/>
                  </a:lnTo>
                  <a:lnTo>
                    <a:pt x="270" y="116"/>
                  </a:lnTo>
                  <a:lnTo>
                    <a:pt x="272" y="116"/>
                  </a:lnTo>
                  <a:lnTo>
                    <a:pt x="276" y="116"/>
                  </a:lnTo>
                  <a:lnTo>
                    <a:pt x="278" y="116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2" y="116"/>
                  </a:lnTo>
                  <a:lnTo>
                    <a:pt x="282" y="116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6" y="110"/>
                  </a:lnTo>
                  <a:lnTo>
                    <a:pt x="288" y="108"/>
                  </a:lnTo>
                  <a:lnTo>
                    <a:pt x="290" y="102"/>
                  </a:lnTo>
                  <a:lnTo>
                    <a:pt x="290" y="100"/>
                  </a:lnTo>
                  <a:lnTo>
                    <a:pt x="298" y="86"/>
                  </a:lnTo>
                  <a:lnTo>
                    <a:pt x="300" y="88"/>
                  </a:lnTo>
                  <a:lnTo>
                    <a:pt x="304" y="90"/>
                  </a:lnTo>
                  <a:lnTo>
                    <a:pt x="308" y="92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4"/>
                  </a:lnTo>
                  <a:lnTo>
                    <a:pt x="316" y="94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8" y="94"/>
                  </a:lnTo>
                  <a:lnTo>
                    <a:pt x="334" y="94"/>
                  </a:lnTo>
                  <a:lnTo>
                    <a:pt x="338" y="94"/>
                  </a:lnTo>
                  <a:lnTo>
                    <a:pt x="340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4" y="82"/>
                  </a:lnTo>
                  <a:lnTo>
                    <a:pt x="346" y="82"/>
                  </a:lnTo>
                  <a:lnTo>
                    <a:pt x="348" y="80"/>
                  </a:lnTo>
                  <a:lnTo>
                    <a:pt x="350" y="78"/>
                  </a:lnTo>
                  <a:lnTo>
                    <a:pt x="354" y="78"/>
                  </a:lnTo>
                  <a:lnTo>
                    <a:pt x="356" y="76"/>
                  </a:lnTo>
                  <a:lnTo>
                    <a:pt x="358" y="74"/>
                  </a:lnTo>
                  <a:lnTo>
                    <a:pt x="360" y="74"/>
                  </a:lnTo>
                  <a:lnTo>
                    <a:pt x="362" y="72"/>
                  </a:lnTo>
                  <a:lnTo>
                    <a:pt x="364" y="72"/>
                  </a:lnTo>
                  <a:lnTo>
                    <a:pt x="368" y="72"/>
                  </a:lnTo>
                  <a:lnTo>
                    <a:pt x="370" y="72"/>
                  </a:lnTo>
                  <a:lnTo>
                    <a:pt x="374" y="72"/>
                  </a:lnTo>
                  <a:lnTo>
                    <a:pt x="378" y="72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2"/>
                  </a:lnTo>
                  <a:lnTo>
                    <a:pt x="388" y="74"/>
                  </a:lnTo>
                  <a:lnTo>
                    <a:pt x="390" y="74"/>
                  </a:lnTo>
                  <a:lnTo>
                    <a:pt x="392" y="76"/>
                  </a:lnTo>
                  <a:lnTo>
                    <a:pt x="394" y="76"/>
                  </a:lnTo>
                  <a:lnTo>
                    <a:pt x="396" y="78"/>
                  </a:lnTo>
                  <a:lnTo>
                    <a:pt x="398" y="80"/>
                  </a:lnTo>
                  <a:lnTo>
                    <a:pt x="400" y="80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04" y="86"/>
                  </a:lnTo>
                  <a:lnTo>
                    <a:pt x="406" y="88"/>
                  </a:lnTo>
                  <a:lnTo>
                    <a:pt x="408" y="90"/>
                  </a:lnTo>
                  <a:lnTo>
                    <a:pt x="410" y="94"/>
                  </a:lnTo>
                  <a:lnTo>
                    <a:pt x="412" y="9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BA23F8B3-41BC-43E3-8885-3B8F7396E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310" y="3808292"/>
              <a:ext cx="703467" cy="727371"/>
            </a:xfrm>
            <a:custGeom>
              <a:avLst/>
              <a:gdLst>
                <a:gd name="T0" fmla="*/ 408 w 412"/>
                <a:gd name="T1" fmla="*/ 108 h 426"/>
                <a:gd name="T2" fmla="*/ 388 w 412"/>
                <a:gd name="T3" fmla="*/ 120 h 426"/>
                <a:gd name="T4" fmla="*/ 374 w 412"/>
                <a:gd name="T5" fmla="*/ 150 h 426"/>
                <a:gd name="T6" fmla="*/ 360 w 412"/>
                <a:gd name="T7" fmla="*/ 168 h 426"/>
                <a:gd name="T8" fmla="*/ 352 w 412"/>
                <a:gd name="T9" fmla="*/ 184 h 426"/>
                <a:gd name="T10" fmla="*/ 346 w 412"/>
                <a:gd name="T11" fmla="*/ 150 h 426"/>
                <a:gd name="T12" fmla="*/ 330 w 412"/>
                <a:gd name="T13" fmla="*/ 134 h 426"/>
                <a:gd name="T14" fmla="*/ 302 w 412"/>
                <a:gd name="T15" fmla="*/ 122 h 426"/>
                <a:gd name="T16" fmla="*/ 290 w 412"/>
                <a:gd name="T17" fmla="*/ 122 h 426"/>
                <a:gd name="T18" fmla="*/ 282 w 412"/>
                <a:gd name="T19" fmla="*/ 146 h 426"/>
                <a:gd name="T20" fmla="*/ 294 w 412"/>
                <a:gd name="T21" fmla="*/ 152 h 426"/>
                <a:gd name="T22" fmla="*/ 296 w 412"/>
                <a:gd name="T23" fmla="*/ 180 h 426"/>
                <a:gd name="T24" fmla="*/ 276 w 412"/>
                <a:gd name="T25" fmla="*/ 198 h 426"/>
                <a:gd name="T26" fmla="*/ 276 w 412"/>
                <a:gd name="T27" fmla="*/ 216 h 426"/>
                <a:gd name="T28" fmla="*/ 262 w 412"/>
                <a:gd name="T29" fmla="*/ 232 h 426"/>
                <a:gd name="T30" fmla="*/ 244 w 412"/>
                <a:gd name="T31" fmla="*/ 242 h 426"/>
                <a:gd name="T32" fmla="*/ 224 w 412"/>
                <a:gd name="T33" fmla="*/ 260 h 426"/>
                <a:gd name="T34" fmla="*/ 210 w 412"/>
                <a:gd name="T35" fmla="*/ 276 h 426"/>
                <a:gd name="T36" fmla="*/ 190 w 412"/>
                <a:gd name="T37" fmla="*/ 296 h 426"/>
                <a:gd name="T38" fmla="*/ 172 w 412"/>
                <a:gd name="T39" fmla="*/ 310 h 426"/>
                <a:gd name="T40" fmla="*/ 180 w 412"/>
                <a:gd name="T41" fmla="*/ 352 h 426"/>
                <a:gd name="T42" fmla="*/ 172 w 412"/>
                <a:gd name="T43" fmla="*/ 360 h 426"/>
                <a:gd name="T44" fmla="*/ 178 w 412"/>
                <a:gd name="T45" fmla="*/ 382 h 426"/>
                <a:gd name="T46" fmla="*/ 164 w 412"/>
                <a:gd name="T47" fmla="*/ 410 h 426"/>
                <a:gd name="T48" fmla="*/ 144 w 412"/>
                <a:gd name="T49" fmla="*/ 426 h 426"/>
                <a:gd name="T50" fmla="*/ 132 w 412"/>
                <a:gd name="T51" fmla="*/ 420 h 426"/>
                <a:gd name="T52" fmla="*/ 124 w 412"/>
                <a:gd name="T53" fmla="*/ 388 h 426"/>
                <a:gd name="T54" fmla="*/ 96 w 412"/>
                <a:gd name="T55" fmla="*/ 318 h 426"/>
                <a:gd name="T56" fmla="*/ 74 w 412"/>
                <a:gd name="T57" fmla="*/ 278 h 426"/>
                <a:gd name="T58" fmla="*/ 70 w 412"/>
                <a:gd name="T59" fmla="*/ 224 h 426"/>
                <a:gd name="T60" fmla="*/ 62 w 412"/>
                <a:gd name="T61" fmla="*/ 186 h 426"/>
                <a:gd name="T62" fmla="*/ 58 w 412"/>
                <a:gd name="T63" fmla="*/ 190 h 426"/>
                <a:gd name="T64" fmla="*/ 52 w 412"/>
                <a:gd name="T65" fmla="*/ 206 h 426"/>
                <a:gd name="T66" fmla="*/ 30 w 412"/>
                <a:gd name="T67" fmla="*/ 208 h 426"/>
                <a:gd name="T68" fmla="*/ 12 w 412"/>
                <a:gd name="T69" fmla="*/ 188 h 426"/>
                <a:gd name="T70" fmla="*/ 20 w 412"/>
                <a:gd name="T71" fmla="*/ 176 h 426"/>
                <a:gd name="T72" fmla="*/ 12 w 412"/>
                <a:gd name="T73" fmla="*/ 176 h 426"/>
                <a:gd name="T74" fmla="*/ 2 w 412"/>
                <a:gd name="T75" fmla="*/ 162 h 426"/>
                <a:gd name="T76" fmla="*/ 24 w 412"/>
                <a:gd name="T77" fmla="*/ 156 h 426"/>
                <a:gd name="T78" fmla="*/ 40 w 412"/>
                <a:gd name="T79" fmla="*/ 152 h 426"/>
                <a:gd name="T80" fmla="*/ 34 w 412"/>
                <a:gd name="T81" fmla="*/ 132 h 426"/>
                <a:gd name="T82" fmla="*/ 12 w 412"/>
                <a:gd name="T83" fmla="*/ 110 h 426"/>
                <a:gd name="T84" fmla="*/ 22 w 412"/>
                <a:gd name="T85" fmla="*/ 88 h 426"/>
                <a:gd name="T86" fmla="*/ 44 w 412"/>
                <a:gd name="T87" fmla="*/ 94 h 426"/>
                <a:gd name="T88" fmla="*/ 54 w 412"/>
                <a:gd name="T89" fmla="*/ 90 h 426"/>
                <a:gd name="T90" fmla="*/ 60 w 412"/>
                <a:gd name="T91" fmla="*/ 70 h 426"/>
                <a:gd name="T92" fmla="*/ 76 w 412"/>
                <a:gd name="T93" fmla="*/ 48 h 426"/>
                <a:gd name="T94" fmla="*/ 88 w 412"/>
                <a:gd name="T95" fmla="*/ 34 h 426"/>
                <a:gd name="T96" fmla="*/ 100 w 412"/>
                <a:gd name="T97" fmla="*/ 2 h 426"/>
                <a:gd name="T98" fmla="*/ 122 w 412"/>
                <a:gd name="T99" fmla="*/ 2 h 426"/>
                <a:gd name="T100" fmla="*/ 134 w 412"/>
                <a:gd name="T101" fmla="*/ 14 h 426"/>
                <a:gd name="T102" fmla="*/ 134 w 412"/>
                <a:gd name="T103" fmla="*/ 36 h 426"/>
                <a:gd name="T104" fmla="*/ 158 w 412"/>
                <a:gd name="T105" fmla="*/ 42 h 426"/>
                <a:gd name="T106" fmla="*/ 170 w 412"/>
                <a:gd name="T107" fmla="*/ 76 h 426"/>
                <a:gd name="T108" fmla="*/ 186 w 412"/>
                <a:gd name="T109" fmla="*/ 94 h 426"/>
                <a:gd name="T110" fmla="*/ 224 w 412"/>
                <a:gd name="T111" fmla="*/ 106 h 426"/>
                <a:gd name="T112" fmla="*/ 250 w 412"/>
                <a:gd name="T113" fmla="*/ 116 h 426"/>
                <a:gd name="T114" fmla="*/ 276 w 412"/>
                <a:gd name="T115" fmla="*/ 116 h 426"/>
                <a:gd name="T116" fmla="*/ 290 w 412"/>
                <a:gd name="T117" fmla="*/ 102 h 426"/>
                <a:gd name="T118" fmla="*/ 324 w 412"/>
                <a:gd name="T119" fmla="*/ 94 h 426"/>
                <a:gd name="T120" fmla="*/ 354 w 412"/>
                <a:gd name="T121" fmla="*/ 78 h 426"/>
                <a:gd name="T122" fmla="*/ 382 w 412"/>
                <a:gd name="T123" fmla="*/ 72 h 426"/>
                <a:gd name="T124" fmla="*/ 404 w 412"/>
                <a:gd name="T125" fmla="*/ 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26">
                  <a:moveTo>
                    <a:pt x="412" y="96"/>
                  </a:moveTo>
                  <a:lnTo>
                    <a:pt x="412" y="96"/>
                  </a:lnTo>
                  <a:lnTo>
                    <a:pt x="412" y="98"/>
                  </a:lnTo>
                  <a:lnTo>
                    <a:pt x="412" y="100"/>
                  </a:lnTo>
                  <a:lnTo>
                    <a:pt x="412" y="102"/>
                  </a:lnTo>
                  <a:lnTo>
                    <a:pt x="412" y="104"/>
                  </a:lnTo>
                  <a:lnTo>
                    <a:pt x="410" y="104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08" y="108"/>
                  </a:lnTo>
                  <a:lnTo>
                    <a:pt x="406" y="108"/>
                  </a:lnTo>
                  <a:lnTo>
                    <a:pt x="404" y="110"/>
                  </a:lnTo>
                  <a:lnTo>
                    <a:pt x="402" y="110"/>
                  </a:lnTo>
                  <a:lnTo>
                    <a:pt x="398" y="112"/>
                  </a:lnTo>
                  <a:lnTo>
                    <a:pt x="396" y="112"/>
                  </a:lnTo>
                  <a:lnTo>
                    <a:pt x="394" y="114"/>
                  </a:lnTo>
                  <a:lnTo>
                    <a:pt x="392" y="114"/>
                  </a:lnTo>
                  <a:lnTo>
                    <a:pt x="392" y="114"/>
                  </a:lnTo>
                  <a:lnTo>
                    <a:pt x="390" y="116"/>
                  </a:lnTo>
                  <a:lnTo>
                    <a:pt x="388" y="118"/>
                  </a:lnTo>
                  <a:lnTo>
                    <a:pt x="388" y="120"/>
                  </a:lnTo>
                  <a:lnTo>
                    <a:pt x="386" y="122"/>
                  </a:lnTo>
                  <a:lnTo>
                    <a:pt x="382" y="126"/>
                  </a:lnTo>
                  <a:lnTo>
                    <a:pt x="382" y="128"/>
                  </a:lnTo>
                  <a:lnTo>
                    <a:pt x="380" y="130"/>
                  </a:lnTo>
                  <a:lnTo>
                    <a:pt x="380" y="132"/>
                  </a:lnTo>
                  <a:lnTo>
                    <a:pt x="378" y="134"/>
                  </a:lnTo>
                  <a:lnTo>
                    <a:pt x="378" y="140"/>
                  </a:lnTo>
                  <a:lnTo>
                    <a:pt x="376" y="142"/>
                  </a:lnTo>
                  <a:lnTo>
                    <a:pt x="376" y="146"/>
                  </a:lnTo>
                  <a:lnTo>
                    <a:pt x="376" y="148"/>
                  </a:lnTo>
                  <a:lnTo>
                    <a:pt x="374" y="150"/>
                  </a:lnTo>
                  <a:lnTo>
                    <a:pt x="372" y="150"/>
                  </a:lnTo>
                  <a:lnTo>
                    <a:pt x="372" y="152"/>
                  </a:lnTo>
                  <a:lnTo>
                    <a:pt x="368" y="156"/>
                  </a:lnTo>
                  <a:lnTo>
                    <a:pt x="366" y="158"/>
                  </a:lnTo>
                  <a:lnTo>
                    <a:pt x="364" y="160"/>
                  </a:lnTo>
                  <a:lnTo>
                    <a:pt x="362" y="162"/>
                  </a:lnTo>
                  <a:lnTo>
                    <a:pt x="362" y="162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0" y="166"/>
                  </a:lnTo>
                  <a:lnTo>
                    <a:pt x="360" y="168"/>
                  </a:lnTo>
                  <a:lnTo>
                    <a:pt x="360" y="170"/>
                  </a:lnTo>
                  <a:lnTo>
                    <a:pt x="360" y="176"/>
                  </a:lnTo>
                  <a:lnTo>
                    <a:pt x="360" y="180"/>
                  </a:lnTo>
                  <a:lnTo>
                    <a:pt x="360" y="184"/>
                  </a:lnTo>
                  <a:lnTo>
                    <a:pt x="362" y="188"/>
                  </a:lnTo>
                  <a:lnTo>
                    <a:pt x="362" y="192"/>
                  </a:lnTo>
                  <a:lnTo>
                    <a:pt x="360" y="192"/>
                  </a:lnTo>
                  <a:lnTo>
                    <a:pt x="358" y="190"/>
                  </a:lnTo>
                  <a:lnTo>
                    <a:pt x="354" y="186"/>
                  </a:lnTo>
                  <a:lnTo>
                    <a:pt x="354" y="186"/>
                  </a:lnTo>
                  <a:lnTo>
                    <a:pt x="352" y="184"/>
                  </a:lnTo>
                  <a:lnTo>
                    <a:pt x="352" y="184"/>
                  </a:lnTo>
                  <a:lnTo>
                    <a:pt x="352" y="182"/>
                  </a:lnTo>
                  <a:lnTo>
                    <a:pt x="350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8" y="166"/>
                  </a:lnTo>
                  <a:lnTo>
                    <a:pt x="346" y="160"/>
                  </a:lnTo>
                  <a:lnTo>
                    <a:pt x="346" y="158"/>
                  </a:lnTo>
                  <a:lnTo>
                    <a:pt x="346" y="156"/>
                  </a:lnTo>
                  <a:lnTo>
                    <a:pt x="346" y="152"/>
                  </a:lnTo>
                  <a:lnTo>
                    <a:pt x="346" y="150"/>
                  </a:lnTo>
                  <a:lnTo>
                    <a:pt x="346" y="146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0" y="140"/>
                  </a:lnTo>
                  <a:lnTo>
                    <a:pt x="338" y="138"/>
                  </a:lnTo>
                  <a:lnTo>
                    <a:pt x="336" y="138"/>
                  </a:lnTo>
                  <a:lnTo>
                    <a:pt x="334" y="136"/>
                  </a:lnTo>
                  <a:lnTo>
                    <a:pt x="330" y="134"/>
                  </a:lnTo>
                  <a:lnTo>
                    <a:pt x="326" y="134"/>
                  </a:lnTo>
                  <a:lnTo>
                    <a:pt x="324" y="132"/>
                  </a:lnTo>
                  <a:lnTo>
                    <a:pt x="322" y="132"/>
                  </a:lnTo>
                  <a:lnTo>
                    <a:pt x="318" y="132"/>
                  </a:lnTo>
                  <a:lnTo>
                    <a:pt x="314" y="132"/>
                  </a:lnTo>
                  <a:lnTo>
                    <a:pt x="312" y="130"/>
                  </a:lnTo>
                  <a:lnTo>
                    <a:pt x="312" y="130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28"/>
                  </a:lnTo>
                  <a:lnTo>
                    <a:pt x="302" y="122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6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2" y="118"/>
                  </a:lnTo>
                  <a:lnTo>
                    <a:pt x="292" y="118"/>
                  </a:lnTo>
                  <a:lnTo>
                    <a:pt x="290" y="120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4"/>
                  </a:lnTo>
                  <a:lnTo>
                    <a:pt x="286" y="128"/>
                  </a:lnTo>
                  <a:lnTo>
                    <a:pt x="284" y="130"/>
                  </a:lnTo>
                  <a:lnTo>
                    <a:pt x="284" y="132"/>
                  </a:lnTo>
                  <a:lnTo>
                    <a:pt x="284" y="134"/>
                  </a:lnTo>
                  <a:lnTo>
                    <a:pt x="282" y="136"/>
                  </a:lnTo>
                  <a:lnTo>
                    <a:pt x="282" y="140"/>
                  </a:lnTo>
                  <a:lnTo>
                    <a:pt x="282" y="142"/>
                  </a:lnTo>
                  <a:lnTo>
                    <a:pt x="282" y="144"/>
                  </a:lnTo>
                  <a:lnTo>
                    <a:pt x="282" y="146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6" y="150"/>
                  </a:lnTo>
                  <a:lnTo>
                    <a:pt x="286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0"/>
                  </a:lnTo>
                  <a:lnTo>
                    <a:pt x="292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4"/>
                  </a:lnTo>
                  <a:lnTo>
                    <a:pt x="296" y="156"/>
                  </a:lnTo>
                  <a:lnTo>
                    <a:pt x="296" y="158"/>
                  </a:lnTo>
                  <a:lnTo>
                    <a:pt x="296" y="162"/>
                  </a:lnTo>
                  <a:lnTo>
                    <a:pt x="296" y="164"/>
                  </a:lnTo>
                  <a:lnTo>
                    <a:pt x="296" y="168"/>
                  </a:lnTo>
                  <a:lnTo>
                    <a:pt x="296" y="170"/>
                  </a:lnTo>
                  <a:lnTo>
                    <a:pt x="296" y="174"/>
                  </a:lnTo>
                  <a:lnTo>
                    <a:pt x="296" y="180"/>
                  </a:lnTo>
                  <a:lnTo>
                    <a:pt x="296" y="186"/>
                  </a:lnTo>
                  <a:lnTo>
                    <a:pt x="294" y="190"/>
                  </a:lnTo>
                  <a:lnTo>
                    <a:pt x="290" y="192"/>
                  </a:lnTo>
                  <a:lnTo>
                    <a:pt x="288" y="192"/>
                  </a:lnTo>
                  <a:lnTo>
                    <a:pt x="286" y="192"/>
                  </a:lnTo>
                  <a:lnTo>
                    <a:pt x="284" y="192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8" y="196"/>
                  </a:lnTo>
                  <a:lnTo>
                    <a:pt x="276" y="196"/>
                  </a:lnTo>
                  <a:lnTo>
                    <a:pt x="276" y="198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4" y="202"/>
                  </a:lnTo>
                  <a:lnTo>
                    <a:pt x="274" y="202"/>
                  </a:lnTo>
                  <a:lnTo>
                    <a:pt x="274" y="206"/>
                  </a:lnTo>
                  <a:lnTo>
                    <a:pt x="274" y="208"/>
                  </a:lnTo>
                  <a:lnTo>
                    <a:pt x="276" y="210"/>
                  </a:lnTo>
                  <a:lnTo>
                    <a:pt x="276" y="214"/>
                  </a:lnTo>
                  <a:lnTo>
                    <a:pt x="276" y="214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68" y="222"/>
                  </a:lnTo>
                  <a:lnTo>
                    <a:pt x="266" y="224"/>
                  </a:lnTo>
                  <a:lnTo>
                    <a:pt x="264" y="230"/>
                  </a:lnTo>
                  <a:lnTo>
                    <a:pt x="262" y="232"/>
                  </a:lnTo>
                  <a:lnTo>
                    <a:pt x="262" y="234"/>
                  </a:lnTo>
                  <a:lnTo>
                    <a:pt x="260" y="236"/>
                  </a:lnTo>
                  <a:lnTo>
                    <a:pt x="260" y="236"/>
                  </a:lnTo>
                  <a:lnTo>
                    <a:pt x="258" y="238"/>
                  </a:lnTo>
                  <a:lnTo>
                    <a:pt x="258" y="238"/>
                  </a:lnTo>
                  <a:lnTo>
                    <a:pt x="256" y="238"/>
                  </a:lnTo>
                  <a:lnTo>
                    <a:pt x="254" y="240"/>
                  </a:lnTo>
                  <a:lnTo>
                    <a:pt x="252" y="240"/>
                  </a:lnTo>
                  <a:lnTo>
                    <a:pt x="250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4"/>
                  </a:lnTo>
                  <a:lnTo>
                    <a:pt x="240" y="244"/>
                  </a:lnTo>
                  <a:lnTo>
                    <a:pt x="240" y="246"/>
                  </a:lnTo>
                  <a:lnTo>
                    <a:pt x="238" y="248"/>
                  </a:lnTo>
                  <a:lnTo>
                    <a:pt x="236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0" y="258"/>
                  </a:lnTo>
                  <a:lnTo>
                    <a:pt x="230" y="258"/>
                  </a:lnTo>
                  <a:lnTo>
                    <a:pt x="228" y="258"/>
                  </a:lnTo>
                  <a:lnTo>
                    <a:pt x="224" y="260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6" y="264"/>
                  </a:lnTo>
                  <a:lnTo>
                    <a:pt x="216" y="264"/>
                  </a:lnTo>
                  <a:lnTo>
                    <a:pt x="214" y="264"/>
                  </a:lnTo>
                  <a:lnTo>
                    <a:pt x="214" y="266"/>
                  </a:lnTo>
                  <a:lnTo>
                    <a:pt x="214" y="268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0" y="276"/>
                  </a:lnTo>
                  <a:lnTo>
                    <a:pt x="210" y="278"/>
                  </a:lnTo>
                  <a:lnTo>
                    <a:pt x="210" y="280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2" y="286"/>
                  </a:lnTo>
                  <a:lnTo>
                    <a:pt x="200" y="288"/>
                  </a:lnTo>
                  <a:lnTo>
                    <a:pt x="196" y="292"/>
                  </a:lnTo>
                  <a:lnTo>
                    <a:pt x="192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2" y="300"/>
                  </a:lnTo>
                  <a:lnTo>
                    <a:pt x="180" y="300"/>
                  </a:lnTo>
                  <a:lnTo>
                    <a:pt x="176" y="302"/>
                  </a:lnTo>
                  <a:lnTo>
                    <a:pt x="176" y="304"/>
                  </a:lnTo>
                  <a:lnTo>
                    <a:pt x="174" y="304"/>
                  </a:lnTo>
                  <a:lnTo>
                    <a:pt x="174" y="306"/>
                  </a:lnTo>
                  <a:lnTo>
                    <a:pt x="172" y="30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10"/>
                  </a:lnTo>
                  <a:lnTo>
                    <a:pt x="172" y="312"/>
                  </a:lnTo>
                  <a:lnTo>
                    <a:pt x="172" y="314"/>
                  </a:lnTo>
                  <a:lnTo>
                    <a:pt x="172" y="318"/>
                  </a:lnTo>
                  <a:lnTo>
                    <a:pt x="172" y="322"/>
                  </a:lnTo>
                  <a:lnTo>
                    <a:pt x="174" y="324"/>
                  </a:lnTo>
                  <a:lnTo>
                    <a:pt x="176" y="332"/>
                  </a:lnTo>
                  <a:lnTo>
                    <a:pt x="178" y="340"/>
                  </a:lnTo>
                  <a:lnTo>
                    <a:pt x="178" y="344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2"/>
                  </a:lnTo>
                  <a:lnTo>
                    <a:pt x="180" y="352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58"/>
                  </a:lnTo>
                  <a:lnTo>
                    <a:pt x="178" y="358"/>
                  </a:lnTo>
                  <a:lnTo>
                    <a:pt x="176" y="358"/>
                  </a:lnTo>
                  <a:lnTo>
                    <a:pt x="174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2"/>
                  </a:lnTo>
                  <a:lnTo>
                    <a:pt x="172" y="362"/>
                  </a:lnTo>
                  <a:lnTo>
                    <a:pt x="172" y="364"/>
                  </a:lnTo>
                  <a:lnTo>
                    <a:pt x="172" y="36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74" y="372"/>
                  </a:lnTo>
                  <a:lnTo>
                    <a:pt x="176" y="376"/>
                  </a:lnTo>
                  <a:lnTo>
                    <a:pt x="176" y="378"/>
                  </a:lnTo>
                  <a:lnTo>
                    <a:pt x="178" y="380"/>
                  </a:lnTo>
                  <a:lnTo>
                    <a:pt x="178" y="382"/>
                  </a:lnTo>
                  <a:lnTo>
                    <a:pt x="178" y="382"/>
                  </a:lnTo>
                  <a:lnTo>
                    <a:pt x="178" y="384"/>
                  </a:lnTo>
                  <a:lnTo>
                    <a:pt x="178" y="386"/>
                  </a:lnTo>
                  <a:lnTo>
                    <a:pt x="178" y="386"/>
                  </a:lnTo>
                  <a:lnTo>
                    <a:pt x="176" y="388"/>
                  </a:lnTo>
                  <a:lnTo>
                    <a:pt x="176" y="390"/>
                  </a:lnTo>
                  <a:lnTo>
                    <a:pt x="174" y="394"/>
                  </a:lnTo>
                  <a:lnTo>
                    <a:pt x="170" y="398"/>
                  </a:lnTo>
                  <a:lnTo>
                    <a:pt x="168" y="402"/>
                  </a:lnTo>
                  <a:lnTo>
                    <a:pt x="166" y="406"/>
                  </a:lnTo>
                  <a:lnTo>
                    <a:pt x="164" y="410"/>
                  </a:lnTo>
                  <a:lnTo>
                    <a:pt x="162" y="412"/>
                  </a:lnTo>
                  <a:lnTo>
                    <a:pt x="160" y="414"/>
                  </a:lnTo>
                  <a:lnTo>
                    <a:pt x="160" y="416"/>
                  </a:lnTo>
                  <a:lnTo>
                    <a:pt x="158" y="418"/>
                  </a:lnTo>
                  <a:lnTo>
                    <a:pt x="156" y="420"/>
                  </a:lnTo>
                  <a:lnTo>
                    <a:pt x="154" y="420"/>
                  </a:lnTo>
                  <a:lnTo>
                    <a:pt x="152" y="422"/>
                  </a:lnTo>
                  <a:lnTo>
                    <a:pt x="150" y="424"/>
                  </a:lnTo>
                  <a:lnTo>
                    <a:pt x="148" y="426"/>
                  </a:lnTo>
                  <a:lnTo>
                    <a:pt x="146" y="426"/>
                  </a:lnTo>
                  <a:lnTo>
                    <a:pt x="144" y="426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140" y="426"/>
                  </a:lnTo>
                  <a:lnTo>
                    <a:pt x="140" y="426"/>
                  </a:lnTo>
                  <a:lnTo>
                    <a:pt x="138" y="426"/>
                  </a:lnTo>
                  <a:lnTo>
                    <a:pt x="136" y="424"/>
                  </a:lnTo>
                  <a:lnTo>
                    <a:pt x="136" y="424"/>
                  </a:lnTo>
                  <a:lnTo>
                    <a:pt x="134" y="422"/>
                  </a:lnTo>
                  <a:lnTo>
                    <a:pt x="134" y="422"/>
                  </a:lnTo>
                  <a:lnTo>
                    <a:pt x="132" y="420"/>
                  </a:lnTo>
                  <a:lnTo>
                    <a:pt x="132" y="420"/>
                  </a:lnTo>
                  <a:lnTo>
                    <a:pt x="132" y="418"/>
                  </a:lnTo>
                  <a:lnTo>
                    <a:pt x="132" y="416"/>
                  </a:lnTo>
                  <a:lnTo>
                    <a:pt x="132" y="414"/>
                  </a:lnTo>
                  <a:lnTo>
                    <a:pt x="130" y="412"/>
                  </a:lnTo>
                  <a:lnTo>
                    <a:pt x="130" y="406"/>
                  </a:lnTo>
                  <a:lnTo>
                    <a:pt x="130" y="404"/>
                  </a:lnTo>
                  <a:lnTo>
                    <a:pt x="130" y="402"/>
                  </a:lnTo>
                  <a:lnTo>
                    <a:pt x="130" y="400"/>
                  </a:lnTo>
                  <a:lnTo>
                    <a:pt x="128" y="398"/>
                  </a:lnTo>
                  <a:lnTo>
                    <a:pt x="126" y="392"/>
                  </a:lnTo>
                  <a:lnTo>
                    <a:pt x="124" y="388"/>
                  </a:lnTo>
                  <a:lnTo>
                    <a:pt x="122" y="382"/>
                  </a:lnTo>
                  <a:lnTo>
                    <a:pt x="116" y="370"/>
                  </a:lnTo>
                  <a:lnTo>
                    <a:pt x="114" y="366"/>
                  </a:lnTo>
                  <a:lnTo>
                    <a:pt x="112" y="362"/>
                  </a:lnTo>
                  <a:lnTo>
                    <a:pt x="110" y="358"/>
                  </a:lnTo>
                  <a:lnTo>
                    <a:pt x="108" y="352"/>
                  </a:lnTo>
                  <a:lnTo>
                    <a:pt x="104" y="340"/>
                  </a:lnTo>
                  <a:lnTo>
                    <a:pt x="102" y="334"/>
                  </a:lnTo>
                  <a:lnTo>
                    <a:pt x="100" y="328"/>
                  </a:lnTo>
                  <a:lnTo>
                    <a:pt x="98" y="322"/>
                  </a:lnTo>
                  <a:lnTo>
                    <a:pt x="96" y="318"/>
                  </a:lnTo>
                  <a:lnTo>
                    <a:pt x="94" y="314"/>
                  </a:lnTo>
                  <a:lnTo>
                    <a:pt x="92" y="312"/>
                  </a:lnTo>
                  <a:lnTo>
                    <a:pt x="88" y="304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8" y="288"/>
                  </a:lnTo>
                  <a:lnTo>
                    <a:pt x="76" y="284"/>
                  </a:lnTo>
                  <a:lnTo>
                    <a:pt x="74" y="278"/>
                  </a:lnTo>
                  <a:lnTo>
                    <a:pt x="74" y="274"/>
                  </a:lnTo>
                  <a:lnTo>
                    <a:pt x="72" y="268"/>
                  </a:lnTo>
                  <a:lnTo>
                    <a:pt x="72" y="264"/>
                  </a:lnTo>
                  <a:lnTo>
                    <a:pt x="72" y="260"/>
                  </a:lnTo>
                  <a:lnTo>
                    <a:pt x="70" y="256"/>
                  </a:lnTo>
                  <a:lnTo>
                    <a:pt x="70" y="252"/>
                  </a:lnTo>
                  <a:lnTo>
                    <a:pt x="70" y="250"/>
                  </a:lnTo>
                  <a:lnTo>
                    <a:pt x="70" y="240"/>
                  </a:lnTo>
                  <a:lnTo>
                    <a:pt x="72" y="232"/>
                  </a:lnTo>
                  <a:lnTo>
                    <a:pt x="72" y="228"/>
                  </a:lnTo>
                  <a:lnTo>
                    <a:pt x="70" y="224"/>
                  </a:lnTo>
                  <a:lnTo>
                    <a:pt x="70" y="218"/>
                  </a:lnTo>
                  <a:lnTo>
                    <a:pt x="70" y="212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6" y="192"/>
                  </a:lnTo>
                  <a:lnTo>
                    <a:pt x="64" y="190"/>
                  </a:lnTo>
                  <a:lnTo>
                    <a:pt x="64" y="188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8" y="190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0" y="196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4" y="206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0" y="208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4" y="210"/>
                  </a:lnTo>
                  <a:lnTo>
                    <a:pt x="42" y="210"/>
                  </a:lnTo>
                  <a:lnTo>
                    <a:pt x="38" y="210"/>
                  </a:lnTo>
                  <a:lnTo>
                    <a:pt x="36" y="210"/>
                  </a:lnTo>
                  <a:lnTo>
                    <a:pt x="34" y="208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4" y="204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2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6"/>
                  </a:lnTo>
                  <a:lnTo>
                    <a:pt x="12" y="186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4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6" y="158"/>
                  </a:lnTo>
                  <a:lnTo>
                    <a:pt x="6" y="156"/>
                  </a:lnTo>
                  <a:lnTo>
                    <a:pt x="8" y="156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20" y="154"/>
                  </a:lnTo>
                  <a:lnTo>
                    <a:pt x="24" y="156"/>
                  </a:lnTo>
                  <a:lnTo>
                    <a:pt x="28" y="156"/>
                  </a:lnTo>
                  <a:lnTo>
                    <a:pt x="30" y="156"/>
                  </a:lnTo>
                  <a:lnTo>
                    <a:pt x="32" y="156"/>
                  </a:lnTo>
                  <a:lnTo>
                    <a:pt x="34" y="156"/>
                  </a:lnTo>
                  <a:lnTo>
                    <a:pt x="36" y="156"/>
                  </a:lnTo>
                  <a:lnTo>
                    <a:pt x="38" y="156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38" y="140"/>
                  </a:lnTo>
                  <a:lnTo>
                    <a:pt x="38" y="136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28" y="126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4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6" y="98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20" y="90"/>
                  </a:lnTo>
                  <a:lnTo>
                    <a:pt x="22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2" y="92"/>
                  </a:lnTo>
                  <a:lnTo>
                    <a:pt x="44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78" y="44"/>
                  </a:lnTo>
                  <a:lnTo>
                    <a:pt x="80" y="42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0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8" y="10"/>
                  </a:lnTo>
                  <a:lnTo>
                    <a:pt x="94" y="6"/>
                  </a:lnTo>
                  <a:lnTo>
                    <a:pt x="98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0" y="6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4" y="14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4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32" y="30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4" y="38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6" y="40"/>
                  </a:lnTo>
                  <a:lnTo>
                    <a:pt x="158" y="42"/>
                  </a:lnTo>
                  <a:lnTo>
                    <a:pt x="158" y="44"/>
                  </a:lnTo>
                  <a:lnTo>
                    <a:pt x="162" y="46"/>
                  </a:lnTo>
                  <a:lnTo>
                    <a:pt x="164" y="48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68" y="56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6"/>
                  </a:lnTo>
                  <a:lnTo>
                    <a:pt x="170" y="78"/>
                  </a:lnTo>
                  <a:lnTo>
                    <a:pt x="172" y="80"/>
                  </a:lnTo>
                  <a:lnTo>
                    <a:pt x="172" y="82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6" y="88"/>
                  </a:lnTo>
                  <a:lnTo>
                    <a:pt x="178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4" y="98"/>
                  </a:lnTo>
                  <a:lnTo>
                    <a:pt x="210" y="102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6" y="106"/>
                  </a:lnTo>
                  <a:lnTo>
                    <a:pt x="230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42" y="110"/>
                  </a:lnTo>
                  <a:lnTo>
                    <a:pt x="246" y="114"/>
                  </a:lnTo>
                  <a:lnTo>
                    <a:pt x="248" y="114"/>
                  </a:lnTo>
                  <a:lnTo>
                    <a:pt x="250" y="116"/>
                  </a:lnTo>
                  <a:lnTo>
                    <a:pt x="250" y="116"/>
                  </a:lnTo>
                  <a:lnTo>
                    <a:pt x="252" y="116"/>
                  </a:lnTo>
                  <a:lnTo>
                    <a:pt x="254" y="118"/>
                  </a:lnTo>
                  <a:lnTo>
                    <a:pt x="256" y="118"/>
                  </a:lnTo>
                  <a:lnTo>
                    <a:pt x="258" y="116"/>
                  </a:lnTo>
                  <a:lnTo>
                    <a:pt x="260" y="116"/>
                  </a:lnTo>
                  <a:lnTo>
                    <a:pt x="264" y="116"/>
                  </a:lnTo>
                  <a:lnTo>
                    <a:pt x="266" y="116"/>
                  </a:lnTo>
                  <a:lnTo>
                    <a:pt x="268" y="116"/>
                  </a:lnTo>
                  <a:lnTo>
                    <a:pt x="270" y="116"/>
                  </a:lnTo>
                  <a:lnTo>
                    <a:pt x="272" y="116"/>
                  </a:lnTo>
                  <a:lnTo>
                    <a:pt x="276" y="116"/>
                  </a:lnTo>
                  <a:lnTo>
                    <a:pt x="278" y="116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2" y="116"/>
                  </a:lnTo>
                  <a:lnTo>
                    <a:pt x="282" y="116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6" y="110"/>
                  </a:lnTo>
                  <a:lnTo>
                    <a:pt x="288" y="108"/>
                  </a:lnTo>
                  <a:lnTo>
                    <a:pt x="290" y="102"/>
                  </a:lnTo>
                  <a:lnTo>
                    <a:pt x="290" y="100"/>
                  </a:lnTo>
                  <a:lnTo>
                    <a:pt x="298" y="86"/>
                  </a:lnTo>
                  <a:lnTo>
                    <a:pt x="300" y="88"/>
                  </a:lnTo>
                  <a:lnTo>
                    <a:pt x="304" y="90"/>
                  </a:lnTo>
                  <a:lnTo>
                    <a:pt x="308" y="92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4"/>
                  </a:lnTo>
                  <a:lnTo>
                    <a:pt x="316" y="94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8" y="94"/>
                  </a:lnTo>
                  <a:lnTo>
                    <a:pt x="334" y="94"/>
                  </a:lnTo>
                  <a:lnTo>
                    <a:pt x="338" y="94"/>
                  </a:lnTo>
                  <a:lnTo>
                    <a:pt x="340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4" y="82"/>
                  </a:lnTo>
                  <a:lnTo>
                    <a:pt x="346" y="82"/>
                  </a:lnTo>
                  <a:lnTo>
                    <a:pt x="348" y="80"/>
                  </a:lnTo>
                  <a:lnTo>
                    <a:pt x="350" y="78"/>
                  </a:lnTo>
                  <a:lnTo>
                    <a:pt x="354" y="78"/>
                  </a:lnTo>
                  <a:lnTo>
                    <a:pt x="356" y="76"/>
                  </a:lnTo>
                  <a:lnTo>
                    <a:pt x="358" y="74"/>
                  </a:lnTo>
                  <a:lnTo>
                    <a:pt x="360" y="74"/>
                  </a:lnTo>
                  <a:lnTo>
                    <a:pt x="362" y="72"/>
                  </a:lnTo>
                  <a:lnTo>
                    <a:pt x="364" y="72"/>
                  </a:lnTo>
                  <a:lnTo>
                    <a:pt x="368" y="72"/>
                  </a:lnTo>
                  <a:lnTo>
                    <a:pt x="370" y="72"/>
                  </a:lnTo>
                  <a:lnTo>
                    <a:pt x="374" y="72"/>
                  </a:lnTo>
                  <a:lnTo>
                    <a:pt x="378" y="72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2"/>
                  </a:lnTo>
                  <a:lnTo>
                    <a:pt x="388" y="74"/>
                  </a:lnTo>
                  <a:lnTo>
                    <a:pt x="390" y="74"/>
                  </a:lnTo>
                  <a:lnTo>
                    <a:pt x="392" y="76"/>
                  </a:lnTo>
                  <a:lnTo>
                    <a:pt x="394" y="76"/>
                  </a:lnTo>
                  <a:lnTo>
                    <a:pt x="396" y="78"/>
                  </a:lnTo>
                  <a:lnTo>
                    <a:pt x="398" y="80"/>
                  </a:lnTo>
                  <a:lnTo>
                    <a:pt x="400" y="80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04" y="86"/>
                  </a:lnTo>
                  <a:lnTo>
                    <a:pt x="406" y="88"/>
                  </a:lnTo>
                  <a:lnTo>
                    <a:pt x="408" y="90"/>
                  </a:lnTo>
                  <a:lnTo>
                    <a:pt x="410" y="94"/>
                  </a:lnTo>
                  <a:lnTo>
                    <a:pt x="412" y="9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5C94AFE8-4A03-413F-B915-3E6A02CB1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310" y="3808292"/>
              <a:ext cx="703467" cy="727371"/>
            </a:xfrm>
            <a:custGeom>
              <a:avLst/>
              <a:gdLst>
                <a:gd name="T0" fmla="*/ 408 w 412"/>
                <a:gd name="T1" fmla="*/ 108 h 426"/>
                <a:gd name="T2" fmla="*/ 388 w 412"/>
                <a:gd name="T3" fmla="*/ 120 h 426"/>
                <a:gd name="T4" fmla="*/ 374 w 412"/>
                <a:gd name="T5" fmla="*/ 150 h 426"/>
                <a:gd name="T6" fmla="*/ 360 w 412"/>
                <a:gd name="T7" fmla="*/ 168 h 426"/>
                <a:gd name="T8" fmla="*/ 352 w 412"/>
                <a:gd name="T9" fmla="*/ 184 h 426"/>
                <a:gd name="T10" fmla="*/ 346 w 412"/>
                <a:gd name="T11" fmla="*/ 150 h 426"/>
                <a:gd name="T12" fmla="*/ 330 w 412"/>
                <a:gd name="T13" fmla="*/ 134 h 426"/>
                <a:gd name="T14" fmla="*/ 302 w 412"/>
                <a:gd name="T15" fmla="*/ 122 h 426"/>
                <a:gd name="T16" fmla="*/ 290 w 412"/>
                <a:gd name="T17" fmla="*/ 122 h 426"/>
                <a:gd name="T18" fmla="*/ 282 w 412"/>
                <a:gd name="T19" fmla="*/ 146 h 426"/>
                <a:gd name="T20" fmla="*/ 294 w 412"/>
                <a:gd name="T21" fmla="*/ 152 h 426"/>
                <a:gd name="T22" fmla="*/ 296 w 412"/>
                <a:gd name="T23" fmla="*/ 180 h 426"/>
                <a:gd name="T24" fmla="*/ 276 w 412"/>
                <a:gd name="T25" fmla="*/ 198 h 426"/>
                <a:gd name="T26" fmla="*/ 276 w 412"/>
                <a:gd name="T27" fmla="*/ 216 h 426"/>
                <a:gd name="T28" fmla="*/ 262 w 412"/>
                <a:gd name="T29" fmla="*/ 232 h 426"/>
                <a:gd name="T30" fmla="*/ 244 w 412"/>
                <a:gd name="T31" fmla="*/ 242 h 426"/>
                <a:gd name="T32" fmla="*/ 224 w 412"/>
                <a:gd name="T33" fmla="*/ 260 h 426"/>
                <a:gd name="T34" fmla="*/ 210 w 412"/>
                <a:gd name="T35" fmla="*/ 276 h 426"/>
                <a:gd name="T36" fmla="*/ 190 w 412"/>
                <a:gd name="T37" fmla="*/ 296 h 426"/>
                <a:gd name="T38" fmla="*/ 172 w 412"/>
                <a:gd name="T39" fmla="*/ 310 h 426"/>
                <a:gd name="T40" fmla="*/ 180 w 412"/>
                <a:gd name="T41" fmla="*/ 352 h 426"/>
                <a:gd name="T42" fmla="*/ 172 w 412"/>
                <a:gd name="T43" fmla="*/ 360 h 426"/>
                <a:gd name="T44" fmla="*/ 178 w 412"/>
                <a:gd name="T45" fmla="*/ 382 h 426"/>
                <a:gd name="T46" fmla="*/ 164 w 412"/>
                <a:gd name="T47" fmla="*/ 410 h 426"/>
                <a:gd name="T48" fmla="*/ 144 w 412"/>
                <a:gd name="T49" fmla="*/ 426 h 426"/>
                <a:gd name="T50" fmla="*/ 132 w 412"/>
                <a:gd name="T51" fmla="*/ 420 h 426"/>
                <a:gd name="T52" fmla="*/ 124 w 412"/>
                <a:gd name="T53" fmla="*/ 388 h 426"/>
                <a:gd name="T54" fmla="*/ 96 w 412"/>
                <a:gd name="T55" fmla="*/ 318 h 426"/>
                <a:gd name="T56" fmla="*/ 74 w 412"/>
                <a:gd name="T57" fmla="*/ 278 h 426"/>
                <a:gd name="T58" fmla="*/ 70 w 412"/>
                <a:gd name="T59" fmla="*/ 224 h 426"/>
                <a:gd name="T60" fmla="*/ 62 w 412"/>
                <a:gd name="T61" fmla="*/ 186 h 426"/>
                <a:gd name="T62" fmla="*/ 58 w 412"/>
                <a:gd name="T63" fmla="*/ 190 h 426"/>
                <a:gd name="T64" fmla="*/ 52 w 412"/>
                <a:gd name="T65" fmla="*/ 206 h 426"/>
                <a:gd name="T66" fmla="*/ 30 w 412"/>
                <a:gd name="T67" fmla="*/ 208 h 426"/>
                <a:gd name="T68" fmla="*/ 12 w 412"/>
                <a:gd name="T69" fmla="*/ 188 h 426"/>
                <a:gd name="T70" fmla="*/ 20 w 412"/>
                <a:gd name="T71" fmla="*/ 176 h 426"/>
                <a:gd name="T72" fmla="*/ 12 w 412"/>
                <a:gd name="T73" fmla="*/ 176 h 426"/>
                <a:gd name="T74" fmla="*/ 2 w 412"/>
                <a:gd name="T75" fmla="*/ 162 h 426"/>
                <a:gd name="T76" fmla="*/ 24 w 412"/>
                <a:gd name="T77" fmla="*/ 156 h 426"/>
                <a:gd name="T78" fmla="*/ 40 w 412"/>
                <a:gd name="T79" fmla="*/ 152 h 426"/>
                <a:gd name="T80" fmla="*/ 34 w 412"/>
                <a:gd name="T81" fmla="*/ 132 h 426"/>
                <a:gd name="T82" fmla="*/ 12 w 412"/>
                <a:gd name="T83" fmla="*/ 110 h 426"/>
                <a:gd name="T84" fmla="*/ 22 w 412"/>
                <a:gd name="T85" fmla="*/ 88 h 426"/>
                <a:gd name="T86" fmla="*/ 44 w 412"/>
                <a:gd name="T87" fmla="*/ 94 h 426"/>
                <a:gd name="T88" fmla="*/ 54 w 412"/>
                <a:gd name="T89" fmla="*/ 90 h 426"/>
                <a:gd name="T90" fmla="*/ 60 w 412"/>
                <a:gd name="T91" fmla="*/ 70 h 426"/>
                <a:gd name="T92" fmla="*/ 76 w 412"/>
                <a:gd name="T93" fmla="*/ 48 h 426"/>
                <a:gd name="T94" fmla="*/ 88 w 412"/>
                <a:gd name="T95" fmla="*/ 34 h 426"/>
                <a:gd name="T96" fmla="*/ 100 w 412"/>
                <a:gd name="T97" fmla="*/ 2 h 426"/>
                <a:gd name="T98" fmla="*/ 122 w 412"/>
                <a:gd name="T99" fmla="*/ 2 h 426"/>
                <a:gd name="T100" fmla="*/ 134 w 412"/>
                <a:gd name="T101" fmla="*/ 14 h 426"/>
                <a:gd name="T102" fmla="*/ 134 w 412"/>
                <a:gd name="T103" fmla="*/ 36 h 426"/>
                <a:gd name="T104" fmla="*/ 158 w 412"/>
                <a:gd name="T105" fmla="*/ 42 h 426"/>
                <a:gd name="T106" fmla="*/ 170 w 412"/>
                <a:gd name="T107" fmla="*/ 76 h 426"/>
                <a:gd name="T108" fmla="*/ 186 w 412"/>
                <a:gd name="T109" fmla="*/ 94 h 426"/>
                <a:gd name="T110" fmla="*/ 224 w 412"/>
                <a:gd name="T111" fmla="*/ 106 h 426"/>
                <a:gd name="T112" fmla="*/ 250 w 412"/>
                <a:gd name="T113" fmla="*/ 116 h 426"/>
                <a:gd name="T114" fmla="*/ 276 w 412"/>
                <a:gd name="T115" fmla="*/ 116 h 426"/>
                <a:gd name="T116" fmla="*/ 290 w 412"/>
                <a:gd name="T117" fmla="*/ 102 h 426"/>
                <a:gd name="T118" fmla="*/ 324 w 412"/>
                <a:gd name="T119" fmla="*/ 94 h 426"/>
                <a:gd name="T120" fmla="*/ 354 w 412"/>
                <a:gd name="T121" fmla="*/ 78 h 426"/>
                <a:gd name="T122" fmla="*/ 382 w 412"/>
                <a:gd name="T123" fmla="*/ 72 h 426"/>
                <a:gd name="T124" fmla="*/ 404 w 412"/>
                <a:gd name="T125" fmla="*/ 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26">
                  <a:moveTo>
                    <a:pt x="412" y="96"/>
                  </a:moveTo>
                  <a:lnTo>
                    <a:pt x="412" y="96"/>
                  </a:lnTo>
                  <a:lnTo>
                    <a:pt x="412" y="98"/>
                  </a:lnTo>
                  <a:lnTo>
                    <a:pt x="412" y="100"/>
                  </a:lnTo>
                  <a:lnTo>
                    <a:pt x="412" y="102"/>
                  </a:lnTo>
                  <a:lnTo>
                    <a:pt x="412" y="104"/>
                  </a:lnTo>
                  <a:lnTo>
                    <a:pt x="410" y="104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08" y="108"/>
                  </a:lnTo>
                  <a:lnTo>
                    <a:pt x="406" y="108"/>
                  </a:lnTo>
                  <a:lnTo>
                    <a:pt x="404" y="110"/>
                  </a:lnTo>
                  <a:lnTo>
                    <a:pt x="402" y="110"/>
                  </a:lnTo>
                  <a:lnTo>
                    <a:pt x="398" y="112"/>
                  </a:lnTo>
                  <a:lnTo>
                    <a:pt x="396" y="112"/>
                  </a:lnTo>
                  <a:lnTo>
                    <a:pt x="394" y="114"/>
                  </a:lnTo>
                  <a:lnTo>
                    <a:pt x="392" y="114"/>
                  </a:lnTo>
                  <a:lnTo>
                    <a:pt x="392" y="114"/>
                  </a:lnTo>
                  <a:lnTo>
                    <a:pt x="390" y="116"/>
                  </a:lnTo>
                  <a:lnTo>
                    <a:pt x="388" y="118"/>
                  </a:lnTo>
                  <a:lnTo>
                    <a:pt x="388" y="120"/>
                  </a:lnTo>
                  <a:lnTo>
                    <a:pt x="386" y="122"/>
                  </a:lnTo>
                  <a:lnTo>
                    <a:pt x="382" y="126"/>
                  </a:lnTo>
                  <a:lnTo>
                    <a:pt x="382" y="128"/>
                  </a:lnTo>
                  <a:lnTo>
                    <a:pt x="380" y="130"/>
                  </a:lnTo>
                  <a:lnTo>
                    <a:pt x="380" y="132"/>
                  </a:lnTo>
                  <a:lnTo>
                    <a:pt x="378" y="134"/>
                  </a:lnTo>
                  <a:lnTo>
                    <a:pt x="378" y="140"/>
                  </a:lnTo>
                  <a:lnTo>
                    <a:pt x="376" y="142"/>
                  </a:lnTo>
                  <a:lnTo>
                    <a:pt x="376" y="146"/>
                  </a:lnTo>
                  <a:lnTo>
                    <a:pt x="376" y="148"/>
                  </a:lnTo>
                  <a:lnTo>
                    <a:pt x="374" y="150"/>
                  </a:lnTo>
                  <a:lnTo>
                    <a:pt x="372" y="150"/>
                  </a:lnTo>
                  <a:lnTo>
                    <a:pt x="372" y="152"/>
                  </a:lnTo>
                  <a:lnTo>
                    <a:pt x="368" y="156"/>
                  </a:lnTo>
                  <a:lnTo>
                    <a:pt x="366" y="158"/>
                  </a:lnTo>
                  <a:lnTo>
                    <a:pt x="364" y="160"/>
                  </a:lnTo>
                  <a:lnTo>
                    <a:pt x="362" y="162"/>
                  </a:lnTo>
                  <a:lnTo>
                    <a:pt x="362" y="162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0" y="166"/>
                  </a:lnTo>
                  <a:lnTo>
                    <a:pt x="360" y="168"/>
                  </a:lnTo>
                  <a:lnTo>
                    <a:pt x="360" y="170"/>
                  </a:lnTo>
                  <a:lnTo>
                    <a:pt x="360" y="176"/>
                  </a:lnTo>
                  <a:lnTo>
                    <a:pt x="360" y="180"/>
                  </a:lnTo>
                  <a:lnTo>
                    <a:pt x="360" y="184"/>
                  </a:lnTo>
                  <a:lnTo>
                    <a:pt x="362" y="188"/>
                  </a:lnTo>
                  <a:lnTo>
                    <a:pt x="362" y="192"/>
                  </a:lnTo>
                  <a:lnTo>
                    <a:pt x="360" y="192"/>
                  </a:lnTo>
                  <a:lnTo>
                    <a:pt x="358" y="190"/>
                  </a:lnTo>
                  <a:lnTo>
                    <a:pt x="354" y="186"/>
                  </a:lnTo>
                  <a:lnTo>
                    <a:pt x="354" y="186"/>
                  </a:lnTo>
                  <a:lnTo>
                    <a:pt x="352" y="184"/>
                  </a:lnTo>
                  <a:lnTo>
                    <a:pt x="352" y="184"/>
                  </a:lnTo>
                  <a:lnTo>
                    <a:pt x="352" y="182"/>
                  </a:lnTo>
                  <a:lnTo>
                    <a:pt x="350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8" y="166"/>
                  </a:lnTo>
                  <a:lnTo>
                    <a:pt x="346" y="160"/>
                  </a:lnTo>
                  <a:lnTo>
                    <a:pt x="346" y="158"/>
                  </a:lnTo>
                  <a:lnTo>
                    <a:pt x="346" y="156"/>
                  </a:lnTo>
                  <a:lnTo>
                    <a:pt x="346" y="152"/>
                  </a:lnTo>
                  <a:lnTo>
                    <a:pt x="346" y="150"/>
                  </a:lnTo>
                  <a:lnTo>
                    <a:pt x="346" y="146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0" y="140"/>
                  </a:lnTo>
                  <a:lnTo>
                    <a:pt x="338" y="138"/>
                  </a:lnTo>
                  <a:lnTo>
                    <a:pt x="336" y="138"/>
                  </a:lnTo>
                  <a:lnTo>
                    <a:pt x="334" y="136"/>
                  </a:lnTo>
                  <a:lnTo>
                    <a:pt x="330" y="134"/>
                  </a:lnTo>
                  <a:lnTo>
                    <a:pt x="326" y="134"/>
                  </a:lnTo>
                  <a:lnTo>
                    <a:pt x="324" y="132"/>
                  </a:lnTo>
                  <a:lnTo>
                    <a:pt x="322" y="132"/>
                  </a:lnTo>
                  <a:lnTo>
                    <a:pt x="318" y="132"/>
                  </a:lnTo>
                  <a:lnTo>
                    <a:pt x="314" y="132"/>
                  </a:lnTo>
                  <a:lnTo>
                    <a:pt x="312" y="130"/>
                  </a:lnTo>
                  <a:lnTo>
                    <a:pt x="312" y="130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28"/>
                  </a:lnTo>
                  <a:lnTo>
                    <a:pt x="302" y="122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6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2" y="118"/>
                  </a:lnTo>
                  <a:lnTo>
                    <a:pt x="292" y="118"/>
                  </a:lnTo>
                  <a:lnTo>
                    <a:pt x="290" y="120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4"/>
                  </a:lnTo>
                  <a:lnTo>
                    <a:pt x="286" y="128"/>
                  </a:lnTo>
                  <a:lnTo>
                    <a:pt x="284" y="130"/>
                  </a:lnTo>
                  <a:lnTo>
                    <a:pt x="284" y="132"/>
                  </a:lnTo>
                  <a:lnTo>
                    <a:pt x="284" y="134"/>
                  </a:lnTo>
                  <a:lnTo>
                    <a:pt x="282" y="136"/>
                  </a:lnTo>
                  <a:lnTo>
                    <a:pt x="282" y="140"/>
                  </a:lnTo>
                  <a:lnTo>
                    <a:pt x="282" y="142"/>
                  </a:lnTo>
                  <a:lnTo>
                    <a:pt x="282" y="144"/>
                  </a:lnTo>
                  <a:lnTo>
                    <a:pt x="282" y="146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6" y="150"/>
                  </a:lnTo>
                  <a:lnTo>
                    <a:pt x="286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0"/>
                  </a:lnTo>
                  <a:lnTo>
                    <a:pt x="292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4"/>
                  </a:lnTo>
                  <a:lnTo>
                    <a:pt x="296" y="156"/>
                  </a:lnTo>
                  <a:lnTo>
                    <a:pt x="296" y="158"/>
                  </a:lnTo>
                  <a:lnTo>
                    <a:pt x="296" y="162"/>
                  </a:lnTo>
                  <a:lnTo>
                    <a:pt x="296" y="164"/>
                  </a:lnTo>
                  <a:lnTo>
                    <a:pt x="296" y="168"/>
                  </a:lnTo>
                  <a:lnTo>
                    <a:pt x="296" y="170"/>
                  </a:lnTo>
                  <a:lnTo>
                    <a:pt x="296" y="174"/>
                  </a:lnTo>
                  <a:lnTo>
                    <a:pt x="296" y="180"/>
                  </a:lnTo>
                  <a:lnTo>
                    <a:pt x="296" y="186"/>
                  </a:lnTo>
                  <a:lnTo>
                    <a:pt x="294" y="190"/>
                  </a:lnTo>
                  <a:lnTo>
                    <a:pt x="290" y="192"/>
                  </a:lnTo>
                  <a:lnTo>
                    <a:pt x="288" y="192"/>
                  </a:lnTo>
                  <a:lnTo>
                    <a:pt x="286" y="192"/>
                  </a:lnTo>
                  <a:lnTo>
                    <a:pt x="284" y="192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8" y="196"/>
                  </a:lnTo>
                  <a:lnTo>
                    <a:pt x="276" y="196"/>
                  </a:lnTo>
                  <a:lnTo>
                    <a:pt x="276" y="198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4" y="202"/>
                  </a:lnTo>
                  <a:lnTo>
                    <a:pt x="274" y="202"/>
                  </a:lnTo>
                  <a:lnTo>
                    <a:pt x="274" y="206"/>
                  </a:lnTo>
                  <a:lnTo>
                    <a:pt x="274" y="208"/>
                  </a:lnTo>
                  <a:lnTo>
                    <a:pt x="276" y="210"/>
                  </a:lnTo>
                  <a:lnTo>
                    <a:pt x="276" y="214"/>
                  </a:lnTo>
                  <a:lnTo>
                    <a:pt x="276" y="214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68" y="222"/>
                  </a:lnTo>
                  <a:lnTo>
                    <a:pt x="266" y="224"/>
                  </a:lnTo>
                  <a:lnTo>
                    <a:pt x="264" y="230"/>
                  </a:lnTo>
                  <a:lnTo>
                    <a:pt x="262" y="232"/>
                  </a:lnTo>
                  <a:lnTo>
                    <a:pt x="262" y="234"/>
                  </a:lnTo>
                  <a:lnTo>
                    <a:pt x="260" y="236"/>
                  </a:lnTo>
                  <a:lnTo>
                    <a:pt x="260" y="236"/>
                  </a:lnTo>
                  <a:lnTo>
                    <a:pt x="258" y="238"/>
                  </a:lnTo>
                  <a:lnTo>
                    <a:pt x="258" y="238"/>
                  </a:lnTo>
                  <a:lnTo>
                    <a:pt x="256" y="238"/>
                  </a:lnTo>
                  <a:lnTo>
                    <a:pt x="254" y="240"/>
                  </a:lnTo>
                  <a:lnTo>
                    <a:pt x="252" y="240"/>
                  </a:lnTo>
                  <a:lnTo>
                    <a:pt x="250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4"/>
                  </a:lnTo>
                  <a:lnTo>
                    <a:pt x="240" y="244"/>
                  </a:lnTo>
                  <a:lnTo>
                    <a:pt x="240" y="246"/>
                  </a:lnTo>
                  <a:lnTo>
                    <a:pt x="238" y="248"/>
                  </a:lnTo>
                  <a:lnTo>
                    <a:pt x="236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0" y="258"/>
                  </a:lnTo>
                  <a:lnTo>
                    <a:pt x="230" y="258"/>
                  </a:lnTo>
                  <a:lnTo>
                    <a:pt x="228" y="258"/>
                  </a:lnTo>
                  <a:lnTo>
                    <a:pt x="224" y="260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6" y="264"/>
                  </a:lnTo>
                  <a:lnTo>
                    <a:pt x="216" y="264"/>
                  </a:lnTo>
                  <a:lnTo>
                    <a:pt x="214" y="264"/>
                  </a:lnTo>
                  <a:lnTo>
                    <a:pt x="214" y="266"/>
                  </a:lnTo>
                  <a:lnTo>
                    <a:pt x="214" y="268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0" y="276"/>
                  </a:lnTo>
                  <a:lnTo>
                    <a:pt x="210" y="278"/>
                  </a:lnTo>
                  <a:lnTo>
                    <a:pt x="210" y="280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2" y="286"/>
                  </a:lnTo>
                  <a:lnTo>
                    <a:pt x="200" y="288"/>
                  </a:lnTo>
                  <a:lnTo>
                    <a:pt x="196" y="292"/>
                  </a:lnTo>
                  <a:lnTo>
                    <a:pt x="192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2" y="300"/>
                  </a:lnTo>
                  <a:lnTo>
                    <a:pt x="180" y="300"/>
                  </a:lnTo>
                  <a:lnTo>
                    <a:pt x="176" y="302"/>
                  </a:lnTo>
                  <a:lnTo>
                    <a:pt x="176" y="304"/>
                  </a:lnTo>
                  <a:lnTo>
                    <a:pt x="174" y="304"/>
                  </a:lnTo>
                  <a:lnTo>
                    <a:pt x="174" y="306"/>
                  </a:lnTo>
                  <a:lnTo>
                    <a:pt x="172" y="30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10"/>
                  </a:lnTo>
                  <a:lnTo>
                    <a:pt x="172" y="312"/>
                  </a:lnTo>
                  <a:lnTo>
                    <a:pt x="172" y="314"/>
                  </a:lnTo>
                  <a:lnTo>
                    <a:pt x="172" y="318"/>
                  </a:lnTo>
                  <a:lnTo>
                    <a:pt x="172" y="322"/>
                  </a:lnTo>
                  <a:lnTo>
                    <a:pt x="174" y="324"/>
                  </a:lnTo>
                  <a:lnTo>
                    <a:pt x="176" y="332"/>
                  </a:lnTo>
                  <a:lnTo>
                    <a:pt x="178" y="340"/>
                  </a:lnTo>
                  <a:lnTo>
                    <a:pt x="178" y="344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2"/>
                  </a:lnTo>
                  <a:lnTo>
                    <a:pt x="180" y="352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58"/>
                  </a:lnTo>
                  <a:lnTo>
                    <a:pt x="178" y="358"/>
                  </a:lnTo>
                  <a:lnTo>
                    <a:pt x="176" y="358"/>
                  </a:lnTo>
                  <a:lnTo>
                    <a:pt x="174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2"/>
                  </a:lnTo>
                  <a:lnTo>
                    <a:pt x="172" y="362"/>
                  </a:lnTo>
                  <a:lnTo>
                    <a:pt x="172" y="364"/>
                  </a:lnTo>
                  <a:lnTo>
                    <a:pt x="172" y="36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74" y="372"/>
                  </a:lnTo>
                  <a:lnTo>
                    <a:pt x="176" y="376"/>
                  </a:lnTo>
                  <a:lnTo>
                    <a:pt x="176" y="378"/>
                  </a:lnTo>
                  <a:lnTo>
                    <a:pt x="178" y="380"/>
                  </a:lnTo>
                  <a:lnTo>
                    <a:pt x="178" y="382"/>
                  </a:lnTo>
                  <a:lnTo>
                    <a:pt x="178" y="382"/>
                  </a:lnTo>
                  <a:lnTo>
                    <a:pt x="178" y="384"/>
                  </a:lnTo>
                  <a:lnTo>
                    <a:pt x="178" y="386"/>
                  </a:lnTo>
                  <a:lnTo>
                    <a:pt x="178" y="386"/>
                  </a:lnTo>
                  <a:lnTo>
                    <a:pt x="176" y="388"/>
                  </a:lnTo>
                  <a:lnTo>
                    <a:pt x="176" y="390"/>
                  </a:lnTo>
                  <a:lnTo>
                    <a:pt x="174" y="394"/>
                  </a:lnTo>
                  <a:lnTo>
                    <a:pt x="170" y="398"/>
                  </a:lnTo>
                  <a:lnTo>
                    <a:pt x="168" y="402"/>
                  </a:lnTo>
                  <a:lnTo>
                    <a:pt x="166" y="406"/>
                  </a:lnTo>
                  <a:lnTo>
                    <a:pt x="164" y="410"/>
                  </a:lnTo>
                  <a:lnTo>
                    <a:pt x="162" y="412"/>
                  </a:lnTo>
                  <a:lnTo>
                    <a:pt x="160" y="414"/>
                  </a:lnTo>
                  <a:lnTo>
                    <a:pt x="160" y="416"/>
                  </a:lnTo>
                  <a:lnTo>
                    <a:pt x="158" y="418"/>
                  </a:lnTo>
                  <a:lnTo>
                    <a:pt x="156" y="420"/>
                  </a:lnTo>
                  <a:lnTo>
                    <a:pt x="154" y="420"/>
                  </a:lnTo>
                  <a:lnTo>
                    <a:pt x="152" y="422"/>
                  </a:lnTo>
                  <a:lnTo>
                    <a:pt x="150" y="424"/>
                  </a:lnTo>
                  <a:lnTo>
                    <a:pt x="148" y="426"/>
                  </a:lnTo>
                  <a:lnTo>
                    <a:pt x="146" y="426"/>
                  </a:lnTo>
                  <a:lnTo>
                    <a:pt x="144" y="426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140" y="426"/>
                  </a:lnTo>
                  <a:lnTo>
                    <a:pt x="140" y="426"/>
                  </a:lnTo>
                  <a:lnTo>
                    <a:pt x="138" y="426"/>
                  </a:lnTo>
                  <a:lnTo>
                    <a:pt x="136" y="424"/>
                  </a:lnTo>
                  <a:lnTo>
                    <a:pt x="136" y="424"/>
                  </a:lnTo>
                  <a:lnTo>
                    <a:pt x="134" y="422"/>
                  </a:lnTo>
                  <a:lnTo>
                    <a:pt x="134" y="422"/>
                  </a:lnTo>
                  <a:lnTo>
                    <a:pt x="132" y="420"/>
                  </a:lnTo>
                  <a:lnTo>
                    <a:pt x="132" y="420"/>
                  </a:lnTo>
                  <a:lnTo>
                    <a:pt x="132" y="418"/>
                  </a:lnTo>
                  <a:lnTo>
                    <a:pt x="132" y="416"/>
                  </a:lnTo>
                  <a:lnTo>
                    <a:pt x="132" y="414"/>
                  </a:lnTo>
                  <a:lnTo>
                    <a:pt x="130" y="412"/>
                  </a:lnTo>
                  <a:lnTo>
                    <a:pt x="130" y="406"/>
                  </a:lnTo>
                  <a:lnTo>
                    <a:pt x="130" y="404"/>
                  </a:lnTo>
                  <a:lnTo>
                    <a:pt x="130" y="402"/>
                  </a:lnTo>
                  <a:lnTo>
                    <a:pt x="130" y="400"/>
                  </a:lnTo>
                  <a:lnTo>
                    <a:pt x="128" y="398"/>
                  </a:lnTo>
                  <a:lnTo>
                    <a:pt x="126" y="392"/>
                  </a:lnTo>
                  <a:lnTo>
                    <a:pt x="124" y="388"/>
                  </a:lnTo>
                  <a:lnTo>
                    <a:pt x="122" y="382"/>
                  </a:lnTo>
                  <a:lnTo>
                    <a:pt x="116" y="370"/>
                  </a:lnTo>
                  <a:lnTo>
                    <a:pt x="114" y="366"/>
                  </a:lnTo>
                  <a:lnTo>
                    <a:pt x="112" y="362"/>
                  </a:lnTo>
                  <a:lnTo>
                    <a:pt x="110" y="358"/>
                  </a:lnTo>
                  <a:lnTo>
                    <a:pt x="108" y="352"/>
                  </a:lnTo>
                  <a:lnTo>
                    <a:pt x="104" y="340"/>
                  </a:lnTo>
                  <a:lnTo>
                    <a:pt x="102" y="334"/>
                  </a:lnTo>
                  <a:lnTo>
                    <a:pt x="100" y="328"/>
                  </a:lnTo>
                  <a:lnTo>
                    <a:pt x="98" y="322"/>
                  </a:lnTo>
                  <a:lnTo>
                    <a:pt x="96" y="318"/>
                  </a:lnTo>
                  <a:lnTo>
                    <a:pt x="94" y="314"/>
                  </a:lnTo>
                  <a:lnTo>
                    <a:pt x="92" y="312"/>
                  </a:lnTo>
                  <a:lnTo>
                    <a:pt x="88" y="304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8" y="288"/>
                  </a:lnTo>
                  <a:lnTo>
                    <a:pt x="76" y="284"/>
                  </a:lnTo>
                  <a:lnTo>
                    <a:pt x="74" y="278"/>
                  </a:lnTo>
                  <a:lnTo>
                    <a:pt x="74" y="274"/>
                  </a:lnTo>
                  <a:lnTo>
                    <a:pt x="72" y="268"/>
                  </a:lnTo>
                  <a:lnTo>
                    <a:pt x="72" y="264"/>
                  </a:lnTo>
                  <a:lnTo>
                    <a:pt x="72" y="260"/>
                  </a:lnTo>
                  <a:lnTo>
                    <a:pt x="70" y="256"/>
                  </a:lnTo>
                  <a:lnTo>
                    <a:pt x="70" y="252"/>
                  </a:lnTo>
                  <a:lnTo>
                    <a:pt x="70" y="250"/>
                  </a:lnTo>
                  <a:lnTo>
                    <a:pt x="70" y="240"/>
                  </a:lnTo>
                  <a:lnTo>
                    <a:pt x="72" y="232"/>
                  </a:lnTo>
                  <a:lnTo>
                    <a:pt x="72" y="228"/>
                  </a:lnTo>
                  <a:lnTo>
                    <a:pt x="70" y="224"/>
                  </a:lnTo>
                  <a:lnTo>
                    <a:pt x="70" y="218"/>
                  </a:lnTo>
                  <a:lnTo>
                    <a:pt x="70" y="212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6" y="192"/>
                  </a:lnTo>
                  <a:lnTo>
                    <a:pt x="64" y="190"/>
                  </a:lnTo>
                  <a:lnTo>
                    <a:pt x="64" y="188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8" y="190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0" y="196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4" y="206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0" y="208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4" y="210"/>
                  </a:lnTo>
                  <a:lnTo>
                    <a:pt x="42" y="210"/>
                  </a:lnTo>
                  <a:lnTo>
                    <a:pt x="38" y="210"/>
                  </a:lnTo>
                  <a:lnTo>
                    <a:pt x="36" y="210"/>
                  </a:lnTo>
                  <a:lnTo>
                    <a:pt x="34" y="208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4" y="204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2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6"/>
                  </a:lnTo>
                  <a:lnTo>
                    <a:pt x="12" y="186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4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6" y="158"/>
                  </a:lnTo>
                  <a:lnTo>
                    <a:pt x="6" y="156"/>
                  </a:lnTo>
                  <a:lnTo>
                    <a:pt x="8" y="156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20" y="154"/>
                  </a:lnTo>
                  <a:lnTo>
                    <a:pt x="24" y="156"/>
                  </a:lnTo>
                  <a:lnTo>
                    <a:pt x="28" y="156"/>
                  </a:lnTo>
                  <a:lnTo>
                    <a:pt x="30" y="156"/>
                  </a:lnTo>
                  <a:lnTo>
                    <a:pt x="32" y="156"/>
                  </a:lnTo>
                  <a:lnTo>
                    <a:pt x="34" y="156"/>
                  </a:lnTo>
                  <a:lnTo>
                    <a:pt x="36" y="156"/>
                  </a:lnTo>
                  <a:lnTo>
                    <a:pt x="38" y="156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38" y="140"/>
                  </a:lnTo>
                  <a:lnTo>
                    <a:pt x="38" y="136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28" y="126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4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6" y="98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20" y="90"/>
                  </a:lnTo>
                  <a:lnTo>
                    <a:pt x="22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2" y="92"/>
                  </a:lnTo>
                  <a:lnTo>
                    <a:pt x="44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78" y="44"/>
                  </a:lnTo>
                  <a:lnTo>
                    <a:pt x="80" y="42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0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8" y="10"/>
                  </a:lnTo>
                  <a:lnTo>
                    <a:pt x="94" y="6"/>
                  </a:lnTo>
                  <a:lnTo>
                    <a:pt x="98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0" y="6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4" y="14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4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32" y="30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4" y="38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6" y="40"/>
                  </a:lnTo>
                  <a:lnTo>
                    <a:pt x="158" y="42"/>
                  </a:lnTo>
                  <a:lnTo>
                    <a:pt x="158" y="44"/>
                  </a:lnTo>
                  <a:lnTo>
                    <a:pt x="162" y="46"/>
                  </a:lnTo>
                  <a:lnTo>
                    <a:pt x="164" y="48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68" y="56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6"/>
                  </a:lnTo>
                  <a:lnTo>
                    <a:pt x="170" y="78"/>
                  </a:lnTo>
                  <a:lnTo>
                    <a:pt x="172" y="80"/>
                  </a:lnTo>
                  <a:lnTo>
                    <a:pt x="172" y="82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6" y="88"/>
                  </a:lnTo>
                  <a:lnTo>
                    <a:pt x="178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4" y="98"/>
                  </a:lnTo>
                  <a:lnTo>
                    <a:pt x="210" y="102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6" y="106"/>
                  </a:lnTo>
                  <a:lnTo>
                    <a:pt x="230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42" y="110"/>
                  </a:lnTo>
                  <a:lnTo>
                    <a:pt x="246" y="114"/>
                  </a:lnTo>
                  <a:lnTo>
                    <a:pt x="248" y="114"/>
                  </a:lnTo>
                  <a:lnTo>
                    <a:pt x="250" y="116"/>
                  </a:lnTo>
                  <a:lnTo>
                    <a:pt x="250" y="116"/>
                  </a:lnTo>
                  <a:lnTo>
                    <a:pt x="252" y="116"/>
                  </a:lnTo>
                  <a:lnTo>
                    <a:pt x="254" y="118"/>
                  </a:lnTo>
                  <a:lnTo>
                    <a:pt x="256" y="118"/>
                  </a:lnTo>
                  <a:lnTo>
                    <a:pt x="258" y="116"/>
                  </a:lnTo>
                  <a:lnTo>
                    <a:pt x="260" y="116"/>
                  </a:lnTo>
                  <a:lnTo>
                    <a:pt x="264" y="116"/>
                  </a:lnTo>
                  <a:lnTo>
                    <a:pt x="266" y="116"/>
                  </a:lnTo>
                  <a:lnTo>
                    <a:pt x="268" y="116"/>
                  </a:lnTo>
                  <a:lnTo>
                    <a:pt x="270" y="116"/>
                  </a:lnTo>
                  <a:lnTo>
                    <a:pt x="272" y="116"/>
                  </a:lnTo>
                  <a:lnTo>
                    <a:pt x="276" y="116"/>
                  </a:lnTo>
                  <a:lnTo>
                    <a:pt x="278" y="116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2" y="116"/>
                  </a:lnTo>
                  <a:lnTo>
                    <a:pt x="282" y="116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6" y="110"/>
                  </a:lnTo>
                  <a:lnTo>
                    <a:pt x="288" y="108"/>
                  </a:lnTo>
                  <a:lnTo>
                    <a:pt x="290" y="102"/>
                  </a:lnTo>
                  <a:lnTo>
                    <a:pt x="290" y="100"/>
                  </a:lnTo>
                  <a:lnTo>
                    <a:pt x="298" y="86"/>
                  </a:lnTo>
                  <a:lnTo>
                    <a:pt x="300" y="88"/>
                  </a:lnTo>
                  <a:lnTo>
                    <a:pt x="304" y="90"/>
                  </a:lnTo>
                  <a:lnTo>
                    <a:pt x="308" y="92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4"/>
                  </a:lnTo>
                  <a:lnTo>
                    <a:pt x="316" y="94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8" y="94"/>
                  </a:lnTo>
                  <a:lnTo>
                    <a:pt x="334" y="94"/>
                  </a:lnTo>
                  <a:lnTo>
                    <a:pt x="338" y="94"/>
                  </a:lnTo>
                  <a:lnTo>
                    <a:pt x="340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4" y="82"/>
                  </a:lnTo>
                  <a:lnTo>
                    <a:pt x="346" y="82"/>
                  </a:lnTo>
                  <a:lnTo>
                    <a:pt x="348" y="80"/>
                  </a:lnTo>
                  <a:lnTo>
                    <a:pt x="350" y="78"/>
                  </a:lnTo>
                  <a:lnTo>
                    <a:pt x="354" y="78"/>
                  </a:lnTo>
                  <a:lnTo>
                    <a:pt x="356" y="76"/>
                  </a:lnTo>
                  <a:lnTo>
                    <a:pt x="358" y="74"/>
                  </a:lnTo>
                  <a:lnTo>
                    <a:pt x="360" y="74"/>
                  </a:lnTo>
                  <a:lnTo>
                    <a:pt x="362" y="72"/>
                  </a:lnTo>
                  <a:lnTo>
                    <a:pt x="364" y="72"/>
                  </a:lnTo>
                  <a:lnTo>
                    <a:pt x="368" y="72"/>
                  </a:lnTo>
                  <a:lnTo>
                    <a:pt x="370" y="72"/>
                  </a:lnTo>
                  <a:lnTo>
                    <a:pt x="374" y="72"/>
                  </a:lnTo>
                  <a:lnTo>
                    <a:pt x="378" y="72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2"/>
                  </a:lnTo>
                  <a:lnTo>
                    <a:pt x="388" y="74"/>
                  </a:lnTo>
                  <a:lnTo>
                    <a:pt x="390" y="74"/>
                  </a:lnTo>
                  <a:lnTo>
                    <a:pt x="392" y="76"/>
                  </a:lnTo>
                  <a:lnTo>
                    <a:pt x="394" y="76"/>
                  </a:lnTo>
                  <a:lnTo>
                    <a:pt x="396" y="78"/>
                  </a:lnTo>
                  <a:lnTo>
                    <a:pt x="398" y="80"/>
                  </a:lnTo>
                  <a:lnTo>
                    <a:pt x="400" y="80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04" y="86"/>
                  </a:lnTo>
                  <a:lnTo>
                    <a:pt x="406" y="88"/>
                  </a:lnTo>
                  <a:lnTo>
                    <a:pt x="408" y="90"/>
                  </a:lnTo>
                  <a:lnTo>
                    <a:pt x="410" y="94"/>
                  </a:lnTo>
                  <a:lnTo>
                    <a:pt x="412" y="9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FC38BBFD-BDB3-4F56-AA71-A39EFCF68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310" y="3808292"/>
              <a:ext cx="703467" cy="727371"/>
            </a:xfrm>
            <a:custGeom>
              <a:avLst/>
              <a:gdLst>
                <a:gd name="T0" fmla="*/ 408 w 412"/>
                <a:gd name="T1" fmla="*/ 108 h 426"/>
                <a:gd name="T2" fmla="*/ 388 w 412"/>
                <a:gd name="T3" fmla="*/ 120 h 426"/>
                <a:gd name="T4" fmla="*/ 374 w 412"/>
                <a:gd name="T5" fmla="*/ 150 h 426"/>
                <a:gd name="T6" fmla="*/ 360 w 412"/>
                <a:gd name="T7" fmla="*/ 168 h 426"/>
                <a:gd name="T8" fmla="*/ 352 w 412"/>
                <a:gd name="T9" fmla="*/ 184 h 426"/>
                <a:gd name="T10" fmla="*/ 346 w 412"/>
                <a:gd name="T11" fmla="*/ 150 h 426"/>
                <a:gd name="T12" fmla="*/ 330 w 412"/>
                <a:gd name="T13" fmla="*/ 134 h 426"/>
                <a:gd name="T14" fmla="*/ 302 w 412"/>
                <a:gd name="T15" fmla="*/ 122 h 426"/>
                <a:gd name="T16" fmla="*/ 290 w 412"/>
                <a:gd name="T17" fmla="*/ 122 h 426"/>
                <a:gd name="T18" fmla="*/ 282 w 412"/>
                <a:gd name="T19" fmla="*/ 146 h 426"/>
                <a:gd name="T20" fmla="*/ 294 w 412"/>
                <a:gd name="T21" fmla="*/ 152 h 426"/>
                <a:gd name="T22" fmla="*/ 296 w 412"/>
                <a:gd name="T23" fmla="*/ 180 h 426"/>
                <a:gd name="T24" fmla="*/ 276 w 412"/>
                <a:gd name="T25" fmla="*/ 198 h 426"/>
                <a:gd name="T26" fmla="*/ 276 w 412"/>
                <a:gd name="T27" fmla="*/ 216 h 426"/>
                <a:gd name="T28" fmla="*/ 262 w 412"/>
                <a:gd name="T29" fmla="*/ 232 h 426"/>
                <a:gd name="T30" fmla="*/ 244 w 412"/>
                <a:gd name="T31" fmla="*/ 242 h 426"/>
                <a:gd name="T32" fmla="*/ 224 w 412"/>
                <a:gd name="T33" fmla="*/ 260 h 426"/>
                <a:gd name="T34" fmla="*/ 210 w 412"/>
                <a:gd name="T35" fmla="*/ 276 h 426"/>
                <a:gd name="T36" fmla="*/ 190 w 412"/>
                <a:gd name="T37" fmla="*/ 296 h 426"/>
                <a:gd name="T38" fmla="*/ 172 w 412"/>
                <a:gd name="T39" fmla="*/ 310 h 426"/>
                <a:gd name="T40" fmla="*/ 180 w 412"/>
                <a:gd name="T41" fmla="*/ 352 h 426"/>
                <a:gd name="T42" fmla="*/ 172 w 412"/>
                <a:gd name="T43" fmla="*/ 360 h 426"/>
                <a:gd name="T44" fmla="*/ 178 w 412"/>
                <a:gd name="T45" fmla="*/ 382 h 426"/>
                <a:gd name="T46" fmla="*/ 164 w 412"/>
                <a:gd name="T47" fmla="*/ 410 h 426"/>
                <a:gd name="T48" fmla="*/ 144 w 412"/>
                <a:gd name="T49" fmla="*/ 426 h 426"/>
                <a:gd name="T50" fmla="*/ 132 w 412"/>
                <a:gd name="T51" fmla="*/ 420 h 426"/>
                <a:gd name="T52" fmla="*/ 124 w 412"/>
                <a:gd name="T53" fmla="*/ 388 h 426"/>
                <a:gd name="T54" fmla="*/ 96 w 412"/>
                <a:gd name="T55" fmla="*/ 318 h 426"/>
                <a:gd name="T56" fmla="*/ 74 w 412"/>
                <a:gd name="T57" fmla="*/ 278 h 426"/>
                <a:gd name="T58" fmla="*/ 70 w 412"/>
                <a:gd name="T59" fmla="*/ 224 h 426"/>
                <a:gd name="T60" fmla="*/ 62 w 412"/>
                <a:gd name="T61" fmla="*/ 186 h 426"/>
                <a:gd name="T62" fmla="*/ 58 w 412"/>
                <a:gd name="T63" fmla="*/ 190 h 426"/>
                <a:gd name="T64" fmla="*/ 52 w 412"/>
                <a:gd name="T65" fmla="*/ 206 h 426"/>
                <a:gd name="T66" fmla="*/ 30 w 412"/>
                <a:gd name="T67" fmla="*/ 208 h 426"/>
                <a:gd name="T68" fmla="*/ 12 w 412"/>
                <a:gd name="T69" fmla="*/ 188 h 426"/>
                <a:gd name="T70" fmla="*/ 20 w 412"/>
                <a:gd name="T71" fmla="*/ 176 h 426"/>
                <a:gd name="T72" fmla="*/ 12 w 412"/>
                <a:gd name="T73" fmla="*/ 176 h 426"/>
                <a:gd name="T74" fmla="*/ 2 w 412"/>
                <a:gd name="T75" fmla="*/ 162 h 426"/>
                <a:gd name="T76" fmla="*/ 24 w 412"/>
                <a:gd name="T77" fmla="*/ 156 h 426"/>
                <a:gd name="T78" fmla="*/ 40 w 412"/>
                <a:gd name="T79" fmla="*/ 152 h 426"/>
                <a:gd name="T80" fmla="*/ 34 w 412"/>
                <a:gd name="T81" fmla="*/ 132 h 426"/>
                <a:gd name="T82" fmla="*/ 12 w 412"/>
                <a:gd name="T83" fmla="*/ 110 h 426"/>
                <a:gd name="T84" fmla="*/ 22 w 412"/>
                <a:gd name="T85" fmla="*/ 88 h 426"/>
                <a:gd name="T86" fmla="*/ 44 w 412"/>
                <a:gd name="T87" fmla="*/ 94 h 426"/>
                <a:gd name="T88" fmla="*/ 54 w 412"/>
                <a:gd name="T89" fmla="*/ 90 h 426"/>
                <a:gd name="T90" fmla="*/ 60 w 412"/>
                <a:gd name="T91" fmla="*/ 70 h 426"/>
                <a:gd name="T92" fmla="*/ 76 w 412"/>
                <a:gd name="T93" fmla="*/ 48 h 426"/>
                <a:gd name="T94" fmla="*/ 88 w 412"/>
                <a:gd name="T95" fmla="*/ 34 h 426"/>
                <a:gd name="T96" fmla="*/ 100 w 412"/>
                <a:gd name="T97" fmla="*/ 2 h 426"/>
                <a:gd name="T98" fmla="*/ 122 w 412"/>
                <a:gd name="T99" fmla="*/ 2 h 426"/>
                <a:gd name="T100" fmla="*/ 134 w 412"/>
                <a:gd name="T101" fmla="*/ 14 h 426"/>
                <a:gd name="T102" fmla="*/ 134 w 412"/>
                <a:gd name="T103" fmla="*/ 36 h 426"/>
                <a:gd name="T104" fmla="*/ 158 w 412"/>
                <a:gd name="T105" fmla="*/ 42 h 426"/>
                <a:gd name="T106" fmla="*/ 170 w 412"/>
                <a:gd name="T107" fmla="*/ 76 h 426"/>
                <a:gd name="T108" fmla="*/ 186 w 412"/>
                <a:gd name="T109" fmla="*/ 94 h 426"/>
                <a:gd name="T110" fmla="*/ 224 w 412"/>
                <a:gd name="T111" fmla="*/ 106 h 426"/>
                <a:gd name="T112" fmla="*/ 250 w 412"/>
                <a:gd name="T113" fmla="*/ 116 h 426"/>
                <a:gd name="T114" fmla="*/ 276 w 412"/>
                <a:gd name="T115" fmla="*/ 116 h 426"/>
                <a:gd name="T116" fmla="*/ 290 w 412"/>
                <a:gd name="T117" fmla="*/ 102 h 426"/>
                <a:gd name="T118" fmla="*/ 324 w 412"/>
                <a:gd name="T119" fmla="*/ 94 h 426"/>
                <a:gd name="T120" fmla="*/ 354 w 412"/>
                <a:gd name="T121" fmla="*/ 78 h 426"/>
                <a:gd name="T122" fmla="*/ 382 w 412"/>
                <a:gd name="T123" fmla="*/ 72 h 426"/>
                <a:gd name="T124" fmla="*/ 404 w 412"/>
                <a:gd name="T125" fmla="*/ 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26">
                  <a:moveTo>
                    <a:pt x="412" y="96"/>
                  </a:moveTo>
                  <a:lnTo>
                    <a:pt x="412" y="96"/>
                  </a:lnTo>
                  <a:lnTo>
                    <a:pt x="412" y="98"/>
                  </a:lnTo>
                  <a:lnTo>
                    <a:pt x="412" y="100"/>
                  </a:lnTo>
                  <a:lnTo>
                    <a:pt x="412" y="102"/>
                  </a:lnTo>
                  <a:lnTo>
                    <a:pt x="412" y="104"/>
                  </a:lnTo>
                  <a:lnTo>
                    <a:pt x="410" y="104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08" y="108"/>
                  </a:lnTo>
                  <a:lnTo>
                    <a:pt x="406" y="108"/>
                  </a:lnTo>
                  <a:lnTo>
                    <a:pt x="404" y="110"/>
                  </a:lnTo>
                  <a:lnTo>
                    <a:pt x="402" y="110"/>
                  </a:lnTo>
                  <a:lnTo>
                    <a:pt x="398" y="112"/>
                  </a:lnTo>
                  <a:lnTo>
                    <a:pt x="396" y="112"/>
                  </a:lnTo>
                  <a:lnTo>
                    <a:pt x="394" y="114"/>
                  </a:lnTo>
                  <a:lnTo>
                    <a:pt x="392" y="114"/>
                  </a:lnTo>
                  <a:lnTo>
                    <a:pt x="392" y="114"/>
                  </a:lnTo>
                  <a:lnTo>
                    <a:pt x="390" y="116"/>
                  </a:lnTo>
                  <a:lnTo>
                    <a:pt x="388" y="118"/>
                  </a:lnTo>
                  <a:lnTo>
                    <a:pt x="388" y="120"/>
                  </a:lnTo>
                  <a:lnTo>
                    <a:pt x="386" y="122"/>
                  </a:lnTo>
                  <a:lnTo>
                    <a:pt x="382" y="126"/>
                  </a:lnTo>
                  <a:lnTo>
                    <a:pt x="382" y="128"/>
                  </a:lnTo>
                  <a:lnTo>
                    <a:pt x="380" y="130"/>
                  </a:lnTo>
                  <a:lnTo>
                    <a:pt x="380" y="132"/>
                  </a:lnTo>
                  <a:lnTo>
                    <a:pt x="378" y="134"/>
                  </a:lnTo>
                  <a:lnTo>
                    <a:pt x="378" y="140"/>
                  </a:lnTo>
                  <a:lnTo>
                    <a:pt x="376" y="142"/>
                  </a:lnTo>
                  <a:lnTo>
                    <a:pt x="376" y="146"/>
                  </a:lnTo>
                  <a:lnTo>
                    <a:pt x="376" y="148"/>
                  </a:lnTo>
                  <a:lnTo>
                    <a:pt x="374" y="150"/>
                  </a:lnTo>
                  <a:lnTo>
                    <a:pt x="372" y="150"/>
                  </a:lnTo>
                  <a:lnTo>
                    <a:pt x="372" y="152"/>
                  </a:lnTo>
                  <a:lnTo>
                    <a:pt x="368" y="156"/>
                  </a:lnTo>
                  <a:lnTo>
                    <a:pt x="366" y="158"/>
                  </a:lnTo>
                  <a:lnTo>
                    <a:pt x="364" y="160"/>
                  </a:lnTo>
                  <a:lnTo>
                    <a:pt x="362" y="162"/>
                  </a:lnTo>
                  <a:lnTo>
                    <a:pt x="362" y="162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0" y="166"/>
                  </a:lnTo>
                  <a:lnTo>
                    <a:pt x="360" y="168"/>
                  </a:lnTo>
                  <a:lnTo>
                    <a:pt x="360" y="170"/>
                  </a:lnTo>
                  <a:lnTo>
                    <a:pt x="360" y="176"/>
                  </a:lnTo>
                  <a:lnTo>
                    <a:pt x="360" y="180"/>
                  </a:lnTo>
                  <a:lnTo>
                    <a:pt x="360" y="184"/>
                  </a:lnTo>
                  <a:lnTo>
                    <a:pt x="362" y="188"/>
                  </a:lnTo>
                  <a:lnTo>
                    <a:pt x="362" y="192"/>
                  </a:lnTo>
                  <a:lnTo>
                    <a:pt x="360" y="192"/>
                  </a:lnTo>
                  <a:lnTo>
                    <a:pt x="358" y="190"/>
                  </a:lnTo>
                  <a:lnTo>
                    <a:pt x="354" y="186"/>
                  </a:lnTo>
                  <a:lnTo>
                    <a:pt x="354" y="186"/>
                  </a:lnTo>
                  <a:lnTo>
                    <a:pt x="352" y="184"/>
                  </a:lnTo>
                  <a:lnTo>
                    <a:pt x="352" y="184"/>
                  </a:lnTo>
                  <a:lnTo>
                    <a:pt x="352" y="182"/>
                  </a:lnTo>
                  <a:lnTo>
                    <a:pt x="350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8" y="166"/>
                  </a:lnTo>
                  <a:lnTo>
                    <a:pt x="346" y="160"/>
                  </a:lnTo>
                  <a:lnTo>
                    <a:pt x="346" y="158"/>
                  </a:lnTo>
                  <a:lnTo>
                    <a:pt x="346" y="156"/>
                  </a:lnTo>
                  <a:lnTo>
                    <a:pt x="346" y="152"/>
                  </a:lnTo>
                  <a:lnTo>
                    <a:pt x="346" y="150"/>
                  </a:lnTo>
                  <a:lnTo>
                    <a:pt x="346" y="146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0" y="140"/>
                  </a:lnTo>
                  <a:lnTo>
                    <a:pt x="338" y="138"/>
                  </a:lnTo>
                  <a:lnTo>
                    <a:pt x="336" y="138"/>
                  </a:lnTo>
                  <a:lnTo>
                    <a:pt x="334" y="136"/>
                  </a:lnTo>
                  <a:lnTo>
                    <a:pt x="330" y="134"/>
                  </a:lnTo>
                  <a:lnTo>
                    <a:pt x="326" y="134"/>
                  </a:lnTo>
                  <a:lnTo>
                    <a:pt x="324" y="132"/>
                  </a:lnTo>
                  <a:lnTo>
                    <a:pt x="322" y="132"/>
                  </a:lnTo>
                  <a:lnTo>
                    <a:pt x="318" y="132"/>
                  </a:lnTo>
                  <a:lnTo>
                    <a:pt x="314" y="132"/>
                  </a:lnTo>
                  <a:lnTo>
                    <a:pt x="312" y="130"/>
                  </a:lnTo>
                  <a:lnTo>
                    <a:pt x="312" y="130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28"/>
                  </a:lnTo>
                  <a:lnTo>
                    <a:pt x="302" y="122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6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2" y="118"/>
                  </a:lnTo>
                  <a:lnTo>
                    <a:pt x="292" y="118"/>
                  </a:lnTo>
                  <a:lnTo>
                    <a:pt x="290" y="120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4"/>
                  </a:lnTo>
                  <a:lnTo>
                    <a:pt x="286" y="128"/>
                  </a:lnTo>
                  <a:lnTo>
                    <a:pt x="284" y="130"/>
                  </a:lnTo>
                  <a:lnTo>
                    <a:pt x="284" y="132"/>
                  </a:lnTo>
                  <a:lnTo>
                    <a:pt x="284" y="134"/>
                  </a:lnTo>
                  <a:lnTo>
                    <a:pt x="282" y="136"/>
                  </a:lnTo>
                  <a:lnTo>
                    <a:pt x="282" y="140"/>
                  </a:lnTo>
                  <a:lnTo>
                    <a:pt x="282" y="142"/>
                  </a:lnTo>
                  <a:lnTo>
                    <a:pt x="282" y="144"/>
                  </a:lnTo>
                  <a:lnTo>
                    <a:pt x="282" y="146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6" y="150"/>
                  </a:lnTo>
                  <a:lnTo>
                    <a:pt x="286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0"/>
                  </a:lnTo>
                  <a:lnTo>
                    <a:pt x="292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4"/>
                  </a:lnTo>
                  <a:lnTo>
                    <a:pt x="296" y="156"/>
                  </a:lnTo>
                  <a:lnTo>
                    <a:pt x="296" y="158"/>
                  </a:lnTo>
                  <a:lnTo>
                    <a:pt x="296" y="162"/>
                  </a:lnTo>
                  <a:lnTo>
                    <a:pt x="296" y="164"/>
                  </a:lnTo>
                  <a:lnTo>
                    <a:pt x="296" y="168"/>
                  </a:lnTo>
                  <a:lnTo>
                    <a:pt x="296" y="170"/>
                  </a:lnTo>
                  <a:lnTo>
                    <a:pt x="296" y="174"/>
                  </a:lnTo>
                  <a:lnTo>
                    <a:pt x="296" y="180"/>
                  </a:lnTo>
                  <a:lnTo>
                    <a:pt x="296" y="186"/>
                  </a:lnTo>
                  <a:lnTo>
                    <a:pt x="294" y="190"/>
                  </a:lnTo>
                  <a:lnTo>
                    <a:pt x="290" y="192"/>
                  </a:lnTo>
                  <a:lnTo>
                    <a:pt x="288" y="192"/>
                  </a:lnTo>
                  <a:lnTo>
                    <a:pt x="286" y="192"/>
                  </a:lnTo>
                  <a:lnTo>
                    <a:pt x="284" y="192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8" y="196"/>
                  </a:lnTo>
                  <a:lnTo>
                    <a:pt x="276" y="196"/>
                  </a:lnTo>
                  <a:lnTo>
                    <a:pt x="276" y="198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4" y="202"/>
                  </a:lnTo>
                  <a:lnTo>
                    <a:pt x="274" y="202"/>
                  </a:lnTo>
                  <a:lnTo>
                    <a:pt x="274" y="206"/>
                  </a:lnTo>
                  <a:lnTo>
                    <a:pt x="274" y="208"/>
                  </a:lnTo>
                  <a:lnTo>
                    <a:pt x="276" y="210"/>
                  </a:lnTo>
                  <a:lnTo>
                    <a:pt x="276" y="214"/>
                  </a:lnTo>
                  <a:lnTo>
                    <a:pt x="276" y="214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68" y="222"/>
                  </a:lnTo>
                  <a:lnTo>
                    <a:pt x="266" y="224"/>
                  </a:lnTo>
                  <a:lnTo>
                    <a:pt x="264" y="230"/>
                  </a:lnTo>
                  <a:lnTo>
                    <a:pt x="262" y="232"/>
                  </a:lnTo>
                  <a:lnTo>
                    <a:pt x="262" y="234"/>
                  </a:lnTo>
                  <a:lnTo>
                    <a:pt x="260" y="236"/>
                  </a:lnTo>
                  <a:lnTo>
                    <a:pt x="260" y="236"/>
                  </a:lnTo>
                  <a:lnTo>
                    <a:pt x="258" y="238"/>
                  </a:lnTo>
                  <a:lnTo>
                    <a:pt x="258" y="238"/>
                  </a:lnTo>
                  <a:lnTo>
                    <a:pt x="256" y="238"/>
                  </a:lnTo>
                  <a:lnTo>
                    <a:pt x="254" y="240"/>
                  </a:lnTo>
                  <a:lnTo>
                    <a:pt x="252" y="240"/>
                  </a:lnTo>
                  <a:lnTo>
                    <a:pt x="250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4"/>
                  </a:lnTo>
                  <a:lnTo>
                    <a:pt x="240" y="244"/>
                  </a:lnTo>
                  <a:lnTo>
                    <a:pt x="240" y="246"/>
                  </a:lnTo>
                  <a:lnTo>
                    <a:pt x="238" y="248"/>
                  </a:lnTo>
                  <a:lnTo>
                    <a:pt x="236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0" y="258"/>
                  </a:lnTo>
                  <a:lnTo>
                    <a:pt x="230" y="258"/>
                  </a:lnTo>
                  <a:lnTo>
                    <a:pt x="228" y="258"/>
                  </a:lnTo>
                  <a:lnTo>
                    <a:pt x="224" y="260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6" y="264"/>
                  </a:lnTo>
                  <a:lnTo>
                    <a:pt x="216" y="264"/>
                  </a:lnTo>
                  <a:lnTo>
                    <a:pt x="214" y="264"/>
                  </a:lnTo>
                  <a:lnTo>
                    <a:pt x="214" y="266"/>
                  </a:lnTo>
                  <a:lnTo>
                    <a:pt x="214" y="268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0" y="276"/>
                  </a:lnTo>
                  <a:lnTo>
                    <a:pt x="210" y="278"/>
                  </a:lnTo>
                  <a:lnTo>
                    <a:pt x="210" y="280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2" y="286"/>
                  </a:lnTo>
                  <a:lnTo>
                    <a:pt x="200" y="288"/>
                  </a:lnTo>
                  <a:lnTo>
                    <a:pt x="196" y="292"/>
                  </a:lnTo>
                  <a:lnTo>
                    <a:pt x="192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2" y="300"/>
                  </a:lnTo>
                  <a:lnTo>
                    <a:pt x="180" y="300"/>
                  </a:lnTo>
                  <a:lnTo>
                    <a:pt x="176" y="302"/>
                  </a:lnTo>
                  <a:lnTo>
                    <a:pt x="176" y="304"/>
                  </a:lnTo>
                  <a:lnTo>
                    <a:pt x="174" y="304"/>
                  </a:lnTo>
                  <a:lnTo>
                    <a:pt x="174" y="306"/>
                  </a:lnTo>
                  <a:lnTo>
                    <a:pt x="172" y="30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10"/>
                  </a:lnTo>
                  <a:lnTo>
                    <a:pt x="172" y="312"/>
                  </a:lnTo>
                  <a:lnTo>
                    <a:pt x="172" y="314"/>
                  </a:lnTo>
                  <a:lnTo>
                    <a:pt x="172" y="318"/>
                  </a:lnTo>
                  <a:lnTo>
                    <a:pt x="172" y="322"/>
                  </a:lnTo>
                  <a:lnTo>
                    <a:pt x="174" y="324"/>
                  </a:lnTo>
                  <a:lnTo>
                    <a:pt x="176" y="332"/>
                  </a:lnTo>
                  <a:lnTo>
                    <a:pt x="178" y="340"/>
                  </a:lnTo>
                  <a:lnTo>
                    <a:pt x="178" y="344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2"/>
                  </a:lnTo>
                  <a:lnTo>
                    <a:pt x="180" y="352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58"/>
                  </a:lnTo>
                  <a:lnTo>
                    <a:pt x="178" y="358"/>
                  </a:lnTo>
                  <a:lnTo>
                    <a:pt x="176" y="358"/>
                  </a:lnTo>
                  <a:lnTo>
                    <a:pt x="174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2"/>
                  </a:lnTo>
                  <a:lnTo>
                    <a:pt x="172" y="362"/>
                  </a:lnTo>
                  <a:lnTo>
                    <a:pt x="172" y="364"/>
                  </a:lnTo>
                  <a:lnTo>
                    <a:pt x="172" y="36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74" y="372"/>
                  </a:lnTo>
                  <a:lnTo>
                    <a:pt x="176" y="376"/>
                  </a:lnTo>
                  <a:lnTo>
                    <a:pt x="176" y="378"/>
                  </a:lnTo>
                  <a:lnTo>
                    <a:pt x="178" y="380"/>
                  </a:lnTo>
                  <a:lnTo>
                    <a:pt x="178" y="382"/>
                  </a:lnTo>
                  <a:lnTo>
                    <a:pt x="178" y="382"/>
                  </a:lnTo>
                  <a:lnTo>
                    <a:pt x="178" y="384"/>
                  </a:lnTo>
                  <a:lnTo>
                    <a:pt x="178" y="386"/>
                  </a:lnTo>
                  <a:lnTo>
                    <a:pt x="178" y="386"/>
                  </a:lnTo>
                  <a:lnTo>
                    <a:pt x="176" y="388"/>
                  </a:lnTo>
                  <a:lnTo>
                    <a:pt x="176" y="390"/>
                  </a:lnTo>
                  <a:lnTo>
                    <a:pt x="174" y="394"/>
                  </a:lnTo>
                  <a:lnTo>
                    <a:pt x="170" y="398"/>
                  </a:lnTo>
                  <a:lnTo>
                    <a:pt x="168" y="402"/>
                  </a:lnTo>
                  <a:lnTo>
                    <a:pt x="166" y="406"/>
                  </a:lnTo>
                  <a:lnTo>
                    <a:pt x="164" y="410"/>
                  </a:lnTo>
                  <a:lnTo>
                    <a:pt x="162" y="412"/>
                  </a:lnTo>
                  <a:lnTo>
                    <a:pt x="160" y="414"/>
                  </a:lnTo>
                  <a:lnTo>
                    <a:pt x="160" y="416"/>
                  </a:lnTo>
                  <a:lnTo>
                    <a:pt x="158" y="418"/>
                  </a:lnTo>
                  <a:lnTo>
                    <a:pt x="156" y="420"/>
                  </a:lnTo>
                  <a:lnTo>
                    <a:pt x="154" y="420"/>
                  </a:lnTo>
                  <a:lnTo>
                    <a:pt x="152" y="422"/>
                  </a:lnTo>
                  <a:lnTo>
                    <a:pt x="150" y="424"/>
                  </a:lnTo>
                  <a:lnTo>
                    <a:pt x="148" y="426"/>
                  </a:lnTo>
                  <a:lnTo>
                    <a:pt x="146" y="426"/>
                  </a:lnTo>
                  <a:lnTo>
                    <a:pt x="144" y="426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140" y="426"/>
                  </a:lnTo>
                  <a:lnTo>
                    <a:pt x="140" y="426"/>
                  </a:lnTo>
                  <a:lnTo>
                    <a:pt x="138" y="426"/>
                  </a:lnTo>
                  <a:lnTo>
                    <a:pt x="136" y="424"/>
                  </a:lnTo>
                  <a:lnTo>
                    <a:pt x="136" y="424"/>
                  </a:lnTo>
                  <a:lnTo>
                    <a:pt x="134" y="422"/>
                  </a:lnTo>
                  <a:lnTo>
                    <a:pt x="134" y="422"/>
                  </a:lnTo>
                  <a:lnTo>
                    <a:pt x="132" y="420"/>
                  </a:lnTo>
                  <a:lnTo>
                    <a:pt x="132" y="420"/>
                  </a:lnTo>
                  <a:lnTo>
                    <a:pt x="132" y="418"/>
                  </a:lnTo>
                  <a:lnTo>
                    <a:pt x="132" y="416"/>
                  </a:lnTo>
                  <a:lnTo>
                    <a:pt x="132" y="414"/>
                  </a:lnTo>
                  <a:lnTo>
                    <a:pt x="130" y="412"/>
                  </a:lnTo>
                  <a:lnTo>
                    <a:pt x="130" y="406"/>
                  </a:lnTo>
                  <a:lnTo>
                    <a:pt x="130" y="404"/>
                  </a:lnTo>
                  <a:lnTo>
                    <a:pt x="130" y="402"/>
                  </a:lnTo>
                  <a:lnTo>
                    <a:pt x="130" y="400"/>
                  </a:lnTo>
                  <a:lnTo>
                    <a:pt x="128" y="398"/>
                  </a:lnTo>
                  <a:lnTo>
                    <a:pt x="126" y="392"/>
                  </a:lnTo>
                  <a:lnTo>
                    <a:pt x="124" y="388"/>
                  </a:lnTo>
                  <a:lnTo>
                    <a:pt x="122" y="382"/>
                  </a:lnTo>
                  <a:lnTo>
                    <a:pt x="116" y="370"/>
                  </a:lnTo>
                  <a:lnTo>
                    <a:pt x="114" y="366"/>
                  </a:lnTo>
                  <a:lnTo>
                    <a:pt x="112" y="362"/>
                  </a:lnTo>
                  <a:lnTo>
                    <a:pt x="110" y="358"/>
                  </a:lnTo>
                  <a:lnTo>
                    <a:pt x="108" y="352"/>
                  </a:lnTo>
                  <a:lnTo>
                    <a:pt x="104" y="340"/>
                  </a:lnTo>
                  <a:lnTo>
                    <a:pt x="102" y="334"/>
                  </a:lnTo>
                  <a:lnTo>
                    <a:pt x="100" y="328"/>
                  </a:lnTo>
                  <a:lnTo>
                    <a:pt x="98" y="322"/>
                  </a:lnTo>
                  <a:lnTo>
                    <a:pt x="96" y="318"/>
                  </a:lnTo>
                  <a:lnTo>
                    <a:pt x="94" y="314"/>
                  </a:lnTo>
                  <a:lnTo>
                    <a:pt x="92" y="312"/>
                  </a:lnTo>
                  <a:lnTo>
                    <a:pt x="88" y="304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8" y="288"/>
                  </a:lnTo>
                  <a:lnTo>
                    <a:pt x="76" y="284"/>
                  </a:lnTo>
                  <a:lnTo>
                    <a:pt x="74" y="278"/>
                  </a:lnTo>
                  <a:lnTo>
                    <a:pt x="74" y="274"/>
                  </a:lnTo>
                  <a:lnTo>
                    <a:pt x="72" y="268"/>
                  </a:lnTo>
                  <a:lnTo>
                    <a:pt x="72" y="264"/>
                  </a:lnTo>
                  <a:lnTo>
                    <a:pt x="72" y="260"/>
                  </a:lnTo>
                  <a:lnTo>
                    <a:pt x="70" y="256"/>
                  </a:lnTo>
                  <a:lnTo>
                    <a:pt x="70" y="252"/>
                  </a:lnTo>
                  <a:lnTo>
                    <a:pt x="70" y="250"/>
                  </a:lnTo>
                  <a:lnTo>
                    <a:pt x="70" y="240"/>
                  </a:lnTo>
                  <a:lnTo>
                    <a:pt x="72" y="232"/>
                  </a:lnTo>
                  <a:lnTo>
                    <a:pt x="72" y="228"/>
                  </a:lnTo>
                  <a:lnTo>
                    <a:pt x="70" y="224"/>
                  </a:lnTo>
                  <a:lnTo>
                    <a:pt x="70" y="218"/>
                  </a:lnTo>
                  <a:lnTo>
                    <a:pt x="70" y="212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6" y="192"/>
                  </a:lnTo>
                  <a:lnTo>
                    <a:pt x="64" y="190"/>
                  </a:lnTo>
                  <a:lnTo>
                    <a:pt x="64" y="188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8" y="190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0" y="196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4" y="206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0" y="208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4" y="210"/>
                  </a:lnTo>
                  <a:lnTo>
                    <a:pt x="42" y="210"/>
                  </a:lnTo>
                  <a:lnTo>
                    <a:pt x="38" y="210"/>
                  </a:lnTo>
                  <a:lnTo>
                    <a:pt x="36" y="210"/>
                  </a:lnTo>
                  <a:lnTo>
                    <a:pt x="34" y="208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4" y="204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2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6"/>
                  </a:lnTo>
                  <a:lnTo>
                    <a:pt x="12" y="186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4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6" y="158"/>
                  </a:lnTo>
                  <a:lnTo>
                    <a:pt x="6" y="156"/>
                  </a:lnTo>
                  <a:lnTo>
                    <a:pt x="8" y="156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20" y="154"/>
                  </a:lnTo>
                  <a:lnTo>
                    <a:pt x="24" y="156"/>
                  </a:lnTo>
                  <a:lnTo>
                    <a:pt x="28" y="156"/>
                  </a:lnTo>
                  <a:lnTo>
                    <a:pt x="30" y="156"/>
                  </a:lnTo>
                  <a:lnTo>
                    <a:pt x="32" y="156"/>
                  </a:lnTo>
                  <a:lnTo>
                    <a:pt x="34" y="156"/>
                  </a:lnTo>
                  <a:lnTo>
                    <a:pt x="36" y="156"/>
                  </a:lnTo>
                  <a:lnTo>
                    <a:pt x="38" y="156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38" y="140"/>
                  </a:lnTo>
                  <a:lnTo>
                    <a:pt x="38" y="136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28" y="126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4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6" y="98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20" y="90"/>
                  </a:lnTo>
                  <a:lnTo>
                    <a:pt x="22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2" y="92"/>
                  </a:lnTo>
                  <a:lnTo>
                    <a:pt x="44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78" y="44"/>
                  </a:lnTo>
                  <a:lnTo>
                    <a:pt x="80" y="42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0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8" y="10"/>
                  </a:lnTo>
                  <a:lnTo>
                    <a:pt x="94" y="6"/>
                  </a:lnTo>
                  <a:lnTo>
                    <a:pt x="98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0" y="6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4" y="14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4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32" y="30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4" y="38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6" y="40"/>
                  </a:lnTo>
                  <a:lnTo>
                    <a:pt x="158" y="42"/>
                  </a:lnTo>
                  <a:lnTo>
                    <a:pt x="158" y="44"/>
                  </a:lnTo>
                  <a:lnTo>
                    <a:pt x="162" y="46"/>
                  </a:lnTo>
                  <a:lnTo>
                    <a:pt x="164" y="48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68" y="56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6"/>
                  </a:lnTo>
                  <a:lnTo>
                    <a:pt x="170" y="78"/>
                  </a:lnTo>
                  <a:lnTo>
                    <a:pt x="172" y="80"/>
                  </a:lnTo>
                  <a:lnTo>
                    <a:pt x="172" y="82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6" y="88"/>
                  </a:lnTo>
                  <a:lnTo>
                    <a:pt x="178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4" y="98"/>
                  </a:lnTo>
                  <a:lnTo>
                    <a:pt x="210" y="102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6" y="106"/>
                  </a:lnTo>
                  <a:lnTo>
                    <a:pt x="230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42" y="110"/>
                  </a:lnTo>
                  <a:lnTo>
                    <a:pt x="246" y="114"/>
                  </a:lnTo>
                  <a:lnTo>
                    <a:pt x="248" y="114"/>
                  </a:lnTo>
                  <a:lnTo>
                    <a:pt x="250" y="116"/>
                  </a:lnTo>
                  <a:lnTo>
                    <a:pt x="250" y="116"/>
                  </a:lnTo>
                  <a:lnTo>
                    <a:pt x="252" y="116"/>
                  </a:lnTo>
                  <a:lnTo>
                    <a:pt x="254" y="118"/>
                  </a:lnTo>
                  <a:lnTo>
                    <a:pt x="256" y="118"/>
                  </a:lnTo>
                  <a:lnTo>
                    <a:pt x="258" y="116"/>
                  </a:lnTo>
                  <a:lnTo>
                    <a:pt x="260" y="116"/>
                  </a:lnTo>
                  <a:lnTo>
                    <a:pt x="264" y="116"/>
                  </a:lnTo>
                  <a:lnTo>
                    <a:pt x="266" y="116"/>
                  </a:lnTo>
                  <a:lnTo>
                    <a:pt x="268" y="116"/>
                  </a:lnTo>
                  <a:lnTo>
                    <a:pt x="270" y="116"/>
                  </a:lnTo>
                  <a:lnTo>
                    <a:pt x="272" y="116"/>
                  </a:lnTo>
                  <a:lnTo>
                    <a:pt x="276" y="116"/>
                  </a:lnTo>
                  <a:lnTo>
                    <a:pt x="278" y="116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2" y="116"/>
                  </a:lnTo>
                  <a:lnTo>
                    <a:pt x="282" y="116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6" y="110"/>
                  </a:lnTo>
                  <a:lnTo>
                    <a:pt x="288" y="108"/>
                  </a:lnTo>
                  <a:lnTo>
                    <a:pt x="290" y="102"/>
                  </a:lnTo>
                  <a:lnTo>
                    <a:pt x="290" y="100"/>
                  </a:lnTo>
                  <a:lnTo>
                    <a:pt x="298" y="86"/>
                  </a:lnTo>
                  <a:lnTo>
                    <a:pt x="300" y="88"/>
                  </a:lnTo>
                  <a:lnTo>
                    <a:pt x="304" y="90"/>
                  </a:lnTo>
                  <a:lnTo>
                    <a:pt x="308" y="92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4"/>
                  </a:lnTo>
                  <a:lnTo>
                    <a:pt x="316" y="94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8" y="94"/>
                  </a:lnTo>
                  <a:lnTo>
                    <a:pt x="334" y="94"/>
                  </a:lnTo>
                  <a:lnTo>
                    <a:pt x="338" y="94"/>
                  </a:lnTo>
                  <a:lnTo>
                    <a:pt x="340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4" y="82"/>
                  </a:lnTo>
                  <a:lnTo>
                    <a:pt x="346" y="82"/>
                  </a:lnTo>
                  <a:lnTo>
                    <a:pt x="348" y="80"/>
                  </a:lnTo>
                  <a:lnTo>
                    <a:pt x="350" y="78"/>
                  </a:lnTo>
                  <a:lnTo>
                    <a:pt x="354" y="78"/>
                  </a:lnTo>
                  <a:lnTo>
                    <a:pt x="356" y="76"/>
                  </a:lnTo>
                  <a:lnTo>
                    <a:pt x="358" y="74"/>
                  </a:lnTo>
                  <a:lnTo>
                    <a:pt x="360" y="74"/>
                  </a:lnTo>
                  <a:lnTo>
                    <a:pt x="362" y="72"/>
                  </a:lnTo>
                  <a:lnTo>
                    <a:pt x="364" y="72"/>
                  </a:lnTo>
                  <a:lnTo>
                    <a:pt x="368" y="72"/>
                  </a:lnTo>
                  <a:lnTo>
                    <a:pt x="370" y="72"/>
                  </a:lnTo>
                  <a:lnTo>
                    <a:pt x="374" y="72"/>
                  </a:lnTo>
                  <a:lnTo>
                    <a:pt x="378" y="72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2"/>
                  </a:lnTo>
                  <a:lnTo>
                    <a:pt x="388" y="74"/>
                  </a:lnTo>
                  <a:lnTo>
                    <a:pt x="390" y="74"/>
                  </a:lnTo>
                  <a:lnTo>
                    <a:pt x="392" y="76"/>
                  </a:lnTo>
                  <a:lnTo>
                    <a:pt x="394" y="76"/>
                  </a:lnTo>
                  <a:lnTo>
                    <a:pt x="396" y="78"/>
                  </a:lnTo>
                  <a:lnTo>
                    <a:pt x="398" y="80"/>
                  </a:lnTo>
                  <a:lnTo>
                    <a:pt x="400" y="80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04" y="86"/>
                  </a:lnTo>
                  <a:lnTo>
                    <a:pt x="406" y="88"/>
                  </a:lnTo>
                  <a:lnTo>
                    <a:pt x="408" y="90"/>
                  </a:lnTo>
                  <a:lnTo>
                    <a:pt x="410" y="94"/>
                  </a:lnTo>
                  <a:lnTo>
                    <a:pt x="412" y="9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5CCCC151-F1BB-4979-889C-E495C3EC4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310" y="3808292"/>
              <a:ext cx="703467" cy="727371"/>
            </a:xfrm>
            <a:custGeom>
              <a:avLst/>
              <a:gdLst>
                <a:gd name="T0" fmla="*/ 408 w 412"/>
                <a:gd name="T1" fmla="*/ 108 h 426"/>
                <a:gd name="T2" fmla="*/ 388 w 412"/>
                <a:gd name="T3" fmla="*/ 120 h 426"/>
                <a:gd name="T4" fmla="*/ 374 w 412"/>
                <a:gd name="T5" fmla="*/ 150 h 426"/>
                <a:gd name="T6" fmla="*/ 360 w 412"/>
                <a:gd name="T7" fmla="*/ 168 h 426"/>
                <a:gd name="T8" fmla="*/ 352 w 412"/>
                <a:gd name="T9" fmla="*/ 184 h 426"/>
                <a:gd name="T10" fmla="*/ 346 w 412"/>
                <a:gd name="T11" fmla="*/ 150 h 426"/>
                <a:gd name="T12" fmla="*/ 330 w 412"/>
                <a:gd name="T13" fmla="*/ 134 h 426"/>
                <a:gd name="T14" fmla="*/ 302 w 412"/>
                <a:gd name="T15" fmla="*/ 122 h 426"/>
                <a:gd name="T16" fmla="*/ 290 w 412"/>
                <a:gd name="T17" fmla="*/ 122 h 426"/>
                <a:gd name="T18" fmla="*/ 282 w 412"/>
                <a:gd name="T19" fmla="*/ 146 h 426"/>
                <a:gd name="T20" fmla="*/ 294 w 412"/>
                <a:gd name="T21" fmla="*/ 152 h 426"/>
                <a:gd name="T22" fmla="*/ 296 w 412"/>
                <a:gd name="T23" fmla="*/ 180 h 426"/>
                <a:gd name="T24" fmla="*/ 276 w 412"/>
                <a:gd name="T25" fmla="*/ 198 h 426"/>
                <a:gd name="T26" fmla="*/ 276 w 412"/>
                <a:gd name="T27" fmla="*/ 216 h 426"/>
                <a:gd name="T28" fmla="*/ 262 w 412"/>
                <a:gd name="T29" fmla="*/ 232 h 426"/>
                <a:gd name="T30" fmla="*/ 244 w 412"/>
                <a:gd name="T31" fmla="*/ 242 h 426"/>
                <a:gd name="T32" fmla="*/ 224 w 412"/>
                <a:gd name="T33" fmla="*/ 260 h 426"/>
                <a:gd name="T34" fmla="*/ 210 w 412"/>
                <a:gd name="T35" fmla="*/ 276 h 426"/>
                <a:gd name="T36" fmla="*/ 190 w 412"/>
                <a:gd name="T37" fmla="*/ 296 h 426"/>
                <a:gd name="T38" fmla="*/ 172 w 412"/>
                <a:gd name="T39" fmla="*/ 310 h 426"/>
                <a:gd name="T40" fmla="*/ 180 w 412"/>
                <a:gd name="T41" fmla="*/ 352 h 426"/>
                <a:gd name="T42" fmla="*/ 172 w 412"/>
                <a:gd name="T43" fmla="*/ 360 h 426"/>
                <a:gd name="T44" fmla="*/ 178 w 412"/>
                <a:gd name="T45" fmla="*/ 382 h 426"/>
                <a:gd name="T46" fmla="*/ 164 w 412"/>
                <a:gd name="T47" fmla="*/ 410 h 426"/>
                <a:gd name="T48" fmla="*/ 144 w 412"/>
                <a:gd name="T49" fmla="*/ 426 h 426"/>
                <a:gd name="T50" fmla="*/ 132 w 412"/>
                <a:gd name="T51" fmla="*/ 420 h 426"/>
                <a:gd name="T52" fmla="*/ 124 w 412"/>
                <a:gd name="T53" fmla="*/ 388 h 426"/>
                <a:gd name="T54" fmla="*/ 96 w 412"/>
                <a:gd name="T55" fmla="*/ 318 h 426"/>
                <a:gd name="T56" fmla="*/ 74 w 412"/>
                <a:gd name="T57" fmla="*/ 278 h 426"/>
                <a:gd name="T58" fmla="*/ 70 w 412"/>
                <a:gd name="T59" fmla="*/ 224 h 426"/>
                <a:gd name="T60" fmla="*/ 62 w 412"/>
                <a:gd name="T61" fmla="*/ 186 h 426"/>
                <a:gd name="T62" fmla="*/ 58 w 412"/>
                <a:gd name="T63" fmla="*/ 190 h 426"/>
                <a:gd name="T64" fmla="*/ 52 w 412"/>
                <a:gd name="T65" fmla="*/ 206 h 426"/>
                <a:gd name="T66" fmla="*/ 30 w 412"/>
                <a:gd name="T67" fmla="*/ 208 h 426"/>
                <a:gd name="T68" fmla="*/ 12 w 412"/>
                <a:gd name="T69" fmla="*/ 188 h 426"/>
                <a:gd name="T70" fmla="*/ 20 w 412"/>
                <a:gd name="T71" fmla="*/ 176 h 426"/>
                <a:gd name="T72" fmla="*/ 12 w 412"/>
                <a:gd name="T73" fmla="*/ 176 h 426"/>
                <a:gd name="T74" fmla="*/ 2 w 412"/>
                <a:gd name="T75" fmla="*/ 162 h 426"/>
                <a:gd name="T76" fmla="*/ 24 w 412"/>
                <a:gd name="T77" fmla="*/ 156 h 426"/>
                <a:gd name="T78" fmla="*/ 40 w 412"/>
                <a:gd name="T79" fmla="*/ 152 h 426"/>
                <a:gd name="T80" fmla="*/ 34 w 412"/>
                <a:gd name="T81" fmla="*/ 132 h 426"/>
                <a:gd name="T82" fmla="*/ 12 w 412"/>
                <a:gd name="T83" fmla="*/ 110 h 426"/>
                <a:gd name="T84" fmla="*/ 22 w 412"/>
                <a:gd name="T85" fmla="*/ 88 h 426"/>
                <a:gd name="T86" fmla="*/ 44 w 412"/>
                <a:gd name="T87" fmla="*/ 94 h 426"/>
                <a:gd name="T88" fmla="*/ 54 w 412"/>
                <a:gd name="T89" fmla="*/ 90 h 426"/>
                <a:gd name="T90" fmla="*/ 60 w 412"/>
                <a:gd name="T91" fmla="*/ 70 h 426"/>
                <a:gd name="T92" fmla="*/ 76 w 412"/>
                <a:gd name="T93" fmla="*/ 48 h 426"/>
                <a:gd name="T94" fmla="*/ 88 w 412"/>
                <a:gd name="T95" fmla="*/ 34 h 426"/>
                <a:gd name="T96" fmla="*/ 100 w 412"/>
                <a:gd name="T97" fmla="*/ 2 h 426"/>
                <a:gd name="T98" fmla="*/ 122 w 412"/>
                <a:gd name="T99" fmla="*/ 2 h 426"/>
                <a:gd name="T100" fmla="*/ 134 w 412"/>
                <a:gd name="T101" fmla="*/ 14 h 426"/>
                <a:gd name="T102" fmla="*/ 134 w 412"/>
                <a:gd name="T103" fmla="*/ 36 h 426"/>
                <a:gd name="T104" fmla="*/ 158 w 412"/>
                <a:gd name="T105" fmla="*/ 42 h 426"/>
                <a:gd name="T106" fmla="*/ 170 w 412"/>
                <a:gd name="T107" fmla="*/ 76 h 426"/>
                <a:gd name="T108" fmla="*/ 186 w 412"/>
                <a:gd name="T109" fmla="*/ 94 h 426"/>
                <a:gd name="T110" fmla="*/ 224 w 412"/>
                <a:gd name="T111" fmla="*/ 106 h 426"/>
                <a:gd name="T112" fmla="*/ 250 w 412"/>
                <a:gd name="T113" fmla="*/ 116 h 426"/>
                <a:gd name="T114" fmla="*/ 276 w 412"/>
                <a:gd name="T115" fmla="*/ 116 h 426"/>
                <a:gd name="T116" fmla="*/ 290 w 412"/>
                <a:gd name="T117" fmla="*/ 102 h 426"/>
                <a:gd name="T118" fmla="*/ 324 w 412"/>
                <a:gd name="T119" fmla="*/ 94 h 426"/>
                <a:gd name="T120" fmla="*/ 354 w 412"/>
                <a:gd name="T121" fmla="*/ 78 h 426"/>
                <a:gd name="T122" fmla="*/ 382 w 412"/>
                <a:gd name="T123" fmla="*/ 72 h 426"/>
                <a:gd name="T124" fmla="*/ 404 w 412"/>
                <a:gd name="T125" fmla="*/ 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2" h="426">
                  <a:moveTo>
                    <a:pt x="412" y="96"/>
                  </a:moveTo>
                  <a:lnTo>
                    <a:pt x="412" y="96"/>
                  </a:lnTo>
                  <a:lnTo>
                    <a:pt x="412" y="98"/>
                  </a:lnTo>
                  <a:lnTo>
                    <a:pt x="412" y="100"/>
                  </a:lnTo>
                  <a:lnTo>
                    <a:pt x="412" y="102"/>
                  </a:lnTo>
                  <a:lnTo>
                    <a:pt x="412" y="104"/>
                  </a:lnTo>
                  <a:lnTo>
                    <a:pt x="410" y="104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08" y="108"/>
                  </a:lnTo>
                  <a:lnTo>
                    <a:pt x="406" y="108"/>
                  </a:lnTo>
                  <a:lnTo>
                    <a:pt x="404" y="110"/>
                  </a:lnTo>
                  <a:lnTo>
                    <a:pt x="402" y="110"/>
                  </a:lnTo>
                  <a:lnTo>
                    <a:pt x="398" y="112"/>
                  </a:lnTo>
                  <a:lnTo>
                    <a:pt x="396" y="112"/>
                  </a:lnTo>
                  <a:lnTo>
                    <a:pt x="394" y="114"/>
                  </a:lnTo>
                  <a:lnTo>
                    <a:pt x="392" y="114"/>
                  </a:lnTo>
                  <a:lnTo>
                    <a:pt x="392" y="114"/>
                  </a:lnTo>
                  <a:lnTo>
                    <a:pt x="390" y="116"/>
                  </a:lnTo>
                  <a:lnTo>
                    <a:pt x="388" y="118"/>
                  </a:lnTo>
                  <a:lnTo>
                    <a:pt x="388" y="120"/>
                  </a:lnTo>
                  <a:lnTo>
                    <a:pt x="386" y="122"/>
                  </a:lnTo>
                  <a:lnTo>
                    <a:pt x="382" y="126"/>
                  </a:lnTo>
                  <a:lnTo>
                    <a:pt x="382" y="128"/>
                  </a:lnTo>
                  <a:lnTo>
                    <a:pt x="380" y="130"/>
                  </a:lnTo>
                  <a:lnTo>
                    <a:pt x="380" y="132"/>
                  </a:lnTo>
                  <a:lnTo>
                    <a:pt x="378" y="134"/>
                  </a:lnTo>
                  <a:lnTo>
                    <a:pt x="378" y="140"/>
                  </a:lnTo>
                  <a:lnTo>
                    <a:pt x="376" y="142"/>
                  </a:lnTo>
                  <a:lnTo>
                    <a:pt x="376" y="146"/>
                  </a:lnTo>
                  <a:lnTo>
                    <a:pt x="376" y="148"/>
                  </a:lnTo>
                  <a:lnTo>
                    <a:pt x="374" y="150"/>
                  </a:lnTo>
                  <a:lnTo>
                    <a:pt x="372" y="150"/>
                  </a:lnTo>
                  <a:lnTo>
                    <a:pt x="372" y="152"/>
                  </a:lnTo>
                  <a:lnTo>
                    <a:pt x="368" y="156"/>
                  </a:lnTo>
                  <a:lnTo>
                    <a:pt x="366" y="158"/>
                  </a:lnTo>
                  <a:lnTo>
                    <a:pt x="364" y="160"/>
                  </a:lnTo>
                  <a:lnTo>
                    <a:pt x="362" y="162"/>
                  </a:lnTo>
                  <a:lnTo>
                    <a:pt x="362" y="162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0" y="166"/>
                  </a:lnTo>
                  <a:lnTo>
                    <a:pt x="360" y="168"/>
                  </a:lnTo>
                  <a:lnTo>
                    <a:pt x="360" y="170"/>
                  </a:lnTo>
                  <a:lnTo>
                    <a:pt x="360" y="176"/>
                  </a:lnTo>
                  <a:lnTo>
                    <a:pt x="360" y="180"/>
                  </a:lnTo>
                  <a:lnTo>
                    <a:pt x="360" y="184"/>
                  </a:lnTo>
                  <a:lnTo>
                    <a:pt x="362" y="188"/>
                  </a:lnTo>
                  <a:lnTo>
                    <a:pt x="362" y="192"/>
                  </a:lnTo>
                  <a:lnTo>
                    <a:pt x="360" y="192"/>
                  </a:lnTo>
                  <a:lnTo>
                    <a:pt x="358" y="190"/>
                  </a:lnTo>
                  <a:lnTo>
                    <a:pt x="354" y="186"/>
                  </a:lnTo>
                  <a:lnTo>
                    <a:pt x="354" y="186"/>
                  </a:lnTo>
                  <a:lnTo>
                    <a:pt x="352" y="184"/>
                  </a:lnTo>
                  <a:lnTo>
                    <a:pt x="352" y="184"/>
                  </a:lnTo>
                  <a:lnTo>
                    <a:pt x="352" y="182"/>
                  </a:lnTo>
                  <a:lnTo>
                    <a:pt x="350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8" y="166"/>
                  </a:lnTo>
                  <a:lnTo>
                    <a:pt x="346" y="160"/>
                  </a:lnTo>
                  <a:lnTo>
                    <a:pt x="346" y="158"/>
                  </a:lnTo>
                  <a:lnTo>
                    <a:pt x="346" y="156"/>
                  </a:lnTo>
                  <a:lnTo>
                    <a:pt x="346" y="152"/>
                  </a:lnTo>
                  <a:lnTo>
                    <a:pt x="346" y="150"/>
                  </a:lnTo>
                  <a:lnTo>
                    <a:pt x="346" y="146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0" y="140"/>
                  </a:lnTo>
                  <a:lnTo>
                    <a:pt x="338" y="138"/>
                  </a:lnTo>
                  <a:lnTo>
                    <a:pt x="336" y="138"/>
                  </a:lnTo>
                  <a:lnTo>
                    <a:pt x="334" y="136"/>
                  </a:lnTo>
                  <a:lnTo>
                    <a:pt x="330" y="134"/>
                  </a:lnTo>
                  <a:lnTo>
                    <a:pt x="326" y="134"/>
                  </a:lnTo>
                  <a:lnTo>
                    <a:pt x="324" y="132"/>
                  </a:lnTo>
                  <a:lnTo>
                    <a:pt x="322" y="132"/>
                  </a:lnTo>
                  <a:lnTo>
                    <a:pt x="318" y="132"/>
                  </a:lnTo>
                  <a:lnTo>
                    <a:pt x="314" y="132"/>
                  </a:lnTo>
                  <a:lnTo>
                    <a:pt x="312" y="130"/>
                  </a:lnTo>
                  <a:lnTo>
                    <a:pt x="312" y="130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28"/>
                  </a:lnTo>
                  <a:lnTo>
                    <a:pt x="302" y="122"/>
                  </a:lnTo>
                  <a:lnTo>
                    <a:pt x="300" y="120"/>
                  </a:lnTo>
                  <a:lnTo>
                    <a:pt x="298" y="120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6" y="118"/>
                  </a:lnTo>
                  <a:lnTo>
                    <a:pt x="294" y="118"/>
                  </a:lnTo>
                  <a:lnTo>
                    <a:pt x="294" y="118"/>
                  </a:lnTo>
                  <a:lnTo>
                    <a:pt x="292" y="118"/>
                  </a:lnTo>
                  <a:lnTo>
                    <a:pt x="292" y="118"/>
                  </a:lnTo>
                  <a:lnTo>
                    <a:pt x="290" y="120"/>
                  </a:lnTo>
                  <a:lnTo>
                    <a:pt x="290" y="122"/>
                  </a:lnTo>
                  <a:lnTo>
                    <a:pt x="288" y="122"/>
                  </a:lnTo>
                  <a:lnTo>
                    <a:pt x="286" y="124"/>
                  </a:lnTo>
                  <a:lnTo>
                    <a:pt x="286" y="128"/>
                  </a:lnTo>
                  <a:lnTo>
                    <a:pt x="284" y="130"/>
                  </a:lnTo>
                  <a:lnTo>
                    <a:pt x="284" y="132"/>
                  </a:lnTo>
                  <a:lnTo>
                    <a:pt x="284" y="134"/>
                  </a:lnTo>
                  <a:lnTo>
                    <a:pt x="282" y="136"/>
                  </a:lnTo>
                  <a:lnTo>
                    <a:pt x="282" y="140"/>
                  </a:lnTo>
                  <a:lnTo>
                    <a:pt x="282" y="142"/>
                  </a:lnTo>
                  <a:lnTo>
                    <a:pt x="282" y="144"/>
                  </a:lnTo>
                  <a:lnTo>
                    <a:pt x="282" y="146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6" y="150"/>
                  </a:lnTo>
                  <a:lnTo>
                    <a:pt x="286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0"/>
                  </a:lnTo>
                  <a:lnTo>
                    <a:pt x="292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2"/>
                  </a:lnTo>
                  <a:lnTo>
                    <a:pt x="294" y="154"/>
                  </a:lnTo>
                  <a:lnTo>
                    <a:pt x="296" y="156"/>
                  </a:lnTo>
                  <a:lnTo>
                    <a:pt x="296" y="158"/>
                  </a:lnTo>
                  <a:lnTo>
                    <a:pt x="296" y="162"/>
                  </a:lnTo>
                  <a:lnTo>
                    <a:pt x="296" y="164"/>
                  </a:lnTo>
                  <a:lnTo>
                    <a:pt x="296" y="168"/>
                  </a:lnTo>
                  <a:lnTo>
                    <a:pt x="296" y="170"/>
                  </a:lnTo>
                  <a:lnTo>
                    <a:pt x="296" y="174"/>
                  </a:lnTo>
                  <a:lnTo>
                    <a:pt x="296" y="180"/>
                  </a:lnTo>
                  <a:lnTo>
                    <a:pt x="296" y="186"/>
                  </a:lnTo>
                  <a:lnTo>
                    <a:pt x="294" y="190"/>
                  </a:lnTo>
                  <a:lnTo>
                    <a:pt x="290" y="192"/>
                  </a:lnTo>
                  <a:lnTo>
                    <a:pt x="288" y="192"/>
                  </a:lnTo>
                  <a:lnTo>
                    <a:pt x="286" y="192"/>
                  </a:lnTo>
                  <a:lnTo>
                    <a:pt x="284" y="192"/>
                  </a:lnTo>
                  <a:lnTo>
                    <a:pt x="282" y="194"/>
                  </a:lnTo>
                  <a:lnTo>
                    <a:pt x="280" y="194"/>
                  </a:lnTo>
                  <a:lnTo>
                    <a:pt x="278" y="196"/>
                  </a:lnTo>
                  <a:lnTo>
                    <a:pt x="276" y="196"/>
                  </a:lnTo>
                  <a:lnTo>
                    <a:pt x="276" y="198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4" y="200"/>
                  </a:lnTo>
                  <a:lnTo>
                    <a:pt x="274" y="202"/>
                  </a:lnTo>
                  <a:lnTo>
                    <a:pt x="274" y="202"/>
                  </a:lnTo>
                  <a:lnTo>
                    <a:pt x="274" y="206"/>
                  </a:lnTo>
                  <a:lnTo>
                    <a:pt x="274" y="208"/>
                  </a:lnTo>
                  <a:lnTo>
                    <a:pt x="276" y="210"/>
                  </a:lnTo>
                  <a:lnTo>
                    <a:pt x="276" y="214"/>
                  </a:lnTo>
                  <a:lnTo>
                    <a:pt x="276" y="214"/>
                  </a:lnTo>
                  <a:lnTo>
                    <a:pt x="276" y="216"/>
                  </a:lnTo>
                  <a:lnTo>
                    <a:pt x="276" y="216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4" y="218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70" y="220"/>
                  </a:lnTo>
                  <a:lnTo>
                    <a:pt x="268" y="222"/>
                  </a:lnTo>
                  <a:lnTo>
                    <a:pt x="266" y="224"/>
                  </a:lnTo>
                  <a:lnTo>
                    <a:pt x="264" y="230"/>
                  </a:lnTo>
                  <a:lnTo>
                    <a:pt x="262" y="232"/>
                  </a:lnTo>
                  <a:lnTo>
                    <a:pt x="262" y="234"/>
                  </a:lnTo>
                  <a:lnTo>
                    <a:pt x="260" y="236"/>
                  </a:lnTo>
                  <a:lnTo>
                    <a:pt x="260" y="236"/>
                  </a:lnTo>
                  <a:lnTo>
                    <a:pt x="258" y="238"/>
                  </a:lnTo>
                  <a:lnTo>
                    <a:pt x="258" y="238"/>
                  </a:lnTo>
                  <a:lnTo>
                    <a:pt x="256" y="238"/>
                  </a:lnTo>
                  <a:lnTo>
                    <a:pt x="254" y="240"/>
                  </a:lnTo>
                  <a:lnTo>
                    <a:pt x="252" y="240"/>
                  </a:lnTo>
                  <a:lnTo>
                    <a:pt x="250" y="242"/>
                  </a:lnTo>
                  <a:lnTo>
                    <a:pt x="248" y="242"/>
                  </a:lnTo>
                  <a:lnTo>
                    <a:pt x="244" y="242"/>
                  </a:lnTo>
                  <a:lnTo>
                    <a:pt x="242" y="244"/>
                  </a:lnTo>
                  <a:lnTo>
                    <a:pt x="240" y="244"/>
                  </a:lnTo>
                  <a:lnTo>
                    <a:pt x="240" y="246"/>
                  </a:lnTo>
                  <a:lnTo>
                    <a:pt x="238" y="248"/>
                  </a:lnTo>
                  <a:lnTo>
                    <a:pt x="236" y="252"/>
                  </a:lnTo>
                  <a:lnTo>
                    <a:pt x="234" y="254"/>
                  </a:lnTo>
                  <a:lnTo>
                    <a:pt x="232" y="256"/>
                  </a:lnTo>
                  <a:lnTo>
                    <a:pt x="230" y="258"/>
                  </a:lnTo>
                  <a:lnTo>
                    <a:pt x="230" y="258"/>
                  </a:lnTo>
                  <a:lnTo>
                    <a:pt x="228" y="258"/>
                  </a:lnTo>
                  <a:lnTo>
                    <a:pt x="224" y="260"/>
                  </a:lnTo>
                  <a:lnTo>
                    <a:pt x="220" y="262"/>
                  </a:lnTo>
                  <a:lnTo>
                    <a:pt x="218" y="262"/>
                  </a:lnTo>
                  <a:lnTo>
                    <a:pt x="218" y="262"/>
                  </a:lnTo>
                  <a:lnTo>
                    <a:pt x="216" y="264"/>
                  </a:lnTo>
                  <a:lnTo>
                    <a:pt x="216" y="264"/>
                  </a:lnTo>
                  <a:lnTo>
                    <a:pt x="214" y="264"/>
                  </a:lnTo>
                  <a:lnTo>
                    <a:pt x="214" y="266"/>
                  </a:lnTo>
                  <a:lnTo>
                    <a:pt x="214" y="268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0" y="276"/>
                  </a:lnTo>
                  <a:lnTo>
                    <a:pt x="210" y="278"/>
                  </a:lnTo>
                  <a:lnTo>
                    <a:pt x="210" y="280"/>
                  </a:lnTo>
                  <a:lnTo>
                    <a:pt x="208" y="282"/>
                  </a:lnTo>
                  <a:lnTo>
                    <a:pt x="208" y="282"/>
                  </a:lnTo>
                  <a:lnTo>
                    <a:pt x="206" y="284"/>
                  </a:lnTo>
                  <a:lnTo>
                    <a:pt x="206" y="286"/>
                  </a:lnTo>
                  <a:lnTo>
                    <a:pt x="202" y="286"/>
                  </a:lnTo>
                  <a:lnTo>
                    <a:pt x="200" y="288"/>
                  </a:lnTo>
                  <a:lnTo>
                    <a:pt x="196" y="292"/>
                  </a:lnTo>
                  <a:lnTo>
                    <a:pt x="192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2" y="300"/>
                  </a:lnTo>
                  <a:lnTo>
                    <a:pt x="180" y="300"/>
                  </a:lnTo>
                  <a:lnTo>
                    <a:pt x="176" y="302"/>
                  </a:lnTo>
                  <a:lnTo>
                    <a:pt x="176" y="304"/>
                  </a:lnTo>
                  <a:lnTo>
                    <a:pt x="174" y="304"/>
                  </a:lnTo>
                  <a:lnTo>
                    <a:pt x="174" y="306"/>
                  </a:lnTo>
                  <a:lnTo>
                    <a:pt x="172" y="30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10"/>
                  </a:lnTo>
                  <a:lnTo>
                    <a:pt x="172" y="312"/>
                  </a:lnTo>
                  <a:lnTo>
                    <a:pt x="172" y="314"/>
                  </a:lnTo>
                  <a:lnTo>
                    <a:pt x="172" y="318"/>
                  </a:lnTo>
                  <a:lnTo>
                    <a:pt x="172" y="322"/>
                  </a:lnTo>
                  <a:lnTo>
                    <a:pt x="174" y="324"/>
                  </a:lnTo>
                  <a:lnTo>
                    <a:pt x="176" y="332"/>
                  </a:lnTo>
                  <a:lnTo>
                    <a:pt x="178" y="340"/>
                  </a:lnTo>
                  <a:lnTo>
                    <a:pt x="178" y="344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2"/>
                  </a:lnTo>
                  <a:lnTo>
                    <a:pt x="180" y="352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58"/>
                  </a:lnTo>
                  <a:lnTo>
                    <a:pt x="178" y="358"/>
                  </a:lnTo>
                  <a:lnTo>
                    <a:pt x="176" y="358"/>
                  </a:lnTo>
                  <a:lnTo>
                    <a:pt x="174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0"/>
                  </a:lnTo>
                  <a:lnTo>
                    <a:pt x="172" y="362"/>
                  </a:lnTo>
                  <a:lnTo>
                    <a:pt x="172" y="362"/>
                  </a:lnTo>
                  <a:lnTo>
                    <a:pt x="172" y="364"/>
                  </a:lnTo>
                  <a:lnTo>
                    <a:pt x="172" y="36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74" y="372"/>
                  </a:lnTo>
                  <a:lnTo>
                    <a:pt x="176" y="376"/>
                  </a:lnTo>
                  <a:lnTo>
                    <a:pt x="176" y="378"/>
                  </a:lnTo>
                  <a:lnTo>
                    <a:pt x="178" y="380"/>
                  </a:lnTo>
                  <a:lnTo>
                    <a:pt x="178" y="382"/>
                  </a:lnTo>
                  <a:lnTo>
                    <a:pt x="178" y="382"/>
                  </a:lnTo>
                  <a:lnTo>
                    <a:pt x="178" y="384"/>
                  </a:lnTo>
                  <a:lnTo>
                    <a:pt x="178" y="386"/>
                  </a:lnTo>
                  <a:lnTo>
                    <a:pt x="178" y="386"/>
                  </a:lnTo>
                  <a:lnTo>
                    <a:pt x="176" y="388"/>
                  </a:lnTo>
                  <a:lnTo>
                    <a:pt x="176" y="390"/>
                  </a:lnTo>
                  <a:lnTo>
                    <a:pt x="174" y="394"/>
                  </a:lnTo>
                  <a:lnTo>
                    <a:pt x="170" y="398"/>
                  </a:lnTo>
                  <a:lnTo>
                    <a:pt x="168" y="402"/>
                  </a:lnTo>
                  <a:lnTo>
                    <a:pt x="166" y="406"/>
                  </a:lnTo>
                  <a:lnTo>
                    <a:pt x="164" y="410"/>
                  </a:lnTo>
                  <a:lnTo>
                    <a:pt x="162" y="412"/>
                  </a:lnTo>
                  <a:lnTo>
                    <a:pt x="160" y="414"/>
                  </a:lnTo>
                  <a:lnTo>
                    <a:pt x="160" y="416"/>
                  </a:lnTo>
                  <a:lnTo>
                    <a:pt x="158" y="418"/>
                  </a:lnTo>
                  <a:lnTo>
                    <a:pt x="156" y="420"/>
                  </a:lnTo>
                  <a:lnTo>
                    <a:pt x="154" y="420"/>
                  </a:lnTo>
                  <a:lnTo>
                    <a:pt x="152" y="422"/>
                  </a:lnTo>
                  <a:lnTo>
                    <a:pt x="150" y="424"/>
                  </a:lnTo>
                  <a:lnTo>
                    <a:pt x="148" y="426"/>
                  </a:lnTo>
                  <a:lnTo>
                    <a:pt x="146" y="426"/>
                  </a:lnTo>
                  <a:lnTo>
                    <a:pt x="144" y="426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140" y="426"/>
                  </a:lnTo>
                  <a:lnTo>
                    <a:pt x="140" y="426"/>
                  </a:lnTo>
                  <a:lnTo>
                    <a:pt x="138" y="426"/>
                  </a:lnTo>
                  <a:lnTo>
                    <a:pt x="136" y="424"/>
                  </a:lnTo>
                  <a:lnTo>
                    <a:pt x="136" y="424"/>
                  </a:lnTo>
                  <a:lnTo>
                    <a:pt x="134" y="422"/>
                  </a:lnTo>
                  <a:lnTo>
                    <a:pt x="134" y="422"/>
                  </a:lnTo>
                  <a:lnTo>
                    <a:pt x="132" y="420"/>
                  </a:lnTo>
                  <a:lnTo>
                    <a:pt x="132" y="420"/>
                  </a:lnTo>
                  <a:lnTo>
                    <a:pt x="132" y="418"/>
                  </a:lnTo>
                  <a:lnTo>
                    <a:pt x="132" y="416"/>
                  </a:lnTo>
                  <a:lnTo>
                    <a:pt x="132" y="414"/>
                  </a:lnTo>
                  <a:lnTo>
                    <a:pt x="130" y="412"/>
                  </a:lnTo>
                  <a:lnTo>
                    <a:pt x="130" y="406"/>
                  </a:lnTo>
                  <a:lnTo>
                    <a:pt x="130" y="404"/>
                  </a:lnTo>
                  <a:lnTo>
                    <a:pt x="130" y="402"/>
                  </a:lnTo>
                  <a:lnTo>
                    <a:pt x="130" y="400"/>
                  </a:lnTo>
                  <a:lnTo>
                    <a:pt x="128" y="398"/>
                  </a:lnTo>
                  <a:lnTo>
                    <a:pt x="126" y="392"/>
                  </a:lnTo>
                  <a:lnTo>
                    <a:pt x="124" y="388"/>
                  </a:lnTo>
                  <a:lnTo>
                    <a:pt x="122" y="382"/>
                  </a:lnTo>
                  <a:lnTo>
                    <a:pt x="116" y="370"/>
                  </a:lnTo>
                  <a:lnTo>
                    <a:pt x="114" y="366"/>
                  </a:lnTo>
                  <a:lnTo>
                    <a:pt x="112" y="362"/>
                  </a:lnTo>
                  <a:lnTo>
                    <a:pt x="110" y="358"/>
                  </a:lnTo>
                  <a:lnTo>
                    <a:pt x="108" y="352"/>
                  </a:lnTo>
                  <a:lnTo>
                    <a:pt x="104" y="340"/>
                  </a:lnTo>
                  <a:lnTo>
                    <a:pt x="102" y="334"/>
                  </a:lnTo>
                  <a:lnTo>
                    <a:pt x="100" y="328"/>
                  </a:lnTo>
                  <a:lnTo>
                    <a:pt x="98" y="322"/>
                  </a:lnTo>
                  <a:lnTo>
                    <a:pt x="96" y="318"/>
                  </a:lnTo>
                  <a:lnTo>
                    <a:pt x="94" y="314"/>
                  </a:lnTo>
                  <a:lnTo>
                    <a:pt x="92" y="312"/>
                  </a:lnTo>
                  <a:lnTo>
                    <a:pt x="88" y="304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0" y="294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8" y="288"/>
                  </a:lnTo>
                  <a:lnTo>
                    <a:pt x="76" y="284"/>
                  </a:lnTo>
                  <a:lnTo>
                    <a:pt x="74" y="278"/>
                  </a:lnTo>
                  <a:lnTo>
                    <a:pt x="74" y="274"/>
                  </a:lnTo>
                  <a:lnTo>
                    <a:pt x="72" y="268"/>
                  </a:lnTo>
                  <a:lnTo>
                    <a:pt x="72" y="264"/>
                  </a:lnTo>
                  <a:lnTo>
                    <a:pt x="72" y="260"/>
                  </a:lnTo>
                  <a:lnTo>
                    <a:pt x="70" y="256"/>
                  </a:lnTo>
                  <a:lnTo>
                    <a:pt x="70" y="252"/>
                  </a:lnTo>
                  <a:lnTo>
                    <a:pt x="70" y="250"/>
                  </a:lnTo>
                  <a:lnTo>
                    <a:pt x="70" y="240"/>
                  </a:lnTo>
                  <a:lnTo>
                    <a:pt x="72" y="232"/>
                  </a:lnTo>
                  <a:lnTo>
                    <a:pt x="72" y="228"/>
                  </a:lnTo>
                  <a:lnTo>
                    <a:pt x="70" y="224"/>
                  </a:lnTo>
                  <a:lnTo>
                    <a:pt x="70" y="218"/>
                  </a:lnTo>
                  <a:lnTo>
                    <a:pt x="70" y="212"/>
                  </a:lnTo>
                  <a:lnTo>
                    <a:pt x="70" y="208"/>
                  </a:lnTo>
                  <a:lnTo>
                    <a:pt x="68" y="206"/>
                  </a:lnTo>
                  <a:lnTo>
                    <a:pt x="68" y="202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6" y="192"/>
                  </a:lnTo>
                  <a:lnTo>
                    <a:pt x="64" y="190"/>
                  </a:lnTo>
                  <a:lnTo>
                    <a:pt x="64" y="188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6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8" y="190"/>
                  </a:lnTo>
                  <a:lnTo>
                    <a:pt x="60" y="192"/>
                  </a:lnTo>
                  <a:lnTo>
                    <a:pt x="60" y="194"/>
                  </a:lnTo>
                  <a:lnTo>
                    <a:pt x="60" y="196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6" y="202"/>
                  </a:lnTo>
                  <a:lnTo>
                    <a:pt x="56" y="204"/>
                  </a:lnTo>
                  <a:lnTo>
                    <a:pt x="54" y="206"/>
                  </a:lnTo>
                  <a:lnTo>
                    <a:pt x="52" y="206"/>
                  </a:lnTo>
                  <a:lnTo>
                    <a:pt x="52" y="208"/>
                  </a:lnTo>
                  <a:lnTo>
                    <a:pt x="50" y="208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4" y="210"/>
                  </a:lnTo>
                  <a:lnTo>
                    <a:pt x="42" y="210"/>
                  </a:lnTo>
                  <a:lnTo>
                    <a:pt x="38" y="210"/>
                  </a:lnTo>
                  <a:lnTo>
                    <a:pt x="36" y="210"/>
                  </a:lnTo>
                  <a:lnTo>
                    <a:pt x="34" y="208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28" y="208"/>
                  </a:lnTo>
                  <a:lnTo>
                    <a:pt x="28" y="206"/>
                  </a:lnTo>
                  <a:lnTo>
                    <a:pt x="26" y="206"/>
                  </a:lnTo>
                  <a:lnTo>
                    <a:pt x="24" y="204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2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6"/>
                  </a:lnTo>
                  <a:lnTo>
                    <a:pt x="12" y="186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0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6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6" y="174"/>
                  </a:lnTo>
                  <a:lnTo>
                    <a:pt x="14" y="174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0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6" y="158"/>
                  </a:lnTo>
                  <a:lnTo>
                    <a:pt x="6" y="156"/>
                  </a:lnTo>
                  <a:lnTo>
                    <a:pt x="8" y="156"/>
                  </a:lnTo>
                  <a:lnTo>
                    <a:pt x="10" y="154"/>
                  </a:lnTo>
                  <a:lnTo>
                    <a:pt x="10" y="154"/>
                  </a:lnTo>
                  <a:lnTo>
                    <a:pt x="12" y="154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20" y="154"/>
                  </a:lnTo>
                  <a:lnTo>
                    <a:pt x="24" y="156"/>
                  </a:lnTo>
                  <a:lnTo>
                    <a:pt x="28" y="156"/>
                  </a:lnTo>
                  <a:lnTo>
                    <a:pt x="30" y="156"/>
                  </a:lnTo>
                  <a:lnTo>
                    <a:pt x="32" y="156"/>
                  </a:lnTo>
                  <a:lnTo>
                    <a:pt x="34" y="156"/>
                  </a:lnTo>
                  <a:lnTo>
                    <a:pt x="36" y="156"/>
                  </a:lnTo>
                  <a:lnTo>
                    <a:pt x="38" y="156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40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38" y="140"/>
                  </a:lnTo>
                  <a:lnTo>
                    <a:pt x="38" y="136"/>
                  </a:lnTo>
                  <a:lnTo>
                    <a:pt x="36" y="134"/>
                  </a:lnTo>
                  <a:lnTo>
                    <a:pt x="34" y="132"/>
                  </a:lnTo>
                  <a:lnTo>
                    <a:pt x="28" y="126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18" y="116"/>
                  </a:lnTo>
                  <a:lnTo>
                    <a:pt x="16" y="114"/>
                  </a:lnTo>
                  <a:lnTo>
                    <a:pt x="14" y="112"/>
                  </a:lnTo>
                  <a:lnTo>
                    <a:pt x="14" y="112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4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6" y="98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20" y="90"/>
                  </a:lnTo>
                  <a:lnTo>
                    <a:pt x="22" y="88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0" y="86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2" y="92"/>
                  </a:lnTo>
                  <a:lnTo>
                    <a:pt x="44" y="94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2" y="92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6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4" y="82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6" y="64"/>
                  </a:lnTo>
                  <a:lnTo>
                    <a:pt x="68" y="62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4" y="58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78" y="44"/>
                  </a:lnTo>
                  <a:lnTo>
                    <a:pt x="80" y="42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88" y="30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8" y="10"/>
                  </a:lnTo>
                  <a:lnTo>
                    <a:pt x="94" y="6"/>
                  </a:lnTo>
                  <a:lnTo>
                    <a:pt x="98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lnTo>
                    <a:pt x="122" y="2"/>
                  </a:lnTo>
                  <a:lnTo>
                    <a:pt x="124" y="2"/>
                  </a:lnTo>
                  <a:lnTo>
                    <a:pt x="126" y="2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0" y="6"/>
                  </a:lnTo>
                  <a:lnTo>
                    <a:pt x="132" y="8"/>
                  </a:lnTo>
                  <a:lnTo>
                    <a:pt x="134" y="8"/>
                  </a:lnTo>
                  <a:lnTo>
                    <a:pt x="134" y="10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34" y="14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4"/>
                  </a:lnTo>
                  <a:lnTo>
                    <a:pt x="132" y="28"/>
                  </a:lnTo>
                  <a:lnTo>
                    <a:pt x="132" y="28"/>
                  </a:lnTo>
                  <a:lnTo>
                    <a:pt x="132" y="30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6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40" y="38"/>
                  </a:lnTo>
                  <a:lnTo>
                    <a:pt x="144" y="38"/>
                  </a:lnTo>
                  <a:lnTo>
                    <a:pt x="148" y="38"/>
                  </a:lnTo>
                  <a:lnTo>
                    <a:pt x="150" y="40"/>
                  </a:lnTo>
                  <a:lnTo>
                    <a:pt x="154" y="40"/>
                  </a:lnTo>
                  <a:lnTo>
                    <a:pt x="154" y="40"/>
                  </a:lnTo>
                  <a:lnTo>
                    <a:pt x="156" y="40"/>
                  </a:lnTo>
                  <a:lnTo>
                    <a:pt x="158" y="42"/>
                  </a:lnTo>
                  <a:lnTo>
                    <a:pt x="158" y="44"/>
                  </a:lnTo>
                  <a:lnTo>
                    <a:pt x="162" y="46"/>
                  </a:lnTo>
                  <a:lnTo>
                    <a:pt x="164" y="48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68" y="56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6"/>
                  </a:lnTo>
                  <a:lnTo>
                    <a:pt x="170" y="78"/>
                  </a:lnTo>
                  <a:lnTo>
                    <a:pt x="172" y="80"/>
                  </a:lnTo>
                  <a:lnTo>
                    <a:pt x="172" y="82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6" y="88"/>
                  </a:lnTo>
                  <a:lnTo>
                    <a:pt x="178" y="90"/>
                  </a:lnTo>
                  <a:lnTo>
                    <a:pt x="180" y="90"/>
                  </a:lnTo>
                  <a:lnTo>
                    <a:pt x="182" y="92"/>
                  </a:lnTo>
                  <a:lnTo>
                    <a:pt x="184" y="92"/>
                  </a:lnTo>
                  <a:lnTo>
                    <a:pt x="186" y="94"/>
                  </a:lnTo>
                  <a:lnTo>
                    <a:pt x="188" y="94"/>
                  </a:lnTo>
                  <a:lnTo>
                    <a:pt x="190" y="94"/>
                  </a:lnTo>
                  <a:lnTo>
                    <a:pt x="196" y="96"/>
                  </a:lnTo>
                  <a:lnTo>
                    <a:pt x="198" y="96"/>
                  </a:lnTo>
                  <a:lnTo>
                    <a:pt x="200" y="96"/>
                  </a:lnTo>
                  <a:lnTo>
                    <a:pt x="204" y="98"/>
                  </a:lnTo>
                  <a:lnTo>
                    <a:pt x="210" y="102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2" y="106"/>
                  </a:lnTo>
                  <a:lnTo>
                    <a:pt x="224" y="106"/>
                  </a:lnTo>
                  <a:lnTo>
                    <a:pt x="226" y="106"/>
                  </a:lnTo>
                  <a:lnTo>
                    <a:pt x="230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40" y="110"/>
                  </a:lnTo>
                  <a:lnTo>
                    <a:pt x="240" y="110"/>
                  </a:lnTo>
                  <a:lnTo>
                    <a:pt x="242" y="110"/>
                  </a:lnTo>
                  <a:lnTo>
                    <a:pt x="246" y="114"/>
                  </a:lnTo>
                  <a:lnTo>
                    <a:pt x="248" y="114"/>
                  </a:lnTo>
                  <a:lnTo>
                    <a:pt x="250" y="116"/>
                  </a:lnTo>
                  <a:lnTo>
                    <a:pt x="250" y="116"/>
                  </a:lnTo>
                  <a:lnTo>
                    <a:pt x="252" y="116"/>
                  </a:lnTo>
                  <a:lnTo>
                    <a:pt x="254" y="118"/>
                  </a:lnTo>
                  <a:lnTo>
                    <a:pt x="256" y="118"/>
                  </a:lnTo>
                  <a:lnTo>
                    <a:pt x="258" y="116"/>
                  </a:lnTo>
                  <a:lnTo>
                    <a:pt x="260" y="116"/>
                  </a:lnTo>
                  <a:lnTo>
                    <a:pt x="264" y="116"/>
                  </a:lnTo>
                  <a:lnTo>
                    <a:pt x="266" y="116"/>
                  </a:lnTo>
                  <a:lnTo>
                    <a:pt x="268" y="116"/>
                  </a:lnTo>
                  <a:lnTo>
                    <a:pt x="270" y="116"/>
                  </a:lnTo>
                  <a:lnTo>
                    <a:pt x="272" y="116"/>
                  </a:lnTo>
                  <a:lnTo>
                    <a:pt x="276" y="116"/>
                  </a:lnTo>
                  <a:lnTo>
                    <a:pt x="278" y="116"/>
                  </a:lnTo>
                  <a:lnTo>
                    <a:pt x="280" y="116"/>
                  </a:lnTo>
                  <a:lnTo>
                    <a:pt x="280" y="116"/>
                  </a:lnTo>
                  <a:lnTo>
                    <a:pt x="282" y="116"/>
                  </a:lnTo>
                  <a:lnTo>
                    <a:pt x="282" y="116"/>
                  </a:lnTo>
                  <a:lnTo>
                    <a:pt x="282" y="114"/>
                  </a:lnTo>
                  <a:lnTo>
                    <a:pt x="284" y="114"/>
                  </a:lnTo>
                  <a:lnTo>
                    <a:pt x="284" y="112"/>
                  </a:lnTo>
                  <a:lnTo>
                    <a:pt x="286" y="110"/>
                  </a:lnTo>
                  <a:lnTo>
                    <a:pt x="288" y="108"/>
                  </a:lnTo>
                  <a:lnTo>
                    <a:pt x="290" y="102"/>
                  </a:lnTo>
                  <a:lnTo>
                    <a:pt x="290" y="100"/>
                  </a:lnTo>
                  <a:lnTo>
                    <a:pt x="298" y="86"/>
                  </a:lnTo>
                  <a:lnTo>
                    <a:pt x="300" y="88"/>
                  </a:lnTo>
                  <a:lnTo>
                    <a:pt x="304" y="90"/>
                  </a:lnTo>
                  <a:lnTo>
                    <a:pt x="308" y="92"/>
                  </a:lnTo>
                  <a:lnTo>
                    <a:pt x="312" y="94"/>
                  </a:lnTo>
                  <a:lnTo>
                    <a:pt x="314" y="94"/>
                  </a:lnTo>
                  <a:lnTo>
                    <a:pt x="314" y="94"/>
                  </a:lnTo>
                  <a:lnTo>
                    <a:pt x="316" y="94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8" y="94"/>
                  </a:lnTo>
                  <a:lnTo>
                    <a:pt x="334" y="94"/>
                  </a:lnTo>
                  <a:lnTo>
                    <a:pt x="338" y="94"/>
                  </a:lnTo>
                  <a:lnTo>
                    <a:pt x="340" y="90"/>
                  </a:lnTo>
                  <a:lnTo>
                    <a:pt x="342" y="86"/>
                  </a:lnTo>
                  <a:lnTo>
                    <a:pt x="344" y="84"/>
                  </a:lnTo>
                  <a:lnTo>
                    <a:pt x="344" y="82"/>
                  </a:lnTo>
                  <a:lnTo>
                    <a:pt x="346" y="82"/>
                  </a:lnTo>
                  <a:lnTo>
                    <a:pt x="348" y="80"/>
                  </a:lnTo>
                  <a:lnTo>
                    <a:pt x="350" y="78"/>
                  </a:lnTo>
                  <a:lnTo>
                    <a:pt x="354" y="78"/>
                  </a:lnTo>
                  <a:lnTo>
                    <a:pt x="356" y="76"/>
                  </a:lnTo>
                  <a:lnTo>
                    <a:pt x="358" y="74"/>
                  </a:lnTo>
                  <a:lnTo>
                    <a:pt x="360" y="74"/>
                  </a:lnTo>
                  <a:lnTo>
                    <a:pt x="362" y="72"/>
                  </a:lnTo>
                  <a:lnTo>
                    <a:pt x="364" y="72"/>
                  </a:lnTo>
                  <a:lnTo>
                    <a:pt x="368" y="72"/>
                  </a:lnTo>
                  <a:lnTo>
                    <a:pt x="370" y="72"/>
                  </a:lnTo>
                  <a:lnTo>
                    <a:pt x="374" y="72"/>
                  </a:lnTo>
                  <a:lnTo>
                    <a:pt x="378" y="72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2"/>
                  </a:lnTo>
                  <a:lnTo>
                    <a:pt x="388" y="74"/>
                  </a:lnTo>
                  <a:lnTo>
                    <a:pt x="390" y="74"/>
                  </a:lnTo>
                  <a:lnTo>
                    <a:pt x="392" y="76"/>
                  </a:lnTo>
                  <a:lnTo>
                    <a:pt x="394" y="76"/>
                  </a:lnTo>
                  <a:lnTo>
                    <a:pt x="396" y="78"/>
                  </a:lnTo>
                  <a:lnTo>
                    <a:pt x="398" y="80"/>
                  </a:lnTo>
                  <a:lnTo>
                    <a:pt x="400" y="80"/>
                  </a:lnTo>
                  <a:lnTo>
                    <a:pt x="402" y="82"/>
                  </a:lnTo>
                  <a:lnTo>
                    <a:pt x="404" y="84"/>
                  </a:lnTo>
                  <a:lnTo>
                    <a:pt x="404" y="86"/>
                  </a:lnTo>
                  <a:lnTo>
                    <a:pt x="406" y="88"/>
                  </a:lnTo>
                  <a:lnTo>
                    <a:pt x="408" y="90"/>
                  </a:lnTo>
                  <a:lnTo>
                    <a:pt x="410" y="94"/>
                  </a:lnTo>
                  <a:lnTo>
                    <a:pt x="412" y="9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F18F8197-B32F-40C1-B570-08F546F5D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809" y="4009771"/>
              <a:ext cx="136595" cy="146840"/>
            </a:xfrm>
            <a:custGeom>
              <a:avLst/>
              <a:gdLst>
                <a:gd name="T0" fmla="*/ 70 w 80"/>
                <a:gd name="T1" fmla="*/ 86 h 86"/>
                <a:gd name="T2" fmla="*/ 64 w 80"/>
                <a:gd name="T3" fmla="*/ 84 h 86"/>
                <a:gd name="T4" fmla="*/ 60 w 80"/>
                <a:gd name="T5" fmla="*/ 78 h 86"/>
                <a:gd name="T6" fmla="*/ 56 w 80"/>
                <a:gd name="T7" fmla="*/ 72 h 86"/>
                <a:gd name="T8" fmla="*/ 54 w 80"/>
                <a:gd name="T9" fmla="*/ 66 h 86"/>
                <a:gd name="T10" fmla="*/ 54 w 80"/>
                <a:gd name="T11" fmla="*/ 62 h 86"/>
                <a:gd name="T12" fmla="*/ 56 w 80"/>
                <a:gd name="T13" fmla="*/ 58 h 86"/>
                <a:gd name="T14" fmla="*/ 56 w 80"/>
                <a:gd name="T15" fmla="*/ 54 h 86"/>
                <a:gd name="T16" fmla="*/ 54 w 80"/>
                <a:gd name="T17" fmla="*/ 48 h 86"/>
                <a:gd name="T18" fmla="*/ 50 w 80"/>
                <a:gd name="T19" fmla="*/ 44 h 86"/>
                <a:gd name="T20" fmla="*/ 48 w 80"/>
                <a:gd name="T21" fmla="*/ 42 h 86"/>
                <a:gd name="T22" fmla="*/ 46 w 80"/>
                <a:gd name="T23" fmla="*/ 42 h 86"/>
                <a:gd name="T24" fmla="*/ 46 w 80"/>
                <a:gd name="T25" fmla="*/ 44 h 86"/>
                <a:gd name="T26" fmla="*/ 44 w 80"/>
                <a:gd name="T27" fmla="*/ 50 h 86"/>
                <a:gd name="T28" fmla="*/ 44 w 80"/>
                <a:gd name="T29" fmla="*/ 52 h 86"/>
                <a:gd name="T30" fmla="*/ 40 w 80"/>
                <a:gd name="T31" fmla="*/ 54 h 86"/>
                <a:gd name="T32" fmla="*/ 34 w 80"/>
                <a:gd name="T33" fmla="*/ 56 h 86"/>
                <a:gd name="T34" fmla="*/ 30 w 80"/>
                <a:gd name="T35" fmla="*/ 58 h 86"/>
                <a:gd name="T36" fmla="*/ 30 w 80"/>
                <a:gd name="T37" fmla="*/ 60 h 86"/>
                <a:gd name="T38" fmla="*/ 30 w 80"/>
                <a:gd name="T39" fmla="*/ 64 h 86"/>
                <a:gd name="T40" fmla="*/ 30 w 80"/>
                <a:gd name="T41" fmla="*/ 72 h 86"/>
                <a:gd name="T42" fmla="*/ 30 w 80"/>
                <a:gd name="T43" fmla="*/ 74 h 86"/>
                <a:gd name="T44" fmla="*/ 28 w 80"/>
                <a:gd name="T45" fmla="*/ 76 h 86"/>
                <a:gd name="T46" fmla="*/ 22 w 80"/>
                <a:gd name="T47" fmla="*/ 76 h 86"/>
                <a:gd name="T48" fmla="*/ 14 w 80"/>
                <a:gd name="T49" fmla="*/ 74 h 86"/>
                <a:gd name="T50" fmla="*/ 14 w 80"/>
                <a:gd name="T51" fmla="*/ 62 h 86"/>
                <a:gd name="T52" fmla="*/ 14 w 80"/>
                <a:gd name="T53" fmla="*/ 50 h 86"/>
                <a:gd name="T54" fmla="*/ 14 w 80"/>
                <a:gd name="T55" fmla="*/ 40 h 86"/>
                <a:gd name="T56" fmla="*/ 12 w 80"/>
                <a:gd name="T57" fmla="*/ 34 h 86"/>
                <a:gd name="T58" fmla="*/ 10 w 80"/>
                <a:gd name="T59" fmla="*/ 34 h 86"/>
                <a:gd name="T60" fmla="*/ 6 w 80"/>
                <a:gd name="T61" fmla="*/ 32 h 86"/>
                <a:gd name="T62" fmla="*/ 2 w 80"/>
                <a:gd name="T63" fmla="*/ 32 h 86"/>
                <a:gd name="T64" fmla="*/ 0 w 80"/>
                <a:gd name="T65" fmla="*/ 30 h 86"/>
                <a:gd name="T66" fmla="*/ 0 w 80"/>
                <a:gd name="T67" fmla="*/ 24 h 86"/>
                <a:gd name="T68" fmla="*/ 2 w 80"/>
                <a:gd name="T69" fmla="*/ 16 h 86"/>
                <a:gd name="T70" fmla="*/ 4 w 80"/>
                <a:gd name="T71" fmla="*/ 10 h 86"/>
                <a:gd name="T72" fmla="*/ 8 w 80"/>
                <a:gd name="T73" fmla="*/ 4 h 86"/>
                <a:gd name="T74" fmla="*/ 10 w 80"/>
                <a:gd name="T75" fmla="*/ 0 h 86"/>
                <a:gd name="T76" fmla="*/ 14 w 80"/>
                <a:gd name="T77" fmla="*/ 0 h 86"/>
                <a:gd name="T78" fmla="*/ 16 w 80"/>
                <a:gd name="T79" fmla="*/ 2 h 86"/>
                <a:gd name="T80" fmla="*/ 24 w 80"/>
                <a:gd name="T81" fmla="*/ 10 h 86"/>
                <a:gd name="T82" fmla="*/ 30 w 80"/>
                <a:gd name="T83" fmla="*/ 12 h 86"/>
                <a:gd name="T84" fmla="*/ 36 w 80"/>
                <a:gd name="T85" fmla="*/ 14 h 86"/>
                <a:gd name="T86" fmla="*/ 44 w 80"/>
                <a:gd name="T87" fmla="*/ 16 h 86"/>
                <a:gd name="T88" fmla="*/ 54 w 80"/>
                <a:gd name="T89" fmla="*/ 20 h 86"/>
                <a:gd name="T90" fmla="*/ 60 w 80"/>
                <a:gd name="T91" fmla="*/ 24 h 86"/>
                <a:gd name="T92" fmla="*/ 62 w 80"/>
                <a:gd name="T93" fmla="*/ 26 h 86"/>
                <a:gd name="T94" fmla="*/ 64 w 80"/>
                <a:gd name="T95" fmla="*/ 32 h 86"/>
                <a:gd name="T96" fmla="*/ 64 w 80"/>
                <a:gd name="T97" fmla="*/ 40 h 86"/>
                <a:gd name="T98" fmla="*/ 66 w 80"/>
                <a:gd name="T99" fmla="*/ 54 h 86"/>
                <a:gd name="T100" fmla="*/ 70 w 80"/>
                <a:gd name="T101" fmla="*/ 64 h 86"/>
                <a:gd name="T102" fmla="*/ 72 w 80"/>
                <a:gd name="T103" fmla="*/ 68 h 86"/>
                <a:gd name="T104" fmla="*/ 78 w 80"/>
                <a:gd name="T105" fmla="*/ 7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86">
                  <a:moveTo>
                    <a:pt x="80" y="74"/>
                  </a:moveTo>
                  <a:lnTo>
                    <a:pt x="74" y="86"/>
                  </a:lnTo>
                  <a:lnTo>
                    <a:pt x="70" y="86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4"/>
                  </a:lnTo>
                  <a:lnTo>
                    <a:pt x="14" y="74"/>
                  </a:lnTo>
                  <a:lnTo>
                    <a:pt x="12" y="72"/>
                  </a:lnTo>
                  <a:lnTo>
                    <a:pt x="14" y="68"/>
                  </a:lnTo>
                  <a:lnTo>
                    <a:pt x="14" y="62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6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22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2"/>
                  </a:lnTo>
                  <a:lnTo>
                    <a:pt x="66" y="48"/>
                  </a:lnTo>
                  <a:lnTo>
                    <a:pt x="66" y="54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70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6" y="72"/>
                  </a:lnTo>
                  <a:lnTo>
                    <a:pt x="78" y="74"/>
                  </a:lnTo>
                  <a:lnTo>
                    <a:pt x="80" y="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ED5C09AA-038E-4553-B446-8C2478D0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809" y="4009771"/>
              <a:ext cx="136595" cy="146840"/>
            </a:xfrm>
            <a:custGeom>
              <a:avLst/>
              <a:gdLst>
                <a:gd name="T0" fmla="*/ 70 w 80"/>
                <a:gd name="T1" fmla="*/ 86 h 86"/>
                <a:gd name="T2" fmla="*/ 64 w 80"/>
                <a:gd name="T3" fmla="*/ 84 h 86"/>
                <a:gd name="T4" fmla="*/ 60 w 80"/>
                <a:gd name="T5" fmla="*/ 78 h 86"/>
                <a:gd name="T6" fmla="*/ 56 w 80"/>
                <a:gd name="T7" fmla="*/ 72 h 86"/>
                <a:gd name="T8" fmla="*/ 54 w 80"/>
                <a:gd name="T9" fmla="*/ 66 h 86"/>
                <a:gd name="T10" fmla="*/ 54 w 80"/>
                <a:gd name="T11" fmla="*/ 62 h 86"/>
                <a:gd name="T12" fmla="*/ 56 w 80"/>
                <a:gd name="T13" fmla="*/ 58 h 86"/>
                <a:gd name="T14" fmla="*/ 56 w 80"/>
                <a:gd name="T15" fmla="*/ 54 h 86"/>
                <a:gd name="T16" fmla="*/ 54 w 80"/>
                <a:gd name="T17" fmla="*/ 48 h 86"/>
                <a:gd name="T18" fmla="*/ 50 w 80"/>
                <a:gd name="T19" fmla="*/ 44 h 86"/>
                <a:gd name="T20" fmla="*/ 48 w 80"/>
                <a:gd name="T21" fmla="*/ 42 h 86"/>
                <a:gd name="T22" fmla="*/ 46 w 80"/>
                <a:gd name="T23" fmla="*/ 42 h 86"/>
                <a:gd name="T24" fmla="*/ 46 w 80"/>
                <a:gd name="T25" fmla="*/ 44 h 86"/>
                <a:gd name="T26" fmla="*/ 44 w 80"/>
                <a:gd name="T27" fmla="*/ 50 h 86"/>
                <a:gd name="T28" fmla="*/ 44 w 80"/>
                <a:gd name="T29" fmla="*/ 52 h 86"/>
                <a:gd name="T30" fmla="*/ 40 w 80"/>
                <a:gd name="T31" fmla="*/ 54 h 86"/>
                <a:gd name="T32" fmla="*/ 34 w 80"/>
                <a:gd name="T33" fmla="*/ 56 h 86"/>
                <a:gd name="T34" fmla="*/ 30 w 80"/>
                <a:gd name="T35" fmla="*/ 58 h 86"/>
                <a:gd name="T36" fmla="*/ 30 w 80"/>
                <a:gd name="T37" fmla="*/ 60 h 86"/>
                <a:gd name="T38" fmla="*/ 30 w 80"/>
                <a:gd name="T39" fmla="*/ 64 h 86"/>
                <a:gd name="T40" fmla="*/ 30 w 80"/>
                <a:gd name="T41" fmla="*/ 72 h 86"/>
                <a:gd name="T42" fmla="*/ 30 w 80"/>
                <a:gd name="T43" fmla="*/ 74 h 86"/>
                <a:gd name="T44" fmla="*/ 28 w 80"/>
                <a:gd name="T45" fmla="*/ 76 h 86"/>
                <a:gd name="T46" fmla="*/ 22 w 80"/>
                <a:gd name="T47" fmla="*/ 76 h 86"/>
                <a:gd name="T48" fmla="*/ 14 w 80"/>
                <a:gd name="T49" fmla="*/ 74 h 86"/>
                <a:gd name="T50" fmla="*/ 14 w 80"/>
                <a:gd name="T51" fmla="*/ 62 h 86"/>
                <a:gd name="T52" fmla="*/ 14 w 80"/>
                <a:gd name="T53" fmla="*/ 50 h 86"/>
                <a:gd name="T54" fmla="*/ 14 w 80"/>
                <a:gd name="T55" fmla="*/ 40 h 86"/>
                <a:gd name="T56" fmla="*/ 12 w 80"/>
                <a:gd name="T57" fmla="*/ 34 h 86"/>
                <a:gd name="T58" fmla="*/ 10 w 80"/>
                <a:gd name="T59" fmla="*/ 34 h 86"/>
                <a:gd name="T60" fmla="*/ 6 w 80"/>
                <a:gd name="T61" fmla="*/ 32 h 86"/>
                <a:gd name="T62" fmla="*/ 2 w 80"/>
                <a:gd name="T63" fmla="*/ 32 h 86"/>
                <a:gd name="T64" fmla="*/ 0 w 80"/>
                <a:gd name="T65" fmla="*/ 30 h 86"/>
                <a:gd name="T66" fmla="*/ 0 w 80"/>
                <a:gd name="T67" fmla="*/ 24 h 86"/>
                <a:gd name="T68" fmla="*/ 2 w 80"/>
                <a:gd name="T69" fmla="*/ 16 h 86"/>
                <a:gd name="T70" fmla="*/ 4 w 80"/>
                <a:gd name="T71" fmla="*/ 10 h 86"/>
                <a:gd name="T72" fmla="*/ 8 w 80"/>
                <a:gd name="T73" fmla="*/ 4 h 86"/>
                <a:gd name="T74" fmla="*/ 10 w 80"/>
                <a:gd name="T75" fmla="*/ 0 h 86"/>
                <a:gd name="T76" fmla="*/ 14 w 80"/>
                <a:gd name="T77" fmla="*/ 0 h 86"/>
                <a:gd name="T78" fmla="*/ 16 w 80"/>
                <a:gd name="T79" fmla="*/ 2 h 86"/>
                <a:gd name="T80" fmla="*/ 24 w 80"/>
                <a:gd name="T81" fmla="*/ 10 h 86"/>
                <a:gd name="T82" fmla="*/ 30 w 80"/>
                <a:gd name="T83" fmla="*/ 12 h 86"/>
                <a:gd name="T84" fmla="*/ 36 w 80"/>
                <a:gd name="T85" fmla="*/ 14 h 86"/>
                <a:gd name="T86" fmla="*/ 44 w 80"/>
                <a:gd name="T87" fmla="*/ 16 h 86"/>
                <a:gd name="T88" fmla="*/ 54 w 80"/>
                <a:gd name="T89" fmla="*/ 20 h 86"/>
                <a:gd name="T90" fmla="*/ 60 w 80"/>
                <a:gd name="T91" fmla="*/ 24 h 86"/>
                <a:gd name="T92" fmla="*/ 62 w 80"/>
                <a:gd name="T93" fmla="*/ 26 h 86"/>
                <a:gd name="T94" fmla="*/ 64 w 80"/>
                <a:gd name="T95" fmla="*/ 32 h 86"/>
                <a:gd name="T96" fmla="*/ 64 w 80"/>
                <a:gd name="T97" fmla="*/ 40 h 86"/>
                <a:gd name="T98" fmla="*/ 66 w 80"/>
                <a:gd name="T99" fmla="*/ 54 h 86"/>
                <a:gd name="T100" fmla="*/ 70 w 80"/>
                <a:gd name="T101" fmla="*/ 64 h 86"/>
                <a:gd name="T102" fmla="*/ 72 w 80"/>
                <a:gd name="T103" fmla="*/ 68 h 86"/>
                <a:gd name="T104" fmla="*/ 78 w 80"/>
                <a:gd name="T105" fmla="*/ 7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86">
                  <a:moveTo>
                    <a:pt x="80" y="74"/>
                  </a:moveTo>
                  <a:lnTo>
                    <a:pt x="74" y="86"/>
                  </a:lnTo>
                  <a:lnTo>
                    <a:pt x="70" y="86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4"/>
                  </a:lnTo>
                  <a:lnTo>
                    <a:pt x="14" y="74"/>
                  </a:lnTo>
                  <a:lnTo>
                    <a:pt x="12" y="72"/>
                  </a:lnTo>
                  <a:lnTo>
                    <a:pt x="14" y="68"/>
                  </a:lnTo>
                  <a:lnTo>
                    <a:pt x="14" y="62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6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22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2"/>
                  </a:lnTo>
                  <a:lnTo>
                    <a:pt x="66" y="48"/>
                  </a:lnTo>
                  <a:lnTo>
                    <a:pt x="66" y="54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70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6" y="72"/>
                  </a:lnTo>
                  <a:lnTo>
                    <a:pt x="78" y="74"/>
                  </a:lnTo>
                  <a:lnTo>
                    <a:pt x="80" y="7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0F039518-7BDF-4FF1-BAD8-EB64DF7A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809" y="4009771"/>
              <a:ext cx="136595" cy="146840"/>
            </a:xfrm>
            <a:custGeom>
              <a:avLst/>
              <a:gdLst>
                <a:gd name="T0" fmla="*/ 70 w 80"/>
                <a:gd name="T1" fmla="*/ 86 h 86"/>
                <a:gd name="T2" fmla="*/ 64 w 80"/>
                <a:gd name="T3" fmla="*/ 84 h 86"/>
                <a:gd name="T4" fmla="*/ 60 w 80"/>
                <a:gd name="T5" fmla="*/ 78 h 86"/>
                <a:gd name="T6" fmla="*/ 56 w 80"/>
                <a:gd name="T7" fmla="*/ 72 h 86"/>
                <a:gd name="T8" fmla="*/ 54 w 80"/>
                <a:gd name="T9" fmla="*/ 66 h 86"/>
                <a:gd name="T10" fmla="*/ 54 w 80"/>
                <a:gd name="T11" fmla="*/ 62 h 86"/>
                <a:gd name="T12" fmla="*/ 56 w 80"/>
                <a:gd name="T13" fmla="*/ 58 h 86"/>
                <a:gd name="T14" fmla="*/ 56 w 80"/>
                <a:gd name="T15" fmla="*/ 54 h 86"/>
                <a:gd name="T16" fmla="*/ 54 w 80"/>
                <a:gd name="T17" fmla="*/ 48 h 86"/>
                <a:gd name="T18" fmla="*/ 50 w 80"/>
                <a:gd name="T19" fmla="*/ 44 h 86"/>
                <a:gd name="T20" fmla="*/ 48 w 80"/>
                <a:gd name="T21" fmla="*/ 42 h 86"/>
                <a:gd name="T22" fmla="*/ 46 w 80"/>
                <a:gd name="T23" fmla="*/ 42 h 86"/>
                <a:gd name="T24" fmla="*/ 46 w 80"/>
                <a:gd name="T25" fmla="*/ 44 h 86"/>
                <a:gd name="T26" fmla="*/ 44 w 80"/>
                <a:gd name="T27" fmla="*/ 50 h 86"/>
                <a:gd name="T28" fmla="*/ 44 w 80"/>
                <a:gd name="T29" fmla="*/ 52 h 86"/>
                <a:gd name="T30" fmla="*/ 40 w 80"/>
                <a:gd name="T31" fmla="*/ 54 h 86"/>
                <a:gd name="T32" fmla="*/ 34 w 80"/>
                <a:gd name="T33" fmla="*/ 56 h 86"/>
                <a:gd name="T34" fmla="*/ 30 w 80"/>
                <a:gd name="T35" fmla="*/ 58 h 86"/>
                <a:gd name="T36" fmla="*/ 30 w 80"/>
                <a:gd name="T37" fmla="*/ 60 h 86"/>
                <a:gd name="T38" fmla="*/ 30 w 80"/>
                <a:gd name="T39" fmla="*/ 64 h 86"/>
                <a:gd name="T40" fmla="*/ 30 w 80"/>
                <a:gd name="T41" fmla="*/ 72 h 86"/>
                <a:gd name="T42" fmla="*/ 30 w 80"/>
                <a:gd name="T43" fmla="*/ 74 h 86"/>
                <a:gd name="T44" fmla="*/ 28 w 80"/>
                <a:gd name="T45" fmla="*/ 76 h 86"/>
                <a:gd name="T46" fmla="*/ 22 w 80"/>
                <a:gd name="T47" fmla="*/ 76 h 86"/>
                <a:gd name="T48" fmla="*/ 14 w 80"/>
                <a:gd name="T49" fmla="*/ 74 h 86"/>
                <a:gd name="T50" fmla="*/ 14 w 80"/>
                <a:gd name="T51" fmla="*/ 62 h 86"/>
                <a:gd name="T52" fmla="*/ 14 w 80"/>
                <a:gd name="T53" fmla="*/ 50 h 86"/>
                <a:gd name="T54" fmla="*/ 14 w 80"/>
                <a:gd name="T55" fmla="*/ 40 h 86"/>
                <a:gd name="T56" fmla="*/ 12 w 80"/>
                <a:gd name="T57" fmla="*/ 34 h 86"/>
                <a:gd name="T58" fmla="*/ 10 w 80"/>
                <a:gd name="T59" fmla="*/ 34 h 86"/>
                <a:gd name="T60" fmla="*/ 6 w 80"/>
                <a:gd name="T61" fmla="*/ 32 h 86"/>
                <a:gd name="T62" fmla="*/ 2 w 80"/>
                <a:gd name="T63" fmla="*/ 32 h 86"/>
                <a:gd name="T64" fmla="*/ 0 w 80"/>
                <a:gd name="T65" fmla="*/ 30 h 86"/>
                <a:gd name="T66" fmla="*/ 0 w 80"/>
                <a:gd name="T67" fmla="*/ 24 h 86"/>
                <a:gd name="T68" fmla="*/ 2 w 80"/>
                <a:gd name="T69" fmla="*/ 16 h 86"/>
                <a:gd name="T70" fmla="*/ 4 w 80"/>
                <a:gd name="T71" fmla="*/ 10 h 86"/>
                <a:gd name="T72" fmla="*/ 8 w 80"/>
                <a:gd name="T73" fmla="*/ 4 h 86"/>
                <a:gd name="T74" fmla="*/ 10 w 80"/>
                <a:gd name="T75" fmla="*/ 0 h 86"/>
                <a:gd name="T76" fmla="*/ 14 w 80"/>
                <a:gd name="T77" fmla="*/ 0 h 86"/>
                <a:gd name="T78" fmla="*/ 16 w 80"/>
                <a:gd name="T79" fmla="*/ 2 h 86"/>
                <a:gd name="T80" fmla="*/ 24 w 80"/>
                <a:gd name="T81" fmla="*/ 10 h 86"/>
                <a:gd name="T82" fmla="*/ 30 w 80"/>
                <a:gd name="T83" fmla="*/ 12 h 86"/>
                <a:gd name="T84" fmla="*/ 36 w 80"/>
                <a:gd name="T85" fmla="*/ 14 h 86"/>
                <a:gd name="T86" fmla="*/ 44 w 80"/>
                <a:gd name="T87" fmla="*/ 16 h 86"/>
                <a:gd name="T88" fmla="*/ 54 w 80"/>
                <a:gd name="T89" fmla="*/ 20 h 86"/>
                <a:gd name="T90" fmla="*/ 60 w 80"/>
                <a:gd name="T91" fmla="*/ 24 h 86"/>
                <a:gd name="T92" fmla="*/ 62 w 80"/>
                <a:gd name="T93" fmla="*/ 26 h 86"/>
                <a:gd name="T94" fmla="*/ 64 w 80"/>
                <a:gd name="T95" fmla="*/ 32 h 86"/>
                <a:gd name="T96" fmla="*/ 64 w 80"/>
                <a:gd name="T97" fmla="*/ 40 h 86"/>
                <a:gd name="T98" fmla="*/ 66 w 80"/>
                <a:gd name="T99" fmla="*/ 54 h 86"/>
                <a:gd name="T100" fmla="*/ 70 w 80"/>
                <a:gd name="T101" fmla="*/ 64 h 86"/>
                <a:gd name="T102" fmla="*/ 72 w 80"/>
                <a:gd name="T103" fmla="*/ 68 h 86"/>
                <a:gd name="T104" fmla="*/ 78 w 80"/>
                <a:gd name="T105" fmla="*/ 7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86">
                  <a:moveTo>
                    <a:pt x="80" y="74"/>
                  </a:moveTo>
                  <a:lnTo>
                    <a:pt x="74" y="86"/>
                  </a:lnTo>
                  <a:lnTo>
                    <a:pt x="70" y="86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4"/>
                  </a:lnTo>
                  <a:lnTo>
                    <a:pt x="14" y="74"/>
                  </a:lnTo>
                  <a:lnTo>
                    <a:pt x="12" y="72"/>
                  </a:lnTo>
                  <a:lnTo>
                    <a:pt x="14" y="68"/>
                  </a:lnTo>
                  <a:lnTo>
                    <a:pt x="14" y="62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6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22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2"/>
                  </a:lnTo>
                  <a:lnTo>
                    <a:pt x="66" y="48"/>
                  </a:lnTo>
                  <a:lnTo>
                    <a:pt x="66" y="54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70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6" y="72"/>
                  </a:lnTo>
                  <a:lnTo>
                    <a:pt x="78" y="74"/>
                  </a:lnTo>
                  <a:lnTo>
                    <a:pt x="80" y="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52B3FF-F2BF-4EB5-9A74-4C7C7F167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809" y="4009771"/>
              <a:ext cx="136595" cy="146840"/>
            </a:xfrm>
            <a:custGeom>
              <a:avLst/>
              <a:gdLst>
                <a:gd name="T0" fmla="*/ 70 w 80"/>
                <a:gd name="T1" fmla="*/ 86 h 86"/>
                <a:gd name="T2" fmla="*/ 64 w 80"/>
                <a:gd name="T3" fmla="*/ 84 h 86"/>
                <a:gd name="T4" fmla="*/ 60 w 80"/>
                <a:gd name="T5" fmla="*/ 78 h 86"/>
                <a:gd name="T6" fmla="*/ 56 w 80"/>
                <a:gd name="T7" fmla="*/ 72 h 86"/>
                <a:gd name="T8" fmla="*/ 54 w 80"/>
                <a:gd name="T9" fmla="*/ 66 h 86"/>
                <a:gd name="T10" fmla="*/ 54 w 80"/>
                <a:gd name="T11" fmla="*/ 62 h 86"/>
                <a:gd name="T12" fmla="*/ 56 w 80"/>
                <a:gd name="T13" fmla="*/ 58 h 86"/>
                <a:gd name="T14" fmla="*/ 56 w 80"/>
                <a:gd name="T15" fmla="*/ 54 h 86"/>
                <a:gd name="T16" fmla="*/ 54 w 80"/>
                <a:gd name="T17" fmla="*/ 48 h 86"/>
                <a:gd name="T18" fmla="*/ 50 w 80"/>
                <a:gd name="T19" fmla="*/ 44 h 86"/>
                <a:gd name="T20" fmla="*/ 48 w 80"/>
                <a:gd name="T21" fmla="*/ 42 h 86"/>
                <a:gd name="T22" fmla="*/ 46 w 80"/>
                <a:gd name="T23" fmla="*/ 42 h 86"/>
                <a:gd name="T24" fmla="*/ 46 w 80"/>
                <a:gd name="T25" fmla="*/ 44 h 86"/>
                <a:gd name="T26" fmla="*/ 44 w 80"/>
                <a:gd name="T27" fmla="*/ 50 h 86"/>
                <a:gd name="T28" fmla="*/ 44 w 80"/>
                <a:gd name="T29" fmla="*/ 52 h 86"/>
                <a:gd name="T30" fmla="*/ 40 w 80"/>
                <a:gd name="T31" fmla="*/ 54 h 86"/>
                <a:gd name="T32" fmla="*/ 34 w 80"/>
                <a:gd name="T33" fmla="*/ 56 h 86"/>
                <a:gd name="T34" fmla="*/ 30 w 80"/>
                <a:gd name="T35" fmla="*/ 58 h 86"/>
                <a:gd name="T36" fmla="*/ 30 w 80"/>
                <a:gd name="T37" fmla="*/ 60 h 86"/>
                <a:gd name="T38" fmla="*/ 30 w 80"/>
                <a:gd name="T39" fmla="*/ 64 h 86"/>
                <a:gd name="T40" fmla="*/ 30 w 80"/>
                <a:gd name="T41" fmla="*/ 72 h 86"/>
                <a:gd name="T42" fmla="*/ 30 w 80"/>
                <a:gd name="T43" fmla="*/ 74 h 86"/>
                <a:gd name="T44" fmla="*/ 28 w 80"/>
                <a:gd name="T45" fmla="*/ 76 h 86"/>
                <a:gd name="T46" fmla="*/ 22 w 80"/>
                <a:gd name="T47" fmla="*/ 76 h 86"/>
                <a:gd name="T48" fmla="*/ 14 w 80"/>
                <a:gd name="T49" fmla="*/ 74 h 86"/>
                <a:gd name="T50" fmla="*/ 14 w 80"/>
                <a:gd name="T51" fmla="*/ 62 h 86"/>
                <a:gd name="T52" fmla="*/ 14 w 80"/>
                <a:gd name="T53" fmla="*/ 50 h 86"/>
                <a:gd name="T54" fmla="*/ 14 w 80"/>
                <a:gd name="T55" fmla="*/ 40 h 86"/>
                <a:gd name="T56" fmla="*/ 12 w 80"/>
                <a:gd name="T57" fmla="*/ 34 h 86"/>
                <a:gd name="T58" fmla="*/ 10 w 80"/>
                <a:gd name="T59" fmla="*/ 34 h 86"/>
                <a:gd name="T60" fmla="*/ 6 w 80"/>
                <a:gd name="T61" fmla="*/ 32 h 86"/>
                <a:gd name="T62" fmla="*/ 2 w 80"/>
                <a:gd name="T63" fmla="*/ 32 h 86"/>
                <a:gd name="T64" fmla="*/ 0 w 80"/>
                <a:gd name="T65" fmla="*/ 30 h 86"/>
                <a:gd name="T66" fmla="*/ 0 w 80"/>
                <a:gd name="T67" fmla="*/ 24 h 86"/>
                <a:gd name="T68" fmla="*/ 2 w 80"/>
                <a:gd name="T69" fmla="*/ 16 h 86"/>
                <a:gd name="T70" fmla="*/ 4 w 80"/>
                <a:gd name="T71" fmla="*/ 10 h 86"/>
                <a:gd name="T72" fmla="*/ 8 w 80"/>
                <a:gd name="T73" fmla="*/ 4 h 86"/>
                <a:gd name="T74" fmla="*/ 10 w 80"/>
                <a:gd name="T75" fmla="*/ 0 h 86"/>
                <a:gd name="T76" fmla="*/ 14 w 80"/>
                <a:gd name="T77" fmla="*/ 0 h 86"/>
                <a:gd name="T78" fmla="*/ 16 w 80"/>
                <a:gd name="T79" fmla="*/ 2 h 86"/>
                <a:gd name="T80" fmla="*/ 24 w 80"/>
                <a:gd name="T81" fmla="*/ 10 h 86"/>
                <a:gd name="T82" fmla="*/ 30 w 80"/>
                <a:gd name="T83" fmla="*/ 12 h 86"/>
                <a:gd name="T84" fmla="*/ 36 w 80"/>
                <a:gd name="T85" fmla="*/ 14 h 86"/>
                <a:gd name="T86" fmla="*/ 44 w 80"/>
                <a:gd name="T87" fmla="*/ 16 h 86"/>
                <a:gd name="T88" fmla="*/ 54 w 80"/>
                <a:gd name="T89" fmla="*/ 20 h 86"/>
                <a:gd name="T90" fmla="*/ 60 w 80"/>
                <a:gd name="T91" fmla="*/ 24 h 86"/>
                <a:gd name="T92" fmla="*/ 62 w 80"/>
                <a:gd name="T93" fmla="*/ 26 h 86"/>
                <a:gd name="T94" fmla="*/ 64 w 80"/>
                <a:gd name="T95" fmla="*/ 32 h 86"/>
                <a:gd name="T96" fmla="*/ 64 w 80"/>
                <a:gd name="T97" fmla="*/ 40 h 86"/>
                <a:gd name="T98" fmla="*/ 66 w 80"/>
                <a:gd name="T99" fmla="*/ 54 h 86"/>
                <a:gd name="T100" fmla="*/ 70 w 80"/>
                <a:gd name="T101" fmla="*/ 64 h 86"/>
                <a:gd name="T102" fmla="*/ 72 w 80"/>
                <a:gd name="T103" fmla="*/ 68 h 86"/>
                <a:gd name="T104" fmla="*/ 78 w 80"/>
                <a:gd name="T105" fmla="*/ 7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86">
                  <a:moveTo>
                    <a:pt x="80" y="74"/>
                  </a:moveTo>
                  <a:lnTo>
                    <a:pt x="74" y="86"/>
                  </a:lnTo>
                  <a:lnTo>
                    <a:pt x="70" y="86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4"/>
                  </a:lnTo>
                  <a:lnTo>
                    <a:pt x="14" y="74"/>
                  </a:lnTo>
                  <a:lnTo>
                    <a:pt x="12" y="72"/>
                  </a:lnTo>
                  <a:lnTo>
                    <a:pt x="14" y="68"/>
                  </a:lnTo>
                  <a:lnTo>
                    <a:pt x="14" y="62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6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22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2"/>
                  </a:lnTo>
                  <a:lnTo>
                    <a:pt x="66" y="48"/>
                  </a:lnTo>
                  <a:lnTo>
                    <a:pt x="66" y="54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70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6" y="72"/>
                  </a:lnTo>
                  <a:lnTo>
                    <a:pt x="78" y="74"/>
                  </a:lnTo>
                  <a:lnTo>
                    <a:pt x="80" y="74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E10BB6D6-F3D6-4077-A8BE-3194D32D5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809" y="4009771"/>
              <a:ext cx="136595" cy="146840"/>
            </a:xfrm>
            <a:custGeom>
              <a:avLst/>
              <a:gdLst>
                <a:gd name="T0" fmla="*/ 70 w 80"/>
                <a:gd name="T1" fmla="*/ 86 h 86"/>
                <a:gd name="T2" fmla="*/ 64 w 80"/>
                <a:gd name="T3" fmla="*/ 84 h 86"/>
                <a:gd name="T4" fmla="*/ 60 w 80"/>
                <a:gd name="T5" fmla="*/ 78 h 86"/>
                <a:gd name="T6" fmla="*/ 56 w 80"/>
                <a:gd name="T7" fmla="*/ 72 h 86"/>
                <a:gd name="T8" fmla="*/ 54 w 80"/>
                <a:gd name="T9" fmla="*/ 66 h 86"/>
                <a:gd name="T10" fmla="*/ 54 w 80"/>
                <a:gd name="T11" fmla="*/ 62 h 86"/>
                <a:gd name="T12" fmla="*/ 56 w 80"/>
                <a:gd name="T13" fmla="*/ 58 h 86"/>
                <a:gd name="T14" fmla="*/ 56 w 80"/>
                <a:gd name="T15" fmla="*/ 54 h 86"/>
                <a:gd name="T16" fmla="*/ 54 w 80"/>
                <a:gd name="T17" fmla="*/ 48 h 86"/>
                <a:gd name="T18" fmla="*/ 50 w 80"/>
                <a:gd name="T19" fmla="*/ 44 h 86"/>
                <a:gd name="T20" fmla="*/ 48 w 80"/>
                <a:gd name="T21" fmla="*/ 42 h 86"/>
                <a:gd name="T22" fmla="*/ 46 w 80"/>
                <a:gd name="T23" fmla="*/ 42 h 86"/>
                <a:gd name="T24" fmla="*/ 46 w 80"/>
                <a:gd name="T25" fmla="*/ 44 h 86"/>
                <a:gd name="T26" fmla="*/ 44 w 80"/>
                <a:gd name="T27" fmla="*/ 50 h 86"/>
                <a:gd name="T28" fmla="*/ 44 w 80"/>
                <a:gd name="T29" fmla="*/ 52 h 86"/>
                <a:gd name="T30" fmla="*/ 40 w 80"/>
                <a:gd name="T31" fmla="*/ 54 h 86"/>
                <a:gd name="T32" fmla="*/ 34 w 80"/>
                <a:gd name="T33" fmla="*/ 56 h 86"/>
                <a:gd name="T34" fmla="*/ 30 w 80"/>
                <a:gd name="T35" fmla="*/ 58 h 86"/>
                <a:gd name="T36" fmla="*/ 30 w 80"/>
                <a:gd name="T37" fmla="*/ 60 h 86"/>
                <a:gd name="T38" fmla="*/ 30 w 80"/>
                <a:gd name="T39" fmla="*/ 64 h 86"/>
                <a:gd name="T40" fmla="*/ 30 w 80"/>
                <a:gd name="T41" fmla="*/ 72 h 86"/>
                <a:gd name="T42" fmla="*/ 30 w 80"/>
                <a:gd name="T43" fmla="*/ 74 h 86"/>
                <a:gd name="T44" fmla="*/ 28 w 80"/>
                <a:gd name="T45" fmla="*/ 76 h 86"/>
                <a:gd name="T46" fmla="*/ 22 w 80"/>
                <a:gd name="T47" fmla="*/ 76 h 86"/>
                <a:gd name="T48" fmla="*/ 14 w 80"/>
                <a:gd name="T49" fmla="*/ 74 h 86"/>
                <a:gd name="T50" fmla="*/ 14 w 80"/>
                <a:gd name="T51" fmla="*/ 62 h 86"/>
                <a:gd name="T52" fmla="*/ 14 w 80"/>
                <a:gd name="T53" fmla="*/ 50 h 86"/>
                <a:gd name="T54" fmla="*/ 14 w 80"/>
                <a:gd name="T55" fmla="*/ 40 h 86"/>
                <a:gd name="T56" fmla="*/ 12 w 80"/>
                <a:gd name="T57" fmla="*/ 34 h 86"/>
                <a:gd name="T58" fmla="*/ 10 w 80"/>
                <a:gd name="T59" fmla="*/ 34 h 86"/>
                <a:gd name="T60" fmla="*/ 6 w 80"/>
                <a:gd name="T61" fmla="*/ 32 h 86"/>
                <a:gd name="T62" fmla="*/ 2 w 80"/>
                <a:gd name="T63" fmla="*/ 32 h 86"/>
                <a:gd name="T64" fmla="*/ 0 w 80"/>
                <a:gd name="T65" fmla="*/ 30 h 86"/>
                <a:gd name="T66" fmla="*/ 0 w 80"/>
                <a:gd name="T67" fmla="*/ 24 h 86"/>
                <a:gd name="T68" fmla="*/ 2 w 80"/>
                <a:gd name="T69" fmla="*/ 16 h 86"/>
                <a:gd name="T70" fmla="*/ 4 w 80"/>
                <a:gd name="T71" fmla="*/ 10 h 86"/>
                <a:gd name="T72" fmla="*/ 8 w 80"/>
                <a:gd name="T73" fmla="*/ 4 h 86"/>
                <a:gd name="T74" fmla="*/ 10 w 80"/>
                <a:gd name="T75" fmla="*/ 0 h 86"/>
                <a:gd name="T76" fmla="*/ 14 w 80"/>
                <a:gd name="T77" fmla="*/ 0 h 86"/>
                <a:gd name="T78" fmla="*/ 16 w 80"/>
                <a:gd name="T79" fmla="*/ 2 h 86"/>
                <a:gd name="T80" fmla="*/ 24 w 80"/>
                <a:gd name="T81" fmla="*/ 10 h 86"/>
                <a:gd name="T82" fmla="*/ 30 w 80"/>
                <a:gd name="T83" fmla="*/ 12 h 86"/>
                <a:gd name="T84" fmla="*/ 36 w 80"/>
                <a:gd name="T85" fmla="*/ 14 h 86"/>
                <a:gd name="T86" fmla="*/ 44 w 80"/>
                <a:gd name="T87" fmla="*/ 16 h 86"/>
                <a:gd name="T88" fmla="*/ 54 w 80"/>
                <a:gd name="T89" fmla="*/ 20 h 86"/>
                <a:gd name="T90" fmla="*/ 60 w 80"/>
                <a:gd name="T91" fmla="*/ 24 h 86"/>
                <a:gd name="T92" fmla="*/ 62 w 80"/>
                <a:gd name="T93" fmla="*/ 26 h 86"/>
                <a:gd name="T94" fmla="*/ 64 w 80"/>
                <a:gd name="T95" fmla="*/ 32 h 86"/>
                <a:gd name="T96" fmla="*/ 64 w 80"/>
                <a:gd name="T97" fmla="*/ 40 h 86"/>
                <a:gd name="T98" fmla="*/ 66 w 80"/>
                <a:gd name="T99" fmla="*/ 54 h 86"/>
                <a:gd name="T100" fmla="*/ 70 w 80"/>
                <a:gd name="T101" fmla="*/ 64 h 86"/>
                <a:gd name="T102" fmla="*/ 72 w 80"/>
                <a:gd name="T103" fmla="*/ 68 h 86"/>
                <a:gd name="T104" fmla="*/ 78 w 80"/>
                <a:gd name="T105" fmla="*/ 7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86">
                  <a:moveTo>
                    <a:pt x="80" y="74"/>
                  </a:moveTo>
                  <a:lnTo>
                    <a:pt x="74" y="86"/>
                  </a:lnTo>
                  <a:lnTo>
                    <a:pt x="70" y="86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6" y="72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4"/>
                  </a:lnTo>
                  <a:lnTo>
                    <a:pt x="54" y="62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2" y="76"/>
                  </a:lnTo>
                  <a:lnTo>
                    <a:pt x="20" y="74"/>
                  </a:lnTo>
                  <a:lnTo>
                    <a:pt x="18" y="74"/>
                  </a:lnTo>
                  <a:lnTo>
                    <a:pt x="14" y="74"/>
                  </a:lnTo>
                  <a:lnTo>
                    <a:pt x="12" y="72"/>
                  </a:lnTo>
                  <a:lnTo>
                    <a:pt x="14" y="68"/>
                  </a:lnTo>
                  <a:lnTo>
                    <a:pt x="14" y="62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6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22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4" y="42"/>
                  </a:lnTo>
                  <a:lnTo>
                    <a:pt x="66" y="48"/>
                  </a:lnTo>
                  <a:lnTo>
                    <a:pt x="66" y="54"/>
                  </a:lnTo>
                  <a:lnTo>
                    <a:pt x="68" y="58"/>
                  </a:lnTo>
                  <a:lnTo>
                    <a:pt x="68" y="62"/>
                  </a:lnTo>
                  <a:lnTo>
                    <a:pt x="70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6" y="72"/>
                  </a:lnTo>
                  <a:lnTo>
                    <a:pt x="78" y="74"/>
                  </a:lnTo>
                  <a:lnTo>
                    <a:pt x="80" y="74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C865A7E1-9FDE-44DD-9B11-ED7AC0388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491" y="3118485"/>
              <a:ext cx="911775" cy="464424"/>
            </a:xfrm>
            <a:custGeom>
              <a:avLst/>
              <a:gdLst>
                <a:gd name="T0" fmla="*/ 518 w 534"/>
                <a:gd name="T1" fmla="*/ 76 h 272"/>
                <a:gd name="T2" fmla="*/ 490 w 534"/>
                <a:gd name="T3" fmla="*/ 60 h 272"/>
                <a:gd name="T4" fmla="*/ 472 w 534"/>
                <a:gd name="T5" fmla="*/ 54 h 272"/>
                <a:gd name="T6" fmla="*/ 452 w 534"/>
                <a:gd name="T7" fmla="*/ 16 h 272"/>
                <a:gd name="T8" fmla="*/ 412 w 534"/>
                <a:gd name="T9" fmla="*/ 26 h 272"/>
                <a:gd name="T10" fmla="*/ 396 w 534"/>
                <a:gd name="T11" fmla="*/ 14 h 272"/>
                <a:gd name="T12" fmla="*/ 376 w 534"/>
                <a:gd name="T13" fmla="*/ 0 h 272"/>
                <a:gd name="T14" fmla="*/ 306 w 534"/>
                <a:gd name="T15" fmla="*/ 8 h 272"/>
                <a:gd name="T16" fmla="*/ 268 w 534"/>
                <a:gd name="T17" fmla="*/ 4 h 272"/>
                <a:gd name="T18" fmla="*/ 270 w 534"/>
                <a:gd name="T19" fmla="*/ 28 h 272"/>
                <a:gd name="T20" fmla="*/ 238 w 534"/>
                <a:gd name="T21" fmla="*/ 38 h 272"/>
                <a:gd name="T22" fmla="*/ 246 w 534"/>
                <a:gd name="T23" fmla="*/ 60 h 272"/>
                <a:gd name="T24" fmla="*/ 226 w 534"/>
                <a:gd name="T25" fmla="*/ 64 h 272"/>
                <a:gd name="T26" fmla="*/ 184 w 534"/>
                <a:gd name="T27" fmla="*/ 50 h 272"/>
                <a:gd name="T28" fmla="*/ 166 w 534"/>
                <a:gd name="T29" fmla="*/ 42 h 272"/>
                <a:gd name="T30" fmla="*/ 146 w 534"/>
                <a:gd name="T31" fmla="*/ 20 h 272"/>
                <a:gd name="T32" fmla="*/ 94 w 534"/>
                <a:gd name="T33" fmla="*/ 10 h 272"/>
                <a:gd name="T34" fmla="*/ 66 w 534"/>
                <a:gd name="T35" fmla="*/ 16 h 272"/>
                <a:gd name="T36" fmla="*/ 56 w 534"/>
                <a:gd name="T37" fmla="*/ 20 h 272"/>
                <a:gd name="T38" fmla="*/ 34 w 534"/>
                <a:gd name="T39" fmla="*/ 10 h 272"/>
                <a:gd name="T40" fmla="*/ 2 w 534"/>
                <a:gd name="T41" fmla="*/ 52 h 272"/>
                <a:gd name="T42" fmla="*/ 10 w 534"/>
                <a:gd name="T43" fmla="*/ 78 h 272"/>
                <a:gd name="T44" fmla="*/ 28 w 534"/>
                <a:gd name="T45" fmla="*/ 98 h 272"/>
                <a:gd name="T46" fmla="*/ 12 w 534"/>
                <a:gd name="T47" fmla="*/ 124 h 272"/>
                <a:gd name="T48" fmla="*/ 30 w 534"/>
                <a:gd name="T49" fmla="*/ 142 h 272"/>
                <a:gd name="T50" fmla="*/ 48 w 534"/>
                <a:gd name="T51" fmla="*/ 142 h 272"/>
                <a:gd name="T52" fmla="*/ 60 w 534"/>
                <a:gd name="T53" fmla="*/ 150 h 272"/>
                <a:gd name="T54" fmla="*/ 60 w 534"/>
                <a:gd name="T55" fmla="*/ 174 h 272"/>
                <a:gd name="T56" fmla="*/ 38 w 534"/>
                <a:gd name="T57" fmla="*/ 174 h 272"/>
                <a:gd name="T58" fmla="*/ 30 w 534"/>
                <a:gd name="T59" fmla="*/ 192 h 272"/>
                <a:gd name="T60" fmla="*/ 22 w 534"/>
                <a:gd name="T61" fmla="*/ 202 h 272"/>
                <a:gd name="T62" fmla="*/ 42 w 534"/>
                <a:gd name="T63" fmla="*/ 216 h 272"/>
                <a:gd name="T64" fmla="*/ 52 w 534"/>
                <a:gd name="T65" fmla="*/ 238 h 272"/>
                <a:gd name="T66" fmla="*/ 58 w 534"/>
                <a:gd name="T67" fmla="*/ 232 h 272"/>
                <a:gd name="T68" fmla="*/ 78 w 534"/>
                <a:gd name="T69" fmla="*/ 230 h 272"/>
                <a:gd name="T70" fmla="*/ 94 w 534"/>
                <a:gd name="T71" fmla="*/ 246 h 272"/>
                <a:gd name="T72" fmla="*/ 106 w 534"/>
                <a:gd name="T73" fmla="*/ 256 h 272"/>
                <a:gd name="T74" fmla="*/ 122 w 534"/>
                <a:gd name="T75" fmla="*/ 228 h 272"/>
                <a:gd name="T76" fmla="*/ 144 w 534"/>
                <a:gd name="T77" fmla="*/ 180 h 272"/>
                <a:gd name="T78" fmla="*/ 178 w 534"/>
                <a:gd name="T79" fmla="*/ 160 h 272"/>
                <a:gd name="T80" fmla="*/ 188 w 534"/>
                <a:gd name="T81" fmla="*/ 144 h 272"/>
                <a:gd name="T82" fmla="*/ 206 w 534"/>
                <a:gd name="T83" fmla="*/ 154 h 272"/>
                <a:gd name="T84" fmla="*/ 212 w 534"/>
                <a:gd name="T85" fmla="*/ 178 h 272"/>
                <a:gd name="T86" fmla="*/ 218 w 534"/>
                <a:gd name="T87" fmla="*/ 210 h 272"/>
                <a:gd name="T88" fmla="*/ 240 w 534"/>
                <a:gd name="T89" fmla="*/ 212 h 272"/>
                <a:gd name="T90" fmla="*/ 272 w 534"/>
                <a:gd name="T91" fmla="*/ 224 h 272"/>
                <a:gd name="T92" fmla="*/ 278 w 534"/>
                <a:gd name="T93" fmla="*/ 256 h 272"/>
                <a:gd name="T94" fmla="*/ 326 w 534"/>
                <a:gd name="T95" fmla="*/ 258 h 272"/>
                <a:gd name="T96" fmla="*/ 362 w 534"/>
                <a:gd name="T97" fmla="*/ 242 h 272"/>
                <a:gd name="T98" fmla="*/ 346 w 534"/>
                <a:gd name="T99" fmla="*/ 228 h 272"/>
                <a:gd name="T100" fmla="*/ 326 w 534"/>
                <a:gd name="T101" fmla="*/ 220 h 272"/>
                <a:gd name="T102" fmla="*/ 332 w 534"/>
                <a:gd name="T103" fmla="*/ 204 h 272"/>
                <a:gd name="T104" fmla="*/ 342 w 534"/>
                <a:gd name="T105" fmla="*/ 188 h 272"/>
                <a:gd name="T106" fmla="*/ 356 w 534"/>
                <a:gd name="T107" fmla="*/ 200 h 272"/>
                <a:gd name="T108" fmla="*/ 378 w 534"/>
                <a:gd name="T109" fmla="*/ 186 h 272"/>
                <a:gd name="T110" fmla="*/ 398 w 534"/>
                <a:gd name="T111" fmla="*/ 196 h 272"/>
                <a:gd name="T112" fmla="*/ 446 w 534"/>
                <a:gd name="T113" fmla="*/ 196 h 272"/>
                <a:gd name="T114" fmla="*/ 462 w 534"/>
                <a:gd name="T115" fmla="*/ 182 h 272"/>
                <a:gd name="T116" fmla="*/ 480 w 534"/>
                <a:gd name="T117" fmla="*/ 170 h 272"/>
                <a:gd name="T118" fmla="*/ 500 w 534"/>
                <a:gd name="T119" fmla="*/ 170 h 272"/>
                <a:gd name="T120" fmla="*/ 510 w 534"/>
                <a:gd name="T121" fmla="*/ 134 h 272"/>
                <a:gd name="T122" fmla="*/ 524 w 534"/>
                <a:gd name="T123" fmla="*/ 12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4" h="272">
                  <a:moveTo>
                    <a:pt x="534" y="114"/>
                  </a:moveTo>
                  <a:lnTo>
                    <a:pt x="534" y="114"/>
                  </a:lnTo>
                  <a:lnTo>
                    <a:pt x="534" y="110"/>
                  </a:lnTo>
                  <a:lnTo>
                    <a:pt x="532" y="106"/>
                  </a:lnTo>
                  <a:lnTo>
                    <a:pt x="530" y="100"/>
                  </a:lnTo>
                  <a:lnTo>
                    <a:pt x="528" y="94"/>
                  </a:lnTo>
                  <a:lnTo>
                    <a:pt x="528" y="90"/>
                  </a:lnTo>
                  <a:lnTo>
                    <a:pt x="526" y="88"/>
                  </a:lnTo>
                  <a:lnTo>
                    <a:pt x="524" y="86"/>
                  </a:lnTo>
                  <a:lnTo>
                    <a:pt x="524" y="82"/>
                  </a:lnTo>
                  <a:lnTo>
                    <a:pt x="522" y="80"/>
                  </a:lnTo>
                  <a:lnTo>
                    <a:pt x="522" y="80"/>
                  </a:lnTo>
                  <a:lnTo>
                    <a:pt x="520" y="78"/>
                  </a:lnTo>
                  <a:lnTo>
                    <a:pt x="520" y="78"/>
                  </a:lnTo>
                  <a:lnTo>
                    <a:pt x="518" y="76"/>
                  </a:lnTo>
                  <a:lnTo>
                    <a:pt x="516" y="76"/>
                  </a:lnTo>
                  <a:lnTo>
                    <a:pt x="514" y="76"/>
                  </a:lnTo>
                  <a:lnTo>
                    <a:pt x="510" y="74"/>
                  </a:lnTo>
                  <a:lnTo>
                    <a:pt x="506" y="74"/>
                  </a:lnTo>
                  <a:lnTo>
                    <a:pt x="504" y="72"/>
                  </a:lnTo>
                  <a:lnTo>
                    <a:pt x="500" y="70"/>
                  </a:lnTo>
                  <a:lnTo>
                    <a:pt x="500" y="70"/>
                  </a:lnTo>
                  <a:lnTo>
                    <a:pt x="498" y="70"/>
                  </a:lnTo>
                  <a:lnTo>
                    <a:pt x="498" y="68"/>
                  </a:lnTo>
                  <a:lnTo>
                    <a:pt x="496" y="68"/>
                  </a:lnTo>
                  <a:lnTo>
                    <a:pt x="494" y="64"/>
                  </a:lnTo>
                  <a:lnTo>
                    <a:pt x="494" y="62"/>
                  </a:lnTo>
                  <a:lnTo>
                    <a:pt x="492" y="60"/>
                  </a:lnTo>
                  <a:lnTo>
                    <a:pt x="492" y="60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6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8" y="58"/>
                  </a:lnTo>
                  <a:lnTo>
                    <a:pt x="476" y="58"/>
                  </a:lnTo>
                  <a:lnTo>
                    <a:pt x="476" y="58"/>
                  </a:lnTo>
                  <a:lnTo>
                    <a:pt x="476" y="58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72" y="54"/>
                  </a:lnTo>
                  <a:lnTo>
                    <a:pt x="470" y="52"/>
                  </a:lnTo>
                  <a:lnTo>
                    <a:pt x="470" y="50"/>
                  </a:lnTo>
                  <a:lnTo>
                    <a:pt x="468" y="46"/>
                  </a:lnTo>
                  <a:lnTo>
                    <a:pt x="468" y="44"/>
                  </a:lnTo>
                  <a:lnTo>
                    <a:pt x="464" y="38"/>
                  </a:lnTo>
                  <a:lnTo>
                    <a:pt x="462" y="30"/>
                  </a:lnTo>
                  <a:lnTo>
                    <a:pt x="462" y="28"/>
                  </a:lnTo>
                  <a:lnTo>
                    <a:pt x="460" y="24"/>
                  </a:lnTo>
                  <a:lnTo>
                    <a:pt x="458" y="22"/>
                  </a:lnTo>
                  <a:lnTo>
                    <a:pt x="458" y="20"/>
                  </a:lnTo>
                  <a:lnTo>
                    <a:pt x="456" y="18"/>
                  </a:lnTo>
                  <a:lnTo>
                    <a:pt x="456" y="18"/>
                  </a:lnTo>
                  <a:lnTo>
                    <a:pt x="454" y="18"/>
                  </a:lnTo>
                  <a:lnTo>
                    <a:pt x="454" y="16"/>
                  </a:lnTo>
                  <a:lnTo>
                    <a:pt x="452" y="16"/>
                  </a:lnTo>
                  <a:lnTo>
                    <a:pt x="452" y="16"/>
                  </a:lnTo>
                  <a:lnTo>
                    <a:pt x="450" y="16"/>
                  </a:lnTo>
                  <a:lnTo>
                    <a:pt x="448" y="16"/>
                  </a:lnTo>
                  <a:lnTo>
                    <a:pt x="444" y="16"/>
                  </a:lnTo>
                  <a:lnTo>
                    <a:pt x="442" y="16"/>
                  </a:lnTo>
                  <a:lnTo>
                    <a:pt x="440" y="16"/>
                  </a:lnTo>
                  <a:lnTo>
                    <a:pt x="434" y="16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24" y="22"/>
                  </a:lnTo>
                  <a:lnTo>
                    <a:pt x="420" y="22"/>
                  </a:lnTo>
                  <a:lnTo>
                    <a:pt x="418" y="24"/>
                  </a:lnTo>
                  <a:lnTo>
                    <a:pt x="414" y="24"/>
                  </a:lnTo>
                  <a:lnTo>
                    <a:pt x="412" y="24"/>
                  </a:lnTo>
                  <a:lnTo>
                    <a:pt x="412" y="26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4" y="26"/>
                  </a:lnTo>
                  <a:lnTo>
                    <a:pt x="402" y="26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8" y="24"/>
                  </a:lnTo>
                  <a:lnTo>
                    <a:pt x="396" y="24"/>
                  </a:lnTo>
                  <a:lnTo>
                    <a:pt x="396" y="24"/>
                  </a:lnTo>
                  <a:lnTo>
                    <a:pt x="396" y="24"/>
                  </a:lnTo>
                  <a:lnTo>
                    <a:pt x="396" y="22"/>
                  </a:lnTo>
                  <a:lnTo>
                    <a:pt x="396" y="22"/>
                  </a:lnTo>
                  <a:lnTo>
                    <a:pt x="396" y="20"/>
                  </a:lnTo>
                  <a:lnTo>
                    <a:pt x="396" y="18"/>
                  </a:lnTo>
                  <a:lnTo>
                    <a:pt x="396" y="14"/>
                  </a:lnTo>
                  <a:lnTo>
                    <a:pt x="396" y="14"/>
                  </a:lnTo>
                  <a:lnTo>
                    <a:pt x="396" y="12"/>
                  </a:lnTo>
                  <a:lnTo>
                    <a:pt x="394" y="12"/>
                  </a:lnTo>
                  <a:lnTo>
                    <a:pt x="394" y="10"/>
                  </a:lnTo>
                  <a:lnTo>
                    <a:pt x="392" y="8"/>
                  </a:lnTo>
                  <a:lnTo>
                    <a:pt x="392" y="8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6" y="2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6" y="0"/>
                  </a:lnTo>
                  <a:lnTo>
                    <a:pt x="372" y="2"/>
                  </a:lnTo>
                  <a:lnTo>
                    <a:pt x="370" y="2"/>
                  </a:lnTo>
                  <a:lnTo>
                    <a:pt x="362" y="4"/>
                  </a:lnTo>
                  <a:lnTo>
                    <a:pt x="358" y="6"/>
                  </a:lnTo>
                  <a:lnTo>
                    <a:pt x="356" y="6"/>
                  </a:lnTo>
                  <a:lnTo>
                    <a:pt x="350" y="8"/>
                  </a:lnTo>
                  <a:lnTo>
                    <a:pt x="344" y="8"/>
                  </a:lnTo>
                  <a:lnTo>
                    <a:pt x="338" y="10"/>
                  </a:lnTo>
                  <a:lnTo>
                    <a:pt x="336" y="10"/>
                  </a:lnTo>
                  <a:lnTo>
                    <a:pt x="334" y="10"/>
                  </a:lnTo>
                  <a:lnTo>
                    <a:pt x="330" y="10"/>
                  </a:lnTo>
                  <a:lnTo>
                    <a:pt x="326" y="10"/>
                  </a:lnTo>
                  <a:lnTo>
                    <a:pt x="320" y="10"/>
                  </a:lnTo>
                  <a:lnTo>
                    <a:pt x="316" y="10"/>
                  </a:lnTo>
                  <a:lnTo>
                    <a:pt x="306" y="8"/>
                  </a:lnTo>
                  <a:lnTo>
                    <a:pt x="298" y="8"/>
                  </a:lnTo>
                  <a:lnTo>
                    <a:pt x="296" y="6"/>
                  </a:lnTo>
                  <a:lnTo>
                    <a:pt x="294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82" y="2"/>
                  </a:lnTo>
                  <a:lnTo>
                    <a:pt x="280" y="2"/>
                  </a:lnTo>
                  <a:lnTo>
                    <a:pt x="278" y="2"/>
                  </a:lnTo>
                  <a:lnTo>
                    <a:pt x="276" y="2"/>
                  </a:lnTo>
                  <a:lnTo>
                    <a:pt x="272" y="2"/>
                  </a:lnTo>
                  <a:lnTo>
                    <a:pt x="272" y="4"/>
                  </a:lnTo>
                  <a:lnTo>
                    <a:pt x="270" y="4"/>
                  </a:lnTo>
                  <a:lnTo>
                    <a:pt x="270" y="4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68" y="6"/>
                  </a:lnTo>
                  <a:lnTo>
                    <a:pt x="268" y="6"/>
                  </a:lnTo>
                  <a:lnTo>
                    <a:pt x="268" y="8"/>
                  </a:lnTo>
                  <a:lnTo>
                    <a:pt x="268" y="10"/>
                  </a:lnTo>
                  <a:lnTo>
                    <a:pt x="268" y="12"/>
                  </a:lnTo>
                  <a:lnTo>
                    <a:pt x="270" y="14"/>
                  </a:lnTo>
                  <a:lnTo>
                    <a:pt x="272" y="18"/>
                  </a:lnTo>
                  <a:lnTo>
                    <a:pt x="272" y="20"/>
                  </a:lnTo>
                  <a:lnTo>
                    <a:pt x="272" y="22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0" y="26"/>
                  </a:lnTo>
                  <a:lnTo>
                    <a:pt x="270" y="28"/>
                  </a:lnTo>
                  <a:lnTo>
                    <a:pt x="270" y="28"/>
                  </a:lnTo>
                  <a:lnTo>
                    <a:pt x="266" y="30"/>
                  </a:lnTo>
                  <a:lnTo>
                    <a:pt x="264" y="30"/>
                  </a:lnTo>
                  <a:lnTo>
                    <a:pt x="260" y="32"/>
                  </a:lnTo>
                  <a:lnTo>
                    <a:pt x="258" y="32"/>
                  </a:lnTo>
                  <a:lnTo>
                    <a:pt x="256" y="34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52" y="34"/>
                  </a:lnTo>
                  <a:lnTo>
                    <a:pt x="248" y="36"/>
                  </a:lnTo>
                  <a:lnTo>
                    <a:pt x="246" y="36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38" y="38"/>
                  </a:lnTo>
                  <a:lnTo>
                    <a:pt x="238" y="40"/>
                  </a:lnTo>
                  <a:lnTo>
                    <a:pt x="236" y="40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6"/>
                  </a:lnTo>
                  <a:lnTo>
                    <a:pt x="238" y="48"/>
                  </a:lnTo>
                  <a:lnTo>
                    <a:pt x="242" y="50"/>
                  </a:lnTo>
                  <a:lnTo>
                    <a:pt x="244" y="52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6" y="58"/>
                  </a:lnTo>
                  <a:lnTo>
                    <a:pt x="246" y="60"/>
                  </a:lnTo>
                  <a:lnTo>
                    <a:pt x="246" y="60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4" y="64"/>
                  </a:lnTo>
                  <a:lnTo>
                    <a:pt x="244" y="64"/>
                  </a:lnTo>
                  <a:lnTo>
                    <a:pt x="242" y="66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38" y="68"/>
                  </a:lnTo>
                  <a:lnTo>
                    <a:pt x="238" y="68"/>
                  </a:lnTo>
                  <a:lnTo>
                    <a:pt x="236" y="68"/>
                  </a:lnTo>
                  <a:lnTo>
                    <a:pt x="236" y="68"/>
                  </a:lnTo>
                  <a:lnTo>
                    <a:pt x="234" y="68"/>
                  </a:lnTo>
                  <a:lnTo>
                    <a:pt x="232" y="66"/>
                  </a:lnTo>
                  <a:lnTo>
                    <a:pt x="228" y="66"/>
                  </a:lnTo>
                  <a:lnTo>
                    <a:pt x="226" y="64"/>
                  </a:lnTo>
                  <a:lnTo>
                    <a:pt x="222" y="62"/>
                  </a:lnTo>
                  <a:lnTo>
                    <a:pt x="220" y="60"/>
                  </a:lnTo>
                  <a:lnTo>
                    <a:pt x="212" y="56"/>
                  </a:lnTo>
                  <a:lnTo>
                    <a:pt x="208" y="52"/>
                  </a:lnTo>
                  <a:lnTo>
                    <a:pt x="204" y="50"/>
                  </a:lnTo>
                  <a:lnTo>
                    <a:pt x="204" y="50"/>
                  </a:lnTo>
                  <a:lnTo>
                    <a:pt x="202" y="48"/>
                  </a:lnTo>
                  <a:lnTo>
                    <a:pt x="200" y="48"/>
                  </a:lnTo>
                  <a:lnTo>
                    <a:pt x="198" y="48"/>
                  </a:lnTo>
                  <a:lnTo>
                    <a:pt x="198" y="48"/>
                  </a:lnTo>
                  <a:lnTo>
                    <a:pt x="196" y="48"/>
                  </a:lnTo>
                  <a:lnTo>
                    <a:pt x="194" y="48"/>
                  </a:lnTo>
                  <a:lnTo>
                    <a:pt x="192" y="48"/>
                  </a:lnTo>
                  <a:lnTo>
                    <a:pt x="188" y="48"/>
                  </a:lnTo>
                  <a:lnTo>
                    <a:pt x="184" y="50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6" y="50"/>
                  </a:lnTo>
                  <a:lnTo>
                    <a:pt x="174" y="50"/>
                  </a:lnTo>
                  <a:lnTo>
                    <a:pt x="172" y="48"/>
                  </a:lnTo>
                  <a:lnTo>
                    <a:pt x="170" y="48"/>
                  </a:lnTo>
                  <a:lnTo>
                    <a:pt x="168" y="48"/>
                  </a:lnTo>
                  <a:lnTo>
                    <a:pt x="168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2"/>
                  </a:lnTo>
                  <a:lnTo>
                    <a:pt x="166" y="40"/>
                  </a:lnTo>
                  <a:lnTo>
                    <a:pt x="168" y="40"/>
                  </a:lnTo>
                  <a:lnTo>
                    <a:pt x="168" y="3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64" y="30"/>
                  </a:lnTo>
                  <a:lnTo>
                    <a:pt x="162" y="28"/>
                  </a:lnTo>
                  <a:lnTo>
                    <a:pt x="160" y="26"/>
                  </a:lnTo>
                  <a:lnTo>
                    <a:pt x="156" y="26"/>
                  </a:lnTo>
                  <a:lnTo>
                    <a:pt x="154" y="24"/>
                  </a:lnTo>
                  <a:lnTo>
                    <a:pt x="152" y="22"/>
                  </a:lnTo>
                  <a:lnTo>
                    <a:pt x="146" y="20"/>
                  </a:lnTo>
                  <a:lnTo>
                    <a:pt x="140" y="16"/>
                  </a:lnTo>
                  <a:lnTo>
                    <a:pt x="136" y="14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0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6" y="16"/>
                  </a:lnTo>
                  <a:lnTo>
                    <a:pt x="66" y="18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4" y="16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6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12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6" y="26"/>
                  </a:lnTo>
                  <a:lnTo>
                    <a:pt x="12" y="30"/>
                  </a:lnTo>
                  <a:lnTo>
                    <a:pt x="10" y="36"/>
                  </a:lnTo>
                  <a:lnTo>
                    <a:pt x="8" y="40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4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4"/>
                  </a:lnTo>
                  <a:lnTo>
                    <a:pt x="28" y="96"/>
                  </a:lnTo>
                  <a:lnTo>
                    <a:pt x="28" y="98"/>
                  </a:lnTo>
                  <a:lnTo>
                    <a:pt x="28" y="102"/>
                  </a:lnTo>
                  <a:lnTo>
                    <a:pt x="26" y="104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0" y="114"/>
                  </a:lnTo>
                  <a:lnTo>
                    <a:pt x="18" y="114"/>
                  </a:lnTo>
                  <a:lnTo>
                    <a:pt x="16" y="116"/>
                  </a:lnTo>
                  <a:lnTo>
                    <a:pt x="14" y="118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2" y="122"/>
                  </a:lnTo>
                  <a:lnTo>
                    <a:pt x="12" y="124"/>
                  </a:lnTo>
                  <a:lnTo>
                    <a:pt x="10" y="126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10" y="146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0" y="142"/>
                  </a:lnTo>
                  <a:lnTo>
                    <a:pt x="24" y="142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8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4" y="148"/>
                  </a:lnTo>
                  <a:lnTo>
                    <a:pt x="44" y="148"/>
                  </a:lnTo>
                  <a:lnTo>
                    <a:pt x="46" y="148"/>
                  </a:lnTo>
                  <a:lnTo>
                    <a:pt x="46" y="148"/>
                  </a:lnTo>
                  <a:lnTo>
                    <a:pt x="46" y="146"/>
                  </a:lnTo>
                  <a:lnTo>
                    <a:pt x="46" y="146"/>
                  </a:lnTo>
                  <a:lnTo>
                    <a:pt x="48" y="144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4" y="142"/>
                  </a:lnTo>
                  <a:lnTo>
                    <a:pt x="56" y="142"/>
                  </a:lnTo>
                  <a:lnTo>
                    <a:pt x="58" y="142"/>
                  </a:lnTo>
                  <a:lnTo>
                    <a:pt x="58" y="144"/>
                  </a:lnTo>
                  <a:lnTo>
                    <a:pt x="60" y="144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58" y="154"/>
                  </a:lnTo>
                  <a:lnTo>
                    <a:pt x="58" y="158"/>
                  </a:lnTo>
                  <a:lnTo>
                    <a:pt x="58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60" y="174"/>
                  </a:lnTo>
                  <a:lnTo>
                    <a:pt x="60" y="174"/>
                  </a:lnTo>
                  <a:lnTo>
                    <a:pt x="58" y="174"/>
                  </a:lnTo>
                  <a:lnTo>
                    <a:pt x="58" y="174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54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4" y="172"/>
                  </a:lnTo>
                  <a:lnTo>
                    <a:pt x="44" y="172"/>
                  </a:lnTo>
                  <a:lnTo>
                    <a:pt x="42" y="172"/>
                  </a:lnTo>
                  <a:lnTo>
                    <a:pt x="40" y="172"/>
                  </a:lnTo>
                  <a:lnTo>
                    <a:pt x="40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36" y="176"/>
                  </a:lnTo>
                  <a:lnTo>
                    <a:pt x="36" y="176"/>
                  </a:lnTo>
                  <a:lnTo>
                    <a:pt x="34" y="178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2"/>
                  </a:lnTo>
                  <a:lnTo>
                    <a:pt x="32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28" y="192"/>
                  </a:lnTo>
                  <a:lnTo>
                    <a:pt x="28" y="192"/>
                  </a:lnTo>
                  <a:lnTo>
                    <a:pt x="26" y="192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2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4"/>
                  </a:lnTo>
                  <a:lnTo>
                    <a:pt x="20" y="194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0" y="198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6" y="214"/>
                  </a:lnTo>
                  <a:lnTo>
                    <a:pt x="26" y="216"/>
                  </a:lnTo>
                  <a:lnTo>
                    <a:pt x="26" y="216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30" y="218"/>
                  </a:lnTo>
                  <a:lnTo>
                    <a:pt x="30" y="218"/>
                  </a:lnTo>
                  <a:lnTo>
                    <a:pt x="32" y="218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2" y="216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8" y="216"/>
                  </a:lnTo>
                  <a:lnTo>
                    <a:pt x="48" y="216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2" y="222"/>
                  </a:lnTo>
                  <a:lnTo>
                    <a:pt x="52" y="224"/>
                  </a:lnTo>
                  <a:lnTo>
                    <a:pt x="52" y="226"/>
                  </a:lnTo>
                  <a:lnTo>
                    <a:pt x="52" y="232"/>
                  </a:lnTo>
                  <a:lnTo>
                    <a:pt x="52" y="236"/>
                  </a:lnTo>
                  <a:lnTo>
                    <a:pt x="52" y="238"/>
                  </a:lnTo>
                  <a:lnTo>
                    <a:pt x="54" y="238"/>
                  </a:lnTo>
                  <a:lnTo>
                    <a:pt x="54" y="240"/>
                  </a:lnTo>
                  <a:lnTo>
                    <a:pt x="54" y="242"/>
                  </a:lnTo>
                  <a:lnTo>
                    <a:pt x="54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8" y="240"/>
                  </a:lnTo>
                  <a:lnTo>
                    <a:pt x="58" y="238"/>
                  </a:lnTo>
                  <a:lnTo>
                    <a:pt x="58" y="236"/>
                  </a:lnTo>
                  <a:lnTo>
                    <a:pt x="58" y="234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8"/>
                  </a:lnTo>
                  <a:lnTo>
                    <a:pt x="68" y="228"/>
                  </a:lnTo>
                  <a:lnTo>
                    <a:pt x="72" y="228"/>
                  </a:lnTo>
                  <a:lnTo>
                    <a:pt x="74" y="228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0" y="234"/>
                  </a:lnTo>
                  <a:lnTo>
                    <a:pt x="80" y="236"/>
                  </a:lnTo>
                  <a:lnTo>
                    <a:pt x="80" y="238"/>
                  </a:lnTo>
                  <a:lnTo>
                    <a:pt x="80" y="242"/>
                  </a:lnTo>
                  <a:lnTo>
                    <a:pt x="82" y="246"/>
                  </a:lnTo>
                  <a:lnTo>
                    <a:pt x="82" y="248"/>
                  </a:lnTo>
                  <a:lnTo>
                    <a:pt x="82" y="250"/>
                  </a:lnTo>
                  <a:lnTo>
                    <a:pt x="84" y="250"/>
                  </a:lnTo>
                  <a:lnTo>
                    <a:pt x="88" y="248"/>
                  </a:lnTo>
                  <a:lnTo>
                    <a:pt x="90" y="246"/>
                  </a:lnTo>
                  <a:lnTo>
                    <a:pt x="92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6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02" y="246"/>
                  </a:lnTo>
                  <a:lnTo>
                    <a:pt x="104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8" y="250"/>
                  </a:lnTo>
                  <a:lnTo>
                    <a:pt x="108" y="250"/>
                  </a:lnTo>
                  <a:lnTo>
                    <a:pt x="108" y="250"/>
                  </a:lnTo>
                  <a:lnTo>
                    <a:pt x="108" y="252"/>
                  </a:lnTo>
                  <a:lnTo>
                    <a:pt x="108" y="254"/>
                  </a:lnTo>
                  <a:lnTo>
                    <a:pt x="108" y="254"/>
                  </a:lnTo>
                  <a:lnTo>
                    <a:pt x="106" y="256"/>
                  </a:lnTo>
                  <a:lnTo>
                    <a:pt x="106" y="258"/>
                  </a:lnTo>
                  <a:lnTo>
                    <a:pt x="106" y="258"/>
                  </a:lnTo>
                  <a:lnTo>
                    <a:pt x="106" y="260"/>
                  </a:lnTo>
                  <a:lnTo>
                    <a:pt x="108" y="260"/>
                  </a:lnTo>
                  <a:lnTo>
                    <a:pt x="108" y="260"/>
                  </a:lnTo>
                  <a:lnTo>
                    <a:pt x="108" y="260"/>
                  </a:lnTo>
                  <a:lnTo>
                    <a:pt x="110" y="262"/>
                  </a:lnTo>
                  <a:lnTo>
                    <a:pt x="112" y="262"/>
                  </a:lnTo>
                  <a:lnTo>
                    <a:pt x="114" y="262"/>
                  </a:lnTo>
                  <a:lnTo>
                    <a:pt x="118" y="264"/>
                  </a:lnTo>
                  <a:lnTo>
                    <a:pt x="120" y="264"/>
                  </a:lnTo>
                  <a:lnTo>
                    <a:pt x="120" y="254"/>
                  </a:lnTo>
                  <a:lnTo>
                    <a:pt x="122" y="244"/>
                  </a:lnTo>
                  <a:lnTo>
                    <a:pt x="122" y="234"/>
                  </a:lnTo>
                  <a:lnTo>
                    <a:pt x="122" y="228"/>
                  </a:lnTo>
                  <a:lnTo>
                    <a:pt x="124" y="220"/>
                  </a:lnTo>
                  <a:lnTo>
                    <a:pt x="124" y="214"/>
                  </a:lnTo>
                  <a:lnTo>
                    <a:pt x="126" y="208"/>
                  </a:lnTo>
                  <a:lnTo>
                    <a:pt x="126" y="204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30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4" y="188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40" y="182"/>
                  </a:lnTo>
                  <a:lnTo>
                    <a:pt x="144" y="180"/>
                  </a:lnTo>
                  <a:lnTo>
                    <a:pt x="148" y="176"/>
                  </a:lnTo>
                  <a:lnTo>
                    <a:pt x="154" y="172"/>
                  </a:lnTo>
                  <a:lnTo>
                    <a:pt x="158" y="170"/>
                  </a:lnTo>
                  <a:lnTo>
                    <a:pt x="162" y="166"/>
                  </a:lnTo>
                  <a:lnTo>
                    <a:pt x="164" y="166"/>
                  </a:lnTo>
                  <a:lnTo>
                    <a:pt x="168" y="166"/>
                  </a:lnTo>
                  <a:lnTo>
                    <a:pt x="172" y="166"/>
                  </a:lnTo>
                  <a:lnTo>
                    <a:pt x="174" y="164"/>
                  </a:lnTo>
                  <a:lnTo>
                    <a:pt x="176" y="164"/>
                  </a:lnTo>
                  <a:lnTo>
                    <a:pt x="176" y="164"/>
                  </a:lnTo>
                  <a:lnTo>
                    <a:pt x="176" y="164"/>
                  </a:lnTo>
                  <a:lnTo>
                    <a:pt x="176" y="162"/>
                  </a:lnTo>
                  <a:lnTo>
                    <a:pt x="178" y="162"/>
                  </a:lnTo>
                  <a:lnTo>
                    <a:pt x="178" y="160"/>
                  </a:lnTo>
                  <a:lnTo>
                    <a:pt x="178" y="160"/>
                  </a:lnTo>
                  <a:lnTo>
                    <a:pt x="176" y="158"/>
                  </a:lnTo>
                  <a:lnTo>
                    <a:pt x="176" y="154"/>
                  </a:lnTo>
                  <a:lnTo>
                    <a:pt x="176" y="152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48"/>
                  </a:lnTo>
                  <a:lnTo>
                    <a:pt x="176" y="148"/>
                  </a:lnTo>
                  <a:lnTo>
                    <a:pt x="176" y="146"/>
                  </a:lnTo>
                  <a:lnTo>
                    <a:pt x="178" y="146"/>
                  </a:lnTo>
                  <a:lnTo>
                    <a:pt x="180" y="146"/>
                  </a:lnTo>
                  <a:lnTo>
                    <a:pt x="180" y="144"/>
                  </a:lnTo>
                  <a:lnTo>
                    <a:pt x="182" y="144"/>
                  </a:lnTo>
                  <a:lnTo>
                    <a:pt x="184" y="144"/>
                  </a:lnTo>
                  <a:lnTo>
                    <a:pt x="186" y="144"/>
                  </a:lnTo>
                  <a:lnTo>
                    <a:pt x="188" y="144"/>
                  </a:lnTo>
                  <a:lnTo>
                    <a:pt x="190" y="144"/>
                  </a:lnTo>
                  <a:lnTo>
                    <a:pt x="192" y="144"/>
                  </a:lnTo>
                  <a:lnTo>
                    <a:pt x="194" y="144"/>
                  </a:lnTo>
                  <a:lnTo>
                    <a:pt x="196" y="144"/>
                  </a:lnTo>
                  <a:lnTo>
                    <a:pt x="198" y="144"/>
                  </a:lnTo>
                  <a:lnTo>
                    <a:pt x="200" y="144"/>
                  </a:lnTo>
                  <a:lnTo>
                    <a:pt x="202" y="146"/>
                  </a:lnTo>
                  <a:lnTo>
                    <a:pt x="204" y="146"/>
                  </a:lnTo>
                  <a:lnTo>
                    <a:pt x="204" y="146"/>
                  </a:lnTo>
                  <a:lnTo>
                    <a:pt x="204" y="148"/>
                  </a:lnTo>
                  <a:lnTo>
                    <a:pt x="206" y="148"/>
                  </a:lnTo>
                  <a:lnTo>
                    <a:pt x="206" y="150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6" y="154"/>
                  </a:lnTo>
                  <a:lnTo>
                    <a:pt x="206" y="158"/>
                  </a:lnTo>
                  <a:lnTo>
                    <a:pt x="204" y="160"/>
                  </a:lnTo>
                  <a:lnTo>
                    <a:pt x="204" y="164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4" y="168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6" y="172"/>
                  </a:lnTo>
                  <a:lnTo>
                    <a:pt x="210" y="174"/>
                  </a:lnTo>
                  <a:lnTo>
                    <a:pt x="210" y="176"/>
                  </a:lnTo>
                  <a:lnTo>
                    <a:pt x="212" y="176"/>
                  </a:lnTo>
                  <a:lnTo>
                    <a:pt x="212" y="178"/>
                  </a:lnTo>
                  <a:lnTo>
                    <a:pt x="212" y="178"/>
                  </a:lnTo>
                  <a:lnTo>
                    <a:pt x="214" y="178"/>
                  </a:lnTo>
                  <a:lnTo>
                    <a:pt x="214" y="180"/>
                  </a:lnTo>
                  <a:lnTo>
                    <a:pt x="214" y="180"/>
                  </a:lnTo>
                  <a:lnTo>
                    <a:pt x="212" y="180"/>
                  </a:lnTo>
                  <a:lnTo>
                    <a:pt x="212" y="182"/>
                  </a:lnTo>
                  <a:lnTo>
                    <a:pt x="212" y="182"/>
                  </a:lnTo>
                  <a:lnTo>
                    <a:pt x="210" y="184"/>
                  </a:lnTo>
                  <a:lnTo>
                    <a:pt x="208" y="186"/>
                  </a:lnTo>
                  <a:lnTo>
                    <a:pt x="206" y="186"/>
                  </a:lnTo>
                  <a:lnTo>
                    <a:pt x="210" y="194"/>
                  </a:lnTo>
                  <a:lnTo>
                    <a:pt x="214" y="200"/>
                  </a:lnTo>
                  <a:lnTo>
                    <a:pt x="216" y="204"/>
                  </a:lnTo>
                  <a:lnTo>
                    <a:pt x="218" y="206"/>
                  </a:lnTo>
                  <a:lnTo>
                    <a:pt x="218" y="208"/>
                  </a:lnTo>
                  <a:lnTo>
                    <a:pt x="218" y="210"/>
                  </a:lnTo>
                  <a:lnTo>
                    <a:pt x="220" y="212"/>
                  </a:lnTo>
                  <a:lnTo>
                    <a:pt x="220" y="214"/>
                  </a:lnTo>
                  <a:lnTo>
                    <a:pt x="220" y="216"/>
                  </a:lnTo>
                  <a:lnTo>
                    <a:pt x="222" y="216"/>
                  </a:lnTo>
                  <a:lnTo>
                    <a:pt x="222" y="216"/>
                  </a:lnTo>
                  <a:lnTo>
                    <a:pt x="222" y="216"/>
                  </a:lnTo>
                  <a:lnTo>
                    <a:pt x="224" y="216"/>
                  </a:lnTo>
                  <a:lnTo>
                    <a:pt x="224" y="216"/>
                  </a:lnTo>
                  <a:lnTo>
                    <a:pt x="226" y="216"/>
                  </a:lnTo>
                  <a:lnTo>
                    <a:pt x="228" y="216"/>
                  </a:lnTo>
                  <a:lnTo>
                    <a:pt x="230" y="214"/>
                  </a:lnTo>
                  <a:lnTo>
                    <a:pt x="236" y="212"/>
                  </a:lnTo>
                  <a:lnTo>
                    <a:pt x="238" y="212"/>
                  </a:lnTo>
                  <a:lnTo>
                    <a:pt x="238" y="212"/>
                  </a:lnTo>
                  <a:lnTo>
                    <a:pt x="240" y="212"/>
                  </a:lnTo>
                  <a:lnTo>
                    <a:pt x="242" y="212"/>
                  </a:lnTo>
                  <a:lnTo>
                    <a:pt x="244" y="212"/>
                  </a:lnTo>
                  <a:lnTo>
                    <a:pt x="248" y="212"/>
                  </a:lnTo>
                  <a:lnTo>
                    <a:pt x="252" y="212"/>
                  </a:lnTo>
                  <a:lnTo>
                    <a:pt x="256" y="214"/>
                  </a:lnTo>
                  <a:lnTo>
                    <a:pt x="260" y="214"/>
                  </a:lnTo>
                  <a:lnTo>
                    <a:pt x="262" y="216"/>
                  </a:lnTo>
                  <a:lnTo>
                    <a:pt x="264" y="216"/>
                  </a:lnTo>
                  <a:lnTo>
                    <a:pt x="268" y="218"/>
                  </a:lnTo>
                  <a:lnTo>
                    <a:pt x="270" y="218"/>
                  </a:lnTo>
                  <a:lnTo>
                    <a:pt x="270" y="220"/>
                  </a:lnTo>
                  <a:lnTo>
                    <a:pt x="272" y="220"/>
                  </a:lnTo>
                  <a:lnTo>
                    <a:pt x="272" y="222"/>
                  </a:lnTo>
                  <a:lnTo>
                    <a:pt x="272" y="222"/>
                  </a:lnTo>
                  <a:lnTo>
                    <a:pt x="272" y="224"/>
                  </a:lnTo>
                  <a:lnTo>
                    <a:pt x="274" y="224"/>
                  </a:lnTo>
                  <a:lnTo>
                    <a:pt x="274" y="226"/>
                  </a:lnTo>
                  <a:lnTo>
                    <a:pt x="274" y="228"/>
                  </a:lnTo>
                  <a:lnTo>
                    <a:pt x="274" y="232"/>
                  </a:lnTo>
                  <a:lnTo>
                    <a:pt x="274" y="238"/>
                  </a:lnTo>
                  <a:lnTo>
                    <a:pt x="274" y="240"/>
                  </a:lnTo>
                  <a:lnTo>
                    <a:pt x="274" y="242"/>
                  </a:lnTo>
                  <a:lnTo>
                    <a:pt x="274" y="242"/>
                  </a:lnTo>
                  <a:lnTo>
                    <a:pt x="274" y="246"/>
                  </a:lnTo>
                  <a:lnTo>
                    <a:pt x="276" y="250"/>
                  </a:lnTo>
                  <a:lnTo>
                    <a:pt x="276" y="252"/>
                  </a:lnTo>
                  <a:lnTo>
                    <a:pt x="276" y="254"/>
                  </a:lnTo>
                  <a:lnTo>
                    <a:pt x="278" y="254"/>
                  </a:lnTo>
                  <a:lnTo>
                    <a:pt x="278" y="256"/>
                  </a:lnTo>
                  <a:lnTo>
                    <a:pt x="278" y="256"/>
                  </a:lnTo>
                  <a:lnTo>
                    <a:pt x="280" y="258"/>
                  </a:lnTo>
                  <a:lnTo>
                    <a:pt x="282" y="258"/>
                  </a:lnTo>
                  <a:lnTo>
                    <a:pt x="284" y="260"/>
                  </a:lnTo>
                  <a:lnTo>
                    <a:pt x="288" y="262"/>
                  </a:lnTo>
                  <a:lnTo>
                    <a:pt x="294" y="264"/>
                  </a:lnTo>
                  <a:lnTo>
                    <a:pt x="296" y="264"/>
                  </a:lnTo>
                  <a:lnTo>
                    <a:pt x="298" y="266"/>
                  </a:lnTo>
                  <a:lnTo>
                    <a:pt x="302" y="270"/>
                  </a:lnTo>
                  <a:lnTo>
                    <a:pt x="306" y="272"/>
                  </a:lnTo>
                  <a:lnTo>
                    <a:pt x="312" y="266"/>
                  </a:lnTo>
                  <a:lnTo>
                    <a:pt x="318" y="262"/>
                  </a:lnTo>
                  <a:lnTo>
                    <a:pt x="320" y="260"/>
                  </a:lnTo>
                  <a:lnTo>
                    <a:pt x="322" y="260"/>
                  </a:lnTo>
                  <a:lnTo>
                    <a:pt x="324" y="258"/>
                  </a:lnTo>
                  <a:lnTo>
                    <a:pt x="326" y="258"/>
                  </a:lnTo>
                  <a:lnTo>
                    <a:pt x="330" y="256"/>
                  </a:lnTo>
                  <a:lnTo>
                    <a:pt x="336" y="256"/>
                  </a:lnTo>
                  <a:lnTo>
                    <a:pt x="340" y="254"/>
                  </a:lnTo>
                  <a:lnTo>
                    <a:pt x="346" y="252"/>
                  </a:lnTo>
                  <a:lnTo>
                    <a:pt x="350" y="252"/>
                  </a:lnTo>
                  <a:lnTo>
                    <a:pt x="352" y="250"/>
                  </a:lnTo>
                  <a:lnTo>
                    <a:pt x="354" y="250"/>
                  </a:lnTo>
                  <a:lnTo>
                    <a:pt x="356" y="248"/>
                  </a:lnTo>
                  <a:lnTo>
                    <a:pt x="358" y="248"/>
                  </a:lnTo>
                  <a:lnTo>
                    <a:pt x="358" y="246"/>
                  </a:lnTo>
                  <a:lnTo>
                    <a:pt x="360" y="246"/>
                  </a:lnTo>
                  <a:lnTo>
                    <a:pt x="360" y="244"/>
                  </a:lnTo>
                  <a:lnTo>
                    <a:pt x="360" y="244"/>
                  </a:lnTo>
                  <a:lnTo>
                    <a:pt x="362" y="242"/>
                  </a:lnTo>
                  <a:lnTo>
                    <a:pt x="362" y="242"/>
                  </a:lnTo>
                  <a:lnTo>
                    <a:pt x="362" y="240"/>
                  </a:lnTo>
                  <a:lnTo>
                    <a:pt x="362" y="240"/>
                  </a:lnTo>
                  <a:lnTo>
                    <a:pt x="362" y="238"/>
                  </a:lnTo>
                  <a:lnTo>
                    <a:pt x="362" y="238"/>
                  </a:lnTo>
                  <a:lnTo>
                    <a:pt x="360" y="236"/>
                  </a:lnTo>
                  <a:lnTo>
                    <a:pt x="360" y="234"/>
                  </a:lnTo>
                  <a:lnTo>
                    <a:pt x="358" y="232"/>
                  </a:lnTo>
                  <a:lnTo>
                    <a:pt x="356" y="232"/>
                  </a:lnTo>
                  <a:lnTo>
                    <a:pt x="354" y="230"/>
                  </a:lnTo>
                  <a:lnTo>
                    <a:pt x="352" y="228"/>
                  </a:lnTo>
                  <a:lnTo>
                    <a:pt x="350" y="228"/>
                  </a:lnTo>
                  <a:lnTo>
                    <a:pt x="350" y="228"/>
                  </a:lnTo>
                  <a:lnTo>
                    <a:pt x="350" y="228"/>
                  </a:lnTo>
                  <a:lnTo>
                    <a:pt x="348" y="228"/>
                  </a:lnTo>
                  <a:lnTo>
                    <a:pt x="346" y="228"/>
                  </a:lnTo>
                  <a:lnTo>
                    <a:pt x="344" y="230"/>
                  </a:lnTo>
                  <a:lnTo>
                    <a:pt x="342" y="230"/>
                  </a:lnTo>
                  <a:lnTo>
                    <a:pt x="340" y="230"/>
                  </a:lnTo>
                  <a:lnTo>
                    <a:pt x="340" y="230"/>
                  </a:lnTo>
                  <a:lnTo>
                    <a:pt x="338" y="230"/>
                  </a:lnTo>
                  <a:lnTo>
                    <a:pt x="338" y="230"/>
                  </a:lnTo>
                  <a:lnTo>
                    <a:pt x="336" y="230"/>
                  </a:lnTo>
                  <a:lnTo>
                    <a:pt x="334" y="230"/>
                  </a:lnTo>
                  <a:lnTo>
                    <a:pt x="334" y="228"/>
                  </a:lnTo>
                  <a:lnTo>
                    <a:pt x="330" y="226"/>
                  </a:lnTo>
                  <a:lnTo>
                    <a:pt x="330" y="224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6" y="222"/>
                  </a:lnTo>
                  <a:lnTo>
                    <a:pt x="326" y="220"/>
                  </a:lnTo>
                  <a:lnTo>
                    <a:pt x="326" y="220"/>
                  </a:lnTo>
                  <a:lnTo>
                    <a:pt x="326" y="220"/>
                  </a:lnTo>
                  <a:lnTo>
                    <a:pt x="326" y="218"/>
                  </a:lnTo>
                  <a:lnTo>
                    <a:pt x="328" y="218"/>
                  </a:lnTo>
                  <a:lnTo>
                    <a:pt x="328" y="216"/>
                  </a:lnTo>
                  <a:lnTo>
                    <a:pt x="330" y="214"/>
                  </a:lnTo>
                  <a:lnTo>
                    <a:pt x="330" y="214"/>
                  </a:lnTo>
                  <a:lnTo>
                    <a:pt x="332" y="212"/>
                  </a:lnTo>
                  <a:lnTo>
                    <a:pt x="334" y="212"/>
                  </a:lnTo>
                  <a:lnTo>
                    <a:pt x="334" y="210"/>
                  </a:lnTo>
                  <a:lnTo>
                    <a:pt x="334" y="210"/>
                  </a:lnTo>
                  <a:lnTo>
                    <a:pt x="334" y="210"/>
                  </a:lnTo>
                  <a:lnTo>
                    <a:pt x="334" y="208"/>
                  </a:lnTo>
                  <a:lnTo>
                    <a:pt x="332" y="206"/>
                  </a:lnTo>
                  <a:lnTo>
                    <a:pt x="332" y="204"/>
                  </a:lnTo>
                  <a:lnTo>
                    <a:pt x="332" y="202"/>
                  </a:lnTo>
                  <a:lnTo>
                    <a:pt x="332" y="200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2" y="198"/>
                  </a:lnTo>
                  <a:lnTo>
                    <a:pt x="332" y="196"/>
                  </a:lnTo>
                  <a:lnTo>
                    <a:pt x="334" y="194"/>
                  </a:lnTo>
                  <a:lnTo>
                    <a:pt x="334" y="192"/>
                  </a:lnTo>
                  <a:lnTo>
                    <a:pt x="336" y="192"/>
                  </a:lnTo>
                  <a:lnTo>
                    <a:pt x="338" y="190"/>
                  </a:lnTo>
                  <a:lnTo>
                    <a:pt x="338" y="190"/>
                  </a:lnTo>
                  <a:lnTo>
                    <a:pt x="340" y="188"/>
                  </a:lnTo>
                  <a:lnTo>
                    <a:pt x="342" y="188"/>
                  </a:lnTo>
                  <a:lnTo>
                    <a:pt x="342" y="188"/>
                  </a:lnTo>
                  <a:lnTo>
                    <a:pt x="342" y="188"/>
                  </a:lnTo>
                  <a:lnTo>
                    <a:pt x="344" y="190"/>
                  </a:lnTo>
                  <a:lnTo>
                    <a:pt x="344" y="190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8"/>
                  </a:lnTo>
                  <a:lnTo>
                    <a:pt x="350" y="200"/>
                  </a:lnTo>
                  <a:lnTo>
                    <a:pt x="352" y="200"/>
                  </a:lnTo>
                  <a:lnTo>
                    <a:pt x="352" y="200"/>
                  </a:lnTo>
                  <a:lnTo>
                    <a:pt x="354" y="202"/>
                  </a:lnTo>
                  <a:lnTo>
                    <a:pt x="354" y="202"/>
                  </a:lnTo>
                  <a:lnTo>
                    <a:pt x="356" y="202"/>
                  </a:lnTo>
                  <a:lnTo>
                    <a:pt x="356" y="202"/>
                  </a:lnTo>
                  <a:lnTo>
                    <a:pt x="356" y="202"/>
                  </a:lnTo>
                  <a:lnTo>
                    <a:pt x="356" y="200"/>
                  </a:lnTo>
                  <a:lnTo>
                    <a:pt x="356" y="200"/>
                  </a:lnTo>
                  <a:lnTo>
                    <a:pt x="358" y="198"/>
                  </a:lnTo>
                  <a:lnTo>
                    <a:pt x="358" y="196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2"/>
                  </a:lnTo>
                  <a:lnTo>
                    <a:pt x="362" y="192"/>
                  </a:lnTo>
                  <a:lnTo>
                    <a:pt x="362" y="190"/>
                  </a:lnTo>
                  <a:lnTo>
                    <a:pt x="364" y="188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6"/>
                  </a:lnTo>
                  <a:lnTo>
                    <a:pt x="376" y="186"/>
                  </a:lnTo>
                  <a:lnTo>
                    <a:pt x="378" y="186"/>
                  </a:lnTo>
                  <a:lnTo>
                    <a:pt x="378" y="186"/>
                  </a:lnTo>
                  <a:lnTo>
                    <a:pt x="380" y="186"/>
                  </a:lnTo>
                  <a:lnTo>
                    <a:pt x="380" y="186"/>
                  </a:lnTo>
                  <a:lnTo>
                    <a:pt x="380" y="186"/>
                  </a:lnTo>
                  <a:lnTo>
                    <a:pt x="382" y="188"/>
                  </a:lnTo>
                  <a:lnTo>
                    <a:pt x="384" y="190"/>
                  </a:lnTo>
                  <a:lnTo>
                    <a:pt x="384" y="192"/>
                  </a:lnTo>
                  <a:lnTo>
                    <a:pt x="386" y="192"/>
                  </a:lnTo>
                  <a:lnTo>
                    <a:pt x="388" y="194"/>
                  </a:lnTo>
                  <a:lnTo>
                    <a:pt x="388" y="196"/>
                  </a:lnTo>
                  <a:lnTo>
                    <a:pt x="390" y="196"/>
                  </a:lnTo>
                  <a:lnTo>
                    <a:pt x="390" y="196"/>
                  </a:lnTo>
                  <a:lnTo>
                    <a:pt x="392" y="196"/>
                  </a:lnTo>
                  <a:lnTo>
                    <a:pt x="394" y="196"/>
                  </a:lnTo>
                  <a:lnTo>
                    <a:pt x="396" y="196"/>
                  </a:lnTo>
                  <a:lnTo>
                    <a:pt x="398" y="196"/>
                  </a:lnTo>
                  <a:lnTo>
                    <a:pt x="402" y="196"/>
                  </a:lnTo>
                  <a:lnTo>
                    <a:pt x="406" y="194"/>
                  </a:lnTo>
                  <a:lnTo>
                    <a:pt x="414" y="192"/>
                  </a:lnTo>
                  <a:lnTo>
                    <a:pt x="418" y="192"/>
                  </a:lnTo>
                  <a:lnTo>
                    <a:pt x="420" y="192"/>
                  </a:lnTo>
                  <a:lnTo>
                    <a:pt x="422" y="192"/>
                  </a:lnTo>
                  <a:lnTo>
                    <a:pt x="426" y="190"/>
                  </a:lnTo>
                  <a:lnTo>
                    <a:pt x="432" y="192"/>
                  </a:lnTo>
                  <a:lnTo>
                    <a:pt x="434" y="192"/>
                  </a:lnTo>
                  <a:lnTo>
                    <a:pt x="436" y="192"/>
                  </a:lnTo>
                  <a:lnTo>
                    <a:pt x="438" y="192"/>
                  </a:lnTo>
                  <a:lnTo>
                    <a:pt x="440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6" y="196"/>
                  </a:lnTo>
                  <a:lnTo>
                    <a:pt x="448" y="198"/>
                  </a:lnTo>
                  <a:lnTo>
                    <a:pt x="450" y="200"/>
                  </a:lnTo>
                  <a:lnTo>
                    <a:pt x="456" y="204"/>
                  </a:lnTo>
                  <a:lnTo>
                    <a:pt x="458" y="206"/>
                  </a:lnTo>
                  <a:lnTo>
                    <a:pt x="460" y="202"/>
                  </a:lnTo>
                  <a:lnTo>
                    <a:pt x="462" y="200"/>
                  </a:lnTo>
                  <a:lnTo>
                    <a:pt x="462" y="198"/>
                  </a:lnTo>
                  <a:lnTo>
                    <a:pt x="462" y="198"/>
                  </a:lnTo>
                  <a:lnTo>
                    <a:pt x="462" y="196"/>
                  </a:lnTo>
                  <a:lnTo>
                    <a:pt x="464" y="196"/>
                  </a:lnTo>
                  <a:lnTo>
                    <a:pt x="464" y="192"/>
                  </a:lnTo>
                  <a:lnTo>
                    <a:pt x="464" y="190"/>
                  </a:lnTo>
                  <a:lnTo>
                    <a:pt x="462" y="188"/>
                  </a:lnTo>
                  <a:lnTo>
                    <a:pt x="462" y="184"/>
                  </a:lnTo>
                  <a:lnTo>
                    <a:pt x="462" y="182"/>
                  </a:lnTo>
                  <a:lnTo>
                    <a:pt x="462" y="180"/>
                  </a:lnTo>
                  <a:lnTo>
                    <a:pt x="464" y="180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64" y="176"/>
                  </a:lnTo>
                  <a:lnTo>
                    <a:pt x="466" y="176"/>
                  </a:lnTo>
                  <a:lnTo>
                    <a:pt x="466" y="174"/>
                  </a:lnTo>
                  <a:lnTo>
                    <a:pt x="468" y="174"/>
                  </a:lnTo>
                  <a:lnTo>
                    <a:pt x="470" y="172"/>
                  </a:lnTo>
                  <a:lnTo>
                    <a:pt x="474" y="172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80" y="170"/>
                  </a:lnTo>
                  <a:lnTo>
                    <a:pt x="480" y="170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72"/>
                  </a:lnTo>
                  <a:lnTo>
                    <a:pt x="488" y="174"/>
                  </a:lnTo>
                  <a:lnTo>
                    <a:pt x="490" y="174"/>
                  </a:lnTo>
                  <a:lnTo>
                    <a:pt x="492" y="176"/>
                  </a:lnTo>
                  <a:lnTo>
                    <a:pt x="494" y="176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6" y="174"/>
                  </a:lnTo>
                  <a:lnTo>
                    <a:pt x="498" y="174"/>
                  </a:lnTo>
                  <a:lnTo>
                    <a:pt x="498" y="174"/>
                  </a:lnTo>
                  <a:lnTo>
                    <a:pt x="498" y="174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0" y="170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2" y="160"/>
                  </a:lnTo>
                  <a:lnTo>
                    <a:pt x="502" y="154"/>
                  </a:lnTo>
                  <a:lnTo>
                    <a:pt x="502" y="150"/>
                  </a:lnTo>
                  <a:lnTo>
                    <a:pt x="502" y="148"/>
                  </a:lnTo>
                  <a:lnTo>
                    <a:pt x="502" y="146"/>
                  </a:lnTo>
                  <a:lnTo>
                    <a:pt x="502" y="144"/>
                  </a:lnTo>
                  <a:lnTo>
                    <a:pt x="502" y="142"/>
                  </a:lnTo>
                  <a:lnTo>
                    <a:pt x="504" y="142"/>
                  </a:lnTo>
                  <a:lnTo>
                    <a:pt x="504" y="140"/>
                  </a:lnTo>
                  <a:lnTo>
                    <a:pt x="506" y="138"/>
                  </a:lnTo>
                  <a:lnTo>
                    <a:pt x="508" y="136"/>
                  </a:lnTo>
                  <a:lnTo>
                    <a:pt x="510" y="136"/>
                  </a:lnTo>
                  <a:lnTo>
                    <a:pt x="510" y="134"/>
                  </a:lnTo>
                  <a:lnTo>
                    <a:pt x="512" y="134"/>
                  </a:lnTo>
                  <a:lnTo>
                    <a:pt x="512" y="134"/>
                  </a:lnTo>
                  <a:lnTo>
                    <a:pt x="516" y="134"/>
                  </a:lnTo>
                  <a:lnTo>
                    <a:pt x="518" y="134"/>
                  </a:lnTo>
                  <a:lnTo>
                    <a:pt x="520" y="134"/>
                  </a:lnTo>
                  <a:lnTo>
                    <a:pt x="520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4" y="130"/>
                  </a:lnTo>
                  <a:lnTo>
                    <a:pt x="524" y="128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24" y="122"/>
                  </a:lnTo>
                  <a:lnTo>
                    <a:pt x="526" y="120"/>
                  </a:lnTo>
                  <a:lnTo>
                    <a:pt x="526" y="120"/>
                  </a:lnTo>
                  <a:lnTo>
                    <a:pt x="528" y="120"/>
                  </a:lnTo>
                  <a:lnTo>
                    <a:pt x="530" y="116"/>
                  </a:lnTo>
                  <a:lnTo>
                    <a:pt x="534" y="116"/>
                  </a:lnTo>
                  <a:lnTo>
                    <a:pt x="534" y="1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CE48F619-3883-446D-966E-7C169742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491" y="3118485"/>
              <a:ext cx="911775" cy="464424"/>
            </a:xfrm>
            <a:custGeom>
              <a:avLst/>
              <a:gdLst>
                <a:gd name="T0" fmla="*/ 518 w 534"/>
                <a:gd name="T1" fmla="*/ 76 h 272"/>
                <a:gd name="T2" fmla="*/ 490 w 534"/>
                <a:gd name="T3" fmla="*/ 60 h 272"/>
                <a:gd name="T4" fmla="*/ 472 w 534"/>
                <a:gd name="T5" fmla="*/ 54 h 272"/>
                <a:gd name="T6" fmla="*/ 452 w 534"/>
                <a:gd name="T7" fmla="*/ 16 h 272"/>
                <a:gd name="T8" fmla="*/ 412 w 534"/>
                <a:gd name="T9" fmla="*/ 26 h 272"/>
                <a:gd name="T10" fmla="*/ 396 w 534"/>
                <a:gd name="T11" fmla="*/ 14 h 272"/>
                <a:gd name="T12" fmla="*/ 376 w 534"/>
                <a:gd name="T13" fmla="*/ 0 h 272"/>
                <a:gd name="T14" fmla="*/ 306 w 534"/>
                <a:gd name="T15" fmla="*/ 8 h 272"/>
                <a:gd name="T16" fmla="*/ 268 w 534"/>
                <a:gd name="T17" fmla="*/ 4 h 272"/>
                <a:gd name="T18" fmla="*/ 270 w 534"/>
                <a:gd name="T19" fmla="*/ 28 h 272"/>
                <a:gd name="T20" fmla="*/ 238 w 534"/>
                <a:gd name="T21" fmla="*/ 38 h 272"/>
                <a:gd name="T22" fmla="*/ 246 w 534"/>
                <a:gd name="T23" fmla="*/ 60 h 272"/>
                <a:gd name="T24" fmla="*/ 226 w 534"/>
                <a:gd name="T25" fmla="*/ 64 h 272"/>
                <a:gd name="T26" fmla="*/ 184 w 534"/>
                <a:gd name="T27" fmla="*/ 50 h 272"/>
                <a:gd name="T28" fmla="*/ 166 w 534"/>
                <a:gd name="T29" fmla="*/ 42 h 272"/>
                <a:gd name="T30" fmla="*/ 146 w 534"/>
                <a:gd name="T31" fmla="*/ 20 h 272"/>
                <a:gd name="T32" fmla="*/ 94 w 534"/>
                <a:gd name="T33" fmla="*/ 10 h 272"/>
                <a:gd name="T34" fmla="*/ 66 w 534"/>
                <a:gd name="T35" fmla="*/ 16 h 272"/>
                <a:gd name="T36" fmla="*/ 56 w 534"/>
                <a:gd name="T37" fmla="*/ 20 h 272"/>
                <a:gd name="T38" fmla="*/ 34 w 534"/>
                <a:gd name="T39" fmla="*/ 10 h 272"/>
                <a:gd name="T40" fmla="*/ 2 w 534"/>
                <a:gd name="T41" fmla="*/ 52 h 272"/>
                <a:gd name="T42" fmla="*/ 10 w 534"/>
                <a:gd name="T43" fmla="*/ 78 h 272"/>
                <a:gd name="T44" fmla="*/ 28 w 534"/>
                <a:gd name="T45" fmla="*/ 98 h 272"/>
                <a:gd name="T46" fmla="*/ 12 w 534"/>
                <a:gd name="T47" fmla="*/ 124 h 272"/>
                <a:gd name="T48" fmla="*/ 30 w 534"/>
                <a:gd name="T49" fmla="*/ 142 h 272"/>
                <a:gd name="T50" fmla="*/ 48 w 534"/>
                <a:gd name="T51" fmla="*/ 142 h 272"/>
                <a:gd name="T52" fmla="*/ 60 w 534"/>
                <a:gd name="T53" fmla="*/ 150 h 272"/>
                <a:gd name="T54" fmla="*/ 60 w 534"/>
                <a:gd name="T55" fmla="*/ 174 h 272"/>
                <a:gd name="T56" fmla="*/ 38 w 534"/>
                <a:gd name="T57" fmla="*/ 174 h 272"/>
                <a:gd name="T58" fmla="*/ 30 w 534"/>
                <a:gd name="T59" fmla="*/ 192 h 272"/>
                <a:gd name="T60" fmla="*/ 22 w 534"/>
                <a:gd name="T61" fmla="*/ 202 h 272"/>
                <a:gd name="T62" fmla="*/ 42 w 534"/>
                <a:gd name="T63" fmla="*/ 216 h 272"/>
                <a:gd name="T64" fmla="*/ 52 w 534"/>
                <a:gd name="T65" fmla="*/ 238 h 272"/>
                <a:gd name="T66" fmla="*/ 58 w 534"/>
                <a:gd name="T67" fmla="*/ 232 h 272"/>
                <a:gd name="T68" fmla="*/ 78 w 534"/>
                <a:gd name="T69" fmla="*/ 230 h 272"/>
                <a:gd name="T70" fmla="*/ 94 w 534"/>
                <a:gd name="T71" fmla="*/ 246 h 272"/>
                <a:gd name="T72" fmla="*/ 106 w 534"/>
                <a:gd name="T73" fmla="*/ 256 h 272"/>
                <a:gd name="T74" fmla="*/ 122 w 534"/>
                <a:gd name="T75" fmla="*/ 228 h 272"/>
                <a:gd name="T76" fmla="*/ 144 w 534"/>
                <a:gd name="T77" fmla="*/ 180 h 272"/>
                <a:gd name="T78" fmla="*/ 178 w 534"/>
                <a:gd name="T79" fmla="*/ 160 h 272"/>
                <a:gd name="T80" fmla="*/ 188 w 534"/>
                <a:gd name="T81" fmla="*/ 144 h 272"/>
                <a:gd name="T82" fmla="*/ 206 w 534"/>
                <a:gd name="T83" fmla="*/ 154 h 272"/>
                <a:gd name="T84" fmla="*/ 212 w 534"/>
                <a:gd name="T85" fmla="*/ 178 h 272"/>
                <a:gd name="T86" fmla="*/ 218 w 534"/>
                <a:gd name="T87" fmla="*/ 210 h 272"/>
                <a:gd name="T88" fmla="*/ 240 w 534"/>
                <a:gd name="T89" fmla="*/ 212 h 272"/>
                <a:gd name="T90" fmla="*/ 272 w 534"/>
                <a:gd name="T91" fmla="*/ 224 h 272"/>
                <a:gd name="T92" fmla="*/ 278 w 534"/>
                <a:gd name="T93" fmla="*/ 256 h 272"/>
                <a:gd name="T94" fmla="*/ 326 w 534"/>
                <a:gd name="T95" fmla="*/ 258 h 272"/>
                <a:gd name="T96" fmla="*/ 362 w 534"/>
                <a:gd name="T97" fmla="*/ 242 h 272"/>
                <a:gd name="T98" fmla="*/ 346 w 534"/>
                <a:gd name="T99" fmla="*/ 228 h 272"/>
                <a:gd name="T100" fmla="*/ 326 w 534"/>
                <a:gd name="T101" fmla="*/ 220 h 272"/>
                <a:gd name="T102" fmla="*/ 332 w 534"/>
                <a:gd name="T103" fmla="*/ 204 h 272"/>
                <a:gd name="T104" fmla="*/ 342 w 534"/>
                <a:gd name="T105" fmla="*/ 188 h 272"/>
                <a:gd name="T106" fmla="*/ 356 w 534"/>
                <a:gd name="T107" fmla="*/ 200 h 272"/>
                <a:gd name="T108" fmla="*/ 378 w 534"/>
                <a:gd name="T109" fmla="*/ 186 h 272"/>
                <a:gd name="T110" fmla="*/ 398 w 534"/>
                <a:gd name="T111" fmla="*/ 196 h 272"/>
                <a:gd name="T112" fmla="*/ 446 w 534"/>
                <a:gd name="T113" fmla="*/ 196 h 272"/>
                <a:gd name="T114" fmla="*/ 462 w 534"/>
                <a:gd name="T115" fmla="*/ 182 h 272"/>
                <a:gd name="T116" fmla="*/ 480 w 534"/>
                <a:gd name="T117" fmla="*/ 170 h 272"/>
                <a:gd name="T118" fmla="*/ 500 w 534"/>
                <a:gd name="T119" fmla="*/ 170 h 272"/>
                <a:gd name="T120" fmla="*/ 510 w 534"/>
                <a:gd name="T121" fmla="*/ 134 h 272"/>
                <a:gd name="T122" fmla="*/ 524 w 534"/>
                <a:gd name="T123" fmla="*/ 12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4" h="272">
                  <a:moveTo>
                    <a:pt x="534" y="114"/>
                  </a:moveTo>
                  <a:lnTo>
                    <a:pt x="534" y="114"/>
                  </a:lnTo>
                  <a:lnTo>
                    <a:pt x="534" y="110"/>
                  </a:lnTo>
                  <a:lnTo>
                    <a:pt x="532" y="106"/>
                  </a:lnTo>
                  <a:lnTo>
                    <a:pt x="530" y="100"/>
                  </a:lnTo>
                  <a:lnTo>
                    <a:pt x="528" y="94"/>
                  </a:lnTo>
                  <a:lnTo>
                    <a:pt x="528" y="90"/>
                  </a:lnTo>
                  <a:lnTo>
                    <a:pt x="526" y="88"/>
                  </a:lnTo>
                  <a:lnTo>
                    <a:pt x="524" y="86"/>
                  </a:lnTo>
                  <a:lnTo>
                    <a:pt x="524" y="82"/>
                  </a:lnTo>
                  <a:lnTo>
                    <a:pt x="522" y="80"/>
                  </a:lnTo>
                  <a:lnTo>
                    <a:pt x="522" y="80"/>
                  </a:lnTo>
                  <a:lnTo>
                    <a:pt x="520" y="78"/>
                  </a:lnTo>
                  <a:lnTo>
                    <a:pt x="520" y="78"/>
                  </a:lnTo>
                  <a:lnTo>
                    <a:pt x="518" y="76"/>
                  </a:lnTo>
                  <a:lnTo>
                    <a:pt x="516" y="76"/>
                  </a:lnTo>
                  <a:lnTo>
                    <a:pt x="514" y="76"/>
                  </a:lnTo>
                  <a:lnTo>
                    <a:pt x="510" y="74"/>
                  </a:lnTo>
                  <a:lnTo>
                    <a:pt x="506" y="74"/>
                  </a:lnTo>
                  <a:lnTo>
                    <a:pt x="504" y="72"/>
                  </a:lnTo>
                  <a:lnTo>
                    <a:pt x="500" y="70"/>
                  </a:lnTo>
                  <a:lnTo>
                    <a:pt x="500" y="70"/>
                  </a:lnTo>
                  <a:lnTo>
                    <a:pt x="498" y="70"/>
                  </a:lnTo>
                  <a:lnTo>
                    <a:pt x="498" y="68"/>
                  </a:lnTo>
                  <a:lnTo>
                    <a:pt x="496" y="68"/>
                  </a:lnTo>
                  <a:lnTo>
                    <a:pt x="494" y="64"/>
                  </a:lnTo>
                  <a:lnTo>
                    <a:pt x="494" y="62"/>
                  </a:lnTo>
                  <a:lnTo>
                    <a:pt x="492" y="60"/>
                  </a:lnTo>
                  <a:lnTo>
                    <a:pt x="492" y="60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6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8" y="58"/>
                  </a:lnTo>
                  <a:lnTo>
                    <a:pt x="476" y="58"/>
                  </a:lnTo>
                  <a:lnTo>
                    <a:pt x="476" y="58"/>
                  </a:lnTo>
                  <a:lnTo>
                    <a:pt x="476" y="58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72" y="54"/>
                  </a:lnTo>
                  <a:lnTo>
                    <a:pt x="470" y="52"/>
                  </a:lnTo>
                  <a:lnTo>
                    <a:pt x="470" y="50"/>
                  </a:lnTo>
                  <a:lnTo>
                    <a:pt x="468" y="46"/>
                  </a:lnTo>
                  <a:lnTo>
                    <a:pt x="468" y="44"/>
                  </a:lnTo>
                  <a:lnTo>
                    <a:pt x="464" y="38"/>
                  </a:lnTo>
                  <a:lnTo>
                    <a:pt x="462" y="30"/>
                  </a:lnTo>
                  <a:lnTo>
                    <a:pt x="462" y="28"/>
                  </a:lnTo>
                  <a:lnTo>
                    <a:pt x="460" y="24"/>
                  </a:lnTo>
                  <a:lnTo>
                    <a:pt x="458" y="22"/>
                  </a:lnTo>
                  <a:lnTo>
                    <a:pt x="458" y="20"/>
                  </a:lnTo>
                  <a:lnTo>
                    <a:pt x="456" y="18"/>
                  </a:lnTo>
                  <a:lnTo>
                    <a:pt x="456" y="18"/>
                  </a:lnTo>
                  <a:lnTo>
                    <a:pt x="454" y="18"/>
                  </a:lnTo>
                  <a:lnTo>
                    <a:pt x="454" y="16"/>
                  </a:lnTo>
                  <a:lnTo>
                    <a:pt x="452" y="16"/>
                  </a:lnTo>
                  <a:lnTo>
                    <a:pt x="452" y="16"/>
                  </a:lnTo>
                  <a:lnTo>
                    <a:pt x="450" y="16"/>
                  </a:lnTo>
                  <a:lnTo>
                    <a:pt x="448" y="16"/>
                  </a:lnTo>
                  <a:lnTo>
                    <a:pt x="444" y="16"/>
                  </a:lnTo>
                  <a:lnTo>
                    <a:pt x="442" y="16"/>
                  </a:lnTo>
                  <a:lnTo>
                    <a:pt x="440" y="16"/>
                  </a:lnTo>
                  <a:lnTo>
                    <a:pt x="434" y="16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24" y="22"/>
                  </a:lnTo>
                  <a:lnTo>
                    <a:pt x="420" y="22"/>
                  </a:lnTo>
                  <a:lnTo>
                    <a:pt x="418" y="24"/>
                  </a:lnTo>
                  <a:lnTo>
                    <a:pt x="414" y="24"/>
                  </a:lnTo>
                  <a:lnTo>
                    <a:pt x="412" y="24"/>
                  </a:lnTo>
                  <a:lnTo>
                    <a:pt x="412" y="26"/>
                  </a:lnTo>
                  <a:lnTo>
                    <a:pt x="408" y="26"/>
                  </a:lnTo>
                  <a:lnTo>
                    <a:pt x="406" y="26"/>
                  </a:lnTo>
                  <a:lnTo>
                    <a:pt x="404" y="26"/>
                  </a:lnTo>
                  <a:lnTo>
                    <a:pt x="402" y="26"/>
                  </a:lnTo>
                  <a:lnTo>
                    <a:pt x="400" y="26"/>
                  </a:lnTo>
                  <a:lnTo>
                    <a:pt x="398" y="26"/>
                  </a:lnTo>
                  <a:lnTo>
                    <a:pt x="398" y="24"/>
                  </a:lnTo>
                  <a:lnTo>
                    <a:pt x="396" y="24"/>
                  </a:lnTo>
                  <a:lnTo>
                    <a:pt x="396" y="24"/>
                  </a:lnTo>
                  <a:lnTo>
                    <a:pt x="396" y="24"/>
                  </a:lnTo>
                  <a:lnTo>
                    <a:pt x="396" y="22"/>
                  </a:lnTo>
                  <a:lnTo>
                    <a:pt x="396" y="22"/>
                  </a:lnTo>
                  <a:lnTo>
                    <a:pt x="396" y="20"/>
                  </a:lnTo>
                  <a:lnTo>
                    <a:pt x="396" y="18"/>
                  </a:lnTo>
                  <a:lnTo>
                    <a:pt x="396" y="14"/>
                  </a:lnTo>
                  <a:lnTo>
                    <a:pt x="396" y="14"/>
                  </a:lnTo>
                  <a:lnTo>
                    <a:pt x="396" y="12"/>
                  </a:lnTo>
                  <a:lnTo>
                    <a:pt x="394" y="12"/>
                  </a:lnTo>
                  <a:lnTo>
                    <a:pt x="394" y="10"/>
                  </a:lnTo>
                  <a:lnTo>
                    <a:pt x="392" y="8"/>
                  </a:lnTo>
                  <a:lnTo>
                    <a:pt x="392" y="8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6" y="2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6" y="0"/>
                  </a:lnTo>
                  <a:lnTo>
                    <a:pt x="372" y="2"/>
                  </a:lnTo>
                  <a:lnTo>
                    <a:pt x="370" y="2"/>
                  </a:lnTo>
                  <a:lnTo>
                    <a:pt x="362" y="4"/>
                  </a:lnTo>
                  <a:lnTo>
                    <a:pt x="358" y="6"/>
                  </a:lnTo>
                  <a:lnTo>
                    <a:pt x="356" y="6"/>
                  </a:lnTo>
                  <a:lnTo>
                    <a:pt x="350" y="8"/>
                  </a:lnTo>
                  <a:lnTo>
                    <a:pt x="344" y="8"/>
                  </a:lnTo>
                  <a:lnTo>
                    <a:pt x="338" y="10"/>
                  </a:lnTo>
                  <a:lnTo>
                    <a:pt x="336" y="10"/>
                  </a:lnTo>
                  <a:lnTo>
                    <a:pt x="334" y="10"/>
                  </a:lnTo>
                  <a:lnTo>
                    <a:pt x="330" y="10"/>
                  </a:lnTo>
                  <a:lnTo>
                    <a:pt x="326" y="10"/>
                  </a:lnTo>
                  <a:lnTo>
                    <a:pt x="320" y="10"/>
                  </a:lnTo>
                  <a:lnTo>
                    <a:pt x="316" y="10"/>
                  </a:lnTo>
                  <a:lnTo>
                    <a:pt x="306" y="8"/>
                  </a:lnTo>
                  <a:lnTo>
                    <a:pt x="298" y="8"/>
                  </a:lnTo>
                  <a:lnTo>
                    <a:pt x="296" y="6"/>
                  </a:lnTo>
                  <a:lnTo>
                    <a:pt x="294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82" y="2"/>
                  </a:lnTo>
                  <a:lnTo>
                    <a:pt x="280" y="2"/>
                  </a:lnTo>
                  <a:lnTo>
                    <a:pt x="278" y="2"/>
                  </a:lnTo>
                  <a:lnTo>
                    <a:pt x="276" y="2"/>
                  </a:lnTo>
                  <a:lnTo>
                    <a:pt x="272" y="2"/>
                  </a:lnTo>
                  <a:lnTo>
                    <a:pt x="272" y="4"/>
                  </a:lnTo>
                  <a:lnTo>
                    <a:pt x="270" y="4"/>
                  </a:lnTo>
                  <a:lnTo>
                    <a:pt x="270" y="4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68" y="6"/>
                  </a:lnTo>
                  <a:lnTo>
                    <a:pt x="268" y="6"/>
                  </a:lnTo>
                  <a:lnTo>
                    <a:pt x="268" y="8"/>
                  </a:lnTo>
                  <a:lnTo>
                    <a:pt x="268" y="10"/>
                  </a:lnTo>
                  <a:lnTo>
                    <a:pt x="268" y="12"/>
                  </a:lnTo>
                  <a:lnTo>
                    <a:pt x="270" y="14"/>
                  </a:lnTo>
                  <a:lnTo>
                    <a:pt x="272" y="18"/>
                  </a:lnTo>
                  <a:lnTo>
                    <a:pt x="272" y="20"/>
                  </a:lnTo>
                  <a:lnTo>
                    <a:pt x="272" y="22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0" y="26"/>
                  </a:lnTo>
                  <a:lnTo>
                    <a:pt x="270" y="28"/>
                  </a:lnTo>
                  <a:lnTo>
                    <a:pt x="270" y="28"/>
                  </a:lnTo>
                  <a:lnTo>
                    <a:pt x="266" y="30"/>
                  </a:lnTo>
                  <a:lnTo>
                    <a:pt x="264" y="30"/>
                  </a:lnTo>
                  <a:lnTo>
                    <a:pt x="260" y="32"/>
                  </a:lnTo>
                  <a:lnTo>
                    <a:pt x="258" y="32"/>
                  </a:lnTo>
                  <a:lnTo>
                    <a:pt x="256" y="34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52" y="34"/>
                  </a:lnTo>
                  <a:lnTo>
                    <a:pt x="248" y="36"/>
                  </a:lnTo>
                  <a:lnTo>
                    <a:pt x="246" y="36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38"/>
                  </a:lnTo>
                  <a:lnTo>
                    <a:pt x="238" y="38"/>
                  </a:lnTo>
                  <a:lnTo>
                    <a:pt x="238" y="40"/>
                  </a:lnTo>
                  <a:lnTo>
                    <a:pt x="236" y="40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6"/>
                  </a:lnTo>
                  <a:lnTo>
                    <a:pt x="238" y="48"/>
                  </a:lnTo>
                  <a:lnTo>
                    <a:pt x="242" y="50"/>
                  </a:lnTo>
                  <a:lnTo>
                    <a:pt x="244" y="52"/>
                  </a:lnTo>
                  <a:lnTo>
                    <a:pt x="246" y="56"/>
                  </a:lnTo>
                  <a:lnTo>
                    <a:pt x="246" y="56"/>
                  </a:lnTo>
                  <a:lnTo>
                    <a:pt x="246" y="58"/>
                  </a:lnTo>
                  <a:lnTo>
                    <a:pt x="246" y="60"/>
                  </a:lnTo>
                  <a:lnTo>
                    <a:pt x="246" y="60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4" y="64"/>
                  </a:lnTo>
                  <a:lnTo>
                    <a:pt x="244" y="64"/>
                  </a:lnTo>
                  <a:lnTo>
                    <a:pt x="242" y="66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38" y="68"/>
                  </a:lnTo>
                  <a:lnTo>
                    <a:pt x="238" y="68"/>
                  </a:lnTo>
                  <a:lnTo>
                    <a:pt x="236" y="68"/>
                  </a:lnTo>
                  <a:lnTo>
                    <a:pt x="236" y="68"/>
                  </a:lnTo>
                  <a:lnTo>
                    <a:pt x="234" y="68"/>
                  </a:lnTo>
                  <a:lnTo>
                    <a:pt x="232" y="66"/>
                  </a:lnTo>
                  <a:lnTo>
                    <a:pt x="228" y="66"/>
                  </a:lnTo>
                  <a:lnTo>
                    <a:pt x="226" y="64"/>
                  </a:lnTo>
                  <a:lnTo>
                    <a:pt x="222" y="62"/>
                  </a:lnTo>
                  <a:lnTo>
                    <a:pt x="220" y="60"/>
                  </a:lnTo>
                  <a:lnTo>
                    <a:pt x="212" y="56"/>
                  </a:lnTo>
                  <a:lnTo>
                    <a:pt x="208" y="52"/>
                  </a:lnTo>
                  <a:lnTo>
                    <a:pt x="204" y="50"/>
                  </a:lnTo>
                  <a:lnTo>
                    <a:pt x="204" y="50"/>
                  </a:lnTo>
                  <a:lnTo>
                    <a:pt x="202" y="48"/>
                  </a:lnTo>
                  <a:lnTo>
                    <a:pt x="200" y="48"/>
                  </a:lnTo>
                  <a:lnTo>
                    <a:pt x="198" y="48"/>
                  </a:lnTo>
                  <a:lnTo>
                    <a:pt x="198" y="48"/>
                  </a:lnTo>
                  <a:lnTo>
                    <a:pt x="196" y="48"/>
                  </a:lnTo>
                  <a:lnTo>
                    <a:pt x="194" y="48"/>
                  </a:lnTo>
                  <a:lnTo>
                    <a:pt x="192" y="48"/>
                  </a:lnTo>
                  <a:lnTo>
                    <a:pt x="188" y="48"/>
                  </a:lnTo>
                  <a:lnTo>
                    <a:pt x="184" y="50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6" y="50"/>
                  </a:lnTo>
                  <a:lnTo>
                    <a:pt x="174" y="50"/>
                  </a:lnTo>
                  <a:lnTo>
                    <a:pt x="172" y="48"/>
                  </a:lnTo>
                  <a:lnTo>
                    <a:pt x="170" y="48"/>
                  </a:lnTo>
                  <a:lnTo>
                    <a:pt x="168" y="48"/>
                  </a:lnTo>
                  <a:lnTo>
                    <a:pt x="168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66" y="42"/>
                  </a:lnTo>
                  <a:lnTo>
                    <a:pt x="166" y="40"/>
                  </a:lnTo>
                  <a:lnTo>
                    <a:pt x="168" y="40"/>
                  </a:lnTo>
                  <a:lnTo>
                    <a:pt x="168" y="3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4"/>
                  </a:lnTo>
                  <a:lnTo>
                    <a:pt x="166" y="32"/>
                  </a:lnTo>
                  <a:lnTo>
                    <a:pt x="164" y="30"/>
                  </a:lnTo>
                  <a:lnTo>
                    <a:pt x="162" y="28"/>
                  </a:lnTo>
                  <a:lnTo>
                    <a:pt x="160" y="26"/>
                  </a:lnTo>
                  <a:lnTo>
                    <a:pt x="156" y="26"/>
                  </a:lnTo>
                  <a:lnTo>
                    <a:pt x="154" y="24"/>
                  </a:lnTo>
                  <a:lnTo>
                    <a:pt x="152" y="22"/>
                  </a:lnTo>
                  <a:lnTo>
                    <a:pt x="146" y="20"/>
                  </a:lnTo>
                  <a:lnTo>
                    <a:pt x="140" y="16"/>
                  </a:lnTo>
                  <a:lnTo>
                    <a:pt x="136" y="14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0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10"/>
                  </a:lnTo>
                  <a:lnTo>
                    <a:pt x="96" y="10"/>
                  </a:lnTo>
                  <a:lnTo>
                    <a:pt x="94" y="10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6" y="10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70" y="12"/>
                  </a:lnTo>
                  <a:lnTo>
                    <a:pt x="68" y="12"/>
                  </a:lnTo>
                  <a:lnTo>
                    <a:pt x="68" y="14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6" y="16"/>
                  </a:lnTo>
                  <a:lnTo>
                    <a:pt x="66" y="18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4" y="16"/>
                  </a:lnTo>
                  <a:lnTo>
                    <a:pt x="52" y="14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6" y="8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12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6" y="26"/>
                  </a:lnTo>
                  <a:lnTo>
                    <a:pt x="12" y="30"/>
                  </a:lnTo>
                  <a:lnTo>
                    <a:pt x="10" y="36"/>
                  </a:lnTo>
                  <a:lnTo>
                    <a:pt x="8" y="40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12" y="78"/>
                  </a:lnTo>
                  <a:lnTo>
                    <a:pt x="14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4"/>
                  </a:lnTo>
                  <a:lnTo>
                    <a:pt x="28" y="96"/>
                  </a:lnTo>
                  <a:lnTo>
                    <a:pt x="28" y="98"/>
                  </a:lnTo>
                  <a:lnTo>
                    <a:pt x="28" y="102"/>
                  </a:lnTo>
                  <a:lnTo>
                    <a:pt x="26" y="104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8"/>
                  </a:lnTo>
                  <a:lnTo>
                    <a:pt x="24" y="110"/>
                  </a:lnTo>
                  <a:lnTo>
                    <a:pt x="22" y="112"/>
                  </a:lnTo>
                  <a:lnTo>
                    <a:pt x="20" y="114"/>
                  </a:lnTo>
                  <a:lnTo>
                    <a:pt x="18" y="114"/>
                  </a:lnTo>
                  <a:lnTo>
                    <a:pt x="16" y="116"/>
                  </a:lnTo>
                  <a:lnTo>
                    <a:pt x="14" y="118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2" y="122"/>
                  </a:lnTo>
                  <a:lnTo>
                    <a:pt x="12" y="124"/>
                  </a:lnTo>
                  <a:lnTo>
                    <a:pt x="10" y="126"/>
                  </a:lnTo>
                  <a:lnTo>
                    <a:pt x="10" y="132"/>
                  </a:lnTo>
                  <a:lnTo>
                    <a:pt x="10" y="136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10" y="146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0" y="142"/>
                  </a:lnTo>
                  <a:lnTo>
                    <a:pt x="24" y="142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8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44" y="148"/>
                  </a:lnTo>
                  <a:lnTo>
                    <a:pt x="44" y="148"/>
                  </a:lnTo>
                  <a:lnTo>
                    <a:pt x="46" y="148"/>
                  </a:lnTo>
                  <a:lnTo>
                    <a:pt x="46" y="148"/>
                  </a:lnTo>
                  <a:lnTo>
                    <a:pt x="46" y="146"/>
                  </a:lnTo>
                  <a:lnTo>
                    <a:pt x="46" y="146"/>
                  </a:lnTo>
                  <a:lnTo>
                    <a:pt x="48" y="144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2" y="140"/>
                  </a:lnTo>
                  <a:lnTo>
                    <a:pt x="52" y="140"/>
                  </a:lnTo>
                  <a:lnTo>
                    <a:pt x="54" y="142"/>
                  </a:lnTo>
                  <a:lnTo>
                    <a:pt x="56" y="142"/>
                  </a:lnTo>
                  <a:lnTo>
                    <a:pt x="58" y="142"/>
                  </a:lnTo>
                  <a:lnTo>
                    <a:pt x="58" y="144"/>
                  </a:lnTo>
                  <a:lnTo>
                    <a:pt x="60" y="144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58" y="154"/>
                  </a:lnTo>
                  <a:lnTo>
                    <a:pt x="58" y="158"/>
                  </a:lnTo>
                  <a:lnTo>
                    <a:pt x="58" y="160"/>
                  </a:lnTo>
                  <a:lnTo>
                    <a:pt x="56" y="162"/>
                  </a:lnTo>
                  <a:lnTo>
                    <a:pt x="56" y="164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0" y="170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60" y="172"/>
                  </a:lnTo>
                  <a:lnTo>
                    <a:pt x="60" y="174"/>
                  </a:lnTo>
                  <a:lnTo>
                    <a:pt x="60" y="174"/>
                  </a:lnTo>
                  <a:lnTo>
                    <a:pt x="58" y="174"/>
                  </a:lnTo>
                  <a:lnTo>
                    <a:pt x="58" y="174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54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4" y="172"/>
                  </a:lnTo>
                  <a:lnTo>
                    <a:pt x="44" y="172"/>
                  </a:lnTo>
                  <a:lnTo>
                    <a:pt x="42" y="172"/>
                  </a:lnTo>
                  <a:lnTo>
                    <a:pt x="40" y="172"/>
                  </a:lnTo>
                  <a:lnTo>
                    <a:pt x="40" y="174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36" y="176"/>
                  </a:lnTo>
                  <a:lnTo>
                    <a:pt x="36" y="176"/>
                  </a:lnTo>
                  <a:lnTo>
                    <a:pt x="34" y="178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32" y="182"/>
                  </a:lnTo>
                  <a:lnTo>
                    <a:pt x="32" y="184"/>
                  </a:lnTo>
                  <a:lnTo>
                    <a:pt x="32" y="186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2" y="192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28" y="192"/>
                  </a:lnTo>
                  <a:lnTo>
                    <a:pt x="28" y="192"/>
                  </a:lnTo>
                  <a:lnTo>
                    <a:pt x="26" y="192"/>
                  </a:lnTo>
                  <a:lnTo>
                    <a:pt x="24" y="192"/>
                  </a:lnTo>
                  <a:lnTo>
                    <a:pt x="22" y="192"/>
                  </a:lnTo>
                  <a:lnTo>
                    <a:pt x="22" y="192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4"/>
                  </a:lnTo>
                  <a:lnTo>
                    <a:pt x="20" y="194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0" y="198"/>
                  </a:lnTo>
                  <a:lnTo>
                    <a:pt x="22" y="202"/>
                  </a:lnTo>
                  <a:lnTo>
                    <a:pt x="22" y="204"/>
                  </a:lnTo>
                  <a:lnTo>
                    <a:pt x="24" y="206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6" y="214"/>
                  </a:lnTo>
                  <a:lnTo>
                    <a:pt x="26" y="216"/>
                  </a:lnTo>
                  <a:lnTo>
                    <a:pt x="26" y="216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30" y="218"/>
                  </a:lnTo>
                  <a:lnTo>
                    <a:pt x="30" y="218"/>
                  </a:lnTo>
                  <a:lnTo>
                    <a:pt x="32" y="218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2" y="216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8" y="216"/>
                  </a:lnTo>
                  <a:lnTo>
                    <a:pt x="48" y="216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52" y="220"/>
                  </a:lnTo>
                  <a:lnTo>
                    <a:pt x="52" y="220"/>
                  </a:lnTo>
                  <a:lnTo>
                    <a:pt x="52" y="222"/>
                  </a:lnTo>
                  <a:lnTo>
                    <a:pt x="52" y="224"/>
                  </a:lnTo>
                  <a:lnTo>
                    <a:pt x="52" y="226"/>
                  </a:lnTo>
                  <a:lnTo>
                    <a:pt x="52" y="232"/>
                  </a:lnTo>
                  <a:lnTo>
                    <a:pt x="52" y="236"/>
                  </a:lnTo>
                  <a:lnTo>
                    <a:pt x="52" y="238"/>
                  </a:lnTo>
                  <a:lnTo>
                    <a:pt x="54" y="238"/>
                  </a:lnTo>
                  <a:lnTo>
                    <a:pt x="54" y="240"/>
                  </a:lnTo>
                  <a:lnTo>
                    <a:pt x="54" y="242"/>
                  </a:lnTo>
                  <a:lnTo>
                    <a:pt x="54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6" y="242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8" y="240"/>
                  </a:lnTo>
                  <a:lnTo>
                    <a:pt x="58" y="238"/>
                  </a:lnTo>
                  <a:lnTo>
                    <a:pt x="58" y="236"/>
                  </a:lnTo>
                  <a:lnTo>
                    <a:pt x="58" y="234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8"/>
                  </a:lnTo>
                  <a:lnTo>
                    <a:pt x="68" y="228"/>
                  </a:lnTo>
                  <a:lnTo>
                    <a:pt x="72" y="228"/>
                  </a:lnTo>
                  <a:lnTo>
                    <a:pt x="74" y="228"/>
                  </a:lnTo>
                  <a:lnTo>
                    <a:pt x="76" y="230"/>
                  </a:lnTo>
                  <a:lnTo>
                    <a:pt x="76" y="230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0" y="234"/>
                  </a:lnTo>
                  <a:lnTo>
                    <a:pt x="80" y="236"/>
                  </a:lnTo>
                  <a:lnTo>
                    <a:pt x="80" y="238"/>
                  </a:lnTo>
                  <a:lnTo>
                    <a:pt x="80" y="242"/>
                  </a:lnTo>
                  <a:lnTo>
                    <a:pt x="82" y="246"/>
                  </a:lnTo>
                  <a:lnTo>
                    <a:pt x="82" y="248"/>
                  </a:lnTo>
                  <a:lnTo>
                    <a:pt x="82" y="250"/>
                  </a:lnTo>
                  <a:lnTo>
                    <a:pt x="84" y="250"/>
                  </a:lnTo>
                  <a:lnTo>
                    <a:pt x="88" y="248"/>
                  </a:lnTo>
                  <a:lnTo>
                    <a:pt x="90" y="246"/>
                  </a:lnTo>
                  <a:lnTo>
                    <a:pt x="92" y="246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6" y="246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02" y="246"/>
                  </a:lnTo>
                  <a:lnTo>
                    <a:pt x="104" y="248"/>
                  </a:lnTo>
                  <a:lnTo>
                    <a:pt x="106" y="248"/>
                  </a:lnTo>
                  <a:lnTo>
                    <a:pt x="106" y="248"/>
                  </a:lnTo>
                  <a:lnTo>
                    <a:pt x="108" y="250"/>
                  </a:lnTo>
                  <a:lnTo>
                    <a:pt x="108" y="250"/>
                  </a:lnTo>
                  <a:lnTo>
                    <a:pt x="108" y="250"/>
                  </a:lnTo>
                  <a:lnTo>
                    <a:pt x="108" y="252"/>
                  </a:lnTo>
                  <a:lnTo>
                    <a:pt x="108" y="254"/>
                  </a:lnTo>
                  <a:lnTo>
                    <a:pt x="108" y="254"/>
                  </a:lnTo>
                  <a:lnTo>
                    <a:pt x="106" y="256"/>
                  </a:lnTo>
                  <a:lnTo>
                    <a:pt x="106" y="258"/>
                  </a:lnTo>
                  <a:lnTo>
                    <a:pt x="106" y="258"/>
                  </a:lnTo>
                  <a:lnTo>
                    <a:pt x="106" y="260"/>
                  </a:lnTo>
                  <a:lnTo>
                    <a:pt x="108" y="260"/>
                  </a:lnTo>
                  <a:lnTo>
                    <a:pt x="108" y="260"/>
                  </a:lnTo>
                  <a:lnTo>
                    <a:pt x="108" y="260"/>
                  </a:lnTo>
                  <a:lnTo>
                    <a:pt x="110" y="262"/>
                  </a:lnTo>
                  <a:lnTo>
                    <a:pt x="112" y="262"/>
                  </a:lnTo>
                  <a:lnTo>
                    <a:pt x="114" y="262"/>
                  </a:lnTo>
                  <a:lnTo>
                    <a:pt x="118" y="264"/>
                  </a:lnTo>
                  <a:lnTo>
                    <a:pt x="120" y="264"/>
                  </a:lnTo>
                  <a:lnTo>
                    <a:pt x="120" y="254"/>
                  </a:lnTo>
                  <a:lnTo>
                    <a:pt x="122" y="244"/>
                  </a:lnTo>
                  <a:lnTo>
                    <a:pt x="122" y="234"/>
                  </a:lnTo>
                  <a:lnTo>
                    <a:pt x="122" y="228"/>
                  </a:lnTo>
                  <a:lnTo>
                    <a:pt x="124" y="220"/>
                  </a:lnTo>
                  <a:lnTo>
                    <a:pt x="124" y="214"/>
                  </a:lnTo>
                  <a:lnTo>
                    <a:pt x="126" y="208"/>
                  </a:lnTo>
                  <a:lnTo>
                    <a:pt x="126" y="204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30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4" y="188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40" y="182"/>
                  </a:lnTo>
                  <a:lnTo>
                    <a:pt x="144" y="180"/>
                  </a:lnTo>
                  <a:lnTo>
                    <a:pt x="148" y="176"/>
                  </a:lnTo>
                  <a:lnTo>
                    <a:pt x="154" y="172"/>
                  </a:lnTo>
                  <a:lnTo>
                    <a:pt x="158" y="170"/>
                  </a:lnTo>
                  <a:lnTo>
                    <a:pt x="162" y="166"/>
                  </a:lnTo>
                  <a:lnTo>
                    <a:pt x="164" y="166"/>
                  </a:lnTo>
                  <a:lnTo>
                    <a:pt x="168" y="166"/>
                  </a:lnTo>
                  <a:lnTo>
                    <a:pt x="172" y="166"/>
                  </a:lnTo>
                  <a:lnTo>
                    <a:pt x="174" y="164"/>
                  </a:lnTo>
                  <a:lnTo>
                    <a:pt x="176" y="164"/>
                  </a:lnTo>
                  <a:lnTo>
                    <a:pt x="176" y="164"/>
                  </a:lnTo>
                  <a:lnTo>
                    <a:pt x="176" y="164"/>
                  </a:lnTo>
                  <a:lnTo>
                    <a:pt x="176" y="162"/>
                  </a:lnTo>
                  <a:lnTo>
                    <a:pt x="178" y="162"/>
                  </a:lnTo>
                  <a:lnTo>
                    <a:pt x="178" y="160"/>
                  </a:lnTo>
                  <a:lnTo>
                    <a:pt x="178" y="160"/>
                  </a:lnTo>
                  <a:lnTo>
                    <a:pt x="176" y="158"/>
                  </a:lnTo>
                  <a:lnTo>
                    <a:pt x="176" y="154"/>
                  </a:lnTo>
                  <a:lnTo>
                    <a:pt x="176" y="152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48"/>
                  </a:lnTo>
                  <a:lnTo>
                    <a:pt x="176" y="148"/>
                  </a:lnTo>
                  <a:lnTo>
                    <a:pt x="176" y="146"/>
                  </a:lnTo>
                  <a:lnTo>
                    <a:pt x="178" y="146"/>
                  </a:lnTo>
                  <a:lnTo>
                    <a:pt x="180" y="146"/>
                  </a:lnTo>
                  <a:lnTo>
                    <a:pt x="180" y="144"/>
                  </a:lnTo>
                  <a:lnTo>
                    <a:pt x="182" y="144"/>
                  </a:lnTo>
                  <a:lnTo>
                    <a:pt x="184" y="144"/>
                  </a:lnTo>
                  <a:lnTo>
                    <a:pt x="186" y="144"/>
                  </a:lnTo>
                  <a:lnTo>
                    <a:pt x="188" y="144"/>
                  </a:lnTo>
                  <a:lnTo>
                    <a:pt x="190" y="144"/>
                  </a:lnTo>
                  <a:lnTo>
                    <a:pt x="192" y="144"/>
                  </a:lnTo>
                  <a:lnTo>
                    <a:pt x="194" y="144"/>
                  </a:lnTo>
                  <a:lnTo>
                    <a:pt x="196" y="144"/>
                  </a:lnTo>
                  <a:lnTo>
                    <a:pt x="198" y="144"/>
                  </a:lnTo>
                  <a:lnTo>
                    <a:pt x="200" y="144"/>
                  </a:lnTo>
                  <a:lnTo>
                    <a:pt x="202" y="146"/>
                  </a:lnTo>
                  <a:lnTo>
                    <a:pt x="204" y="146"/>
                  </a:lnTo>
                  <a:lnTo>
                    <a:pt x="204" y="146"/>
                  </a:lnTo>
                  <a:lnTo>
                    <a:pt x="204" y="148"/>
                  </a:lnTo>
                  <a:lnTo>
                    <a:pt x="206" y="148"/>
                  </a:lnTo>
                  <a:lnTo>
                    <a:pt x="206" y="150"/>
                  </a:lnTo>
                  <a:lnTo>
                    <a:pt x="206" y="152"/>
                  </a:lnTo>
                  <a:lnTo>
                    <a:pt x="206" y="152"/>
                  </a:lnTo>
                  <a:lnTo>
                    <a:pt x="206" y="154"/>
                  </a:lnTo>
                  <a:lnTo>
                    <a:pt x="206" y="158"/>
                  </a:lnTo>
                  <a:lnTo>
                    <a:pt x="204" y="160"/>
                  </a:lnTo>
                  <a:lnTo>
                    <a:pt x="204" y="164"/>
                  </a:lnTo>
                  <a:lnTo>
                    <a:pt x="204" y="166"/>
                  </a:lnTo>
                  <a:lnTo>
                    <a:pt x="204" y="166"/>
                  </a:lnTo>
                  <a:lnTo>
                    <a:pt x="204" y="168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4" y="170"/>
                  </a:lnTo>
                  <a:lnTo>
                    <a:pt x="206" y="172"/>
                  </a:lnTo>
                  <a:lnTo>
                    <a:pt x="210" y="174"/>
                  </a:lnTo>
                  <a:lnTo>
                    <a:pt x="210" y="176"/>
                  </a:lnTo>
                  <a:lnTo>
                    <a:pt x="212" y="176"/>
                  </a:lnTo>
                  <a:lnTo>
                    <a:pt x="212" y="178"/>
                  </a:lnTo>
                  <a:lnTo>
                    <a:pt x="212" y="178"/>
                  </a:lnTo>
                  <a:lnTo>
                    <a:pt x="214" y="178"/>
                  </a:lnTo>
                  <a:lnTo>
                    <a:pt x="214" y="180"/>
                  </a:lnTo>
                  <a:lnTo>
                    <a:pt x="214" y="180"/>
                  </a:lnTo>
                  <a:lnTo>
                    <a:pt x="212" y="180"/>
                  </a:lnTo>
                  <a:lnTo>
                    <a:pt x="212" y="182"/>
                  </a:lnTo>
                  <a:lnTo>
                    <a:pt x="212" y="182"/>
                  </a:lnTo>
                  <a:lnTo>
                    <a:pt x="210" y="184"/>
                  </a:lnTo>
                  <a:lnTo>
                    <a:pt x="208" y="186"/>
                  </a:lnTo>
                  <a:lnTo>
                    <a:pt x="206" y="186"/>
                  </a:lnTo>
                  <a:lnTo>
                    <a:pt x="210" y="194"/>
                  </a:lnTo>
                  <a:lnTo>
                    <a:pt x="214" y="200"/>
                  </a:lnTo>
                  <a:lnTo>
                    <a:pt x="216" y="204"/>
                  </a:lnTo>
                  <a:lnTo>
                    <a:pt x="218" y="206"/>
                  </a:lnTo>
                  <a:lnTo>
                    <a:pt x="218" y="208"/>
                  </a:lnTo>
                  <a:lnTo>
                    <a:pt x="218" y="210"/>
                  </a:lnTo>
                  <a:lnTo>
                    <a:pt x="220" y="212"/>
                  </a:lnTo>
                  <a:lnTo>
                    <a:pt x="220" y="214"/>
                  </a:lnTo>
                  <a:lnTo>
                    <a:pt x="220" y="216"/>
                  </a:lnTo>
                  <a:lnTo>
                    <a:pt x="222" y="216"/>
                  </a:lnTo>
                  <a:lnTo>
                    <a:pt x="222" y="216"/>
                  </a:lnTo>
                  <a:lnTo>
                    <a:pt x="222" y="216"/>
                  </a:lnTo>
                  <a:lnTo>
                    <a:pt x="224" y="216"/>
                  </a:lnTo>
                  <a:lnTo>
                    <a:pt x="224" y="216"/>
                  </a:lnTo>
                  <a:lnTo>
                    <a:pt x="226" y="216"/>
                  </a:lnTo>
                  <a:lnTo>
                    <a:pt x="228" y="216"/>
                  </a:lnTo>
                  <a:lnTo>
                    <a:pt x="230" y="214"/>
                  </a:lnTo>
                  <a:lnTo>
                    <a:pt x="236" y="212"/>
                  </a:lnTo>
                  <a:lnTo>
                    <a:pt x="238" y="212"/>
                  </a:lnTo>
                  <a:lnTo>
                    <a:pt x="238" y="212"/>
                  </a:lnTo>
                  <a:lnTo>
                    <a:pt x="240" y="212"/>
                  </a:lnTo>
                  <a:lnTo>
                    <a:pt x="242" y="212"/>
                  </a:lnTo>
                  <a:lnTo>
                    <a:pt x="244" y="212"/>
                  </a:lnTo>
                  <a:lnTo>
                    <a:pt x="248" y="212"/>
                  </a:lnTo>
                  <a:lnTo>
                    <a:pt x="252" y="212"/>
                  </a:lnTo>
                  <a:lnTo>
                    <a:pt x="256" y="214"/>
                  </a:lnTo>
                  <a:lnTo>
                    <a:pt x="260" y="214"/>
                  </a:lnTo>
                  <a:lnTo>
                    <a:pt x="262" y="216"/>
                  </a:lnTo>
                  <a:lnTo>
                    <a:pt x="264" y="216"/>
                  </a:lnTo>
                  <a:lnTo>
                    <a:pt x="268" y="218"/>
                  </a:lnTo>
                  <a:lnTo>
                    <a:pt x="270" y="218"/>
                  </a:lnTo>
                  <a:lnTo>
                    <a:pt x="270" y="220"/>
                  </a:lnTo>
                  <a:lnTo>
                    <a:pt x="272" y="220"/>
                  </a:lnTo>
                  <a:lnTo>
                    <a:pt x="272" y="222"/>
                  </a:lnTo>
                  <a:lnTo>
                    <a:pt x="272" y="222"/>
                  </a:lnTo>
                  <a:lnTo>
                    <a:pt x="272" y="224"/>
                  </a:lnTo>
                  <a:lnTo>
                    <a:pt x="274" y="224"/>
                  </a:lnTo>
                  <a:lnTo>
                    <a:pt x="274" y="226"/>
                  </a:lnTo>
                  <a:lnTo>
                    <a:pt x="274" y="228"/>
                  </a:lnTo>
                  <a:lnTo>
                    <a:pt x="274" y="232"/>
                  </a:lnTo>
                  <a:lnTo>
                    <a:pt x="274" y="238"/>
                  </a:lnTo>
                  <a:lnTo>
                    <a:pt x="274" y="240"/>
                  </a:lnTo>
                  <a:lnTo>
                    <a:pt x="274" y="242"/>
                  </a:lnTo>
                  <a:lnTo>
                    <a:pt x="274" y="242"/>
                  </a:lnTo>
                  <a:lnTo>
                    <a:pt x="274" y="246"/>
                  </a:lnTo>
                  <a:lnTo>
                    <a:pt x="276" y="250"/>
                  </a:lnTo>
                  <a:lnTo>
                    <a:pt x="276" y="252"/>
                  </a:lnTo>
                  <a:lnTo>
                    <a:pt x="276" y="254"/>
                  </a:lnTo>
                  <a:lnTo>
                    <a:pt x="278" y="254"/>
                  </a:lnTo>
                  <a:lnTo>
                    <a:pt x="278" y="256"/>
                  </a:lnTo>
                  <a:lnTo>
                    <a:pt x="278" y="256"/>
                  </a:lnTo>
                  <a:lnTo>
                    <a:pt x="280" y="258"/>
                  </a:lnTo>
                  <a:lnTo>
                    <a:pt x="282" y="258"/>
                  </a:lnTo>
                  <a:lnTo>
                    <a:pt x="284" y="260"/>
                  </a:lnTo>
                  <a:lnTo>
                    <a:pt x="288" y="262"/>
                  </a:lnTo>
                  <a:lnTo>
                    <a:pt x="294" y="264"/>
                  </a:lnTo>
                  <a:lnTo>
                    <a:pt x="296" y="264"/>
                  </a:lnTo>
                  <a:lnTo>
                    <a:pt x="298" y="266"/>
                  </a:lnTo>
                  <a:lnTo>
                    <a:pt x="302" y="270"/>
                  </a:lnTo>
                  <a:lnTo>
                    <a:pt x="306" y="272"/>
                  </a:lnTo>
                  <a:lnTo>
                    <a:pt x="312" y="266"/>
                  </a:lnTo>
                  <a:lnTo>
                    <a:pt x="318" y="262"/>
                  </a:lnTo>
                  <a:lnTo>
                    <a:pt x="320" y="260"/>
                  </a:lnTo>
                  <a:lnTo>
                    <a:pt x="322" y="260"/>
                  </a:lnTo>
                  <a:lnTo>
                    <a:pt x="324" y="258"/>
                  </a:lnTo>
                  <a:lnTo>
                    <a:pt x="326" y="258"/>
                  </a:lnTo>
                  <a:lnTo>
                    <a:pt x="330" y="256"/>
                  </a:lnTo>
                  <a:lnTo>
                    <a:pt x="336" y="256"/>
                  </a:lnTo>
                  <a:lnTo>
                    <a:pt x="340" y="254"/>
                  </a:lnTo>
                  <a:lnTo>
                    <a:pt x="346" y="252"/>
                  </a:lnTo>
                  <a:lnTo>
                    <a:pt x="350" y="252"/>
                  </a:lnTo>
                  <a:lnTo>
                    <a:pt x="352" y="250"/>
                  </a:lnTo>
                  <a:lnTo>
                    <a:pt x="354" y="250"/>
                  </a:lnTo>
                  <a:lnTo>
                    <a:pt x="356" y="248"/>
                  </a:lnTo>
                  <a:lnTo>
                    <a:pt x="358" y="248"/>
                  </a:lnTo>
                  <a:lnTo>
                    <a:pt x="358" y="246"/>
                  </a:lnTo>
                  <a:lnTo>
                    <a:pt x="360" y="246"/>
                  </a:lnTo>
                  <a:lnTo>
                    <a:pt x="360" y="244"/>
                  </a:lnTo>
                  <a:lnTo>
                    <a:pt x="360" y="244"/>
                  </a:lnTo>
                  <a:lnTo>
                    <a:pt x="362" y="242"/>
                  </a:lnTo>
                  <a:lnTo>
                    <a:pt x="362" y="242"/>
                  </a:lnTo>
                  <a:lnTo>
                    <a:pt x="362" y="240"/>
                  </a:lnTo>
                  <a:lnTo>
                    <a:pt x="362" y="240"/>
                  </a:lnTo>
                  <a:lnTo>
                    <a:pt x="362" y="238"/>
                  </a:lnTo>
                  <a:lnTo>
                    <a:pt x="362" y="238"/>
                  </a:lnTo>
                  <a:lnTo>
                    <a:pt x="360" y="236"/>
                  </a:lnTo>
                  <a:lnTo>
                    <a:pt x="360" y="234"/>
                  </a:lnTo>
                  <a:lnTo>
                    <a:pt x="358" y="232"/>
                  </a:lnTo>
                  <a:lnTo>
                    <a:pt x="356" y="232"/>
                  </a:lnTo>
                  <a:lnTo>
                    <a:pt x="354" y="230"/>
                  </a:lnTo>
                  <a:lnTo>
                    <a:pt x="352" y="228"/>
                  </a:lnTo>
                  <a:lnTo>
                    <a:pt x="350" y="228"/>
                  </a:lnTo>
                  <a:lnTo>
                    <a:pt x="350" y="228"/>
                  </a:lnTo>
                  <a:lnTo>
                    <a:pt x="350" y="228"/>
                  </a:lnTo>
                  <a:lnTo>
                    <a:pt x="348" y="228"/>
                  </a:lnTo>
                  <a:lnTo>
                    <a:pt x="346" y="228"/>
                  </a:lnTo>
                  <a:lnTo>
                    <a:pt x="344" y="230"/>
                  </a:lnTo>
                  <a:lnTo>
                    <a:pt x="342" y="230"/>
                  </a:lnTo>
                  <a:lnTo>
                    <a:pt x="340" y="230"/>
                  </a:lnTo>
                  <a:lnTo>
                    <a:pt x="340" y="230"/>
                  </a:lnTo>
                  <a:lnTo>
                    <a:pt x="338" y="230"/>
                  </a:lnTo>
                  <a:lnTo>
                    <a:pt x="338" y="230"/>
                  </a:lnTo>
                  <a:lnTo>
                    <a:pt x="336" y="230"/>
                  </a:lnTo>
                  <a:lnTo>
                    <a:pt x="334" y="230"/>
                  </a:lnTo>
                  <a:lnTo>
                    <a:pt x="334" y="228"/>
                  </a:lnTo>
                  <a:lnTo>
                    <a:pt x="330" y="226"/>
                  </a:lnTo>
                  <a:lnTo>
                    <a:pt x="330" y="224"/>
                  </a:lnTo>
                  <a:lnTo>
                    <a:pt x="328" y="224"/>
                  </a:lnTo>
                  <a:lnTo>
                    <a:pt x="328" y="222"/>
                  </a:lnTo>
                  <a:lnTo>
                    <a:pt x="326" y="222"/>
                  </a:lnTo>
                  <a:lnTo>
                    <a:pt x="326" y="220"/>
                  </a:lnTo>
                  <a:lnTo>
                    <a:pt x="326" y="220"/>
                  </a:lnTo>
                  <a:lnTo>
                    <a:pt x="326" y="220"/>
                  </a:lnTo>
                  <a:lnTo>
                    <a:pt x="326" y="218"/>
                  </a:lnTo>
                  <a:lnTo>
                    <a:pt x="328" y="218"/>
                  </a:lnTo>
                  <a:lnTo>
                    <a:pt x="328" y="216"/>
                  </a:lnTo>
                  <a:lnTo>
                    <a:pt x="330" y="214"/>
                  </a:lnTo>
                  <a:lnTo>
                    <a:pt x="330" y="214"/>
                  </a:lnTo>
                  <a:lnTo>
                    <a:pt x="332" y="212"/>
                  </a:lnTo>
                  <a:lnTo>
                    <a:pt x="334" y="212"/>
                  </a:lnTo>
                  <a:lnTo>
                    <a:pt x="334" y="210"/>
                  </a:lnTo>
                  <a:lnTo>
                    <a:pt x="334" y="210"/>
                  </a:lnTo>
                  <a:lnTo>
                    <a:pt x="334" y="210"/>
                  </a:lnTo>
                  <a:lnTo>
                    <a:pt x="334" y="208"/>
                  </a:lnTo>
                  <a:lnTo>
                    <a:pt x="332" y="206"/>
                  </a:lnTo>
                  <a:lnTo>
                    <a:pt x="332" y="204"/>
                  </a:lnTo>
                  <a:lnTo>
                    <a:pt x="332" y="202"/>
                  </a:lnTo>
                  <a:lnTo>
                    <a:pt x="332" y="200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2" y="198"/>
                  </a:lnTo>
                  <a:lnTo>
                    <a:pt x="332" y="196"/>
                  </a:lnTo>
                  <a:lnTo>
                    <a:pt x="334" y="194"/>
                  </a:lnTo>
                  <a:lnTo>
                    <a:pt x="334" y="192"/>
                  </a:lnTo>
                  <a:lnTo>
                    <a:pt x="336" y="192"/>
                  </a:lnTo>
                  <a:lnTo>
                    <a:pt x="338" y="190"/>
                  </a:lnTo>
                  <a:lnTo>
                    <a:pt x="338" y="190"/>
                  </a:lnTo>
                  <a:lnTo>
                    <a:pt x="340" y="188"/>
                  </a:lnTo>
                  <a:lnTo>
                    <a:pt x="342" y="188"/>
                  </a:lnTo>
                  <a:lnTo>
                    <a:pt x="342" y="188"/>
                  </a:lnTo>
                  <a:lnTo>
                    <a:pt x="342" y="188"/>
                  </a:lnTo>
                  <a:lnTo>
                    <a:pt x="344" y="190"/>
                  </a:lnTo>
                  <a:lnTo>
                    <a:pt x="344" y="190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8"/>
                  </a:lnTo>
                  <a:lnTo>
                    <a:pt x="350" y="200"/>
                  </a:lnTo>
                  <a:lnTo>
                    <a:pt x="352" y="200"/>
                  </a:lnTo>
                  <a:lnTo>
                    <a:pt x="352" y="200"/>
                  </a:lnTo>
                  <a:lnTo>
                    <a:pt x="354" y="202"/>
                  </a:lnTo>
                  <a:lnTo>
                    <a:pt x="354" y="202"/>
                  </a:lnTo>
                  <a:lnTo>
                    <a:pt x="356" y="202"/>
                  </a:lnTo>
                  <a:lnTo>
                    <a:pt x="356" y="202"/>
                  </a:lnTo>
                  <a:lnTo>
                    <a:pt x="356" y="202"/>
                  </a:lnTo>
                  <a:lnTo>
                    <a:pt x="356" y="200"/>
                  </a:lnTo>
                  <a:lnTo>
                    <a:pt x="356" y="200"/>
                  </a:lnTo>
                  <a:lnTo>
                    <a:pt x="358" y="198"/>
                  </a:lnTo>
                  <a:lnTo>
                    <a:pt x="358" y="196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2"/>
                  </a:lnTo>
                  <a:lnTo>
                    <a:pt x="362" y="192"/>
                  </a:lnTo>
                  <a:lnTo>
                    <a:pt x="362" y="190"/>
                  </a:lnTo>
                  <a:lnTo>
                    <a:pt x="364" y="188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6"/>
                  </a:lnTo>
                  <a:lnTo>
                    <a:pt x="376" y="186"/>
                  </a:lnTo>
                  <a:lnTo>
                    <a:pt x="378" y="186"/>
                  </a:lnTo>
                  <a:lnTo>
                    <a:pt x="378" y="186"/>
                  </a:lnTo>
                  <a:lnTo>
                    <a:pt x="380" y="186"/>
                  </a:lnTo>
                  <a:lnTo>
                    <a:pt x="380" y="186"/>
                  </a:lnTo>
                  <a:lnTo>
                    <a:pt x="380" y="186"/>
                  </a:lnTo>
                  <a:lnTo>
                    <a:pt x="382" y="188"/>
                  </a:lnTo>
                  <a:lnTo>
                    <a:pt x="384" y="190"/>
                  </a:lnTo>
                  <a:lnTo>
                    <a:pt x="384" y="192"/>
                  </a:lnTo>
                  <a:lnTo>
                    <a:pt x="386" y="192"/>
                  </a:lnTo>
                  <a:lnTo>
                    <a:pt x="388" y="194"/>
                  </a:lnTo>
                  <a:lnTo>
                    <a:pt x="388" y="196"/>
                  </a:lnTo>
                  <a:lnTo>
                    <a:pt x="390" y="196"/>
                  </a:lnTo>
                  <a:lnTo>
                    <a:pt x="390" y="196"/>
                  </a:lnTo>
                  <a:lnTo>
                    <a:pt x="392" y="196"/>
                  </a:lnTo>
                  <a:lnTo>
                    <a:pt x="394" y="196"/>
                  </a:lnTo>
                  <a:lnTo>
                    <a:pt x="396" y="196"/>
                  </a:lnTo>
                  <a:lnTo>
                    <a:pt x="398" y="196"/>
                  </a:lnTo>
                  <a:lnTo>
                    <a:pt x="402" y="196"/>
                  </a:lnTo>
                  <a:lnTo>
                    <a:pt x="406" y="194"/>
                  </a:lnTo>
                  <a:lnTo>
                    <a:pt x="414" y="192"/>
                  </a:lnTo>
                  <a:lnTo>
                    <a:pt x="418" y="192"/>
                  </a:lnTo>
                  <a:lnTo>
                    <a:pt x="420" y="192"/>
                  </a:lnTo>
                  <a:lnTo>
                    <a:pt x="422" y="192"/>
                  </a:lnTo>
                  <a:lnTo>
                    <a:pt x="426" y="190"/>
                  </a:lnTo>
                  <a:lnTo>
                    <a:pt x="432" y="192"/>
                  </a:lnTo>
                  <a:lnTo>
                    <a:pt x="434" y="192"/>
                  </a:lnTo>
                  <a:lnTo>
                    <a:pt x="436" y="192"/>
                  </a:lnTo>
                  <a:lnTo>
                    <a:pt x="438" y="192"/>
                  </a:lnTo>
                  <a:lnTo>
                    <a:pt x="440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6" y="196"/>
                  </a:lnTo>
                  <a:lnTo>
                    <a:pt x="448" y="198"/>
                  </a:lnTo>
                  <a:lnTo>
                    <a:pt x="450" y="200"/>
                  </a:lnTo>
                  <a:lnTo>
                    <a:pt x="456" y="204"/>
                  </a:lnTo>
                  <a:lnTo>
                    <a:pt x="458" y="206"/>
                  </a:lnTo>
                  <a:lnTo>
                    <a:pt x="460" y="202"/>
                  </a:lnTo>
                  <a:lnTo>
                    <a:pt x="462" y="200"/>
                  </a:lnTo>
                  <a:lnTo>
                    <a:pt x="462" y="198"/>
                  </a:lnTo>
                  <a:lnTo>
                    <a:pt x="462" y="198"/>
                  </a:lnTo>
                  <a:lnTo>
                    <a:pt x="462" y="196"/>
                  </a:lnTo>
                  <a:lnTo>
                    <a:pt x="464" y="196"/>
                  </a:lnTo>
                  <a:lnTo>
                    <a:pt x="464" y="192"/>
                  </a:lnTo>
                  <a:lnTo>
                    <a:pt x="464" y="190"/>
                  </a:lnTo>
                  <a:lnTo>
                    <a:pt x="462" y="188"/>
                  </a:lnTo>
                  <a:lnTo>
                    <a:pt x="462" y="184"/>
                  </a:lnTo>
                  <a:lnTo>
                    <a:pt x="462" y="182"/>
                  </a:lnTo>
                  <a:lnTo>
                    <a:pt x="462" y="180"/>
                  </a:lnTo>
                  <a:lnTo>
                    <a:pt x="464" y="180"/>
                  </a:lnTo>
                  <a:lnTo>
                    <a:pt x="464" y="178"/>
                  </a:lnTo>
                  <a:lnTo>
                    <a:pt x="464" y="178"/>
                  </a:lnTo>
                  <a:lnTo>
                    <a:pt x="464" y="176"/>
                  </a:lnTo>
                  <a:lnTo>
                    <a:pt x="466" y="176"/>
                  </a:lnTo>
                  <a:lnTo>
                    <a:pt x="466" y="174"/>
                  </a:lnTo>
                  <a:lnTo>
                    <a:pt x="468" y="174"/>
                  </a:lnTo>
                  <a:lnTo>
                    <a:pt x="470" y="172"/>
                  </a:lnTo>
                  <a:lnTo>
                    <a:pt x="474" y="172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80" y="170"/>
                  </a:lnTo>
                  <a:lnTo>
                    <a:pt x="480" y="170"/>
                  </a:lnTo>
                  <a:lnTo>
                    <a:pt x="480" y="170"/>
                  </a:lnTo>
                  <a:lnTo>
                    <a:pt x="484" y="170"/>
                  </a:lnTo>
                  <a:lnTo>
                    <a:pt x="486" y="172"/>
                  </a:lnTo>
                  <a:lnTo>
                    <a:pt x="488" y="174"/>
                  </a:lnTo>
                  <a:lnTo>
                    <a:pt x="490" y="174"/>
                  </a:lnTo>
                  <a:lnTo>
                    <a:pt x="492" y="176"/>
                  </a:lnTo>
                  <a:lnTo>
                    <a:pt x="494" y="176"/>
                  </a:lnTo>
                  <a:lnTo>
                    <a:pt x="496" y="176"/>
                  </a:lnTo>
                  <a:lnTo>
                    <a:pt x="496" y="176"/>
                  </a:lnTo>
                  <a:lnTo>
                    <a:pt x="496" y="174"/>
                  </a:lnTo>
                  <a:lnTo>
                    <a:pt x="498" y="174"/>
                  </a:lnTo>
                  <a:lnTo>
                    <a:pt x="498" y="174"/>
                  </a:lnTo>
                  <a:lnTo>
                    <a:pt x="498" y="174"/>
                  </a:lnTo>
                  <a:lnTo>
                    <a:pt x="498" y="172"/>
                  </a:lnTo>
                  <a:lnTo>
                    <a:pt x="500" y="170"/>
                  </a:lnTo>
                  <a:lnTo>
                    <a:pt x="500" y="170"/>
                  </a:lnTo>
                  <a:lnTo>
                    <a:pt x="500" y="166"/>
                  </a:lnTo>
                  <a:lnTo>
                    <a:pt x="500" y="164"/>
                  </a:lnTo>
                  <a:lnTo>
                    <a:pt x="502" y="160"/>
                  </a:lnTo>
                  <a:lnTo>
                    <a:pt x="502" y="154"/>
                  </a:lnTo>
                  <a:lnTo>
                    <a:pt x="502" y="150"/>
                  </a:lnTo>
                  <a:lnTo>
                    <a:pt x="502" y="148"/>
                  </a:lnTo>
                  <a:lnTo>
                    <a:pt x="502" y="146"/>
                  </a:lnTo>
                  <a:lnTo>
                    <a:pt x="502" y="144"/>
                  </a:lnTo>
                  <a:lnTo>
                    <a:pt x="502" y="142"/>
                  </a:lnTo>
                  <a:lnTo>
                    <a:pt x="504" y="142"/>
                  </a:lnTo>
                  <a:lnTo>
                    <a:pt x="504" y="140"/>
                  </a:lnTo>
                  <a:lnTo>
                    <a:pt x="506" y="138"/>
                  </a:lnTo>
                  <a:lnTo>
                    <a:pt x="508" y="136"/>
                  </a:lnTo>
                  <a:lnTo>
                    <a:pt x="510" y="136"/>
                  </a:lnTo>
                  <a:lnTo>
                    <a:pt x="510" y="134"/>
                  </a:lnTo>
                  <a:lnTo>
                    <a:pt x="512" y="134"/>
                  </a:lnTo>
                  <a:lnTo>
                    <a:pt x="512" y="134"/>
                  </a:lnTo>
                  <a:lnTo>
                    <a:pt x="516" y="134"/>
                  </a:lnTo>
                  <a:lnTo>
                    <a:pt x="518" y="134"/>
                  </a:lnTo>
                  <a:lnTo>
                    <a:pt x="520" y="134"/>
                  </a:lnTo>
                  <a:lnTo>
                    <a:pt x="520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2" y="132"/>
                  </a:lnTo>
                  <a:lnTo>
                    <a:pt x="524" y="130"/>
                  </a:lnTo>
                  <a:lnTo>
                    <a:pt x="524" y="128"/>
                  </a:lnTo>
                  <a:lnTo>
                    <a:pt x="524" y="126"/>
                  </a:lnTo>
                  <a:lnTo>
                    <a:pt x="524" y="124"/>
                  </a:lnTo>
                  <a:lnTo>
                    <a:pt x="524" y="122"/>
                  </a:lnTo>
                  <a:lnTo>
                    <a:pt x="526" y="120"/>
                  </a:lnTo>
                  <a:lnTo>
                    <a:pt x="526" y="120"/>
                  </a:lnTo>
                  <a:lnTo>
                    <a:pt x="528" y="120"/>
                  </a:lnTo>
                  <a:lnTo>
                    <a:pt x="530" y="116"/>
                  </a:lnTo>
                  <a:lnTo>
                    <a:pt x="534" y="116"/>
                  </a:lnTo>
                  <a:lnTo>
                    <a:pt x="534" y="11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9C2CB8AF-1663-4240-BEEE-F91EE956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968" y="3436069"/>
              <a:ext cx="259531" cy="194649"/>
            </a:xfrm>
            <a:custGeom>
              <a:avLst/>
              <a:gdLst>
                <a:gd name="T0" fmla="*/ 120 w 152"/>
                <a:gd name="T1" fmla="*/ 34 h 114"/>
                <a:gd name="T2" fmla="*/ 124 w 152"/>
                <a:gd name="T3" fmla="*/ 36 h 114"/>
                <a:gd name="T4" fmla="*/ 130 w 152"/>
                <a:gd name="T5" fmla="*/ 38 h 114"/>
                <a:gd name="T6" fmla="*/ 132 w 152"/>
                <a:gd name="T7" fmla="*/ 44 h 114"/>
                <a:gd name="T8" fmla="*/ 134 w 152"/>
                <a:gd name="T9" fmla="*/ 56 h 114"/>
                <a:gd name="T10" fmla="*/ 132 w 152"/>
                <a:gd name="T11" fmla="*/ 66 h 114"/>
                <a:gd name="T12" fmla="*/ 130 w 152"/>
                <a:gd name="T13" fmla="*/ 76 h 114"/>
                <a:gd name="T14" fmla="*/ 126 w 152"/>
                <a:gd name="T15" fmla="*/ 80 h 114"/>
                <a:gd name="T16" fmla="*/ 118 w 152"/>
                <a:gd name="T17" fmla="*/ 82 h 114"/>
                <a:gd name="T18" fmla="*/ 116 w 152"/>
                <a:gd name="T19" fmla="*/ 88 h 114"/>
                <a:gd name="T20" fmla="*/ 112 w 152"/>
                <a:gd name="T21" fmla="*/ 92 h 114"/>
                <a:gd name="T22" fmla="*/ 104 w 152"/>
                <a:gd name="T23" fmla="*/ 94 h 114"/>
                <a:gd name="T24" fmla="*/ 92 w 152"/>
                <a:gd name="T25" fmla="*/ 94 h 114"/>
                <a:gd name="T26" fmla="*/ 88 w 152"/>
                <a:gd name="T27" fmla="*/ 98 h 114"/>
                <a:gd name="T28" fmla="*/ 88 w 152"/>
                <a:gd name="T29" fmla="*/ 100 h 114"/>
                <a:gd name="T30" fmla="*/ 88 w 152"/>
                <a:gd name="T31" fmla="*/ 106 h 114"/>
                <a:gd name="T32" fmla="*/ 84 w 152"/>
                <a:gd name="T33" fmla="*/ 114 h 114"/>
                <a:gd name="T34" fmla="*/ 78 w 152"/>
                <a:gd name="T35" fmla="*/ 96 h 114"/>
                <a:gd name="T36" fmla="*/ 74 w 152"/>
                <a:gd name="T37" fmla="*/ 84 h 114"/>
                <a:gd name="T38" fmla="*/ 70 w 152"/>
                <a:gd name="T39" fmla="*/ 78 h 114"/>
                <a:gd name="T40" fmla="*/ 68 w 152"/>
                <a:gd name="T41" fmla="*/ 78 h 114"/>
                <a:gd name="T42" fmla="*/ 64 w 152"/>
                <a:gd name="T43" fmla="*/ 80 h 114"/>
                <a:gd name="T44" fmla="*/ 54 w 152"/>
                <a:gd name="T45" fmla="*/ 88 h 114"/>
                <a:gd name="T46" fmla="*/ 48 w 152"/>
                <a:gd name="T47" fmla="*/ 90 h 114"/>
                <a:gd name="T48" fmla="*/ 34 w 152"/>
                <a:gd name="T49" fmla="*/ 92 h 114"/>
                <a:gd name="T50" fmla="*/ 16 w 152"/>
                <a:gd name="T51" fmla="*/ 88 h 114"/>
                <a:gd name="T52" fmla="*/ 12 w 152"/>
                <a:gd name="T53" fmla="*/ 76 h 114"/>
                <a:gd name="T54" fmla="*/ 22 w 152"/>
                <a:gd name="T55" fmla="*/ 72 h 114"/>
                <a:gd name="T56" fmla="*/ 40 w 152"/>
                <a:gd name="T57" fmla="*/ 66 h 114"/>
                <a:gd name="T58" fmla="*/ 52 w 152"/>
                <a:gd name="T59" fmla="*/ 62 h 114"/>
                <a:gd name="T60" fmla="*/ 54 w 152"/>
                <a:gd name="T61" fmla="*/ 58 h 114"/>
                <a:gd name="T62" fmla="*/ 58 w 152"/>
                <a:gd name="T63" fmla="*/ 54 h 114"/>
                <a:gd name="T64" fmla="*/ 56 w 152"/>
                <a:gd name="T65" fmla="*/ 50 h 114"/>
                <a:gd name="T66" fmla="*/ 48 w 152"/>
                <a:gd name="T67" fmla="*/ 44 h 114"/>
                <a:gd name="T68" fmla="*/ 44 w 152"/>
                <a:gd name="T69" fmla="*/ 42 h 114"/>
                <a:gd name="T70" fmla="*/ 38 w 152"/>
                <a:gd name="T71" fmla="*/ 44 h 114"/>
                <a:gd name="T72" fmla="*/ 34 w 152"/>
                <a:gd name="T73" fmla="*/ 44 h 114"/>
                <a:gd name="T74" fmla="*/ 26 w 152"/>
                <a:gd name="T75" fmla="*/ 40 h 114"/>
                <a:gd name="T76" fmla="*/ 22 w 152"/>
                <a:gd name="T77" fmla="*/ 36 h 114"/>
                <a:gd name="T78" fmla="*/ 22 w 152"/>
                <a:gd name="T79" fmla="*/ 32 h 114"/>
                <a:gd name="T80" fmla="*/ 26 w 152"/>
                <a:gd name="T81" fmla="*/ 26 h 114"/>
                <a:gd name="T82" fmla="*/ 28 w 152"/>
                <a:gd name="T83" fmla="*/ 24 h 114"/>
                <a:gd name="T84" fmla="*/ 28 w 152"/>
                <a:gd name="T85" fmla="*/ 18 h 114"/>
                <a:gd name="T86" fmla="*/ 26 w 152"/>
                <a:gd name="T87" fmla="*/ 12 h 114"/>
                <a:gd name="T88" fmla="*/ 30 w 152"/>
                <a:gd name="T89" fmla="*/ 6 h 114"/>
                <a:gd name="T90" fmla="*/ 36 w 152"/>
                <a:gd name="T91" fmla="*/ 2 h 114"/>
                <a:gd name="T92" fmla="*/ 38 w 152"/>
                <a:gd name="T93" fmla="*/ 2 h 114"/>
                <a:gd name="T94" fmla="*/ 44 w 152"/>
                <a:gd name="T95" fmla="*/ 8 h 114"/>
                <a:gd name="T96" fmla="*/ 48 w 152"/>
                <a:gd name="T97" fmla="*/ 14 h 114"/>
                <a:gd name="T98" fmla="*/ 50 w 152"/>
                <a:gd name="T99" fmla="*/ 16 h 114"/>
                <a:gd name="T100" fmla="*/ 52 w 152"/>
                <a:gd name="T101" fmla="*/ 12 h 114"/>
                <a:gd name="T102" fmla="*/ 56 w 152"/>
                <a:gd name="T103" fmla="*/ 4 h 114"/>
                <a:gd name="T104" fmla="*/ 62 w 152"/>
                <a:gd name="T105" fmla="*/ 2 h 114"/>
                <a:gd name="T106" fmla="*/ 72 w 152"/>
                <a:gd name="T107" fmla="*/ 0 h 114"/>
                <a:gd name="T108" fmla="*/ 76 w 152"/>
                <a:gd name="T109" fmla="*/ 0 h 114"/>
                <a:gd name="T110" fmla="*/ 82 w 152"/>
                <a:gd name="T111" fmla="*/ 6 h 114"/>
                <a:gd name="T112" fmla="*/ 86 w 152"/>
                <a:gd name="T113" fmla="*/ 10 h 114"/>
                <a:gd name="T114" fmla="*/ 92 w 152"/>
                <a:gd name="T115" fmla="*/ 10 h 114"/>
                <a:gd name="T116" fmla="*/ 114 w 152"/>
                <a:gd name="T117" fmla="*/ 4 h 114"/>
                <a:gd name="T118" fmla="*/ 126 w 152"/>
                <a:gd name="T119" fmla="*/ 4 h 114"/>
                <a:gd name="T120" fmla="*/ 136 w 152"/>
                <a:gd name="T121" fmla="*/ 6 h 114"/>
                <a:gd name="T122" fmla="*/ 144 w 152"/>
                <a:gd name="T123" fmla="*/ 10 h 114"/>
                <a:gd name="T124" fmla="*/ 118 w 152"/>
                <a:gd name="T125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" h="114">
                  <a:moveTo>
                    <a:pt x="118" y="32"/>
                  </a:moveTo>
                  <a:lnTo>
                    <a:pt x="118" y="32"/>
                  </a:lnTo>
                  <a:lnTo>
                    <a:pt x="118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50"/>
                  </a:lnTo>
                  <a:lnTo>
                    <a:pt x="134" y="52"/>
                  </a:lnTo>
                  <a:lnTo>
                    <a:pt x="134" y="56"/>
                  </a:lnTo>
                  <a:lnTo>
                    <a:pt x="134" y="58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32" y="66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4" y="82"/>
                  </a:lnTo>
                  <a:lnTo>
                    <a:pt x="120" y="82"/>
                  </a:lnTo>
                  <a:lnTo>
                    <a:pt x="118" y="82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6" y="86"/>
                  </a:lnTo>
                  <a:lnTo>
                    <a:pt x="116" y="88"/>
                  </a:lnTo>
                  <a:lnTo>
                    <a:pt x="114" y="90"/>
                  </a:lnTo>
                  <a:lnTo>
                    <a:pt x="114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0" y="94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86" y="110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4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56" y="86"/>
                  </a:lnTo>
                  <a:lnTo>
                    <a:pt x="54" y="8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4" y="92"/>
                  </a:lnTo>
                  <a:lnTo>
                    <a:pt x="40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2" y="92"/>
                  </a:lnTo>
                  <a:lnTo>
                    <a:pt x="28" y="92"/>
                  </a:lnTo>
                  <a:lnTo>
                    <a:pt x="22" y="90"/>
                  </a:lnTo>
                  <a:lnTo>
                    <a:pt x="16" y="88"/>
                  </a:lnTo>
                  <a:lnTo>
                    <a:pt x="4" y="86"/>
                  </a:lnTo>
                  <a:lnTo>
                    <a:pt x="0" y="86"/>
                  </a:lnTo>
                  <a:lnTo>
                    <a:pt x="8" y="80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0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10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8" y="6"/>
                  </a:lnTo>
                  <a:lnTo>
                    <a:pt x="140" y="8"/>
                  </a:lnTo>
                  <a:lnTo>
                    <a:pt x="144" y="10"/>
                  </a:lnTo>
                  <a:lnTo>
                    <a:pt x="146" y="12"/>
                  </a:lnTo>
                  <a:lnTo>
                    <a:pt x="150" y="16"/>
                  </a:lnTo>
                  <a:lnTo>
                    <a:pt x="152" y="18"/>
                  </a:lnTo>
                  <a:lnTo>
                    <a:pt x="118" y="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030FFF07-F2DC-4B54-8310-D70A02504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968" y="3436069"/>
              <a:ext cx="259531" cy="194649"/>
            </a:xfrm>
            <a:custGeom>
              <a:avLst/>
              <a:gdLst>
                <a:gd name="T0" fmla="*/ 120 w 152"/>
                <a:gd name="T1" fmla="*/ 34 h 114"/>
                <a:gd name="T2" fmla="*/ 124 w 152"/>
                <a:gd name="T3" fmla="*/ 36 h 114"/>
                <a:gd name="T4" fmla="*/ 130 w 152"/>
                <a:gd name="T5" fmla="*/ 38 h 114"/>
                <a:gd name="T6" fmla="*/ 132 w 152"/>
                <a:gd name="T7" fmla="*/ 44 h 114"/>
                <a:gd name="T8" fmla="*/ 134 w 152"/>
                <a:gd name="T9" fmla="*/ 56 h 114"/>
                <a:gd name="T10" fmla="*/ 132 w 152"/>
                <a:gd name="T11" fmla="*/ 66 h 114"/>
                <a:gd name="T12" fmla="*/ 130 w 152"/>
                <a:gd name="T13" fmla="*/ 76 h 114"/>
                <a:gd name="T14" fmla="*/ 126 w 152"/>
                <a:gd name="T15" fmla="*/ 80 h 114"/>
                <a:gd name="T16" fmla="*/ 118 w 152"/>
                <a:gd name="T17" fmla="*/ 82 h 114"/>
                <a:gd name="T18" fmla="*/ 116 w 152"/>
                <a:gd name="T19" fmla="*/ 88 h 114"/>
                <a:gd name="T20" fmla="*/ 112 w 152"/>
                <a:gd name="T21" fmla="*/ 92 h 114"/>
                <a:gd name="T22" fmla="*/ 104 w 152"/>
                <a:gd name="T23" fmla="*/ 94 h 114"/>
                <a:gd name="T24" fmla="*/ 92 w 152"/>
                <a:gd name="T25" fmla="*/ 94 h 114"/>
                <a:gd name="T26" fmla="*/ 88 w 152"/>
                <a:gd name="T27" fmla="*/ 98 h 114"/>
                <a:gd name="T28" fmla="*/ 88 w 152"/>
                <a:gd name="T29" fmla="*/ 100 h 114"/>
                <a:gd name="T30" fmla="*/ 88 w 152"/>
                <a:gd name="T31" fmla="*/ 106 h 114"/>
                <a:gd name="T32" fmla="*/ 84 w 152"/>
                <a:gd name="T33" fmla="*/ 114 h 114"/>
                <a:gd name="T34" fmla="*/ 78 w 152"/>
                <a:gd name="T35" fmla="*/ 96 h 114"/>
                <a:gd name="T36" fmla="*/ 74 w 152"/>
                <a:gd name="T37" fmla="*/ 84 h 114"/>
                <a:gd name="T38" fmla="*/ 70 w 152"/>
                <a:gd name="T39" fmla="*/ 78 h 114"/>
                <a:gd name="T40" fmla="*/ 68 w 152"/>
                <a:gd name="T41" fmla="*/ 78 h 114"/>
                <a:gd name="T42" fmla="*/ 64 w 152"/>
                <a:gd name="T43" fmla="*/ 80 h 114"/>
                <a:gd name="T44" fmla="*/ 54 w 152"/>
                <a:gd name="T45" fmla="*/ 88 h 114"/>
                <a:gd name="T46" fmla="*/ 48 w 152"/>
                <a:gd name="T47" fmla="*/ 90 h 114"/>
                <a:gd name="T48" fmla="*/ 34 w 152"/>
                <a:gd name="T49" fmla="*/ 92 h 114"/>
                <a:gd name="T50" fmla="*/ 16 w 152"/>
                <a:gd name="T51" fmla="*/ 88 h 114"/>
                <a:gd name="T52" fmla="*/ 12 w 152"/>
                <a:gd name="T53" fmla="*/ 76 h 114"/>
                <a:gd name="T54" fmla="*/ 22 w 152"/>
                <a:gd name="T55" fmla="*/ 72 h 114"/>
                <a:gd name="T56" fmla="*/ 40 w 152"/>
                <a:gd name="T57" fmla="*/ 66 h 114"/>
                <a:gd name="T58" fmla="*/ 52 w 152"/>
                <a:gd name="T59" fmla="*/ 62 h 114"/>
                <a:gd name="T60" fmla="*/ 54 w 152"/>
                <a:gd name="T61" fmla="*/ 58 h 114"/>
                <a:gd name="T62" fmla="*/ 58 w 152"/>
                <a:gd name="T63" fmla="*/ 54 h 114"/>
                <a:gd name="T64" fmla="*/ 56 w 152"/>
                <a:gd name="T65" fmla="*/ 50 h 114"/>
                <a:gd name="T66" fmla="*/ 48 w 152"/>
                <a:gd name="T67" fmla="*/ 44 h 114"/>
                <a:gd name="T68" fmla="*/ 44 w 152"/>
                <a:gd name="T69" fmla="*/ 42 h 114"/>
                <a:gd name="T70" fmla="*/ 38 w 152"/>
                <a:gd name="T71" fmla="*/ 44 h 114"/>
                <a:gd name="T72" fmla="*/ 34 w 152"/>
                <a:gd name="T73" fmla="*/ 44 h 114"/>
                <a:gd name="T74" fmla="*/ 26 w 152"/>
                <a:gd name="T75" fmla="*/ 40 h 114"/>
                <a:gd name="T76" fmla="*/ 22 w 152"/>
                <a:gd name="T77" fmla="*/ 36 h 114"/>
                <a:gd name="T78" fmla="*/ 22 w 152"/>
                <a:gd name="T79" fmla="*/ 32 h 114"/>
                <a:gd name="T80" fmla="*/ 26 w 152"/>
                <a:gd name="T81" fmla="*/ 26 h 114"/>
                <a:gd name="T82" fmla="*/ 28 w 152"/>
                <a:gd name="T83" fmla="*/ 24 h 114"/>
                <a:gd name="T84" fmla="*/ 28 w 152"/>
                <a:gd name="T85" fmla="*/ 18 h 114"/>
                <a:gd name="T86" fmla="*/ 26 w 152"/>
                <a:gd name="T87" fmla="*/ 12 h 114"/>
                <a:gd name="T88" fmla="*/ 30 w 152"/>
                <a:gd name="T89" fmla="*/ 6 h 114"/>
                <a:gd name="T90" fmla="*/ 36 w 152"/>
                <a:gd name="T91" fmla="*/ 2 h 114"/>
                <a:gd name="T92" fmla="*/ 38 w 152"/>
                <a:gd name="T93" fmla="*/ 2 h 114"/>
                <a:gd name="T94" fmla="*/ 44 w 152"/>
                <a:gd name="T95" fmla="*/ 8 h 114"/>
                <a:gd name="T96" fmla="*/ 48 w 152"/>
                <a:gd name="T97" fmla="*/ 14 h 114"/>
                <a:gd name="T98" fmla="*/ 50 w 152"/>
                <a:gd name="T99" fmla="*/ 16 h 114"/>
                <a:gd name="T100" fmla="*/ 52 w 152"/>
                <a:gd name="T101" fmla="*/ 12 h 114"/>
                <a:gd name="T102" fmla="*/ 56 w 152"/>
                <a:gd name="T103" fmla="*/ 4 h 114"/>
                <a:gd name="T104" fmla="*/ 62 w 152"/>
                <a:gd name="T105" fmla="*/ 2 h 114"/>
                <a:gd name="T106" fmla="*/ 72 w 152"/>
                <a:gd name="T107" fmla="*/ 0 h 114"/>
                <a:gd name="T108" fmla="*/ 76 w 152"/>
                <a:gd name="T109" fmla="*/ 0 h 114"/>
                <a:gd name="T110" fmla="*/ 82 w 152"/>
                <a:gd name="T111" fmla="*/ 6 h 114"/>
                <a:gd name="T112" fmla="*/ 86 w 152"/>
                <a:gd name="T113" fmla="*/ 10 h 114"/>
                <a:gd name="T114" fmla="*/ 92 w 152"/>
                <a:gd name="T115" fmla="*/ 10 h 114"/>
                <a:gd name="T116" fmla="*/ 114 w 152"/>
                <a:gd name="T117" fmla="*/ 4 h 114"/>
                <a:gd name="T118" fmla="*/ 126 w 152"/>
                <a:gd name="T119" fmla="*/ 4 h 114"/>
                <a:gd name="T120" fmla="*/ 136 w 152"/>
                <a:gd name="T121" fmla="*/ 6 h 114"/>
                <a:gd name="T122" fmla="*/ 144 w 152"/>
                <a:gd name="T123" fmla="*/ 10 h 114"/>
                <a:gd name="T124" fmla="*/ 118 w 152"/>
                <a:gd name="T125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" h="114">
                  <a:moveTo>
                    <a:pt x="118" y="32"/>
                  </a:moveTo>
                  <a:lnTo>
                    <a:pt x="118" y="32"/>
                  </a:lnTo>
                  <a:lnTo>
                    <a:pt x="118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50"/>
                  </a:lnTo>
                  <a:lnTo>
                    <a:pt x="134" y="52"/>
                  </a:lnTo>
                  <a:lnTo>
                    <a:pt x="134" y="56"/>
                  </a:lnTo>
                  <a:lnTo>
                    <a:pt x="134" y="58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32" y="66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4" y="82"/>
                  </a:lnTo>
                  <a:lnTo>
                    <a:pt x="120" y="82"/>
                  </a:lnTo>
                  <a:lnTo>
                    <a:pt x="118" y="82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6" y="86"/>
                  </a:lnTo>
                  <a:lnTo>
                    <a:pt x="116" y="88"/>
                  </a:lnTo>
                  <a:lnTo>
                    <a:pt x="114" y="90"/>
                  </a:lnTo>
                  <a:lnTo>
                    <a:pt x="114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0" y="94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86" y="110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4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56" y="86"/>
                  </a:lnTo>
                  <a:lnTo>
                    <a:pt x="54" y="8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4" y="92"/>
                  </a:lnTo>
                  <a:lnTo>
                    <a:pt x="40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2" y="92"/>
                  </a:lnTo>
                  <a:lnTo>
                    <a:pt x="28" y="92"/>
                  </a:lnTo>
                  <a:lnTo>
                    <a:pt x="22" y="90"/>
                  </a:lnTo>
                  <a:lnTo>
                    <a:pt x="16" y="88"/>
                  </a:lnTo>
                  <a:lnTo>
                    <a:pt x="4" y="86"/>
                  </a:lnTo>
                  <a:lnTo>
                    <a:pt x="0" y="86"/>
                  </a:lnTo>
                  <a:lnTo>
                    <a:pt x="8" y="80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0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10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8" y="6"/>
                  </a:lnTo>
                  <a:lnTo>
                    <a:pt x="140" y="8"/>
                  </a:lnTo>
                  <a:lnTo>
                    <a:pt x="144" y="10"/>
                  </a:lnTo>
                  <a:lnTo>
                    <a:pt x="146" y="12"/>
                  </a:lnTo>
                  <a:lnTo>
                    <a:pt x="150" y="16"/>
                  </a:lnTo>
                  <a:lnTo>
                    <a:pt x="152" y="18"/>
                  </a:lnTo>
                  <a:lnTo>
                    <a:pt x="118" y="3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BB20E1FA-820A-4335-B300-0CC9EC040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968" y="3436069"/>
              <a:ext cx="259531" cy="194649"/>
            </a:xfrm>
            <a:custGeom>
              <a:avLst/>
              <a:gdLst>
                <a:gd name="T0" fmla="*/ 120 w 152"/>
                <a:gd name="T1" fmla="*/ 34 h 114"/>
                <a:gd name="T2" fmla="*/ 124 w 152"/>
                <a:gd name="T3" fmla="*/ 36 h 114"/>
                <a:gd name="T4" fmla="*/ 130 w 152"/>
                <a:gd name="T5" fmla="*/ 38 h 114"/>
                <a:gd name="T6" fmla="*/ 132 w 152"/>
                <a:gd name="T7" fmla="*/ 44 h 114"/>
                <a:gd name="T8" fmla="*/ 134 w 152"/>
                <a:gd name="T9" fmla="*/ 56 h 114"/>
                <a:gd name="T10" fmla="*/ 132 w 152"/>
                <a:gd name="T11" fmla="*/ 66 h 114"/>
                <a:gd name="T12" fmla="*/ 130 w 152"/>
                <a:gd name="T13" fmla="*/ 76 h 114"/>
                <a:gd name="T14" fmla="*/ 126 w 152"/>
                <a:gd name="T15" fmla="*/ 80 h 114"/>
                <a:gd name="T16" fmla="*/ 118 w 152"/>
                <a:gd name="T17" fmla="*/ 82 h 114"/>
                <a:gd name="T18" fmla="*/ 116 w 152"/>
                <a:gd name="T19" fmla="*/ 88 h 114"/>
                <a:gd name="T20" fmla="*/ 112 w 152"/>
                <a:gd name="T21" fmla="*/ 92 h 114"/>
                <a:gd name="T22" fmla="*/ 104 w 152"/>
                <a:gd name="T23" fmla="*/ 94 h 114"/>
                <a:gd name="T24" fmla="*/ 92 w 152"/>
                <a:gd name="T25" fmla="*/ 94 h 114"/>
                <a:gd name="T26" fmla="*/ 88 w 152"/>
                <a:gd name="T27" fmla="*/ 98 h 114"/>
                <a:gd name="T28" fmla="*/ 88 w 152"/>
                <a:gd name="T29" fmla="*/ 100 h 114"/>
                <a:gd name="T30" fmla="*/ 88 w 152"/>
                <a:gd name="T31" fmla="*/ 106 h 114"/>
                <a:gd name="T32" fmla="*/ 84 w 152"/>
                <a:gd name="T33" fmla="*/ 114 h 114"/>
                <a:gd name="T34" fmla="*/ 78 w 152"/>
                <a:gd name="T35" fmla="*/ 96 h 114"/>
                <a:gd name="T36" fmla="*/ 74 w 152"/>
                <a:gd name="T37" fmla="*/ 84 h 114"/>
                <a:gd name="T38" fmla="*/ 70 w 152"/>
                <a:gd name="T39" fmla="*/ 78 h 114"/>
                <a:gd name="T40" fmla="*/ 68 w 152"/>
                <a:gd name="T41" fmla="*/ 78 h 114"/>
                <a:gd name="T42" fmla="*/ 64 w 152"/>
                <a:gd name="T43" fmla="*/ 80 h 114"/>
                <a:gd name="T44" fmla="*/ 54 w 152"/>
                <a:gd name="T45" fmla="*/ 88 h 114"/>
                <a:gd name="T46" fmla="*/ 48 w 152"/>
                <a:gd name="T47" fmla="*/ 90 h 114"/>
                <a:gd name="T48" fmla="*/ 34 w 152"/>
                <a:gd name="T49" fmla="*/ 92 h 114"/>
                <a:gd name="T50" fmla="*/ 16 w 152"/>
                <a:gd name="T51" fmla="*/ 88 h 114"/>
                <a:gd name="T52" fmla="*/ 12 w 152"/>
                <a:gd name="T53" fmla="*/ 76 h 114"/>
                <a:gd name="T54" fmla="*/ 22 w 152"/>
                <a:gd name="T55" fmla="*/ 72 h 114"/>
                <a:gd name="T56" fmla="*/ 40 w 152"/>
                <a:gd name="T57" fmla="*/ 66 h 114"/>
                <a:gd name="T58" fmla="*/ 52 w 152"/>
                <a:gd name="T59" fmla="*/ 62 h 114"/>
                <a:gd name="T60" fmla="*/ 54 w 152"/>
                <a:gd name="T61" fmla="*/ 58 h 114"/>
                <a:gd name="T62" fmla="*/ 58 w 152"/>
                <a:gd name="T63" fmla="*/ 54 h 114"/>
                <a:gd name="T64" fmla="*/ 56 w 152"/>
                <a:gd name="T65" fmla="*/ 50 h 114"/>
                <a:gd name="T66" fmla="*/ 48 w 152"/>
                <a:gd name="T67" fmla="*/ 44 h 114"/>
                <a:gd name="T68" fmla="*/ 44 w 152"/>
                <a:gd name="T69" fmla="*/ 42 h 114"/>
                <a:gd name="T70" fmla="*/ 38 w 152"/>
                <a:gd name="T71" fmla="*/ 44 h 114"/>
                <a:gd name="T72" fmla="*/ 34 w 152"/>
                <a:gd name="T73" fmla="*/ 44 h 114"/>
                <a:gd name="T74" fmla="*/ 26 w 152"/>
                <a:gd name="T75" fmla="*/ 40 h 114"/>
                <a:gd name="T76" fmla="*/ 22 w 152"/>
                <a:gd name="T77" fmla="*/ 36 h 114"/>
                <a:gd name="T78" fmla="*/ 22 w 152"/>
                <a:gd name="T79" fmla="*/ 32 h 114"/>
                <a:gd name="T80" fmla="*/ 26 w 152"/>
                <a:gd name="T81" fmla="*/ 26 h 114"/>
                <a:gd name="T82" fmla="*/ 28 w 152"/>
                <a:gd name="T83" fmla="*/ 24 h 114"/>
                <a:gd name="T84" fmla="*/ 28 w 152"/>
                <a:gd name="T85" fmla="*/ 18 h 114"/>
                <a:gd name="T86" fmla="*/ 26 w 152"/>
                <a:gd name="T87" fmla="*/ 12 h 114"/>
                <a:gd name="T88" fmla="*/ 30 w 152"/>
                <a:gd name="T89" fmla="*/ 6 h 114"/>
                <a:gd name="T90" fmla="*/ 36 w 152"/>
                <a:gd name="T91" fmla="*/ 2 h 114"/>
                <a:gd name="T92" fmla="*/ 38 w 152"/>
                <a:gd name="T93" fmla="*/ 2 h 114"/>
                <a:gd name="T94" fmla="*/ 44 w 152"/>
                <a:gd name="T95" fmla="*/ 8 h 114"/>
                <a:gd name="T96" fmla="*/ 48 w 152"/>
                <a:gd name="T97" fmla="*/ 14 h 114"/>
                <a:gd name="T98" fmla="*/ 50 w 152"/>
                <a:gd name="T99" fmla="*/ 16 h 114"/>
                <a:gd name="T100" fmla="*/ 52 w 152"/>
                <a:gd name="T101" fmla="*/ 12 h 114"/>
                <a:gd name="T102" fmla="*/ 56 w 152"/>
                <a:gd name="T103" fmla="*/ 4 h 114"/>
                <a:gd name="T104" fmla="*/ 62 w 152"/>
                <a:gd name="T105" fmla="*/ 2 h 114"/>
                <a:gd name="T106" fmla="*/ 72 w 152"/>
                <a:gd name="T107" fmla="*/ 0 h 114"/>
                <a:gd name="T108" fmla="*/ 76 w 152"/>
                <a:gd name="T109" fmla="*/ 0 h 114"/>
                <a:gd name="T110" fmla="*/ 82 w 152"/>
                <a:gd name="T111" fmla="*/ 6 h 114"/>
                <a:gd name="T112" fmla="*/ 86 w 152"/>
                <a:gd name="T113" fmla="*/ 10 h 114"/>
                <a:gd name="T114" fmla="*/ 92 w 152"/>
                <a:gd name="T115" fmla="*/ 10 h 114"/>
                <a:gd name="T116" fmla="*/ 114 w 152"/>
                <a:gd name="T117" fmla="*/ 4 h 114"/>
                <a:gd name="T118" fmla="*/ 126 w 152"/>
                <a:gd name="T119" fmla="*/ 4 h 114"/>
                <a:gd name="T120" fmla="*/ 136 w 152"/>
                <a:gd name="T121" fmla="*/ 6 h 114"/>
                <a:gd name="T122" fmla="*/ 144 w 152"/>
                <a:gd name="T123" fmla="*/ 10 h 114"/>
                <a:gd name="T124" fmla="*/ 118 w 152"/>
                <a:gd name="T125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" h="114">
                  <a:moveTo>
                    <a:pt x="118" y="32"/>
                  </a:moveTo>
                  <a:lnTo>
                    <a:pt x="118" y="32"/>
                  </a:lnTo>
                  <a:lnTo>
                    <a:pt x="118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50"/>
                  </a:lnTo>
                  <a:lnTo>
                    <a:pt x="134" y="52"/>
                  </a:lnTo>
                  <a:lnTo>
                    <a:pt x="134" y="56"/>
                  </a:lnTo>
                  <a:lnTo>
                    <a:pt x="134" y="58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32" y="66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4" y="82"/>
                  </a:lnTo>
                  <a:lnTo>
                    <a:pt x="120" y="82"/>
                  </a:lnTo>
                  <a:lnTo>
                    <a:pt x="118" y="82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6" y="86"/>
                  </a:lnTo>
                  <a:lnTo>
                    <a:pt x="116" y="88"/>
                  </a:lnTo>
                  <a:lnTo>
                    <a:pt x="114" y="90"/>
                  </a:lnTo>
                  <a:lnTo>
                    <a:pt x="114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0" y="94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86" y="110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4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56" y="86"/>
                  </a:lnTo>
                  <a:lnTo>
                    <a:pt x="54" y="8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4" y="92"/>
                  </a:lnTo>
                  <a:lnTo>
                    <a:pt x="40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2" y="92"/>
                  </a:lnTo>
                  <a:lnTo>
                    <a:pt x="28" y="92"/>
                  </a:lnTo>
                  <a:lnTo>
                    <a:pt x="22" y="90"/>
                  </a:lnTo>
                  <a:lnTo>
                    <a:pt x="16" y="88"/>
                  </a:lnTo>
                  <a:lnTo>
                    <a:pt x="4" y="86"/>
                  </a:lnTo>
                  <a:lnTo>
                    <a:pt x="0" y="86"/>
                  </a:lnTo>
                  <a:lnTo>
                    <a:pt x="8" y="80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0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10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8" y="6"/>
                  </a:lnTo>
                  <a:lnTo>
                    <a:pt x="140" y="8"/>
                  </a:lnTo>
                  <a:lnTo>
                    <a:pt x="144" y="10"/>
                  </a:lnTo>
                  <a:lnTo>
                    <a:pt x="146" y="12"/>
                  </a:lnTo>
                  <a:lnTo>
                    <a:pt x="150" y="16"/>
                  </a:lnTo>
                  <a:lnTo>
                    <a:pt x="152" y="18"/>
                  </a:lnTo>
                  <a:lnTo>
                    <a:pt x="118" y="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B073F646-6BEC-4DB0-BA58-BD74EA72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968" y="3436069"/>
              <a:ext cx="259531" cy="194649"/>
            </a:xfrm>
            <a:custGeom>
              <a:avLst/>
              <a:gdLst>
                <a:gd name="T0" fmla="*/ 120 w 152"/>
                <a:gd name="T1" fmla="*/ 34 h 114"/>
                <a:gd name="T2" fmla="*/ 124 w 152"/>
                <a:gd name="T3" fmla="*/ 36 h 114"/>
                <a:gd name="T4" fmla="*/ 130 w 152"/>
                <a:gd name="T5" fmla="*/ 38 h 114"/>
                <a:gd name="T6" fmla="*/ 132 w 152"/>
                <a:gd name="T7" fmla="*/ 44 h 114"/>
                <a:gd name="T8" fmla="*/ 134 w 152"/>
                <a:gd name="T9" fmla="*/ 56 h 114"/>
                <a:gd name="T10" fmla="*/ 132 w 152"/>
                <a:gd name="T11" fmla="*/ 66 h 114"/>
                <a:gd name="T12" fmla="*/ 130 w 152"/>
                <a:gd name="T13" fmla="*/ 76 h 114"/>
                <a:gd name="T14" fmla="*/ 126 w 152"/>
                <a:gd name="T15" fmla="*/ 80 h 114"/>
                <a:gd name="T16" fmla="*/ 118 w 152"/>
                <a:gd name="T17" fmla="*/ 82 h 114"/>
                <a:gd name="T18" fmla="*/ 116 w 152"/>
                <a:gd name="T19" fmla="*/ 88 h 114"/>
                <a:gd name="T20" fmla="*/ 112 w 152"/>
                <a:gd name="T21" fmla="*/ 92 h 114"/>
                <a:gd name="T22" fmla="*/ 104 w 152"/>
                <a:gd name="T23" fmla="*/ 94 h 114"/>
                <a:gd name="T24" fmla="*/ 92 w 152"/>
                <a:gd name="T25" fmla="*/ 94 h 114"/>
                <a:gd name="T26" fmla="*/ 88 w 152"/>
                <a:gd name="T27" fmla="*/ 98 h 114"/>
                <a:gd name="T28" fmla="*/ 88 w 152"/>
                <a:gd name="T29" fmla="*/ 100 h 114"/>
                <a:gd name="T30" fmla="*/ 88 w 152"/>
                <a:gd name="T31" fmla="*/ 106 h 114"/>
                <a:gd name="T32" fmla="*/ 84 w 152"/>
                <a:gd name="T33" fmla="*/ 114 h 114"/>
                <a:gd name="T34" fmla="*/ 78 w 152"/>
                <a:gd name="T35" fmla="*/ 96 h 114"/>
                <a:gd name="T36" fmla="*/ 74 w 152"/>
                <a:gd name="T37" fmla="*/ 84 h 114"/>
                <a:gd name="T38" fmla="*/ 70 w 152"/>
                <a:gd name="T39" fmla="*/ 78 h 114"/>
                <a:gd name="T40" fmla="*/ 68 w 152"/>
                <a:gd name="T41" fmla="*/ 78 h 114"/>
                <a:gd name="T42" fmla="*/ 64 w 152"/>
                <a:gd name="T43" fmla="*/ 80 h 114"/>
                <a:gd name="T44" fmla="*/ 54 w 152"/>
                <a:gd name="T45" fmla="*/ 88 h 114"/>
                <a:gd name="T46" fmla="*/ 48 w 152"/>
                <a:gd name="T47" fmla="*/ 90 h 114"/>
                <a:gd name="T48" fmla="*/ 34 w 152"/>
                <a:gd name="T49" fmla="*/ 92 h 114"/>
                <a:gd name="T50" fmla="*/ 16 w 152"/>
                <a:gd name="T51" fmla="*/ 88 h 114"/>
                <a:gd name="T52" fmla="*/ 12 w 152"/>
                <a:gd name="T53" fmla="*/ 76 h 114"/>
                <a:gd name="T54" fmla="*/ 22 w 152"/>
                <a:gd name="T55" fmla="*/ 72 h 114"/>
                <a:gd name="T56" fmla="*/ 40 w 152"/>
                <a:gd name="T57" fmla="*/ 66 h 114"/>
                <a:gd name="T58" fmla="*/ 52 w 152"/>
                <a:gd name="T59" fmla="*/ 62 h 114"/>
                <a:gd name="T60" fmla="*/ 54 w 152"/>
                <a:gd name="T61" fmla="*/ 58 h 114"/>
                <a:gd name="T62" fmla="*/ 58 w 152"/>
                <a:gd name="T63" fmla="*/ 54 h 114"/>
                <a:gd name="T64" fmla="*/ 56 w 152"/>
                <a:gd name="T65" fmla="*/ 50 h 114"/>
                <a:gd name="T66" fmla="*/ 48 w 152"/>
                <a:gd name="T67" fmla="*/ 44 h 114"/>
                <a:gd name="T68" fmla="*/ 44 w 152"/>
                <a:gd name="T69" fmla="*/ 42 h 114"/>
                <a:gd name="T70" fmla="*/ 38 w 152"/>
                <a:gd name="T71" fmla="*/ 44 h 114"/>
                <a:gd name="T72" fmla="*/ 34 w 152"/>
                <a:gd name="T73" fmla="*/ 44 h 114"/>
                <a:gd name="T74" fmla="*/ 26 w 152"/>
                <a:gd name="T75" fmla="*/ 40 h 114"/>
                <a:gd name="T76" fmla="*/ 22 w 152"/>
                <a:gd name="T77" fmla="*/ 36 h 114"/>
                <a:gd name="T78" fmla="*/ 22 w 152"/>
                <a:gd name="T79" fmla="*/ 32 h 114"/>
                <a:gd name="T80" fmla="*/ 26 w 152"/>
                <a:gd name="T81" fmla="*/ 26 h 114"/>
                <a:gd name="T82" fmla="*/ 28 w 152"/>
                <a:gd name="T83" fmla="*/ 24 h 114"/>
                <a:gd name="T84" fmla="*/ 28 w 152"/>
                <a:gd name="T85" fmla="*/ 18 h 114"/>
                <a:gd name="T86" fmla="*/ 26 w 152"/>
                <a:gd name="T87" fmla="*/ 12 h 114"/>
                <a:gd name="T88" fmla="*/ 30 w 152"/>
                <a:gd name="T89" fmla="*/ 6 h 114"/>
                <a:gd name="T90" fmla="*/ 36 w 152"/>
                <a:gd name="T91" fmla="*/ 2 h 114"/>
                <a:gd name="T92" fmla="*/ 38 w 152"/>
                <a:gd name="T93" fmla="*/ 2 h 114"/>
                <a:gd name="T94" fmla="*/ 44 w 152"/>
                <a:gd name="T95" fmla="*/ 8 h 114"/>
                <a:gd name="T96" fmla="*/ 48 w 152"/>
                <a:gd name="T97" fmla="*/ 14 h 114"/>
                <a:gd name="T98" fmla="*/ 50 w 152"/>
                <a:gd name="T99" fmla="*/ 16 h 114"/>
                <a:gd name="T100" fmla="*/ 52 w 152"/>
                <a:gd name="T101" fmla="*/ 12 h 114"/>
                <a:gd name="T102" fmla="*/ 56 w 152"/>
                <a:gd name="T103" fmla="*/ 4 h 114"/>
                <a:gd name="T104" fmla="*/ 62 w 152"/>
                <a:gd name="T105" fmla="*/ 2 h 114"/>
                <a:gd name="T106" fmla="*/ 72 w 152"/>
                <a:gd name="T107" fmla="*/ 0 h 114"/>
                <a:gd name="T108" fmla="*/ 76 w 152"/>
                <a:gd name="T109" fmla="*/ 0 h 114"/>
                <a:gd name="T110" fmla="*/ 82 w 152"/>
                <a:gd name="T111" fmla="*/ 6 h 114"/>
                <a:gd name="T112" fmla="*/ 86 w 152"/>
                <a:gd name="T113" fmla="*/ 10 h 114"/>
                <a:gd name="T114" fmla="*/ 92 w 152"/>
                <a:gd name="T115" fmla="*/ 10 h 114"/>
                <a:gd name="T116" fmla="*/ 114 w 152"/>
                <a:gd name="T117" fmla="*/ 4 h 114"/>
                <a:gd name="T118" fmla="*/ 126 w 152"/>
                <a:gd name="T119" fmla="*/ 4 h 114"/>
                <a:gd name="T120" fmla="*/ 136 w 152"/>
                <a:gd name="T121" fmla="*/ 6 h 114"/>
                <a:gd name="T122" fmla="*/ 144 w 152"/>
                <a:gd name="T123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14">
                  <a:moveTo>
                    <a:pt x="118" y="32"/>
                  </a:moveTo>
                  <a:lnTo>
                    <a:pt x="118" y="32"/>
                  </a:lnTo>
                  <a:lnTo>
                    <a:pt x="118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50"/>
                  </a:lnTo>
                  <a:lnTo>
                    <a:pt x="134" y="52"/>
                  </a:lnTo>
                  <a:lnTo>
                    <a:pt x="134" y="56"/>
                  </a:lnTo>
                  <a:lnTo>
                    <a:pt x="134" y="58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32" y="66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4" y="82"/>
                  </a:lnTo>
                  <a:lnTo>
                    <a:pt x="120" y="82"/>
                  </a:lnTo>
                  <a:lnTo>
                    <a:pt x="118" y="82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6" y="86"/>
                  </a:lnTo>
                  <a:lnTo>
                    <a:pt x="116" y="88"/>
                  </a:lnTo>
                  <a:lnTo>
                    <a:pt x="114" y="90"/>
                  </a:lnTo>
                  <a:lnTo>
                    <a:pt x="114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0" y="94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86" y="110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4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56" y="86"/>
                  </a:lnTo>
                  <a:lnTo>
                    <a:pt x="54" y="8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4" y="92"/>
                  </a:lnTo>
                  <a:lnTo>
                    <a:pt x="40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2" y="92"/>
                  </a:lnTo>
                  <a:lnTo>
                    <a:pt x="28" y="92"/>
                  </a:lnTo>
                  <a:lnTo>
                    <a:pt x="22" y="90"/>
                  </a:lnTo>
                  <a:lnTo>
                    <a:pt x="16" y="88"/>
                  </a:lnTo>
                  <a:lnTo>
                    <a:pt x="4" y="86"/>
                  </a:lnTo>
                  <a:lnTo>
                    <a:pt x="0" y="86"/>
                  </a:lnTo>
                  <a:lnTo>
                    <a:pt x="8" y="80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0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10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8" y="6"/>
                  </a:lnTo>
                  <a:lnTo>
                    <a:pt x="140" y="8"/>
                  </a:lnTo>
                  <a:lnTo>
                    <a:pt x="144" y="10"/>
                  </a:lnTo>
                  <a:lnTo>
                    <a:pt x="146" y="12"/>
                  </a:lnTo>
                  <a:lnTo>
                    <a:pt x="150" y="16"/>
                  </a:lnTo>
                  <a:lnTo>
                    <a:pt x="152" y="18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0125F96A-D153-43DF-985A-FFC5A3070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968" y="3436069"/>
              <a:ext cx="259531" cy="194649"/>
            </a:xfrm>
            <a:custGeom>
              <a:avLst/>
              <a:gdLst>
                <a:gd name="T0" fmla="*/ 120 w 152"/>
                <a:gd name="T1" fmla="*/ 34 h 114"/>
                <a:gd name="T2" fmla="*/ 124 w 152"/>
                <a:gd name="T3" fmla="*/ 36 h 114"/>
                <a:gd name="T4" fmla="*/ 130 w 152"/>
                <a:gd name="T5" fmla="*/ 38 h 114"/>
                <a:gd name="T6" fmla="*/ 132 w 152"/>
                <a:gd name="T7" fmla="*/ 44 h 114"/>
                <a:gd name="T8" fmla="*/ 134 w 152"/>
                <a:gd name="T9" fmla="*/ 56 h 114"/>
                <a:gd name="T10" fmla="*/ 132 w 152"/>
                <a:gd name="T11" fmla="*/ 66 h 114"/>
                <a:gd name="T12" fmla="*/ 130 w 152"/>
                <a:gd name="T13" fmla="*/ 76 h 114"/>
                <a:gd name="T14" fmla="*/ 126 w 152"/>
                <a:gd name="T15" fmla="*/ 80 h 114"/>
                <a:gd name="T16" fmla="*/ 118 w 152"/>
                <a:gd name="T17" fmla="*/ 82 h 114"/>
                <a:gd name="T18" fmla="*/ 116 w 152"/>
                <a:gd name="T19" fmla="*/ 88 h 114"/>
                <a:gd name="T20" fmla="*/ 112 w 152"/>
                <a:gd name="T21" fmla="*/ 92 h 114"/>
                <a:gd name="T22" fmla="*/ 104 w 152"/>
                <a:gd name="T23" fmla="*/ 94 h 114"/>
                <a:gd name="T24" fmla="*/ 92 w 152"/>
                <a:gd name="T25" fmla="*/ 94 h 114"/>
                <a:gd name="T26" fmla="*/ 88 w 152"/>
                <a:gd name="T27" fmla="*/ 98 h 114"/>
                <a:gd name="T28" fmla="*/ 88 w 152"/>
                <a:gd name="T29" fmla="*/ 100 h 114"/>
                <a:gd name="T30" fmla="*/ 88 w 152"/>
                <a:gd name="T31" fmla="*/ 106 h 114"/>
                <a:gd name="T32" fmla="*/ 84 w 152"/>
                <a:gd name="T33" fmla="*/ 114 h 114"/>
                <a:gd name="T34" fmla="*/ 78 w 152"/>
                <a:gd name="T35" fmla="*/ 96 h 114"/>
                <a:gd name="T36" fmla="*/ 74 w 152"/>
                <a:gd name="T37" fmla="*/ 84 h 114"/>
                <a:gd name="T38" fmla="*/ 70 w 152"/>
                <a:gd name="T39" fmla="*/ 78 h 114"/>
                <a:gd name="T40" fmla="*/ 68 w 152"/>
                <a:gd name="T41" fmla="*/ 78 h 114"/>
                <a:gd name="T42" fmla="*/ 64 w 152"/>
                <a:gd name="T43" fmla="*/ 80 h 114"/>
                <a:gd name="T44" fmla="*/ 54 w 152"/>
                <a:gd name="T45" fmla="*/ 88 h 114"/>
                <a:gd name="T46" fmla="*/ 48 w 152"/>
                <a:gd name="T47" fmla="*/ 90 h 114"/>
                <a:gd name="T48" fmla="*/ 34 w 152"/>
                <a:gd name="T49" fmla="*/ 92 h 114"/>
                <a:gd name="T50" fmla="*/ 16 w 152"/>
                <a:gd name="T51" fmla="*/ 88 h 114"/>
                <a:gd name="T52" fmla="*/ 12 w 152"/>
                <a:gd name="T53" fmla="*/ 76 h 114"/>
                <a:gd name="T54" fmla="*/ 22 w 152"/>
                <a:gd name="T55" fmla="*/ 72 h 114"/>
                <a:gd name="T56" fmla="*/ 40 w 152"/>
                <a:gd name="T57" fmla="*/ 66 h 114"/>
                <a:gd name="T58" fmla="*/ 52 w 152"/>
                <a:gd name="T59" fmla="*/ 62 h 114"/>
                <a:gd name="T60" fmla="*/ 54 w 152"/>
                <a:gd name="T61" fmla="*/ 58 h 114"/>
                <a:gd name="T62" fmla="*/ 58 w 152"/>
                <a:gd name="T63" fmla="*/ 54 h 114"/>
                <a:gd name="T64" fmla="*/ 56 w 152"/>
                <a:gd name="T65" fmla="*/ 50 h 114"/>
                <a:gd name="T66" fmla="*/ 48 w 152"/>
                <a:gd name="T67" fmla="*/ 44 h 114"/>
                <a:gd name="T68" fmla="*/ 44 w 152"/>
                <a:gd name="T69" fmla="*/ 42 h 114"/>
                <a:gd name="T70" fmla="*/ 38 w 152"/>
                <a:gd name="T71" fmla="*/ 44 h 114"/>
                <a:gd name="T72" fmla="*/ 34 w 152"/>
                <a:gd name="T73" fmla="*/ 44 h 114"/>
                <a:gd name="T74" fmla="*/ 26 w 152"/>
                <a:gd name="T75" fmla="*/ 40 h 114"/>
                <a:gd name="T76" fmla="*/ 22 w 152"/>
                <a:gd name="T77" fmla="*/ 36 h 114"/>
                <a:gd name="T78" fmla="*/ 22 w 152"/>
                <a:gd name="T79" fmla="*/ 32 h 114"/>
                <a:gd name="T80" fmla="*/ 26 w 152"/>
                <a:gd name="T81" fmla="*/ 26 h 114"/>
                <a:gd name="T82" fmla="*/ 28 w 152"/>
                <a:gd name="T83" fmla="*/ 24 h 114"/>
                <a:gd name="T84" fmla="*/ 28 w 152"/>
                <a:gd name="T85" fmla="*/ 18 h 114"/>
                <a:gd name="T86" fmla="*/ 26 w 152"/>
                <a:gd name="T87" fmla="*/ 12 h 114"/>
                <a:gd name="T88" fmla="*/ 30 w 152"/>
                <a:gd name="T89" fmla="*/ 6 h 114"/>
                <a:gd name="T90" fmla="*/ 36 w 152"/>
                <a:gd name="T91" fmla="*/ 2 h 114"/>
                <a:gd name="T92" fmla="*/ 38 w 152"/>
                <a:gd name="T93" fmla="*/ 2 h 114"/>
                <a:gd name="T94" fmla="*/ 44 w 152"/>
                <a:gd name="T95" fmla="*/ 8 h 114"/>
                <a:gd name="T96" fmla="*/ 48 w 152"/>
                <a:gd name="T97" fmla="*/ 14 h 114"/>
                <a:gd name="T98" fmla="*/ 50 w 152"/>
                <a:gd name="T99" fmla="*/ 16 h 114"/>
                <a:gd name="T100" fmla="*/ 52 w 152"/>
                <a:gd name="T101" fmla="*/ 12 h 114"/>
                <a:gd name="T102" fmla="*/ 56 w 152"/>
                <a:gd name="T103" fmla="*/ 4 h 114"/>
                <a:gd name="T104" fmla="*/ 62 w 152"/>
                <a:gd name="T105" fmla="*/ 2 h 114"/>
                <a:gd name="T106" fmla="*/ 72 w 152"/>
                <a:gd name="T107" fmla="*/ 0 h 114"/>
                <a:gd name="T108" fmla="*/ 76 w 152"/>
                <a:gd name="T109" fmla="*/ 0 h 114"/>
                <a:gd name="T110" fmla="*/ 82 w 152"/>
                <a:gd name="T111" fmla="*/ 6 h 114"/>
                <a:gd name="T112" fmla="*/ 86 w 152"/>
                <a:gd name="T113" fmla="*/ 10 h 114"/>
                <a:gd name="T114" fmla="*/ 92 w 152"/>
                <a:gd name="T115" fmla="*/ 10 h 114"/>
                <a:gd name="T116" fmla="*/ 114 w 152"/>
                <a:gd name="T117" fmla="*/ 4 h 114"/>
                <a:gd name="T118" fmla="*/ 126 w 152"/>
                <a:gd name="T119" fmla="*/ 4 h 114"/>
                <a:gd name="T120" fmla="*/ 136 w 152"/>
                <a:gd name="T121" fmla="*/ 6 h 114"/>
                <a:gd name="T122" fmla="*/ 144 w 152"/>
                <a:gd name="T123" fmla="*/ 1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14">
                  <a:moveTo>
                    <a:pt x="118" y="32"/>
                  </a:moveTo>
                  <a:lnTo>
                    <a:pt x="118" y="32"/>
                  </a:lnTo>
                  <a:lnTo>
                    <a:pt x="118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0" y="34"/>
                  </a:lnTo>
                  <a:lnTo>
                    <a:pt x="122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8" y="36"/>
                  </a:lnTo>
                  <a:lnTo>
                    <a:pt x="130" y="36"/>
                  </a:lnTo>
                  <a:lnTo>
                    <a:pt x="130" y="38"/>
                  </a:lnTo>
                  <a:lnTo>
                    <a:pt x="130" y="38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2" y="44"/>
                  </a:lnTo>
                  <a:lnTo>
                    <a:pt x="132" y="46"/>
                  </a:lnTo>
                  <a:lnTo>
                    <a:pt x="134" y="50"/>
                  </a:lnTo>
                  <a:lnTo>
                    <a:pt x="134" y="52"/>
                  </a:lnTo>
                  <a:lnTo>
                    <a:pt x="134" y="56"/>
                  </a:lnTo>
                  <a:lnTo>
                    <a:pt x="134" y="58"/>
                  </a:lnTo>
                  <a:lnTo>
                    <a:pt x="134" y="60"/>
                  </a:lnTo>
                  <a:lnTo>
                    <a:pt x="134" y="64"/>
                  </a:lnTo>
                  <a:lnTo>
                    <a:pt x="132" y="66"/>
                  </a:lnTo>
                  <a:lnTo>
                    <a:pt x="132" y="70"/>
                  </a:lnTo>
                  <a:lnTo>
                    <a:pt x="132" y="72"/>
                  </a:lnTo>
                  <a:lnTo>
                    <a:pt x="130" y="74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80"/>
                  </a:lnTo>
                  <a:lnTo>
                    <a:pt x="126" y="80"/>
                  </a:lnTo>
                  <a:lnTo>
                    <a:pt x="126" y="80"/>
                  </a:lnTo>
                  <a:lnTo>
                    <a:pt x="124" y="82"/>
                  </a:lnTo>
                  <a:lnTo>
                    <a:pt x="120" y="82"/>
                  </a:lnTo>
                  <a:lnTo>
                    <a:pt x="118" y="82"/>
                  </a:lnTo>
                  <a:lnTo>
                    <a:pt x="118" y="84"/>
                  </a:lnTo>
                  <a:lnTo>
                    <a:pt x="116" y="84"/>
                  </a:lnTo>
                  <a:lnTo>
                    <a:pt x="116" y="86"/>
                  </a:lnTo>
                  <a:lnTo>
                    <a:pt x="116" y="88"/>
                  </a:lnTo>
                  <a:lnTo>
                    <a:pt x="114" y="90"/>
                  </a:lnTo>
                  <a:lnTo>
                    <a:pt x="114" y="92"/>
                  </a:lnTo>
                  <a:lnTo>
                    <a:pt x="112" y="92"/>
                  </a:lnTo>
                  <a:lnTo>
                    <a:pt x="112" y="92"/>
                  </a:lnTo>
                  <a:lnTo>
                    <a:pt x="110" y="94"/>
                  </a:lnTo>
                  <a:lnTo>
                    <a:pt x="108" y="94"/>
                  </a:lnTo>
                  <a:lnTo>
                    <a:pt x="106" y="94"/>
                  </a:lnTo>
                  <a:lnTo>
                    <a:pt x="104" y="94"/>
                  </a:lnTo>
                  <a:lnTo>
                    <a:pt x="100" y="94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8" y="100"/>
                  </a:lnTo>
                  <a:lnTo>
                    <a:pt x="88" y="100"/>
                  </a:lnTo>
                  <a:lnTo>
                    <a:pt x="88" y="102"/>
                  </a:lnTo>
                  <a:lnTo>
                    <a:pt x="88" y="104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8"/>
                  </a:lnTo>
                  <a:lnTo>
                    <a:pt x="88" y="108"/>
                  </a:lnTo>
                  <a:lnTo>
                    <a:pt x="86" y="110"/>
                  </a:lnTo>
                  <a:lnTo>
                    <a:pt x="84" y="114"/>
                  </a:lnTo>
                  <a:lnTo>
                    <a:pt x="82" y="114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78" y="96"/>
                  </a:lnTo>
                  <a:lnTo>
                    <a:pt x="78" y="94"/>
                  </a:lnTo>
                  <a:lnTo>
                    <a:pt x="76" y="90"/>
                  </a:lnTo>
                  <a:lnTo>
                    <a:pt x="76" y="88"/>
                  </a:lnTo>
                  <a:lnTo>
                    <a:pt x="74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56" y="86"/>
                  </a:lnTo>
                  <a:lnTo>
                    <a:pt x="54" y="88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0" y="90"/>
                  </a:lnTo>
                  <a:lnTo>
                    <a:pt x="48" y="90"/>
                  </a:lnTo>
                  <a:lnTo>
                    <a:pt x="44" y="92"/>
                  </a:lnTo>
                  <a:lnTo>
                    <a:pt x="40" y="92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32" y="92"/>
                  </a:lnTo>
                  <a:lnTo>
                    <a:pt x="28" y="92"/>
                  </a:lnTo>
                  <a:lnTo>
                    <a:pt x="22" y="90"/>
                  </a:lnTo>
                  <a:lnTo>
                    <a:pt x="16" y="88"/>
                  </a:lnTo>
                  <a:lnTo>
                    <a:pt x="4" y="86"/>
                  </a:lnTo>
                  <a:lnTo>
                    <a:pt x="0" y="86"/>
                  </a:lnTo>
                  <a:lnTo>
                    <a:pt x="8" y="80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6" y="68"/>
                  </a:lnTo>
                  <a:lnTo>
                    <a:pt x="40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8" y="56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4" y="48"/>
                  </a:lnTo>
                  <a:lnTo>
                    <a:pt x="52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6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0" y="42"/>
                  </a:lnTo>
                  <a:lnTo>
                    <a:pt x="28" y="42"/>
                  </a:lnTo>
                  <a:lnTo>
                    <a:pt x="26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0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10" y="6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6" y="4"/>
                  </a:lnTo>
                  <a:lnTo>
                    <a:pt x="128" y="4"/>
                  </a:lnTo>
                  <a:lnTo>
                    <a:pt x="132" y="4"/>
                  </a:lnTo>
                  <a:lnTo>
                    <a:pt x="134" y="6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8" y="6"/>
                  </a:lnTo>
                  <a:lnTo>
                    <a:pt x="140" y="8"/>
                  </a:lnTo>
                  <a:lnTo>
                    <a:pt x="144" y="10"/>
                  </a:lnTo>
                  <a:lnTo>
                    <a:pt x="146" y="12"/>
                  </a:lnTo>
                  <a:lnTo>
                    <a:pt x="150" y="16"/>
                  </a:lnTo>
                  <a:lnTo>
                    <a:pt x="152" y="18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7F51BB52-859E-45C8-AB82-A776BB5E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626" y="3507782"/>
              <a:ext cx="119521" cy="153670"/>
            </a:xfrm>
            <a:custGeom>
              <a:avLst/>
              <a:gdLst>
                <a:gd name="T0" fmla="*/ 68 w 70"/>
                <a:gd name="T1" fmla="*/ 2 h 90"/>
                <a:gd name="T2" fmla="*/ 70 w 70"/>
                <a:gd name="T3" fmla="*/ 16 h 90"/>
                <a:gd name="T4" fmla="*/ 70 w 70"/>
                <a:gd name="T5" fmla="*/ 24 h 90"/>
                <a:gd name="T6" fmla="*/ 68 w 70"/>
                <a:gd name="T7" fmla="*/ 28 h 90"/>
                <a:gd name="T8" fmla="*/ 64 w 70"/>
                <a:gd name="T9" fmla="*/ 30 h 90"/>
                <a:gd name="T10" fmla="*/ 60 w 70"/>
                <a:gd name="T11" fmla="*/ 32 h 90"/>
                <a:gd name="T12" fmla="*/ 56 w 70"/>
                <a:gd name="T13" fmla="*/ 38 h 90"/>
                <a:gd name="T14" fmla="*/ 54 w 70"/>
                <a:gd name="T15" fmla="*/ 44 h 90"/>
                <a:gd name="T16" fmla="*/ 50 w 70"/>
                <a:gd name="T17" fmla="*/ 46 h 90"/>
                <a:gd name="T18" fmla="*/ 42 w 70"/>
                <a:gd name="T19" fmla="*/ 48 h 90"/>
                <a:gd name="T20" fmla="*/ 38 w 70"/>
                <a:gd name="T21" fmla="*/ 50 h 90"/>
                <a:gd name="T22" fmla="*/ 38 w 70"/>
                <a:gd name="T23" fmla="*/ 52 h 90"/>
                <a:gd name="T24" fmla="*/ 40 w 70"/>
                <a:gd name="T25" fmla="*/ 56 h 90"/>
                <a:gd name="T26" fmla="*/ 42 w 70"/>
                <a:gd name="T27" fmla="*/ 60 h 90"/>
                <a:gd name="T28" fmla="*/ 52 w 70"/>
                <a:gd name="T29" fmla="*/ 66 h 90"/>
                <a:gd name="T30" fmla="*/ 30 w 70"/>
                <a:gd name="T31" fmla="*/ 90 h 90"/>
                <a:gd name="T32" fmla="*/ 22 w 70"/>
                <a:gd name="T33" fmla="*/ 82 h 90"/>
                <a:gd name="T34" fmla="*/ 18 w 70"/>
                <a:gd name="T35" fmla="*/ 80 h 90"/>
                <a:gd name="T36" fmla="*/ 8 w 70"/>
                <a:gd name="T37" fmla="*/ 78 h 90"/>
                <a:gd name="T38" fmla="*/ 4 w 70"/>
                <a:gd name="T39" fmla="*/ 76 h 90"/>
                <a:gd name="T40" fmla="*/ 4 w 70"/>
                <a:gd name="T41" fmla="*/ 74 h 90"/>
                <a:gd name="T42" fmla="*/ 4 w 70"/>
                <a:gd name="T43" fmla="*/ 72 h 90"/>
                <a:gd name="T44" fmla="*/ 8 w 70"/>
                <a:gd name="T45" fmla="*/ 70 h 90"/>
                <a:gd name="T46" fmla="*/ 14 w 70"/>
                <a:gd name="T47" fmla="*/ 66 h 90"/>
                <a:gd name="T48" fmla="*/ 14 w 70"/>
                <a:gd name="T49" fmla="*/ 64 h 90"/>
                <a:gd name="T50" fmla="*/ 16 w 70"/>
                <a:gd name="T51" fmla="*/ 58 h 90"/>
                <a:gd name="T52" fmla="*/ 16 w 70"/>
                <a:gd name="T53" fmla="*/ 52 h 90"/>
                <a:gd name="T54" fmla="*/ 16 w 70"/>
                <a:gd name="T55" fmla="*/ 50 h 90"/>
                <a:gd name="T56" fmla="*/ 14 w 70"/>
                <a:gd name="T57" fmla="*/ 48 h 90"/>
                <a:gd name="T58" fmla="*/ 6 w 70"/>
                <a:gd name="T59" fmla="*/ 46 h 90"/>
                <a:gd name="T60" fmla="*/ 0 w 70"/>
                <a:gd name="T61" fmla="*/ 46 h 90"/>
                <a:gd name="T62" fmla="*/ 8 w 70"/>
                <a:gd name="T63" fmla="*/ 40 h 90"/>
                <a:gd name="T64" fmla="*/ 12 w 70"/>
                <a:gd name="T65" fmla="*/ 38 h 90"/>
                <a:gd name="T66" fmla="*/ 14 w 70"/>
                <a:gd name="T67" fmla="*/ 34 h 90"/>
                <a:gd name="T68" fmla="*/ 16 w 70"/>
                <a:gd name="T69" fmla="*/ 28 h 90"/>
                <a:gd name="T70" fmla="*/ 18 w 70"/>
                <a:gd name="T71" fmla="*/ 18 h 90"/>
                <a:gd name="T72" fmla="*/ 18 w 70"/>
                <a:gd name="T73" fmla="*/ 14 h 90"/>
                <a:gd name="T74" fmla="*/ 22 w 70"/>
                <a:gd name="T75" fmla="*/ 12 h 90"/>
                <a:gd name="T76" fmla="*/ 24 w 70"/>
                <a:gd name="T77" fmla="*/ 12 h 90"/>
                <a:gd name="T78" fmla="*/ 30 w 70"/>
                <a:gd name="T79" fmla="*/ 16 h 90"/>
                <a:gd name="T80" fmla="*/ 36 w 70"/>
                <a:gd name="T81" fmla="*/ 18 h 90"/>
                <a:gd name="T82" fmla="*/ 44 w 70"/>
                <a:gd name="T83" fmla="*/ 18 h 90"/>
                <a:gd name="T84" fmla="*/ 48 w 70"/>
                <a:gd name="T85" fmla="*/ 16 h 90"/>
                <a:gd name="T86" fmla="*/ 50 w 70"/>
                <a:gd name="T87" fmla="*/ 14 h 90"/>
                <a:gd name="T88" fmla="*/ 56 w 70"/>
                <a:gd name="T89" fmla="*/ 8 h 90"/>
                <a:gd name="T90" fmla="*/ 60 w 70"/>
                <a:gd name="T91" fmla="*/ 2 h 90"/>
                <a:gd name="T92" fmla="*/ 64 w 70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" h="90">
                  <a:moveTo>
                    <a:pt x="66" y="0"/>
                  </a:moveTo>
                  <a:lnTo>
                    <a:pt x="66" y="0"/>
                  </a:lnTo>
                  <a:lnTo>
                    <a:pt x="68" y="2"/>
                  </a:lnTo>
                  <a:lnTo>
                    <a:pt x="68" y="6"/>
                  </a:lnTo>
                  <a:lnTo>
                    <a:pt x="68" y="10"/>
                  </a:lnTo>
                  <a:lnTo>
                    <a:pt x="70" y="16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2" y="60"/>
                  </a:lnTo>
                  <a:lnTo>
                    <a:pt x="46" y="62"/>
                  </a:lnTo>
                  <a:lnTo>
                    <a:pt x="50" y="64"/>
                  </a:lnTo>
                  <a:lnTo>
                    <a:pt x="52" y="66"/>
                  </a:lnTo>
                  <a:lnTo>
                    <a:pt x="54" y="68"/>
                  </a:lnTo>
                  <a:lnTo>
                    <a:pt x="50" y="84"/>
                  </a:lnTo>
                  <a:lnTo>
                    <a:pt x="30" y="90"/>
                  </a:lnTo>
                  <a:lnTo>
                    <a:pt x="26" y="86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8" y="80"/>
                  </a:lnTo>
                  <a:lnTo>
                    <a:pt x="16" y="80"/>
                  </a:lnTo>
                  <a:lnTo>
                    <a:pt x="10" y="78"/>
                  </a:lnTo>
                  <a:lnTo>
                    <a:pt x="8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35E8B5B6-D624-46D4-8D2A-11177696F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626" y="3507782"/>
              <a:ext cx="119521" cy="153670"/>
            </a:xfrm>
            <a:custGeom>
              <a:avLst/>
              <a:gdLst>
                <a:gd name="T0" fmla="*/ 68 w 70"/>
                <a:gd name="T1" fmla="*/ 2 h 90"/>
                <a:gd name="T2" fmla="*/ 70 w 70"/>
                <a:gd name="T3" fmla="*/ 16 h 90"/>
                <a:gd name="T4" fmla="*/ 70 w 70"/>
                <a:gd name="T5" fmla="*/ 24 h 90"/>
                <a:gd name="T6" fmla="*/ 68 w 70"/>
                <a:gd name="T7" fmla="*/ 28 h 90"/>
                <a:gd name="T8" fmla="*/ 64 w 70"/>
                <a:gd name="T9" fmla="*/ 30 h 90"/>
                <a:gd name="T10" fmla="*/ 60 w 70"/>
                <a:gd name="T11" fmla="*/ 32 h 90"/>
                <a:gd name="T12" fmla="*/ 56 w 70"/>
                <a:gd name="T13" fmla="*/ 38 h 90"/>
                <a:gd name="T14" fmla="*/ 54 w 70"/>
                <a:gd name="T15" fmla="*/ 44 h 90"/>
                <a:gd name="T16" fmla="*/ 50 w 70"/>
                <a:gd name="T17" fmla="*/ 46 h 90"/>
                <a:gd name="T18" fmla="*/ 42 w 70"/>
                <a:gd name="T19" fmla="*/ 48 h 90"/>
                <a:gd name="T20" fmla="*/ 38 w 70"/>
                <a:gd name="T21" fmla="*/ 50 h 90"/>
                <a:gd name="T22" fmla="*/ 38 w 70"/>
                <a:gd name="T23" fmla="*/ 52 h 90"/>
                <a:gd name="T24" fmla="*/ 40 w 70"/>
                <a:gd name="T25" fmla="*/ 56 h 90"/>
                <a:gd name="T26" fmla="*/ 42 w 70"/>
                <a:gd name="T27" fmla="*/ 60 h 90"/>
                <a:gd name="T28" fmla="*/ 52 w 70"/>
                <a:gd name="T29" fmla="*/ 66 h 90"/>
                <a:gd name="T30" fmla="*/ 30 w 70"/>
                <a:gd name="T31" fmla="*/ 90 h 90"/>
                <a:gd name="T32" fmla="*/ 22 w 70"/>
                <a:gd name="T33" fmla="*/ 82 h 90"/>
                <a:gd name="T34" fmla="*/ 18 w 70"/>
                <a:gd name="T35" fmla="*/ 80 h 90"/>
                <a:gd name="T36" fmla="*/ 8 w 70"/>
                <a:gd name="T37" fmla="*/ 78 h 90"/>
                <a:gd name="T38" fmla="*/ 4 w 70"/>
                <a:gd name="T39" fmla="*/ 76 h 90"/>
                <a:gd name="T40" fmla="*/ 4 w 70"/>
                <a:gd name="T41" fmla="*/ 74 h 90"/>
                <a:gd name="T42" fmla="*/ 4 w 70"/>
                <a:gd name="T43" fmla="*/ 72 h 90"/>
                <a:gd name="T44" fmla="*/ 8 w 70"/>
                <a:gd name="T45" fmla="*/ 70 h 90"/>
                <a:gd name="T46" fmla="*/ 14 w 70"/>
                <a:gd name="T47" fmla="*/ 66 h 90"/>
                <a:gd name="T48" fmla="*/ 14 w 70"/>
                <a:gd name="T49" fmla="*/ 64 h 90"/>
                <a:gd name="T50" fmla="*/ 16 w 70"/>
                <a:gd name="T51" fmla="*/ 58 h 90"/>
                <a:gd name="T52" fmla="*/ 16 w 70"/>
                <a:gd name="T53" fmla="*/ 52 h 90"/>
                <a:gd name="T54" fmla="*/ 16 w 70"/>
                <a:gd name="T55" fmla="*/ 50 h 90"/>
                <a:gd name="T56" fmla="*/ 14 w 70"/>
                <a:gd name="T57" fmla="*/ 48 h 90"/>
                <a:gd name="T58" fmla="*/ 6 w 70"/>
                <a:gd name="T59" fmla="*/ 46 h 90"/>
                <a:gd name="T60" fmla="*/ 0 w 70"/>
                <a:gd name="T61" fmla="*/ 46 h 90"/>
                <a:gd name="T62" fmla="*/ 8 w 70"/>
                <a:gd name="T63" fmla="*/ 40 h 90"/>
                <a:gd name="T64" fmla="*/ 12 w 70"/>
                <a:gd name="T65" fmla="*/ 38 h 90"/>
                <a:gd name="T66" fmla="*/ 14 w 70"/>
                <a:gd name="T67" fmla="*/ 34 h 90"/>
                <a:gd name="T68" fmla="*/ 16 w 70"/>
                <a:gd name="T69" fmla="*/ 28 h 90"/>
                <a:gd name="T70" fmla="*/ 18 w 70"/>
                <a:gd name="T71" fmla="*/ 18 h 90"/>
                <a:gd name="T72" fmla="*/ 18 w 70"/>
                <a:gd name="T73" fmla="*/ 14 h 90"/>
                <a:gd name="T74" fmla="*/ 22 w 70"/>
                <a:gd name="T75" fmla="*/ 12 h 90"/>
                <a:gd name="T76" fmla="*/ 24 w 70"/>
                <a:gd name="T77" fmla="*/ 12 h 90"/>
                <a:gd name="T78" fmla="*/ 30 w 70"/>
                <a:gd name="T79" fmla="*/ 16 h 90"/>
                <a:gd name="T80" fmla="*/ 36 w 70"/>
                <a:gd name="T81" fmla="*/ 18 h 90"/>
                <a:gd name="T82" fmla="*/ 44 w 70"/>
                <a:gd name="T83" fmla="*/ 18 h 90"/>
                <a:gd name="T84" fmla="*/ 48 w 70"/>
                <a:gd name="T85" fmla="*/ 16 h 90"/>
                <a:gd name="T86" fmla="*/ 50 w 70"/>
                <a:gd name="T87" fmla="*/ 14 h 90"/>
                <a:gd name="T88" fmla="*/ 56 w 70"/>
                <a:gd name="T89" fmla="*/ 8 h 90"/>
                <a:gd name="T90" fmla="*/ 60 w 70"/>
                <a:gd name="T91" fmla="*/ 2 h 90"/>
                <a:gd name="T92" fmla="*/ 64 w 70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" h="90">
                  <a:moveTo>
                    <a:pt x="66" y="0"/>
                  </a:moveTo>
                  <a:lnTo>
                    <a:pt x="66" y="0"/>
                  </a:lnTo>
                  <a:lnTo>
                    <a:pt x="68" y="2"/>
                  </a:lnTo>
                  <a:lnTo>
                    <a:pt x="68" y="6"/>
                  </a:lnTo>
                  <a:lnTo>
                    <a:pt x="68" y="10"/>
                  </a:lnTo>
                  <a:lnTo>
                    <a:pt x="70" y="16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30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4" y="44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6"/>
                  </a:lnTo>
                  <a:lnTo>
                    <a:pt x="48" y="4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2" y="58"/>
                  </a:lnTo>
                  <a:lnTo>
                    <a:pt x="42" y="60"/>
                  </a:lnTo>
                  <a:lnTo>
                    <a:pt x="46" y="62"/>
                  </a:lnTo>
                  <a:lnTo>
                    <a:pt x="50" y="64"/>
                  </a:lnTo>
                  <a:lnTo>
                    <a:pt x="52" y="66"/>
                  </a:lnTo>
                  <a:lnTo>
                    <a:pt x="54" y="68"/>
                  </a:lnTo>
                  <a:lnTo>
                    <a:pt x="50" y="84"/>
                  </a:lnTo>
                  <a:lnTo>
                    <a:pt x="30" y="90"/>
                  </a:lnTo>
                  <a:lnTo>
                    <a:pt x="26" y="86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8" y="80"/>
                  </a:lnTo>
                  <a:lnTo>
                    <a:pt x="16" y="80"/>
                  </a:lnTo>
                  <a:lnTo>
                    <a:pt x="10" y="78"/>
                  </a:lnTo>
                  <a:lnTo>
                    <a:pt x="8" y="78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68"/>
                  </a:lnTo>
                  <a:lnTo>
                    <a:pt x="12" y="68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28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30" y="16"/>
                  </a:lnTo>
                  <a:lnTo>
                    <a:pt x="32" y="18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17EB0FE4-8C6C-4CF6-9E95-C903B57B2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744" y="3968793"/>
              <a:ext cx="191233" cy="495159"/>
            </a:xfrm>
            <a:custGeom>
              <a:avLst/>
              <a:gdLst>
                <a:gd name="T0" fmla="*/ 6 w 112"/>
                <a:gd name="T1" fmla="*/ 82 h 290"/>
                <a:gd name="T2" fmla="*/ 8 w 112"/>
                <a:gd name="T3" fmla="*/ 68 h 290"/>
                <a:gd name="T4" fmla="*/ 18 w 112"/>
                <a:gd name="T5" fmla="*/ 58 h 290"/>
                <a:gd name="T6" fmla="*/ 24 w 112"/>
                <a:gd name="T7" fmla="*/ 40 h 290"/>
                <a:gd name="T8" fmla="*/ 34 w 112"/>
                <a:gd name="T9" fmla="*/ 26 h 290"/>
                <a:gd name="T10" fmla="*/ 42 w 112"/>
                <a:gd name="T11" fmla="*/ 18 h 290"/>
                <a:gd name="T12" fmla="*/ 56 w 112"/>
                <a:gd name="T13" fmla="*/ 14 h 290"/>
                <a:gd name="T14" fmla="*/ 58 w 112"/>
                <a:gd name="T15" fmla="*/ 6 h 290"/>
                <a:gd name="T16" fmla="*/ 68 w 112"/>
                <a:gd name="T17" fmla="*/ 0 h 290"/>
                <a:gd name="T18" fmla="*/ 76 w 112"/>
                <a:gd name="T19" fmla="*/ 0 h 290"/>
                <a:gd name="T20" fmla="*/ 80 w 112"/>
                <a:gd name="T21" fmla="*/ 12 h 290"/>
                <a:gd name="T22" fmla="*/ 84 w 112"/>
                <a:gd name="T23" fmla="*/ 26 h 290"/>
                <a:gd name="T24" fmla="*/ 78 w 112"/>
                <a:gd name="T25" fmla="*/ 38 h 290"/>
                <a:gd name="T26" fmla="*/ 70 w 112"/>
                <a:gd name="T27" fmla="*/ 44 h 290"/>
                <a:gd name="T28" fmla="*/ 66 w 112"/>
                <a:gd name="T29" fmla="*/ 54 h 290"/>
                <a:gd name="T30" fmla="*/ 68 w 112"/>
                <a:gd name="T31" fmla="*/ 60 h 290"/>
                <a:gd name="T32" fmla="*/ 80 w 112"/>
                <a:gd name="T33" fmla="*/ 60 h 290"/>
                <a:gd name="T34" fmla="*/ 84 w 112"/>
                <a:gd name="T35" fmla="*/ 62 h 290"/>
                <a:gd name="T36" fmla="*/ 92 w 112"/>
                <a:gd name="T37" fmla="*/ 76 h 290"/>
                <a:gd name="T38" fmla="*/ 92 w 112"/>
                <a:gd name="T39" fmla="*/ 96 h 290"/>
                <a:gd name="T40" fmla="*/ 96 w 112"/>
                <a:gd name="T41" fmla="*/ 100 h 290"/>
                <a:gd name="T42" fmla="*/ 106 w 112"/>
                <a:gd name="T43" fmla="*/ 102 h 290"/>
                <a:gd name="T44" fmla="*/ 110 w 112"/>
                <a:gd name="T45" fmla="*/ 104 h 290"/>
                <a:gd name="T46" fmla="*/ 108 w 112"/>
                <a:gd name="T47" fmla="*/ 122 h 290"/>
                <a:gd name="T48" fmla="*/ 100 w 112"/>
                <a:gd name="T49" fmla="*/ 132 h 290"/>
                <a:gd name="T50" fmla="*/ 86 w 112"/>
                <a:gd name="T51" fmla="*/ 138 h 290"/>
                <a:gd name="T52" fmla="*/ 80 w 112"/>
                <a:gd name="T53" fmla="*/ 144 h 290"/>
                <a:gd name="T54" fmla="*/ 80 w 112"/>
                <a:gd name="T55" fmla="*/ 160 h 290"/>
                <a:gd name="T56" fmla="*/ 84 w 112"/>
                <a:gd name="T57" fmla="*/ 176 h 290"/>
                <a:gd name="T58" fmla="*/ 96 w 112"/>
                <a:gd name="T59" fmla="*/ 190 h 290"/>
                <a:gd name="T60" fmla="*/ 96 w 112"/>
                <a:gd name="T61" fmla="*/ 198 h 290"/>
                <a:gd name="T62" fmla="*/ 92 w 112"/>
                <a:gd name="T63" fmla="*/ 220 h 290"/>
                <a:gd name="T64" fmla="*/ 96 w 112"/>
                <a:gd name="T65" fmla="*/ 242 h 290"/>
                <a:gd name="T66" fmla="*/ 102 w 112"/>
                <a:gd name="T67" fmla="*/ 250 h 290"/>
                <a:gd name="T68" fmla="*/ 112 w 112"/>
                <a:gd name="T69" fmla="*/ 258 h 290"/>
                <a:gd name="T70" fmla="*/ 110 w 112"/>
                <a:gd name="T71" fmla="*/ 266 h 290"/>
                <a:gd name="T72" fmla="*/ 102 w 112"/>
                <a:gd name="T73" fmla="*/ 280 h 290"/>
                <a:gd name="T74" fmla="*/ 88 w 112"/>
                <a:gd name="T75" fmla="*/ 262 h 290"/>
                <a:gd name="T76" fmla="*/ 86 w 112"/>
                <a:gd name="T77" fmla="*/ 246 h 290"/>
                <a:gd name="T78" fmla="*/ 78 w 112"/>
                <a:gd name="T79" fmla="*/ 240 h 290"/>
                <a:gd name="T80" fmla="*/ 72 w 112"/>
                <a:gd name="T81" fmla="*/ 234 h 290"/>
                <a:gd name="T82" fmla="*/ 76 w 112"/>
                <a:gd name="T83" fmla="*/ 218 h 290"/>
                <a:gd name="T84" fmla="*/ 78 w 112"/>
                <a:gd name="T85" fmla="*/ 200 h 290"/>
                <a:gd name="T86" fmla="*/ 72 w 112"/>
                <a:gd name="T87" fmla="*/ 182 h 290"/>
                <a:gd name="T88" fmla="*/ 64 w 112"/>
                <a:gd name="T89" fmla="*/ 178 h 290"/>
                <a:gd name="T90" fmla="*/ 60 w 112"/>
                <a:gd name="T91" fmla="*/ 182 h 290"/>
                <a:gd name="T92" fmla="*/ 50 w 112"/>
                <a:gd name="T93" fmla="*/ 196 h 290"/>
                <a:gd name="T94" fmla="*/ 44 w 112"/>
                <a:gd name="T95" fmla="*/ 200 h 290"/>
                <a:gd name="T96" fmla="*/ 32 w 112"/>
                <a:gd name="T97" fmla="*/ 194 h 290"/>
                <a:gd name="T98" fmla="*/ 28 w 112"/>
                <a:gd name="T99" fmla="*/ 186 h 290"/>
                <a:gd name="T100" fmla="*/ 28 w 112"/>
                <a:gd name="T101" fmla="*/ 162 h 290"/>
                <a:gd name="T102" fmla="*/ 24 w 112"/>
                <a:gd name="T103" fmla="*/ 144 h 290"/>
                <a:gd name="T104" fmla="*/ 12 w 112"/>
                <a:gd name="T105" fmla="*/ 128 h 290"/>
                <a:gd name="T106" fmla="*/ 0 w 112"/>
                <a:gd name="T107" fmla="*/ 120 h 290"/>
                <a:gd name="T108" fmla="*/ 0 w 112"/>
                <a:gd name="T109" fmla="*/ 11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2" h="290">
                  <a:moveTo>
                    <a:pt x="0" y="112"/>
                  </a:moveTo>
                  <a:lnTo>
                    <a:pt x="8" y="98"/>
                  </a:lnTo>
                  <a:lnTo>
                    <a:pt x="6" y="94"/>
                  </a:lnTo>
                  <a:lnTo>
                    <a:pt x="6" y="92"/>
                  </a:lnTo>
                  <a:lnTo>
                    <a:pt x="6" y="86"/>
                  </a:lnTo>
                  <a:lnTo>
                    <a:pt x="6" y="82"/>
                  </a:lnTo>
                  <a:lnTo>
                    <a:pt x="6" y="78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10" y="66"/>
                  </a:lnTo>
                  <a:lnTo>
                    <a:pt x="12" y="64"/>
                  </a:lnTo>
                  <a:lnTo>
                    <a:pt x="14" y="6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4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8" y="34"/>
                  </a:lnTo>
                  <a:lnTo>
                    <a:pt x="28" y="32"/>
                  </a:lnTo>
                  <a:lnTo>
                    <a:pt x="32" y="28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2" y="18"/>
                  </a:lnTo>
                  <a:lnTo>
                    <a:pt x="84" y="20"/>
                  </a:lnTo>
                  <a:lnTo>
                    <a:pt x="84" y="22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2" y="32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8" y="40"/>
                  </a:lnTo>
                  <a:lnTo>
                    <a:pt x="76" y="40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6" y="60"/>
                  </a:lnTo>
                  <a:lnTo>
                    <a:pt x="78" y="60"/>
                  </a:lnTo>
                  <a:lnTo>
                    <a:pt x="80" y="60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8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94" y="96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4" y="100"/>
                  </a:lnTo>
                  <a:lnTo>
                    <a:pt x="96" y="100"/>
                  </a:lnTo>
                  <a:lnTo>
                    <a:pt x="96" y="100"/>
                  </a:lnTo>
                  <a:lnTo>
                    <a:pt x="98" y="100"/>
                  </a:lnTo>
                  <a:lnTo>
                    <a:pt x="98" y="100"/>
                  </a:lnTo>
                  <a:lnTo>
                    <a:pt x="100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6" y="102"/>
                  </a:lnTo>
                  <a:lnTo>
                    <a:pt x="108" y="102"/>
                  </a:lnTo>
                  <a:lnTo>
                    <a:pt x="108" y="102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10" y="104"/>
                  </a:lnTo>
                  <a:lnTo>
                    <a:pt x="110" y="104"/>
                  </a:lnTo>
                  <a:lnTo>
                    <a:pt x="112" y="106"/>
                  </a:lnTo>
                  <a:lnTo>
                    <a:pt x="112" y="108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0" y="118"/>
                  </a:lnTo>
                  <a:lnTo>
                    <a:pt x="108" y="122"/>
                  </a:lnTo>
                  <a:lnTo>
                    <a:pt x="108" y="124"/>
                  </a:lnTo>
                  <a:lnTo>
                    <a:pt x="106" y="126"/>
                  </a:lnTo>
                  <a:lnTo>
                    <a:pt x="106" y="128"/>
                  </a:lnTo>
                  <a:lnTo>
                    <a:pt x="104" y="128"/>
                  </a:lnTo>
                  <a:lnTo>
                    <a:pt x="102" y="130"/>
                  </a:lnTo>
                  <a:lnTo>
                    <a:pt x="100" y="132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4" y="136"/>
                  </a:lnTo>
                  <a:lnTo>
                    <a:pt x="90" y="136"/>
                  </a:lnTo>
                  <a:lnTo>
                    <a:pt x="88" y="138"/>
                  </a:lnTo>
                  <a:lnTo>
                    <a:pt x="86" y="138"/>
                  </a:lnTo>
                  <a:lnTo>
                    <a:pt x="84" y="138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0" y="144"/>
                  </a:lnTo>
                  <a:lnTo>
                    <a:pt x="80" y="146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80" y="152"/>
                  </a:lnTo>
                  <a:lnTo>
                    <a:pt x="80" y="156"/>
                  </a:lnTo>
                  <a:lnTo>
                    <a:pt x="80" y="160"/>
                  </a:lnTo>
                  <a:lnTo>
                    <a:pt x="80" y="164"/>
                  </a:lnTo>
                  <a:lnTo>
                    <a:pt x="82" y="166"/>
                  </a:lnTo>
                  <a:lnTo>
                    <a:pt x="82" y="168"/>
                  </a:lnTo>
                  <a:lnTo>
                    <a:pt x="82" y="172"/>
                  </a:lnTo>
                  <a:lnTo>
                    <a:pt x="84" y="174"/>
                  </a:lnTo>
                  <a:lnTo>
                    <a:pt x="84" y="176"/>
                  </a:lnTo>
                  <a:lnTo>
                    <a:pt x="86" y="178"/>
                  </a:lnTo>
                  <a:lnTo>
                    <a:pt x="88" y="180"/>
                  </a:lnTo>
                  <a:lnTo>
                    <a:pt x="92" y="184"/>
                  </a:lnTo>
                  <a:lnTo>
                    <a:pt x="92" y="186"/>
                  </a:lnTo>
                  <a:lnTo>
                    <a:pt x="94" y="188"/>
                  </a:lnTo>
                  <a:lnTo>
                    <a:pt x="96" y="190"/>
                  </a:lnTo>
                  <a:lnTo>
                    <a:pt x="96" y="190"/>
                  </a:lnTo>
                  <a:lnTo>
                    <a:pt x="96" y="192"/>
                  </a:lnTo>
                  <a:lnTo>
                    <a:pt x="96" y="192"/>
                  </a:lnTo>
                  <a:lnTo>
                    <a:pt x="96" y="194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4" y="204"/>
                  </a:lnTo>
                  <a:lnTo>
                    <a:pt x="94" y="210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20"/>
                  </a:lnTo>
                  <a:lnTo>
                    <a:pt x="92" y="224"/>
                  </a:lnTo>
                  <a:lnTo>
                    <a:pt x="94" y="226"/>
                  </a:lnTo>
                  <a:lnTo>
                    <a:pt x="94" y="230"/>
                  </a:lnTo>
                  <a:lnTo>
                    <a:pt x="94" y="234"/>
                  </a:lnTo>
                  <a:lnTo>
                    <a:pt x="96" y="238"/>
                  </a:lnTo>
                  <a:lnTo>
                    <a:pt x="96" y="242"/>
                  </a:lnTo>
                  <a:lnTo>
                    <a:pt x="98" y="244"/>
                  </a:lnTo>
                  <a:lnTo>
                    <a:pt x="98" y="246"/>
                  </a:lnTo>
                  <a:lnTo>
                    <a:pt x="98" y="248"/>
                  </a:lnTo>
                  <a:lnTo>
                    <a:pt x="100" y="248"/>
                  </a:lnTo>
                  <a:lnTo>
                    <a:pt x="100" y="250"/>
                  </a:lnTo>
                  <a:lnTo>
                    <a:pt x="102" y="250"/>
                  </a:lnTo>
                  <a:lnTo>
                    <a:pt x="106" y="254"/>
                  </a:lnTo>
                  <a:lnTo>
                    <a:pt x="108" y="256"/>
                  </a:lnTo>
                  <a:lnTo>
                    <a:pt x="110" y="256"/>
                  </a:lnTo>
                  <a:lnTo>
                    <a:pt x="110" y="258"/>
                  </a:lnTo>
                  <a:lnTo>
                    <a:pt x="110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2"/>
                  </a:lnTo>
                  <a:lnTo>
                    <a:pt x="112" y="264"/>
                  </a:lnTo>
                  <a:lnTo>
                    <a:pt x="110" y="264"/>
                  </a:lnTo>
                  <a:lnTo>
                    <a:pt x="110" y="266"/>
                  </a:lnTo>
                  <a:lnTo>
                    <a:pt x="110" y="268"/>
                  </a:lnTo>
                  <a:lnTo>
                    <a:pt x="108" y="270"/>
                  </a:lnTo>
                  <a:lnTo>
                    <a:pt x="106" y="274"/>
                  </a:lnTo>
                  <a:lnTo>
                    <a:pt x="104" y="276"/>
                  </a:lnTo>
                  <a:lnTo>
                    <a:pt x="102" y="278"/>
                  </a:lnTo>
                  <a:lnTo>
                    <a:pt x="102" y="280"/>
                  </a:lnTo>
                  <a:lnTo>
                    <a:pt x="100" y="284"/>
                  </a:lnTo>
                  <a:lnTo>
                    <a:pt x="98" y="286"/>
                  </a:lnTo>
                  <a:lnTo>
                    <a:pt x="94" y="290"/>
                  </a:lnTo>
                  <a:lnTo>
                    <a:pt x="92" y="280"/>
                  </a:lnTo>
                  <a:lnTo>
                    <a:pt x="88" y="264"/>
                  </a:lnTo>
                  <a:lnTo>
                    <a:pt x="88" y="262"/>
                  </a:lnTo>
                  <a:lnTo>
                    <a:pt x="88" y="258"/>
                  </a:lnTo>
                  <a:lnTo>
                    <a:pt x="88" y="254"/>
                  </a:lnTo>
                  <a:lnTo>
                    <a:pt x="86" y="252"/>
                  </a:lnTo>
                  <a:lnTo>
                    <a:pt x="86" y="248"/>
                  </a:lnTo>
                  <a:lnTo>
                    <a:pt x="86" y="246"/>
                  </a:lnTo>
                  <a:lnTo>
                    <a:pt x="86" y="246"/>
                  </a:lnTo>
                  <a:lnTo>
                    <a:pt x="84" y="244"/>
                  </a:lnTo>
                  <a:lnTo>
                    <a:pt x="84" y="244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0" y="242"/>
                  </a:lnTo>
                  <a:lnTo>
                    <a:pt x="78" y="240"/>
                  </a:lnTo>
                  <a:lnTo>
                    <a:pt x="78" y="240"/>
                  </a:lnTo>
                  <a:lnTo>
                    <a:pt x="76" y="238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2" y="234"/>
                  </a:lnTo>
                  <a:lnTo>
                    <a:pt x="72" y="232"/>
                  </a:lnTo>
                  <a:lnTo>
                    <a:pt x="72" y="230"/>
                  </a:lnTo>
                  <a:lnTo>
                    <a:pt x="72" y="228"/>
                  </a:lnTo>
                  <a:lnTo>
                    <a:pt x="74" y="226"/>
                  </a:lnTo>
                  <a:lnTo>
                    <a:pt x="74" y="222"/>
                  </a:lnTo>
                  <a:lnTo>
                    <a:pt x="76" y="218"/>
                  </a:lnTo>
                  <a:lnTo>
                    <a:pt x="76" y="212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78" y="204"/>
                  </a:lnTo>
                  <a:lnTo>
                    <a:pt x="78" y="200"/>
                  </a:lnTo>
                  <a:lnTo>
                    <a:pt x="78" y="200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4" y="186"/>
                  </a:lnTo>
                  <a:lnTo>
                    <a:pt x="72" y="184"/>
                  </a:lnTo>
                  <a:lnTo>
                    <a:pt x="72" y="182"/>
                  </a:lnTo>
                  <a:lnTo>
                    <a:pt x="70" y="182"/>
                  </a:lnTo>
                  <a:lnTo>
                    <a:pt x="70" y="180"/>
                  </a:lnTo>
                  <a:lnTo>
                    <a:pt x="68" y="180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60" y="182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6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0" y="198"/>
                  </a:lnTo>
                  <a:lnTo>
                    <a:pt x="38" y="198"/>
                  </a:lnTo>
                  <a:lnTo>
                    <a:pt x="36" y="198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30" y="190"/>
                  </a:lnTo>
                  <a:lnTo>
                    <a:pt x="30" y="188"/>
                  </a:lnTo>
                  <a:lnTo>
                    <a:pt x="28" y="186"/>
                  </a:lnTo>
                  <a:lnTo>
                    <a:pt x="28" y="182"/>
                  </a:lnTo>
                  <a:lnTo>
                    <a:pt x="28" y="178"/>
                  </a:lnTo>
                  <a:lnTo>
                    <a:pt x="30" y="17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28" y="162"/>
                  </a:lnTo>
                  <a:lnTo>
                    <a:pt x="28" y="158"/>
                  </a:lnTo>
                  <a:lnTo>
                    <a:pt x="28" y="154"/>
                  </a:lnTo>
                  <a:lnTo>
                    <a:pt x="26" y="150"/>
                  </a:lnTo>
                  <a:lnTo>
                    <a:pt x="26" y="148"/>
                  </a:lnTo>
                  <a:lnTo>
                    <a:pt x="26" y="146"/>
                  </a:lnTo>
                  <a:lnTo>
                    <a:pt x="24" y="144"/>
                  </a:lnTo>
                  <a:lnTo>
                    <a:pt x="22" y="142"/>
                  </a:lnTo>
                  <a:lnTo>
                    <a:pt x="22" y="140"/>
                  </a:lnTo>
                  <a:lnTo>
                    <a:pt x="20" y="138"/>
                  </a:lnTo>
                  <a:lnTo>
                    <a:pt x="16" y="134"/>
                  </a:lnTo>
                  <a:lnTo>
                    <a:pt x="12" y="130"/>
                  </a:lnTo>
                  <a:lnTo>
                    <a:pt x="12" y="128"/>
                  </a:lnTo>
                  <a:lnTo>
                    <a:pt x="10" y="128"/>
                  </a:lnTo>
                  <a:lnTo>
                    <a:pt x="6" y="124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E424844A-7501-4AF8-AE1A-047E3F296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744" y="3968793"/>
              <a:ext cx="191233" cy="495159"/>
            </a:xfrm>
            <a:custGeom>
              <a:avLst/>
              <a:gdLst>
                <a:gd name="T0" fmla="*/ 6 w 112"/>
                <a:gd name="T1" fmla="*/ 82 h 290"/>
                <a:gd name="T2" fmla="*/ 8 w 112"/>
                <a:gd name="T3" fmla="*/ 68 h 290"/>
                <a:gd name="T4" fmla="*/ 18 w 112"/>
                <a:gd name="T5" fmla="*/ 58 h 290"/>
                <a:gd name="T6" fmla="*/ 24 w 112"/>
                <a:gd name="T7" fmla="*/ 40 h 290"/>
                <a:gd name="T8" fmla="*/ 34 w 112"/>
                <a:gd name="T9" fmla="*/ 26 h 290"/>
                <a:gd name="T10" fmla="*/ 42 w 112"/>
                <a:gd name="T11" fmla="*/ 18 h 290"/>
                <a:gd name="T12" fmla="*/ 56 w 112"/>
                <a:gd name="T13" fmla="*/ 14 h 290"/>
                <a:gd name="T14" fmla="*/ 58 w 112"/>
                <a:gd name="T15" fmla="*/ 6 h 290"/>
                <a:gd name="T16" fmla="*/ 68 w 112"/>
                <a:gd name="T17" fmla="*/ 0 h 290"/>
                <a:gd name="T18" fmla="*/ 76 w 112"/>
                <a:gd name="T19" fmla="*/ 0 h 290"/>
                <a:gd name="T20" fmla="*/ 80 w 112"/>
                <a:gd name="T21" fmla="*/ 12 h 290"/>
                <a:gd name="T22" fmla="*/ 84 w 112"/>
                <a:gd name="T23" fmla="*/ 26 h 290"/>
                <a:gd name="T24" fmla="*/ 78 w 112"/>
                <a:gd name="T25" fmla="*/ 38 h 290"/>
                <a:gd name="T26" fmla="*/ 70 w 112"/>
                <a:gd name="T27" fmla="*/ 44 h 290"/>
                <a:gd name="T28" fmla="*/ 66 w 112"/>
                <a:gd name="T29" fmla="*/ 54 h 290"/>
                <a:gd name="T30" fmla="*/ 68 w 112"/>
                <a:gd name="T31" fmla="*/ 60 h 290"/>
                <a:gd name="T32" fmla="*/ 80 w 112"/>
                <a:gd name="T33" fmla="*/ 60 h 290"/>
                <a:gd name="T34" fmla="*/ 84 w 112"/>
                <a:gd name="T35" fmla="*/ 62 h 290"/>
                <a:gd name="T36" fmla="*/ 92 w 112"/>
                <a:gd name="T37" fmla="*/ 76 h 290"/>
                <a:gd name="T38" fmla="*/ 92 w 112"/>
                <a:gd name="T39" fmla="*/ 96 h 290"/>
                <a:gd name="T40" fmla="*/ 96 w 112"/>
                <a:gd name="T41" fmla="*/ 100 h 290"/>
                <a:gd name="T42" fmla="*/ 106 w 112"/>
                <a:gd name="T43" fmla="*/ 102 h 290"/>
                <a:gd name="T44" fmla="*/ 110 w 112"/>
                <a:gd name="T45" fmla="*/ 104 h 290"/>
                <a:gd name="T46" fmla="*/ 108 w 112"/>
                <a:gd name="T47" fmla="*/ 122 h 290"/>
                <a:gd name="T48" fmla="*/ 100 w 112"/>
                <a:gd name="T49" fmla="*/ 132 h 290"/>
                <a:gd name="T50" fmla="*/ 86 w 112"/>
                <a:gd name="T51" fmla="*/ 138 h 290"/>
                <a:gd name="T52" fmla="*/ 80 w 112"/>
                <a:gd name="T53" fmla="*/ 144 h 290"/>
                <a:gd name="T54" fmla="*/ 80 w 112"/>
                <a:gd name="T55" fmla="*/ 160 h 290"/>
                <a:gd name="T56" fmla="*/ 84 w 112"/>
                <a:gd name="T57" fmla="*/ 176 h 290"/>
                <a:gd name="T58" fmla="*/ 96 w 112"/>
                <a:gd name="T59" fmla="*/ 190 h 290"/>
                <a:gd name="T60" fmla="*/ 96 w 112"/>
                <a:gd name="T61" fmla="*/ 198 h 290"/>
                <a:gd name="T62" fmla="*/ 92 w 112"/>
                <a:gd name="T63" fmla="*/ 220 h 290"/>
                <a:gd name="T64" fmla="*/ 96 w 112"/>
                <a:gd name="T65" fmla="*/ 242 h 290"/>
                <a:gd name="T66" fmla="*/ 102 w 112"/>
                <a:gd name="T67" fmla="*/ 250 h 290"/>
                <a:gd name="T68" fmla="*/ 112 w 112"/>
                <a:gd name="T69" fmla="*/ 258 h 290"/>
                <a:gd name="T70" fmla="*/ 110 w 112"/>
                <a:gd name="T71" fmla="*/ 266 h 290"/>
                <a:gd name="T72" fmla="*/ 102 w 112"/>
                <a:gd name="T73" fmla="*/ 280 h 290"/>
                <a:gd name="T74" fmla="*/ 88 w 112"/>
                <a:gd name="T75" fmla="*/ 262 h 290"/>
                <a:gd name="T76" fmla="*/ 86 w 112"/>
                <a:gd name="T77" fmla="*/ 246 h 290"/>
                <a:gd name="T78" fmla="*/ 78 w 112"/>
                <a:gd name="T79" fmla="*/ 240 h 290"/>
                <a:gd name="T80" fmla="*/ 72 w 112"/>
                <a:gd name="T81" fmla="*/ 234 h 290"/>
                <a:gd name="T82" fmla="*/ 76 w 112"/>
                <a:gd name="T83" fmla="*/ 218 h 290"/>
                <a:gd name="T84" fmla="*/ 78 w 112"/>
                <a:gd name="T85" fmla="*/ 200 h 290"/>
                <a:gd name="T86" fmla="*/ 72 w 112"/>
                <a:gd name="T87" fmla="*/ 182 h 290"/>
                <a:gd name="T88" fmla="*/ 64 w 112"/>
                <a:gd name="T89" fmla="*/ 178 h 290"/>
                <a:gd name="T90" fmla="*/ 60 w 112"/>
                <a:gd name="T91" fmla="*/ 182 h 290"/>
                <a:gd name="T92" fmla="*/ 50 w 112"/>
                <a:gd name="T93" fmla="*/ 196 h 290"/>
                <a:gd name="T94" fmla="*/ 44 w 112"/>
                <a:gd name="T95" fmla="*/ 200 h 290"/>
                <a:gd name="T96" fmla="*/ 32 w 112"/>
                <a:gd name="T97" fmla="*/ 194 h 290"/>
                <a:gd name="T98" fmla="*/ 28 w 112"/>
                <a:gd name="T99" fmla="*/ 186 h 290"/>
                <a:gd name="T100" fmla="*/ 28 w 112"/>
                <a:gd name="T101" fmla="*/ 162 h 290"/>
                <a:gd name="T102" fmla="*/ 24 w 112"/>
                <a:gd name="T103" fmla="*/ 144 h 290"/>
                <a:gd name="T104" fmla="*/ 12 w 112"/>
                <a:gd name="T105" fmla="*/ 128 h 290"/>
                <a:gd name="T106" fmla="*/ 0 w 112"/>
                <a:gd name="T107" fmla="*/ 120 h 290"/>
                <a:gd name="T108" fmla="*/ 0 w 112"/>
                <a:gd name="T109" fmla="*/ 11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2" h="290">
                  <a:moveTo>
                    <a:pt x="0" y="112"/>
                  </a:moveTo>
                  <a:lnTo>
                    <a:pt x="8" y="98"/>
                  </a:lnTo>
                  <a:lnTo>
                    <a:pt x="6" y="94"/>
                  </a:lnTo>
                  <a:lnTo>
                    <a:pt x="6" y="92"/>
                  </a:lnTo>
                  <a:lnTo>
                    <a:pt x="6" y="86"/>
                  </a:lnTo>
                  <a:lnTo>
                    <a:pt x="6" y="82"/>
                  </a:lnTo>
                  <a:lnTo>
                    <a:pt x="6" y="78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10" y="66"/>
                  </a:lnTo>
                  <a:lnTo>
                    <a:pt x="12" y="64"/>
                  </a:lnTo>
                  <a:lnTo>
                    <a:pt x="14" y="62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4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8" y="34"/>
                  </a:lnTo>
                  <a:lnTo>
                    <a:pt x="28" y="32"/>
                  </a:lnTo>
                  <a:lnTo>
                    <a:pt x="32" y="28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40" y="20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6" y="2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2" y="18"/>
                  </a:lnTo>
                  <a:lnTo>
                    <a:pt x="84" y="20"/>
                  </a:lnTo>
                  <a:lnTo>
                    <a:pt x="84" y="22"/>
                  </a:lnTo>
                  <a:lnTo>
                    <a:pt x="84" y="24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2" y="32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8" y="40"/>
                  </a:lnTo>
                  <a:lnTo>
                    <a:pt x="76" y="40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6" y="52"/>
                  </a:lnTo>
                  <a:lnTo>
                    <a:pt x="66" y="54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60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6" y="60"/>
                  </a:lnTo>
                  <a:lnTo>
                    <a:pt x="78" y="60"/>
                  </a:lnTo>
                  <a:lnTo>
                    <a:pt x="80" y="60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4" y="60"/>
                  </a:lnTo>
                  <a:lnTo>
                    <a:pt x="84" y="62"/>
                  </a:lnTo>
                  <a:lnTo>
                    <a:pt x="84" y="62"/>
                  </a:lnTo>
                  <a:lnTo>
                    <a:pt x="86" y="64"/>
                  </a:lnTo>
                  <a:lnTo>
                    <a:pt x="88" y="66"/>
                  </a:lnTo>
                  <a:lnTo>
                    <a:pt x="88" y="68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94" y="96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4" y="100"/>
                  </a:lnTo>
                  <a:lnTo>
                    <a:pt x="96" y="100"/>
                  </a:lnTo>
                  <a:lnTo>
                    <a:pt x="96" y="100"/>
                  </a:lnTo>
                  <a:lnTo>
                    <a:pt x="98" y="100"/>
                  </a:lnTo>
                  <a:lnTo>
                    <a:pt x="98" y="100"/>
                  </a:lnTo>
                  <a:lnTo>
                    <a:pt x="100" y="102"/>
                  </a:lnTo>
                  <a:lnTo>
                    <a:pt x="102" y="102"/>
                  </a:lnTo>
                  <a:lnTo>
                    <a:pt x="104" y="102"/>
                  </a:lnTo>
                  <a:lnTo>
                    <a:pt x="106" y="102"/>
                  </a:lnTo>
                  <a:lnTo>
                    <a:pt x="108" y="102"/>
                  </a:lnTo>
                  <a:lnTo>
                    <a:pt x="108" y="102"/>
                  </a:lnTo>
                  <a:lnTo>
                    <a:pt x="110" y="102"/>
                  </a:lnTo>
                  <a:lnTo>
                    <a:pt x="110" y="102"/>
                  </a:lnTo>
                  <a:lnTo>
                    <a:pt x="110" y="104"/>
                  </a:lnTo>
                  <a:lnTo>
                    <a:pt x="110" y="104"/>
                  </a:lnTo>
                  <a:lnTo>
                    <a:pt x="112" y="106"/>
                  </a:lnTo>
                  <a:lnTo>
                    <a:pt x="112" y="108"/>
                  </a:lnTo>
                  <a:lnTo>
                    <a:pt x="112" y="112"/>
                  </a:lnTo>
                  <a:lnTo>
                    <a:pt x="112" y="112"/>
                  </a:lnTo>
                  <a:lnTo>
                    <a:pt x="110" y="118"/>
                  </a:lnTo>
                  <a:lnTo>
                    <a:pt x="108" y="122"/>
                  </a:lnTo>
                  <a:lnTo>
                    <a:pt x="108" y="124"/>
                  </a:lnTo>
                  <a:lnTo>
                    <a:pt x="106" y="126"/>
                  </a:lnTo>
                  <a:lnTo>
                    <a:pt x="106" y="128"/>
                  </a:lnTo>
                  <a:lnTo>
                    <a:pt x="104" y="128"/>
                  </a:lnTo>
                  <a:lnTo>
                    <a:pt x="102" y="130"/>
                  </a:lnTo>
                  <a:lnTo>
                    <a:pt x="100" y="132"/>
                  </a:lnTo>
                  <a:lnTo>
                    <a:pt x="98" y="134"/>
                  </a:lnTo>
                  <a:lnTo>
                    <a:pt x="96" y="134"/>
                  </a:lnTo>
                  <a:lnTo>
                    <a:pt x="94" y="136"/>
                  </a:lnTo>
                  <a:lnTo>
                    <a:pt x="90" y="136"/>
                  </a:lnTo>
                  <a:lnTo>
                    <a:pt x="88" y="138"/>
                  </a:lnTo>
                  <a:lnTo>
                    <a:pt x="86" y="138"/>
                  </a:lnTo>
                  <a:lnTo>
                    <a:pt x="84" y="138"/>
                  </a:lnTo>
                  <a:lnTo>
                    <a:pt x="82" y="140"/>
                  </a:lnTo>
                  <a:lnTo>
                    <a:pt x="82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0" y="144"/>
                  </a:lnTo>
                  <a:lnTo>
                    <a:pt x="80" y="146"/>
                  </a:lnTo>
                  <a:lnTo>
                    <a:pt x="80" y="148"/>
                  </a:lnTo>
                  <a:lnTo>
                    <a:pt x="80" y="150"/>
                  </a:lnTo>
                  <a:lnTo>
                    <a:pt x="80" y="152"/>
                  </a:lnTo>
                  <a:lnTo>
                    <a:pt x="80" y="156"/>
                  </a:lnTo>
                  <a:lnTo>
                    <a:pt x="80" y="160"/>
                  </a:lnTo>
                  <a:lnTo>
                    <a:pt x="80" y="164"/>
                  </a:lnTo>
                  <a:lnTo>
                    <a:pt x="82" y="166"/>
                  </a:lnTo>
                  <a:lnTo>
                    <a:pt x="82" y="168"/>
                  </a:lnTo>
                  <a:lnTo>
                    <a:pt x="82" y="172"/>
                  </a:lnTo>
                  <a:lnTo>
                    <a:pt x="84" y="174"/>
                  </a:lnTo>
                  <a:lnTo>
                    <a:pt x="84" y="176"/>
                  </a:lnTo>
                  <a:lnTo>
                    <a:pt x="86" y="178"/>
                  </a:lnTo>
                  <a:lnTo>
                    <a:pt x="88" y="180"/>
                  </a:lnTo>
                  <a:lnTo>
                    <a:pt x="92" y="184"/>
                  </a:lnTo>
                  <a:lnTo>
                    <a:pt x="92" y="186"/>
                  </a:lnTo>
                  <a:lnTo>
                    <a:pt x="94" y="188"/>
                  </a:lnTo>
                  <a:lnTo>
                    <a:pt x="96" y="190"/>
                  </a:lnTo>
                  <a:lnTo>
                    <a:pt x="96" y="190"/>
                  </a:lnTo>
                  <a:lnTo>
                    <a:pt x="96" y="192"/>
                  </a:lnTo>
                  <a:lnTo>
                    <a:pt x="96" y="192"/>
                  </a:lnTo>
                  <a:lnTo>
                    <a:pt x="96" y="194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4" y="204"/>
                  </a:lnTo>
                  <a:lnTo>
                    <a:pt x="94" y="210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20"/>
                  </a:lnTo>
                  <a:lnTo>
                    <a:pt x="92" y="224"/>
                  </a:lnTo>
                  <a:lnTo>
                    <a:pt x="94" y="226"/>
                  </a:lnTo>
                  <a:lnTo>
                    <a:pt x="94" y="230"/>
                  </a:lnTo>
                  <a:lnTo>
                    <a:pt x="94" y="234"/>
                  </a:lnTo>
                  <a:lnTo>
                    <a:pt x="96" y="238"/>
                  </a:lnTo>
                  <a:lnTo>
                    <a:pt x="96" y="242"/>
                  </a:lnTo>
                  <a:lnTo>
                    <a:pt x="98" y="244"/>
                  </a:lnTo>
                  <a:lnTo>
                    <a:pt x="98" y="246"/>
                  </a:lnTo>
                  <a:lnTo>
                    <a:pt x="98" y="248"/>
                  </a:lnTo>
                  <a:lnTo>
                    <a:pt x="100" y="248"/>
                  </a:lnTo>
                  <a:lnTo>
                    <a:pt x="100" y="250"/>
                  </a:lnTo>
                  <a:lnTo>
                    <a:pt x="102" y="250"/>
                  </a:lnTo>
                  <a:lnTo>
                    <a:pt x="106" y="254"/>
                  </a:lnTo>
                  <a:lnTo>
                    <a:pt x="108" y="256"/>
                  </a:lnTo>
                  <a:lnTo>
                    <a:pt x="110" y="256"/>
                  </a:lnTo>
                  <a:lnTo>
                    <a:pt x="110" y="258"/>
                  </a:lnTo>
                  <a:lnTo>
                    <a:pt x="110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2"/>
                  </a:lnTo>
                  <a:lnTo>
                    <a:pt x="112" y="264"/>
                  </a:lnTo>
                  <a:lnTo>
                    <a:pt x="110" y="264"/>
                  </a:lnTo>
                  <a:lnTo>
                    <a:pt x="110" y="266"/>
                  </a:lnTo>
                  <a:lnTo>
                    <a:pt x="110" y="268"/>
                  </a:lnTo>
                  <a:lnTo>
                    <a:pt x="108" y="270"/>
                  </a:lnTo>
                  <a:lnTo>
                    <a:pt x="106" y="274"/>
                  </a:lnTo>
                  <a:lnTo>
                    <a:pt x="104" y="276"/>
                  </a:lnTo>
                  <a:lnTo>
                    <a:pt x="102" y="278"/>
                  </a:lnTo>
                  <a:lnTo>
                    <a:pt x="102" y="280"/>
                  </a:lnTo>
                  <a:lnTo>
                    <a:pt x="100" y="284"/>
                  </a:lnTo>
                  <a:lnTo>
                    <a:pt x="98" y="286"/>
                  </a:lnTo>
                  <a:lnTo>
                    <a:pt x="94" y="290"/>
                  </a:lnTo>
                  <a:lnTo>
                    <a:pt x="92" y="280"/>
                  </a:lnTo>
                  <a:lnTo>
                    <a:pt x="88" y="264"/>
                  </a:lnTo>
                  <a:lnTo>
                    <a:pt x="88" y="262"/>
                  </a:lnTo>
                  <a:lnTo>
                    <a:pt x="88" y="258"/>
                  </a:lnTo>
                  <a:lnTo>
                    <a:pt x="88" y="254"/>
                  </a:lnTo>
                  <a:lnTo>
                    <a:pt x="86" y="252"/>
                  </a:lnTo>
                  <a:lnTo>
                    <a:pt x="86" y="248"/>
                  </a:lnTo>
                  <a:lnTo>
                    <a:pt x="86" y="246"/>
                  </a:lnTo>
                  <a:lnTo>
                    <a:pt x="86" y="246"/>
                  </a:lnTo>
                  <a:lnTo>
                    <a:pt x="84" y="244"/>
                  </a:lnTo>
                  <a:lnTo>
                    <a:pt x="84" y="244"/>
                  </a:lnTo>
                  <a:lnTo>
                    <a:pt x="84" y="244"/>
                  </a:lnTo>
                  <a:lnTo>
                    <a:pt x="82" y="242"/>
                  </a:lnTo>
                  <a:lnTo>
                    <a:pt x="80" y="242"/>
                  </a:lnTo>
                  <a:lnTo>
                    <a:pt x="78" y="240"/>
                  </a:lnTo>
                  <a:lnTo>
                    <a:pt x="78" y="240"/>
                  </a:lnTo>
                  <a:lnTo>
                    <a:pt x="76" y="238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2" y="234"/>
                  </a:lnTo>
                  <a:lnTo>
                    <a:pt x="72" y="232"/>
                  </a:lnTo>
                  <a:lnTo>
                    <a:pt x="72" y="230"/>
                  </a:lnTo>
                  <a:lnTo>
                    <a:pt x="72" y="228"/>
                  </a:lnTo>
                  <a:lnTo>
                    <a:pt x="74" y="226"/>
                  </a:lnTo>
                  <a:lnTo>
                    <a:pt x="74" y="222"/>
                  </a:lnTo>
                  <a:lnTo>
                    <a:pt x="76" y="218"/>
                  </a:lnTo>
                  <a:lnTo>
                    <a:pt x="76" y="212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78" y="204"/>
                  </a:lnTo>
                  <a:lnTo>
                    <a:pt x="78" y="200"/>
                  </a:lnTo>
                  <a:lnTo>
                    <a:pt x="78" y="200"/>
                  </a:lnTo>
                  <a:lnTo>
                    <a:pt x="78" y="196"/>
                  </a:lnTo>
                  <a:lnTo>
                    <a:pt x="76" y="194"/>
                  </a:lnTo>
                  <a:lnTo>
                    <a:pt x="76" y="190"/>
                  </a:lnTo>
                  <a:lnTo>
                    <a:pt x="74" y="186"/>
                  </a:lnTo>
                  <a:lnTo>
                    <a:pt x="72" y="184"/>
                  </a:lnTo>
                  <a:lnTo>
                    <a:pt x="72" y="182"/>
                  </a:lnTo>
                  <a:lnTo>
                    <a:pt x="70" y="182"/>
                  </a:lnTo>
                  <a:lnTo>
                    <a:pt x="70" y="180"/>
                  </a:lnTo>
                  <a:lnTo>
                    <a:pt x="68" y="180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4" y="178"/>
                  </a:lnTo>
                  <a:lnTo>
                    <a:pt x="62" y="178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60" y="182"/>
                  </a:lnTo>
                  <a:lnTo>
                    <a:pt x="58" y="186"/>
                  </a:lnTo>
                  <a:lnTo>
                    <a:pt x="58" y="188"/>
                  </a:lnTo>
                  <a:lnTo>
                    <a:pt x="56" y="190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6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0" y="198"/>
                  </a:lnTo>
                  <a:lnTo>
                    <a:pt x="38" y="198"/>
                  </a:lnTo>
                  <a:lnTo>
                    <a:pt x="36" y="198"/>
                  </a:lnTo>
                  <a:lnTo>
                    <a:pt x="34" y="196"/>
                  </a:lnTo>
                  <a:lnTo>
                    <a:pt x="32" y="196"/>
                  </a:lnTo>
                  <a:lnTo>
                    <a:pt x="32" y="194"/>
                  </a:lnTo>
                  <a:lnTo>
                    <a:pt x="32" y="194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30" y="190"/>
                  </a:lnTo>
                  <a:lnTo>
                    <a:pt x="30" y="188"/>
                  </a:lnTo>
                  <a:lnTo>
                    <a:pt x="28" y="186"/>
                  </a:lnTo>
                  <a:lnTo>
                    <a:pt x="28" y="182"/>
                  </a:lnTo>
                  <a:lnTo>
                    <a:pt x="28" y="178"/>
                  </a:lnTo>
                  <a:lnTo>
                    <a:pt x="30" y="170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28" y="162"/>
                  </a:lnTo>
                  <a:lnTo>
                    <a:pt x="28" y="158"/>
                  </a:lnTo>
                  <a:lnTo>
                    <a:pt x="28" y="154"/>
                  </a:lnTo>
                  <a:lnTo>
                    <a:pt x="26" y="150"/>
                  </a:lnTo>
                  <a:lnTo>
                    <a:pt x="26" y="148"/>
                  </a:lnTo>
                  <a:lnTo>
                    <a:pt x="26" y="146"/>
                  </a:lnTo>
                  <a:lnTo>
                    <a:pt x="24" y="144"/>
                  </a:lnTo>
                  <a:lnTo>
                    <a:pt x="22" y="142"/>
                  </a:lnTo>
                  <a:lnTo>
                    <a:pt x="22" y="140"/>
                  </a:lnTo>
                  <a:lnTo>
                    <a:pt x="20" y="138"/>
                  </a:lnTo>
                  <a:lnTo>
                    <a:pt x="16" y="134"/>
                  </a:lnTo>
                  <a:lnTo>
                    <a:pt x="12" y="130"/>
                  </a:lnTo>
                  <a:lnTo>
                    <a:pt x="12" y="128"/>
                  </a:lnTo>
                  <a:lnTo>
                    <a:pt x="10" y="128"/>
                  </a:lnTo>
                  <a:lnTo>
                    <a:pt x="6" y="124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7E400263-91AD-4EF0-9F47-80D6AEC86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031" y="4347844"/>
              <a:ext cx="140010" cy="126351"/>
            </a:xfrm>
            <a:custGeom>
              <a:avLst/>
              <a:gdLst>
                <a:gd name="T0" fmla="*/ 34 w 82"/>
                <a:gd name="T1" fmla="*/ 62 h 74"/>
                <a:gd name="T2" fmla="*/ 32 w 82"/>
                <a:gd name="T3" fmla="*/ 62 h 74"/>
                <a:gd name="T4" fmla="*/ 28 w 82"/>
                <a:gd name="T5" fmla="*/ 62 h 74"/>
                <a:gd name="T6" fmla="*/ 24 w 82"/>
                <a:gd name="T7" fmla="*/ 64 h 74"/>
                <a:gd name="T8" fmla="*/ 20 w 82"/>
                <a:gd name="T9" fmla="*/ 66 h 74"/>
                <a:gd name="T10" fmla="*/ 18 w 82"/>
                <a:gd name="T11" fmla="*/ 68 h 74"/>
                <a:gd name="T12" fmla="*/ 16 w 82"/>
                <a:gd name="T13" fmla="*/ 68 h 74"/>
                <a:gd name="T14" fmla="*/ 14 w 82"/>
                <a:gd name="T15" fmla="*/ 66 h 74"/>
                <a:gd name="T16" fmla="*/ 12 w 82"/>
                <a:gd name="T17" fmla="*/ 64 h 74"/>
                <a:gd name="T18" fmla="*/ 12 w 82"/>
                <a:gd name="T19" fmla="*/ 60 h 74"/>
                <a:gd name="T20" fmla="*/ 12 w 82"/>
                <a:gd name="T21" fmla="*/ 56 h 74"/>
                <a:gd name="T22" fmla="*/ 12 w 82"/>
                <a:gd name="T23" fmla="*/ 48 h 74"/>
                <a:gd name="T24" fmla="*/ 12 w 82"/>
                <a:gd name="T25" fmla="*/ 44 h 74"/>
                <a:gd name="T26" fmla="*/ 12 w 82"/>
                <a:gd name="T27" fmla="*/ 42 h 74"/>
                <a:gd name="T28" fmla="*/ 10 w 82"/>
                <a:gd name="T29" fmla="*/ 40 h 74"/>
                <a:gd name="T30" fmla="*/ 8 w 82"/>
                <a:gd name="T31" fmla="*/ 38 h 74"/>
                <a:gd name="T32" fmla="*/ 0 w 82"/>
                <a:gd name="T33" fmla="*/ 34 h 74"/>
                <a:gd name="T34" fmla="*/ 0 w 82"/>
                <a:gd name="T35" fmla="*/ 30 h 74"/>
                <a:gd name="T36" fmla="*/ 2 w 82"/>
                <a:gd name="T37" fmla="*/ 22 h 74"/>
                <a:gd name="T38" fmla="*/ 4 w 82"/>
                <a:gd name="T39" fmla="*/ 16 h 74"/>
                <a:gd name="T40" fmla="*/ 8 w 82"/>
                <a:gd name="T41" fmla="*/ 10 h 74"/>
                <a:gd name="T42" fmla="*/ 12 w 82"/>
                <a:gd name="T43" fmla="*/ 6 h 74"/>
                <a:gd name="T44" fmla="*/ 16 w 82"/>
                <a:gd name="T45" fmla="*/ 2 h 74"/>
                <a:gd name="T46" fmla="*/ 18 w 82"/>
                <a:gd name="T47" fmla="*/ 0 h 74"/>
                <a:gd name="T48" fmla="*/ 20 w 82"/>
                <a:gd name="T49" fmla="*/ 0 h 74"/>
                <a:gd name="T50" fmla="*/ 20 w 82"/>
                <a:gd name="T51" fmla="*/ 0 h 74"/>
                <a:gd name="T52" fmla="*/ 22 w 82"/>
                <a:gd name="T53" fmla="*/ 2 h 74"/>
                <a:gd name="T54" fmla="*/ 26 w 82"/>
                <a:gd name="T55" fmla="*/ 4 h 74"/>
                <a:gd name="T56" fmla="*/ 30 w 82"/>
                <a:gd name="T57" fmla="*/ 8 h 74"/>
                <a:gd name="T58" fmla="*/ 32 w 82"/>
                <a:gd name="T59" fmla="*/ 8 h 74"/>
                <a:gd name="T60" fmla="*/ 34 w 82"/>
                <a:gd name="T61" fmla="*/ 10 h 74"/>
                <a:gd name="T62" fmla="*/ 38 w 82"/>
                <a:gd name="T63" fmla="*/ 10 h 74"/>
                <a:gd name="T64" fmla="*/ 42 w 82"/>
                <a:gd name="T65" fmla="*/ 8 h 74"/>
                <a:gd name="T66" fmla="*/ 48 w 82"/>
                <a:gd name="T67" fmla="*/ 6 h 74"/>
                <a:gd name="T68" fmla="*/ 50 w 82"/>
                <a:gd name="T69" fmla="*/ 10 h 74"/>
                <a:gd name="T70" fmla="*/ 54 w 82"/>
                <a:gd name="T71" fmla="*/ 14 h 74"/>
                <a:gd name="T72" fmla="*/ 56 w 82"/>
                <a:gd name="T73" fmla="*/ 16 h 74"/>
                <a:gd name="T74" fmla="*/ 58 w 82"/>
                <a:gd name="T75" fmla="*/ 18 h 74"/>
                <a:gd name="T76" fmla="*/ 60 w 82"/>
                <a:gd name="T77" fmla="*/ 18 h 74"/>
                <a:gd name="T78" fmla="*/ 62 w 82"/>
                <a:gd name="T79" fmla="*/ 18 h 74"/>
                <a:gd name="T80" fmla="*/ 66 w 82"/>
                <a:gd name="T81" fmla="*/ 14 h 74"/>
                <a:gd name="T82" fmla="*/ 70 w 82"/>
                <a:gd name="T83" fmla="*/ 10 h 74"/>
                <a:gd name="T84" fmla="*/ 74 w 82"/>
                <a:gd name="T85" fmla="*/ 6 h 74"/>
                <a:gd name="T86" fmla="*/ 78 w 82"/>
                <a:gd name="T87" fmla="*/ 10 h 74"/>
                <a:gd name="T88" fmla="*/ 80 w 82"/>
                <a:gd name="T89" fmla="*/ 12 h 74"/>
                <a:gd name="T90" fmla="*/ 80 w 82"/>
                <a:gd name="T91" fmla="*/ 14 h 74"/>
                <a:gd name="T92" fmla="*/ 82 w 82"/>
                <a:gd name="T93" fmla="*/ 22 h 74"/>
                <a:gd name="T94" fmla="*/ 82 w 82"/>
                <a:gd name="T95" fmla="*/ 30 h 74"/>
                <a:gd name="T96" fmla="*/ 82 w 82"/>
                <a:gd name="T97" fmla="*/ 36 h 74"/>
                <a:gd name="T98" fmla="*/ 82 w 82"/>
                <a:gd name="T99" fmla="*/ 38 h 74"/>
                <a:gd name="T100" fmla="*/ 80 w 82"/>
                <a:gd name="T101" fmla="*/ 40 h 74"/>
                <a:gd name="T102" fmla="*/ 78 w 82"/>
                <a:gd name="T103" fmla="*/ 44 h 74"/>
                <a:gd name="T104" fmla="*/ 74 w 82"/>
                <a:gd name="T105" fmla="*/ 46 h 74"/>
                <a:gd name="T106" fmla="*/ 70 w 82"/>
                <a:gd name="T107" fmla="*/ 48 h 74"/>
                <a:gd name="T108" fmla="*/ 64 w 82"/>
                <a:gd name="T109" fmla="*/ 54 h 74"/>
                <a:gd name="T110" fmla="*/ 58 w 82"/>
                <a:gd name="T111" fmla="*/ 62 h 74"/>
                <a:gd name="T112" fmla="*/ 48 w 82"/>
                <a:gd name="T113" fmla="*/ 68 h 74"/>
                <a:gd name="T114" fmla="*/ 42 w 82"/>
                <a:gd name="T115" fmla="*/ 72 h 74"/>
                <a:gd name="T116" fmla="*/ 38 w 82"/>
                <a:gd name="T117" fmla="*/ 66 h 74"/>
                <a:gd name="T118" fmla="*/ 34 w 82"/>
                <a:gd name="T119" fmla="*/ 62 h 74"/>
                <a:gd name="T120" fmla="*/ 34 w 82"/>
                <a:gd name="T12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" h="74">
                  <a:moveTo>
                    <a:pt x="34" y="62"/>
                  </a:moveTo>
                  <a:lnTo>
                    <a:pt x="34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2"/>
                  </a:lnTo>
                  <a:lnTo>
                    <a:pt x="26" y="64"/>
                  </a:lnTo>
                  <a:lnTo>
                    <a:pt x="24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0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6" y="14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2"/>
                  </a:lnTo>
                  <a:lnTo>
                    <a:pt x="54" y="14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2" y="16"/>
                  </a:lnTo>
                  <a:lnTo>
                    <a:pt x="66" y="14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2" y="34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4"/>
                  </a:lnTo>
                  <a:lnTo>
                    <a:pt x="76" y="44"/>
                  </a:lnTo>
                  <a:lnTo>
                    <a:pt x="74" y="46"/>
                  </a:lnTo>
                  <a:lnTo>
                    <a:pt x="72" y="46"/>
                  </a:lnTo>
                  <a:lnTo>
                    <a:pt x="70" y="48"/>
                  </a:lnTo>
                  <a:lnTo>
                    <a:pt x="68" y="50"/>
                  </a:lnTo>
                  <a:lnTo>
                    <a:pt x="64" y="54"/>
                  </a:lnTo>
                  <a:lnTo>
                    <a:pt x="60" y="58"/>
                  </a:lnTo>
                  <a:lnTo>
                    <a:pt x="58" y="62"/>
                  </a:lnTo>
                  <a:lnTo>
                    <a:pt x="54" y="64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4" y="6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8" name="Freeform 70">
              <a:extLst>
                <a:ext uri="{FF2B5EF4-FFF2-40B4-BE49-F238E27FC236}">
                  <a16:creationId xmlns:a16="http://schemas.microsoft.com/office/drawing/2014/main" id="{89B76853-68DD-4F76-8B44-A86CFA57A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031" y="4347844"/>
              <a:ext cx="140010" cy="126351"/>
            </a:xfrm>
            <a:custGeom>
              <a:avLst/>
              <a:gdLst>
                <a:gd name="T0" fmla="*/ 34 w 82"/>
                <a:gd name="T1" fmla="*/ 62 h 74"/>
                <a:gd name="T2" fmla="*/ 32 w 82"/>
                <a:gd name="T3" fmla="*/ 62 h 74"/>
                <a:gd name="T4" fmla="*/ 28 w 82"/>
                <a:gd name="T5" fmla="*/ 62 h 74"/>
                <a:gd name="T6" fmla="*/ 24 w 82"/>
                <a:gd name="T7" fmla="*/ 64 h 74"/>
                <a:gd name="T8" fmla="*/ 20 w 82"/>
                <a:gd name="T9" fmla="*/ 66 h 74"/>
                <a:gd name="T10" fmla="*/ 18 w 82"/>
                <a:gd name="T11" fmla="*/ 68 h 74"/>
                <a:gd name="T12" fmla="*/ 16 w 82"/>
                <a:gd name="T13" fmla="*/ 68 h 74"/>
                <a:gd name="T14" fmla="*/ 14 w 82"/>
                <a:gd name="T15" fmla="*/ 66 h 74"/>
                <a:gd name="T16" fmla="*/ 12 w 82"/>
                <a:gd name="T17" fmla="*/ 64 h 74"/>
                <a:gd name="T18" fmla="*/ 12 w 82"/>
                <a:gd name="T19" fmla="*/ 60 h 74"/>
                <a:gd name="T20" fmla="*/ 12 w 82"/>
                <a:gd name="T21" fmla="*/ 56 h 74"/>
                <a:gd name="T22" fmla="*/ 12 w 82"/>
                <a:gd name="T23" fmla="*/ 48 h 74"/>
                <a:gd name="T24" fmla="*/ 12 w 82"/>
                <a:gd name="T25" fmla="*/ 44 h 74"/>
                <a:gd name="T26" fmla="*/ 12 w 82"/>
                <a:gd name="T27" fmla="*/ 42 h 74"/>
                <a:gd name="T28" fmla="*/ 10 w 82"/>
                <a:gd name="T29" fmla="*/ 40 h 74"/>
                <a:gd name="T30" fmla="*/ 8 w 82"/>
                <a:gd name="T31" fmla="*/ 38 h 74"/>
                <a:gd name="T32" fmla="*/ 0 w 82"/>
                <a:gd name="T33" fmla="*/ 34 h 74"/>
                <a:gd name="T34" fmla="*/ 0 w 82"/>
                <a:gd name="T35" fmla="*/ 30 h 74"/>
                <a:gd name="T36" fmla="*/ 2 w 82"/>
                <a:gd name="T37" fmla="*/ 22 h 74"/>
                <a:gd name="T38" fmla="*/ 4 w 82"/>
                <a:gd name="T39" fmla="*/ 16 h 74"/>
                <a:gd name="T40" fmla="*/ 8 w 82"/>
                <a:gd name="T41" fmla="*/ 10 h 74"/>
                <a:gd name="T42" fmla="*/ 12 w 82"/>
                <a:gd name="T43" fmla="*/ 6 h 74"/>
                <a:gd name="T44" fmla="*/ 16 w 82"/>
                <a:gd name="T45" fmla="*/ 2 h 74"/>
                <a:gd name="T46" fmla="*/ 18 w 82"/>
                <a:gd name="T47" fmla="*/ 0 h 74"/>
                <a:gd name="T48" fmla="*/ 20 w 82"/>
                <a:gd name="T49" fmla="*/ 0 h 74"/>
                <a:gd name="T50" fmla="*/ 20 w 82"/>
                <a:gd name="T51" fmla="*/ 0 h 74"/>
                <a:gd name="T52" fmla="*/ 22 w 82"/>
                <a:gd name="T53" fmla="*/ 2 h 74"/>
                <a:gd name="T54" fmla="*/ 26 w 82"/>
                <a:gd name="T55" fmla="*/ 4 h 74"/>
                <a:gd name="T56" fmla="*/ 30 w 82"/>
                <a:gd name="T57" fmla="*/ 8 h 74"/>
                <a:gd name="T58" fmla="*/ 32 w 82"/>
                <a:gd name="T59" fmla="*/ 8 h 74"/>
                <a:gd name="T60" fmla="*/ 34 w 82"/>
                <a:gd name="T61" fmla="*/ 10 h 74"/>
                <a:gd name="T62" fmla="*/ 38 w 82"/>
                <a:gd name="T63" fmla="*/ 10 h 74"/>
                <a:gd name="T64" fmla="*/ 42 w 82"/>
                <a:gd name="T65" fmla="*/ 8 h 74"/>
                <a:gd name="T66" fmla="*/ 48 w 82"/>
                <a:gd name="T67" fmla="*/ 6 h 74"/>
                <a:gd name="T68" fmla="*/ 50 w 82"/>
                <a:gd name="T69" fmla="*/ 10 h 74"/>
                <a:gd name="T70" fmla="*/ 54 w 82"/>
                <a:gd name="T71" fmla="*/ 14 h 74"/>
                <a:gd name="T72" fmla="*/ 56 w 82"/>
                <a:gd name="T73" fmla="*/ 16 h 74"/>
                <a:gd name="T74" fmla="*/ 58 w 82"/>
                <a:gd name="T75" fmla="*/ 18 h 74"/>
                <a:gd name="T76" fmla="*/ 60 w 82"/>
                <a:gd name="T77" fmla="*/ 18 h 74"/>
                <a:gd name="T78" fmla="*/ 62 w 82"/>
                <a:gd name="T79" fmla="*/ 18 h 74"/>
                <a:gd name="T80" fmla="*/ 66 w 82"/>
                <a:gd name="T81" fmla="*/ 14 h 74"/>
                <a:gd name="T82" fmla="*/ 70 w 82"/>
                <a:gd name="T83" fmla="*/ 10 h 74"/>
                <a:gd name="T84" fmla="*/ 74 w 82"/>
                <a:gd name="T85" fmla="*/ 6 h 74"/>
                <a:gd name="T86" fmla="*/ 78 w 82"/>
                <a:gd name="T87" fmla="*/ 10 h 74"/>
                <a:gd name="T88" fmla="*/ 80 w 82"/>
                <a:gd name="T89" fmla="*/ 12 h 74"/>
                <a:gd name="T90" fmla="*/ 80 w 82"/>
                <a:gd name="T91" fmla="*/ 14 h 74"/>
                <a:gd name="T92" fmla="*/ 82 w 82"/>
                <a:gd name="T93" fmla="*/ 22 h 74"/>
                <a:gd name="T94" fmla="*/ 82 w 82"/>
                <a:gd name="T95" fmla="*/ 30 h 74"/>
                <a:gd name="T96" fmla="*/ 82 w 82"/>
                <a:gd name="T97" fmla="*/ 36 h 74"/>
                <a:gd name="T98" fmla="*/ 82 w 82"/>
                <a:gd name="T99" fmla="*/ 38 h 74"/>
                <a:gd name="T100" fmla="*/ 80 w 82"/>
                <a:gd name="T101" fmla="*/ 40 h 74"/>
                <a:gd name="T102" fmla="*/ 78 w 82"/>
                <a:gd name="T103" fmla="*/ 44 h 74"/>
                <a:gd name="T104" fmla="*/ 74 w 82"/>
                <a:gd name="T105" fmla="*/ 46 h 74"/>
                <a:gd name="T106" fmla="*/ 70 w 82"/>
                <a:gd name="T107" fmla="*/ 48 h 74"/>
                <a:gd name="T108" fmla="*/ 64 w 82"/>
                <a:gd name="T109" fmla="*/ 54 h 74"/>
                <a:gd name="T110" fmla="*/ 58 w 82"/>
                <a:gd name="T111" fmla="*/ 62 h 74"/>
                <a:gd name="T112" fmla="*/ 48 w 82"/>
                <a:gd name="T113" fmla="*/ 68 h 74"/>
                <a:gd name="T114" fmla="*/ 42 w 82"/>
                <a:gd name="T115" fmla="*/ 72 h 74"/>
                <a:gd name="T116" fmla="*/ 38 w 82"/>
                <a:gd name="T117" fmla="*/ 66 h 74"/>
                <a:gd name="T118" fmla="*/ 34 w 82"/>
                <a:gd name="T119" fmla="*/ 62 h 74"/>
                <a:gd name="T120" fmla="*/ 34 w 82"/>
                <a:gd name="T12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" h="74">
                  <a:moveTo>
                    <a:pt x="34" y="62"/>
                  </a:moveTo>
                  <a:lnTo>
                    <a:pt x="34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28" y="62"/>
                  </a:lnTo>
                  <a:lnTo>
                    <a:pt x="26" y="64"/>
                  </a:lnTo>
                  <a:lnTo>
                    <a:pt x="24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0"/>
                  </a:lnTo>
                  <a:lnTo>
                    <a:pt x="12" y="58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6" y="14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6" y="8"/>
                  </a:lnTo>
                  <a:lnTo>
                    <a:pt x="48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2"/>
                  </a:lnTo>
                  <a:lnTo>
                    <a:pt x="54" y="14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2" y="18"/>
                  </a:lnTo>
                  <a:lnTo>
                    <a:pt x="62" y="16"/>
                  </a:lnTo>
                  <a:lnTo>
                    <a:pt x="66" y="14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8"/>
                  </a:lnTo>
                  <a:lnTo>
                    <a:pt x="74" y="6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2" y="34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4"/>
                  </a:lnTo>
                  <a:lnTo>
                    <a:pt x="76" y="44"/>
                  </a:lnTo>
                  <a:lnTo>
                    <a:pt x="74" y="46"/>
                  </a:lnTo>
                  <a:lnTo>
                    <a:pt x="72" y="46"/>
                  </a:lnTo>
                  <a:lnTo>
                    <a:pt x="70" y="48"/>
                  </a:lnTo>
                  <a:lnTo>
                    <a:pt x="68" y="50"/>
                  </a:lnTo>
                  <a:lnTo>
                    <a:pt x="64" y="54"/>
                  </a:lnTo>
                  <a:lnTo>
                    <a:pt x="60" y="58"/>
                  </a:lnTo>
                  <a:lnTo>
                    <a:pt x="58" y="62"/>
                  </a:lnTo>
                  <a:lnTo>
                    <a:pt x="54" y="64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0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4" y="6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9" name="Freeform 71">
              <a:extLst>
                <a:ext uri="{FF2B5EF4-FFF2-40B4-BE49-F238E27FC236}">
                  <a16:creationId xmlns:a16="http://schemas.microsoft.com/office/drawing/2014/main" id="{F338E7BB-EE8F-4A2A-A47F-51D1AEEF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978" y="4119046"/>
              <a:ext cx="184403" cy="259531"/>
            </a:xfrm>
            <a:custGeom>
              <a:avLst/>
              <a:gdLst>
                <a:gd name="T0" fmla="*/ 4 w 108"/>
                <a:gd name="T1" fmla="*/ 36 h 152"/>
                <a:gd name="T2" fmla="*/ 6 w 108"/>
                <a:gd name="T3" fmla="*/ 48 h 152"/>
                <a:gd name="T4" fmla="*/ 8 w 108"/>
                <a:gd name="T5" fmla="*/ 52 h 152"/>
                <a:gd name="T6" fmla="*/ 16 w 108"/>
                <a:gd name="T7" fmla="*/ 58 h 152"/>
                <a:gd name="T8" fmla="*/ 24 w 108"/>
                <a:gd name="T9" fmla="*/ 62 h 152"/>
                <a:gd name="T10" fmla="*/ 28 w 108"/>
                <a:gd name="T11" fmla="*/ 66 h 152"/>
                <a:gd name="T12" fmla="*/ 36 w 108"/>
                <a:gd name="T13" fmla="*/ 78 h 152"/>
                <a:gd name="T14" fmla="*/ 40 w 108"/>
                <a:gd name="T15" fmla="*/ 82 h 152"/>
                <a:gd name="T16" fmla="*/ 42 w 108"/>
                <a:gd name="T17" fmla="*/ 80 h 152"/>
                <a:gd name="T18" fmla="*/ 48 w 108"/>
                <a:gd name="T19" fmla="*/ 72 h 152"/>
                <a:gd name="T20" fmla="*/ 50 w 108"/>
                <a:gd name="T21" fmla="*/ 72 h 152"/>
                <a:gd name="T22" fmla="*/ 54 w 108"/>
                <a:gd name="T23" fmla="*/ 72 h 152"/>
                <a:gd name="T24" fmla="*/ 60 w 108"/>
                <a:gd name="T25" fmla="*/ 80 h 152"/>
                <a:gd name="T26" fmla="*/ 66 w 108"/>
                <a:gd name="T27" fmla="*/ 94 h 152"/>
                <a:gd name="T28" fmla="*/ 72 w 108"/>
                <a:gd name="T29" fmla="*/ 110 h 152"/>
                <a:gd name="T30" fmla="*/ 74 w 108"/>
                <a:gd name="T31" fmla="*/ 116 h 152"/>
                <a:gd name="T32" fmla="*/ 80 w 108"/>
                <a:gd name="T33" fmla="*/ 116 h 152"/>
                <a:gd name="T34" fmla="*/ 82 w 108"/>
                <a:gd name="T35" fmla="*/ 118 h 152"/>
                <a:gd name="T36" fmla="*/ 84 w 108"/>
                <a:gd name="T37" fmla="*/ 124 h 152"/>
                <a:gd name="T38" fmla="*/ 82 w 108"/>
                <a:gd name="T39" fmla="*/ 138 h 152"/>
                <a:gd name="T40" fmla="*/ 86 w 108"/>
                <a:gd name="T41" fmla="*/ 146 h 152"/>
                <a:gd name="T42" fmla="*/ 90 w 108"/>
                <a:gd name="T43" fmla="*/ 152 h 152"/>
                <a:gd name="T44" fmla="*/ 94 w 108"/>
                <a:gd name="T45" fmla="*/ 152 h 152"/>
                <a:gd name="T46" fmla="*/ 102 w 108"/>
                <a:gd name="T47" fmla="*/ 146 h 152"/>
                <a:gd name="T48" fmla="*/ 108 w 108"/>
                <a:gd name="T49" fmla="*/ 136 h 152"/>
                <a:gd name="T50" fmla="*/ 108 w 108"/>
                <a:gd name="T51" fmla="*/ 118 h 152"/>
                <a:gd name="T52" fmla="*/ 108 w 108"/>
                <a:gd name="T53" fmla="*/ 112 h 152"/>
                <a:gd name="T54" fmla="*/ 104 w 108"/>
                <a:gd name="T55" fmla="*/ 108 h 152"/>
                <a:gd name="T56" fmla="*/ 94 w 108"/>
                <a:gd name="T57" fmla="*/ 102 h 152"/>
                <a:gd name="T58" fmla="*/ 86 w 108"/>
                <a:gd name="T59" fmla="*/ 92 h 152"/>
                <a:gd name="T60" fmla="*/ 72 w 108"/>
                <a:gd name="T61" fmla="*/ 70 h 152"/>
                <a:gd name="T62" fmla="*/ 66 w 108"/>
                <a:gd name="T63" fmla="*/ 64 h 152"/>
                <a:gd name="T64" fmla="*/ 62 w 108"/>
                <a:gd name="T65" fmla="*/ 58 h 152"/>
                <a:gd name="T66" fmla="*/ 62 w 108"/>
                <a:gd name="T67" fmla="*/ 52 h 152"/>
                <a:gd name="T68" fmla="*/ 66 w 108"/>
                <a:gd name="T69" fmla="*/ 42 h 152"/>
                <a:gd name="T70" fmla="*/ 64 w 108"/>
                <a:gd name="T71" fmla="*/ 34 h 152"/>
                <a:gd name="T72" fmla="*/ 62 w 108"/>
                <a:gd name="T73" fmla="*/ 30 h 152"/>
                <a:gd name="T74" fmla="*/ 50 w 108"/>
                <a:gd name="T75" fmla="*/ 28 h 152"/>
                <a:gd name="T76" fmla="*/ 40 w 108"/>
                <a:gd name="T77" fmla="*/ 24 h 152"/>
                <a:gd name="T78" fmla="*/ 36 w 108"/>
                <a:gd name="T79" fmla="*/ 22 h 152"/>
                <a:gd name="T80" fmla="*/ 32 w 108"/>
                <a:gd name="T81" fmla="*/ 10 h 152"/>
                <a:gd name="T82" fmla="*/ 28 w 108"/>
                <a:gd name="T83" fmla="*/ 2 h 152"/>
                <a:gd name="T84" fmla="*/ 20 w 108"/>
                <a:gd name="T85" fmla="*/ 4 h 152"/>
                <a:gd name="T86" fmla="*/ 18 w 108"/>
                <a:gd name="T87" fmla="*/ 8 h 152"/>
                <a:gd name="T88" fmla="*/ 20 w 108"/>
                <a:gd name="T89" fmla="*/ 14 h 152"/>
                <a:gd name="T90" fmla="*/ 22 w 108"/>
                <a:gd name="T91" fmla="*/ 20 h 152"/>
                <a:gd name="T92" fmla="*/ 20 w 108"/>
                <a:gd name="T93" fmla="*/ 22 h 152"/>
                <a:gd name="T94" fmla="*/ 14 w 108"/>
                <a:gd name="T95" fmla="*/ 24 h 152"/>
                <a:gd name="T96" fmla="*/ 0 w 108"/>
                <a:gd name="T97" fmla="*/ 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52">
                  <a:moveTo>
                    <a:pt x="0" y="24"/>
                  </a:moveTo>
                  <a:lnTo>
                    <a:pt x="0" y="24"/>
                  </a:lnTo>
                  <a:lnTo>
                    <a:pt x="2" y="28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32" y="74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0"/>
                  </a:lnTo>
                  <a:lnTo>
                    <a:pt x="38" y="82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40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4" y="78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6" y="74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60" y="80"/>
                  </a:lnTo>
                  <a:lnTo>
                    <a:pt x="62" y="84"/>
                  </a:lnTo>
                  <a:lnTo>
                    <a:pt x="64" y="86"/>
                  </a:lnTo>
                  <a:lnTo>
                    <a:pt x="64" y="88"/>
                  </a:lnTo>
                  <a:lnTo>
                    <a:pt x="66" y="94"/>
                  </a:lnTo>
                  <a:lnTo>
                    <a:pt x="68" y="100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72" y="110"/>
                  </a:lnTo>
                  <a:lnTo>
                    <a:pt x="72" y="112"/>
                  </a:lnTo>
                  <a:lnTo>
                    <a:pt x="72" y="114"/>
                  </a:lnTo>
                  <a:lnTo>
                    <a:pt x="74" y="114"/>
                  </a:lnTo>
                  <a:lnTo>
                    <a:pt x="74" y="116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8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4" y="122"/>
                  </a:lnTo>
                  <a:lnTo>
                    <a:pt x="84" y="124"/>
                  </a:lnTo>
                  <a:lnTo>
                    <a:pt x="84" y="126"/>
                  </a:lnTo>
                  <a:lnTo>
                    <a:pt x="84" y="130"/>
                  </a:lnTo>
                  <a:lnTo>
                    <a:pt x="84" y="134"/>
                  </a:lnTo>
                  <a:lnTo>
                    <a:pt x="82" y="138"/>
                  </a:lnTo>
                  <a:lnTo>
                    <a:pt x="82" y="140"/>
                  </a:lnTo>
                  <a:lnTo>
                    <a:pt x="84" y="142"/>
                  </a:lnTo>
                  <a:lnTo>
                    <a:pt x="84" y="144"/>
                  </a:lnTo>
                  <a:lnTo>
                    <a:pt x="86" y="146"/>
                  </a:lnTo>
                  <a:lnTo>
                    <a:pt x="88" y="148"/>
                  </a:lnTo>
                  <a:lnTo>
                    <a:pt x="88" y="150"/>
                  </a:lnTo>
                  <a:lnTo>
                    <a:pt x="90" y="150"/>
                  </a:lnTo>
                  <a:lnTo>
                    <a:pt x="90" y="152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98" y="148"/>
                  </a:lnTo>
                  <a:lnTo>
                    <a:pt x="102" y="146"/>
                  </a:lnTo>
                  <a:lnTo>
                    <a:pt x="104" y="144"/>
                  </a:lnTo>
                  <a:lnTo>
                    <a:pt x="106" y="142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08" y="132"/>
                  </a:lnTo>
                  <a:lnTo>
                    <a:pt x="108" y="128"/>
                  </a:lnTo>
                  <a:lnTo>
                    <a:pt x="108" y="124"/>
                  </a:lnTo>
                  <a:lnTo>
                    <a:pt x="108" y="118"/>
                  </a:lnTo>
                  <a:lnTo>
                    <a:pt x="108" y="116"/>
                  </a:lnTo>
                  <a:lnTo>
                    <a:pt x="108" y="114"/>
                  </a:lnTo>
                  <a:lnTo>
                    <a:pt x="108" y="112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0"/>
                  </a:lnTo>
                  <a:lnTo>
                    <a:pt x="88" y="96"/>
                  </a:lnTo>
                  <a:lnTo>
                    <a:pt x="86" y="92"/>
                  </a:lnTo>
                  <a:lnTo>
                    <a:pt x="84" y="86"/>
                  </a:lnTo>
                  <a:lnTo>
                    <a:pt x="78" y="78"/>
                  </a:lnTo>
                  <a:lnTo>
                    <a:pt x="74" y="74"/>
                  </a:lnTo>
                  <a:lnTo>
                    <a:pt x="72" y="70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2" y="60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2" y="52"/>
                  </a:lnTo>
                  <a:lnTo>
                    <a:pt x="64" y="50"/>
                  </a:lnTo>
                  <a:lnTo>
                    <a:pt x="66" y="46"/>
                  </a:lnTo>
                  <a:lnTo>
                    <a:pt x="66" y="44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4" y="28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4" y="14"/>
                  </a:lnTo>
                  <a:lnTo>
                    <a:pt x="32" y="10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0" name="Freeform 72">
              <a:extLst>
                <a:ext uri="{FF2B5EF4-FFF2-40B4-BE49-F238E27FC236}">
                  <a16:creationId xmlns:a16="http://schemas.microsoft.com/office/drawing/2014/main" id="{844FB0B7-F5F7-47F9-8918-B2AE74185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978" y="4119046"/>
              <a:ext cx="184403" cy="259531"/>
            </a:xfrm>
            <a:custGeom>
              <a:avLst/>
              <a:gdLst>
                <a:gd name="T0" fmla="*/ 4 w 108"/>
                <a:gd name="T1" fmla="*/ 36 h 152"/>
                <a:gd name="T2" fmla="*/ 6 w 108"/>
                <a:gd name="T3" fmla="*/ 48 h 152"/>
                <a:gd name="T4" fmla="*/ 8 w 108"/>
                <a:gd name="T5" fmla="*/ 52 h 152"/>
                <a:gd name="T6" fmla="*/ 16 w 108"/>
                <a:gd name="T7" fmla="*/ 58 h 152"/>
                <a:gd name="T8" fmla="*/ 24 w 108"/>
                <a:gd name="T9" fmla="*/ 62 h 152"/>
                <a:gd name="T10" fmla="*/ 28 w 108"/>
                <a:gd name="T11" fmla="*/ 66 h 152"/>
                <a:gd name="T12" fmla="*/ 36 w 108"/>
                <a:gd name="T13" fmla="*/ 78 h 152"/>
                <a:gd name="T14" fmla="*/ 40 w 108"/>
                <a:gd name="T15" fmla="*/ 82 h 152"/>
                <a:gd name="T16" fmla="*/ 42 w 108"/>
                <a:gd name="T17" fmla="*/ 80 h 152"/>
                <a:gd name="T18" fmla="*/ 48 w 108"/>
                <a:gd name="T19" fmla="*/ 72 h 152"/>
                <a:gd name="T20" fmla="*/ 50 w 108"/>
                <a:gd name="T21" fmla="*/ 72 h 152"/>
                <a:gd name="T22" fmla="*/ 54 w 108"/>
                <a:gd name="T23" fmla="*/ 72 h 152"/>
                <a:gd name="T24" fmla="*/ 60 w 108"/>
                <a:gd name="T25" fmla="*/ 80 h 152"/>
                <a:gd name="T26" fmla="*/ 66 w 108"/>
                <a:gd name="T27" fmla="*/ 94 h 152"/>
                <a:gd name="T28" fmla="*/ 72 w 108"/>
                <a:gd name="T29" fmla="*/ 110 h 152"/>
                <a:gd name="T30" fmla="*/ 74 w 108"/>
                <a:gd name="T31" fmla="*/ 116 h 152"/>
                <a:gd name="T32" fmla="*/ 80 w 108"/>
                <a:gd name="T33" fmla="*/ 116 h 152"/>
                <a:gd name="T34" fmla="*/ 82 w 108"/>
                <a:gd name="T35" fmla="*/ 118 h 152"/>
                <a:gd name="T36" fmla="*/ 84 w 108"/>
                <a:gd name="T37" fmla="*/ 124 h 152"/>
                <a:gd name="T38" fmla="*/ 82 w 108"/>
                <a:gd name="T39" fmla="*/ 138 h 152"/>
                <a:gd name="T40" fmla="*/ 86 w 108"/>
                <a:gd name="T41" fmla="*/ 146 h 152"/>
                <a:gd name="T42" fmla="*/ 90 w 108"/>
                <a:gd name="T43" fmla="*/ 152 h 152"/>
                <a:gd name="T44" fmla="*/ 94 w 108"/>
                <a:gd name="T45" fmla="*/ 152 h 152"/>
                <a:gd name="T46" fmla="*/ 102 w 108"/>
                <a:gd name="T47" fmla="*/ 146 h 152"/>
                <a:gd name="T48" fmla="*/ 108 w 108"/>
                <a:gd name="T49" fmla="*/ 136 h 152"/>
                <a:gd name="T50" fmla="*/ 108 w 108"/>
                <a:gd name="T51" fmla="*/ 118 h 152"/>
                <a:gd name="T52" fmla="*/ 108 w 108"/>
                <a:gd name="T53" fmla="*/ 112 h 152"/>
                <a:gd name="T54" fmla="*/ 104 w 108"/>
                <a:gd name="T55" fmla="*/ 108 h 152"/>
                <a:gd name="T56" fmla="*/ 94 w 108"/>
                <a:gd name="T57" fmla="*/ 102 h 152"/>
                <a:gd name="T58" fmla="*/ 86 w 108"/>
                <a:gd name="T59" fmla="*/ 92 h 152"/>
                <a:gd name="T60" fmla="*/ 72 w 108"/>
                <a:gd name="T61" fmla="*/ 70 h 152"/>
                <a:gd name="T62" fmla="*/ 66 w 108"/>
                <a:gd name="T63" fmla="*/ 64 h 152"/>
                <a:gd name="T64" fmla="*/ 62 w 108"/>
                <a:gd name="T65" fmla="*/ 58 h 152"/>
                <a:gd name="T66" fmla="*/ 62 w 108"/>
                <a:gd name="T67" fmla="*/ 52 h 152"/>
                <a:gd name="T68" fmla="*/ 66 w 108"/>
                <a:gd name="T69" fmla="*/ 42 h 152"/>
                <a:gd name="T70" fmla="*/ 64 w 108"/>
                <a:gd name="T71" fmla="*/ 34 h 152"/>
                <a:gd name="T72" fmla="*/ 62 w 108"/>
                <a:gd name="T73" fmla="*/ 30 h 152"/>
                <a:gd name="T74" fmla="*/ 50 w 108"/>
                <a:gd name="T75" fmla="*/ 28 h 152"/>
                <a:gd name="T76" fmla="*/ 40 w 108"/>
                <a:gd name="T77" fmla="*/ 24 h 152"/>
                <a:gd name="T78" fmla="*/ 36 w 108"/>
                <a:gd name="T79" fmla="*/ 22 h 152"/>
                <a:gd name="T80" fmla="*/ 32 w 108"/>
                <a:gd name="T81" fmla="*/ 10 h 152"/>
                <a:gd name="T82" fmla="*/ 28 w 108"/>
                <a:gd name="T83" fmla="*/ 2 h 152"/>
                <a:gd name="T84" fmla="*/ 20 w 108"/>
                <a:gd name="T85" fmla="*/ 4 h 152"/>
                <a:gd name="T86" fmla="*/ 18 w 108"/>
                <a:gd name="T87" fmla="*/ 8 h 152"/>
                <a:gd name="T88" fmla="*/ 20 w 108"/>
                <a:gd name="T89" fmla="*/ 14 h 152"/>
                <a:gd name="T90" fmla="*/ 22 w 108"/>
                <a:gd name="T91" fmla="*/ 20 h 152"/>
                <a:gd name="T92" fmla="*/ 20 w 108"/>
                <a:gd name="T93" fmla="*/ 22 h 152"/>
                <a:gd name="T94" fmla="*/ 14 w 108"/>
                <a:gd name="T95" fmla="*/ 24 h 152"/>
                <a:gd name="T96" fmla="*/ 0 w 108"/>
                <a:gd name="T97" fmla="*/ 2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52">
                  <a:moveTo>
                    <a:pt x="0" y="24"/>
                  </a:moveTo>
                  <a:lnTo>
                    <a:pt x="0" y="24"/>
                  </a:lnTo>
                  <a:lnTo>
                    <a:pt x="2" y="28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8" y="66"/>
                  </a:lnTo>
                  <a:lnTo>
                    <a:pt x="32" y="74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36" y="80"/>
                  </a:lnTo>
                  <a:lnTo>
                    <a:pt x="38" y="80"/>
                  </a:lnTo>
                  <a:lnTo>
                    <a:pt x="38" y="82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40" y="80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4" y="78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0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6" y="74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60" y="80"/>
                  </a:lnTo>
                  <a:lnTo>
                    <a:pt x="62" y="84"/>
                  </a:lnTo>
                  <a:lnTo>
                    <a:pt x="64" y="86"/>
                  </a:lnTo>
                  <a:lnTo>
                    <a:pt x="64" y="88"/>
                  </a:lnTo>
                  <a:lnTo>
                    <a:pt x="66" y="94"/>
                  </a:lnTo>
                  <a:lnTo>
                    <a:pt x="68" y="100"/>
                  </a:lnTo>
                  <a:lnTo>
                    <a:pt x="70" y="104"/>
                  </a:lnTo>
                  <a:lnTo>
                    <a:pt x="70" y="106"/>
                  </a:lnTo>
                  <a:lnTo>
                    <a:pt x="72" y="110"/>
                  </a:lnTo>
                  <a:lnTo>
                    <a:pt x="72" y="112"/>
                  </a:lnTo>
                  <a:lnTo>
                    <a:pt x="72" y="114"/>
                  </a:lnTo>
                  <a:lnTo>
                    <a:pt x="74" y="114"/>
                  </a:lnTo>
                  <a:lnTo>
                    <a:pt x="74" y="116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8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2" y="116"/>
                  </a:lnTo>
                  <a:lnTo>
                    <a:pt x="82" y="116"/>
                  </a:lnTo>
                  <a:lnTo>
                    <a:pt x="82" y="118"/>
                  </a:lnTo>
                  <a:lnTo>
                    <a:pt x="84" y="118"/>
                  </a:lnTo>
                  <a:lnTo>
                    <a:pt x="84" y="120"/>
                  </a:lnTo>
                  <a:lnTo>
                    <a:pt x="84" y="122"/>
                  </a:lnTo>
                  <a:lnTo>
                    <a:pt x="84" y="124"/>
                  </a:lnTo>
                  <a:lnTo>
                    <a:pt x="84" y="126"/>
                  </a:lnTo>
                  <a:lnTo>
                    <a:pt x="84" y="130"/>
                  </a:lnTo>
                  <a:lnTo>
                    <a:pt x="84" y="134"/>
                  </a:lnTo>
                  <a:lnTo>
                    <a:pt x="82" y="138"/>
                  </a:lnTo>
                  <a:lnTo>
                    <a:pt x="82" y="140"/>
                  </a:lnTo>
                  <a:lnTo>
                    <a:pt x="84" y="142"/>
                  </a:lnTo>
                  <a:lnTo>
                    <a:pt x="84" y="144"/>
                  </a:lnTo>
                  <a:lnTo>
                    <a:pt x="86" y="146"/>
                  </a:lnTo>
                  <a:lnTo>
                    <a:pt x="88" y="148"/>
                  </a:lnTo>
                  <a:lnTo>
                    <a:pt x="88" y="150"/>
                  </a:lnTo>
                  <a:lnTo>
                    <a:pt x="90" y="150"/>
                  </a:lnTo>
                  <a:lnTo>
                    <a:pt x="90" y="152"/>
                  </a:lnTo>
                  <a:lnTo>
                    <a:pt x="92" y="152"/>
                  </a:lnTo>
                  <a:lnTo>
                    <a:pt x="92" y="152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98" y="148"/>
                  </a:lnTo>
                  <a:lnTo>
                    <a:pt x="102" y="146"/>
                  </a:lnTo>
                  <a:lnTo>
                    <a:pt x="104" y="144"/>
                  </a:lnTo>
                  <a:lnTo>
                    <a:pt x="106" y="142"/>
                  </a:lnTo>
                  <a:lnTo>
                    <a:pt x="108" y="140"/>
                  </a:lnTo>
                  <a:lnTo>
                    <a:pt x="108" y="136"/>
                  </a:lnTo>
                  <a:lnTo>
                    <a:pt x="108" y="132"/>
                  </a:lnTo>
                  <a:lnTo>
                    <a:pt x="108" y="128"/>
                  </a:lnTo>
                  <a:lnTo>
                    <a:pt x="108" y="124"/>
                  </a:lnTo>
                  <a:lnTo>
                    <a:pt x="108" y="118"/>
                  </a:lnTo>
                  <a:lnTo>
                    <a:pt x="108" y="116"/>
                  </a:lnTo>
                  <a:lnTo>
                    <a:pt x="108" y="114"/>
                  </a:lnTo>
                  <a:lnTo>
                    <a:pt x="108" y="112"/>
                  </a:lnTo>
                  <a:lnTo>
                    <a:pt x="108" y="112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04" y="108"/>
                  </a:lnTo>
                  <a:lnTo>
                    <a:pt x="104" y="108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92" y="100"/>
                  </a:lnTo>
                  <a:lnTo>
                    <a:pt x="88" y="96"/>
                  </a:lnTo>
                  <a:lnTo>
                    <a:pt x="86" y="92"/>
                  </a:lnTo>
                  <a:lnTo>
                    <a:pt x="84" y="86"/>
                  </a:lnTo>
                  <a:lnTo>
                    <a:pt x="78" y="78"/>
                  </a:lnTo>
                  <a:lnTo>
                    <a:pt x="74" y="74"/>
                  </a:lnTo>
                  <a:lnTo>
                    <a:pt x="72" y="70"/>
                  </a:lnTo>
                  <a:lnTo>
                    <a:pt x="72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2" y="60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2" y="52"/>
                  </a:lnTo>
                  <a:lnTo>
                    <a:pt x="64" y="50"/>
                  </a:lnTo>
                  <a:lnTo>
                    <a:pt x="66" y="46"/>
                  </a:lnTo>
                  <a:lnTo>
                    <a:pt x="66" y="44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6" y="38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4" y="28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4" y="14"/>
                  </a:lnTo>
                  <a:lnTo>
                    <a:pt x="32" y="10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1" name="Freeform 73">
              <a:extLst>
                <a:ext uri="{FF2B5EF4-FFF2-40B4-BE49-F238E27FC236}">
                  <a16:creationId xmlns:a16="http://schemas.microsoft.com/office/drawing/2014/main" id="{61253699-A345-4474-9DC0-D3113E37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202" y="4098558"/>
              <a:ext cx="187818" cy="430276"/>
            </a:xfrm>
            <a:custGeom>
              <a:avLst/>
              <a:gdLst>
                <a:gd name="T0" fmla="*/ 0 w 110"/>
                <a:gd name="T1" fmla="*/ 18 h 252"/>
                <a:gd name="T2" fmla="*/ 6 w 110"/>
                <a:gd name="T3" fmla="*/ 32 h 252"/>
                <a:gd name="T4" fmla="*/ 8 w 110"/>
                <a:gd name="T5" fmla="*/ 36 h 252"/>
                <a:gd name="T6" fmla="*/ 16 w 110"/>
                <a:gd name="T7" fmla="*/ 38 h 252"/>
                <a:gd name="T8" fmla="*/ 30 w 110"/>
                <a:gd name="T9" fmla="*/ 42 h 252"/>
                <a:gd name="T10" fmla="*/ 34 w 110"/>
                <a:gd name="T11" fmla="*/ 46 h 252"/>
                <a:gd name="T12" fmla="*/ 36 w 110"/>
                <a:gd name="T13" fmla="*/ 52 h 252"/>
                <a:gd name="T14" fmla="*/ 34 w 110"/>
                <a:gd name="T15" fmla="*/ 62 h 252"/>
                <a:gd name="T16" fmla="*/ 32 w 110"/>
                <a:gd name="T17" fmla="*/ 70 h 252"/>
                <a:gd name="T18" fmla="*/ 34 w 110"/>
                <a:gd name="T19" fmla="*/ 74 h 252"/>
                <a:gd name="T20" fmla="*/ 40 w 110"/>
                <a:gd name="T21" fmla="*/ 80 h 252"/>
                <a:gd name="T22" fmla="*/ 52 w 110"/>
                <a:gd name="T23" fmla="*/ 98 h 252"/>
                <a:gd name="T24" fmla="*/ 62 w 110"/>
                <a:gd name="T25" fmla="*/ 114 h 252"/>
                <a:gd name="T26" fmla="*/ 70 w 110"/>
                <a:gd name="T27" fmla="*/ 118 h 252"/>
                <a:gd name="T28" fmla="*/ 76 w 110"/>
                <a:gd name="T29" fmla="*/ 124 h 252"/>
                <a:gd name="T30" fmla="*/ 78 w 110"/>
                <a:gd name="T31" fmla="*/ 128 h 252"/>
                <a:gd name="T32" fmla="*/ 78 w 110"/>
                <a:gd name="T33" fmla="*/ 146 h 252"/>
                <a:gd name="T34" fmla="*/ 82 w 110"/>
                <a:gd name="T35" fmla="*/ 156 h 252"/>
                <a:gd name="T36" fmla="*/ 84 w 110"/>
                <a:gd name="T37" fmla="*/ 160 h 252"/>
                <a:gd name="T38" fmla="*/ 86 w 110"/>
                <a:gd name="T39" fmla="*/ 176 h 252"/>
                <a:gd name="T40" fmla="*/ 84 w 110"/>
                <a:gd name="T41" fmla="*/ 184 h 252"/>
                <a:gd name="T42" fmla="*/ 82 w 110"/>
                <a:gd name="T43" fmla="*/ 188 h 252"/>
                <a:gd name="T44" fmla="*/ 74 w 110"/>
                <a:gd name="T45" fmla="*/ 194 h 252"/>
                <a:gd name="T46" fmla="*/ 60 w 110"/>
                <a:gd name="T47" fmla="*/ 206 h 252"/>
                <a:gd name="T48" fmla="*/ 48 w 110"/>
                <a:gd name="T49" fmla="*/ 220 h 252"/>
                <a:gd name="T50" fmla="*/ 52 w 110"/>
                <a:gd name="T51" fmla="*/ 226 h 252"/>
                <a:gd name="T52" fmla="*/ 52 w 110"/>
                <a:gd name="T53" fmla="*/ 228 h 252"/>
                <a:gd name="T54" fmla="*/ 48 w 110"/>
                <a:gd name="T55" fmla="*/ 234 h 252"/>
                <a:gd name="T56" fmla="*/ 46 w 110"/>
                <a:gd name="T57" fmla="*/ 238 h 252"/>
                <a:gd name="T58" fmla="*/ 46 w 110"/>
                <a:gd name="T59" fmla="*/ 246 h 252"/>
                <a:gd name="T60" fmla="*/ 50 w 110"/>
                <a:gd name="T61" fmla="*/ 252 h 252"/>
                <a:gd name="T62" fmla="*/ 52 w 110"/>
                <a:gd name="T63" fmla="*/ 252 h 252"/>
                <a:gd name="T64" fmla="*/ 58 w 110"/>
                <a:gd name="T65" fmla="*/ 252 h 252"/>
                <a:gd name="T66" fmla="*/ 64 w 110"/>
                <a:gd name="T67" fmla="*/ 246 h 252"/>
                <a:gd name="T68" fmla="*/ 76 w 110"/>
                <a:gd name="T69" fmla="*/ 234 h 252"/>
                <a:gd name="T70" fmla="*/ 94 w 110"/>
                <a:gd name="T71" fmla="*/ 216 h 252"/>
                <a:gd name="T72" fmla="*/ 102 w 110"/>
                <a:gd name="T73" fmla="*/ 208 h 252"/>
                <a:gd name="T74" fmla="*/ 106 w 110"/>
                <a:gd name="T75" fmla="*/ 202 h 252"/>
                <a:gd name="T76" fmla="*/ 108 w 110"/>
                <a:gd name="T77" fmla="*/ 184 h 252"/>
                <a:gd name="T78" fmla="*/ 110 w 110"/>
                <a:gd name="T79" fmla="*/ 166 h 252"/>
                <a:gd name="T80" fmla="*/ 106 w 110"/>
                <a:gd name="T81" fmla="*/ 148 h 252"/>
                <a:gd name="T82" fmla="*/ 102 w 110"/>
                <a:gd name="T83" fmla="*/ 134 h 252"/>
                <a:gd name="T84" fmla="*/ 98 w 110"/>
                <a:gd name="T85" fmla="*/ 126 h 252"/>
                <a:gd name="T86" fmla="*/ 82 w 110"/>
                <a:gd name="T87" fmla="*/ 112 h 252"/>
                <a:gd name="T88" fmla="*/ 70 w 110"/>
                <a:gd name="T89" fmla="*/ 100 h 252"/>
                <a:gd name="T90" fmla="*/ 58 w 110"/>
                <a:gd name="T91" fmla="*/ 86 h 252"/>
                <a:gd name="T92" fmla="*/ 54 w 110"/>
                <a:gd name="T93" fmla="*/ 78 h 252"/>
                <a:gd name="T94" fmla="*/ 54 w 110"/>
                <a:gd name="T95" fmla="*/ 68 h 252"/>
                <a:gd name="T96" fmla="*/ 56 w 110"/>
                <a:gd name="T97" fmla="*/ 60 h 252"/>
                <a:gd name="T98" fmla="*/ 62 w 110"/>
                <a:gd name="T99" fmla="*/ 54 h 252"/>
                <a:gd name="T100" fmla="*/ 74 w 110"/>
                <a:gd name="T101" fmla="*/ 44 h 252"/>
                <a:gd name="T102" fmla="*/ 72 w 110"/>
                <a:gd name="T103" fmla="*/ 26 h 252"/>
                <a:gd name="T104" fmla="*/ 62 w 110"/>
                <a:gd name="T105" fmla="*/ 10 h 252"/>
                <a:gd name="T106" fmla="*/ 58 w 110"/>
                <a:gd name="T107" fmla="*/ 6 h 252"/>
                <a:gd name="T108" fmla="*/ 46 w 110"/>
                <a:gd name="T109" fmla="*/ 2 h 252"/>
                <a:gd name="T110" fmla="*/ 30 w 110"/>
                <a:gd name="T111" fmla="*/ 0 h 252"/>
                <a:gd name="T112" fmla="*/ 20 w 110"/>
                <a:gd name="T113" fmla="*/ 0 h 252"/>
                <a:gd name="T114" fmla="*/ 8 w 110"/>
                <a:gd name="T115" fmla="*/ 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" h="252">
                  <a:moveTo>
                    <a:pt x="0" y="12"/>
                  </a:move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8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4" y="58"/>
                  </a:lnTo>
                  <a:lnTo>
                    <a:pt x="34" y="62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4" y="76"/>
                  </a:lnTo>
                  <a:lnTo>
                    <a:pt x="36" y="76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2" y="82"/>
                  </a:lnTo>
                  <a:lnTo>
                    <a:pt x="44" y="86"/>
                  </a:lnTo>
                  <a:lnTo>
                    <a:pt x="46" y="90"/>
                  </a:lnTo>
                  <a:lnTo>
                    <a:pt x="52" y="98"/>
                  </a:lnTo>
                  <a:lnTo>
                    <a:pt x="56" y="104"/>
                  </a:lnTo>
                  <a:lnTo>
                    <a:pt x="58" y="108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4" y="114"/>
                  </a:lnTo>
                  <a:lnTo>
                    <a:pt x="66" y="116"/>
                  </a:lnTo>
                  <a:lnTo>
                    <a:pt x="68" y="118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4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6" y="124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6"/>
                  </a:lnTo>
                  <a:lnTo>
                    <a:pt x="78" y="140"/>
                  </a:lnTo>
                  <a:lnTo>
                    <a:pt x="78" y="146"/>
                  </a:lnTo>
                  <a:lnTo>
                    <a:pt x="78" y="150"/>
                  </a:lnTo>
                  <a:lnTo>
                    <a:pt x="76" y="152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86" y="164"/>
                  </a:lnTo>
                  <a:lnTo>
                    <a:pt x="86" y="168"/>
                  </a:lnTo>
                  <a:lnTo>
                    <a:pt x="86" y="172"/>
                  </a:lnTo>
                  <a:lnTo>
                    <a:pt x="86" y="176"/>
                  </a:lnTo>
                  <a:lnTo>
                    <a:pt x="86" y="180"/>
                  </a:lnTo>
                  <a:lnTo>
                    <a:pt x="86" y="182"/>
                  </a:lnTo>
                  <a:lnTo>
                    <a:pt x="86" y="182"/>
                  </a:lnTo>
                  <a:lnTo>
                    <a:pt x="84" y="184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2" y="188"/>
                  </a:lnTo>
                  <a:lnTo>
                    <a:pt x="82" y="188"/>
                  </a:lnTo>
                  <a:lnTo>
                    <a:pt x="80" y="190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4" y="194"/>
                  </a:lnTo>
                  <a:lnTo>
                    <a:pt x="72" y="196"/>
                  </a:lnTo>
                  <a:lnTo>
                    <a:pt x="68" y="200"/>
                  </a:lnTo>
                  <a:lnTo>
                    <a:pt x="64" y="204"/>
                  </a:lnTo>
                  <a:lnTo>
                    <a:pt x="60" y="206"/>
                  </a:lnTo>
                  <a:lnTo>
                    <a:pt x="58" y="210"/>
                  </a:lnTo>
                  <a:lnTo>
                    <a:pt x="52" y="214"/>
                  </a:lnTo>
                  <a:lnTo>
                    <a:pt x="46" y="218"/>
                  </a:lnTo>
                  <a:lnTo>
                    <a:pt x="48" y="220"/>
                  </a:lnTo>
                  <a:lnTo>
                    <a:pt x="50" y="222"/>
                  </a:lnTo>
                  <a:lnTo>
                    <a:pt x="52" y="224"/>
                  </a:lnTo>
                  <a:lnTo>
                    <a:pt x="52" y="224"/>
                  </a:lnTo>
                  <a:lnTo>
                    <a:pt x="52" y="226"/>
                  </a:lnTo>
                  <a:lnTo>
                    <a:pt x="52" y="226"/>
                  </a:lnTo>
                  <a:lnTo>
                    <a:pt x="54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30"/>
                  </a:lnTo>
                  <a:lnTo>
                    <a:pt x="50" y="230"/>
                  </a:lnTo>
                  <a:lnTo>
                    <a:pt x="50" y="232"/>
                  </a:lnTo>
                  <a:lnTo>
                    <a:pt x="48" y="23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6" y="236"/>
                  </a:lnTo>
                  <a:lnTo>
                    <a:pt x="46" y="238"/>
                  </a:lnTo>
                  <a:lnTo>
                    <a:pt x="46" y="240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46" y="246"/>
                  </a:lnTo>
                  <a:lnTo>
                    <a:pt x="48" y="248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50" y="252"/>
                  </a:lnTo>
                  <a:lnTo>
                    <a:pt x="50" y="252"/>
                  </a:lnTo>
                  <a:lnTo>
                    <a:pt x="50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4" y="252"/>
                  </a:lnTo>
                  <a:lnTo>
                    <a:pt x="56" y="252"/>
                  </a:lnTo>
                  <a:lnTo>
                    <a:pt x="58" y="252"/>
                  </a:lnTo>
                  <a:lnTo>
                    <a:pt x="58" y="250"/>
                  </a:lnTo>
                  <a:lnTo>
                    <a:pt x="60" y="248"/>
                  </a:lnTo>
                  <a:lnTo>
                    <a:pt x="62" y="246"/>
                  </a:lnTo>
                  <a:lnTo>
                    <a:pt x="64" y="246"/>
                  </a:lnTo>
                  <a:lnTo>
                    <a:pt x="68" y="242"/>
                  </a:lnTo>
                  <a:lnTo>
                    <a:pt x="72" y="238"/>
                  </a:lnTo>
                  <a:lnTo>
                    <a:pt x="74" y="234"/>
                  </a:lnTo>
                  <a:lnTo>
                    <a:pt x="76" y="234"/>
                  </a:lnTo>
                  <a:lnTo>
                    <a:pt x="76" y="232"/>
                  </a:lnTo>
                  <a:lnTo>
                    <a:pt x="82" y="228"/>
                  </a:lnTo>
                  <a:lnTo>
                    <a:pt x="88" y="222"/>
                  </a:lnTo>
                  <a:lnTo>
                    <a:pt x="94" y="216"/>
                  </a:lnTo>
                  <a:lnTo>
                    <a:pt x="98" y="214"/>
                  </a:lnTo>
                  <a:lnTo>
                    <a:pt x="100" y="212"/>
                  </a:lnTo>
                  <a:lnTo>
                    <a:pt x="100" y="210"/>
                  </a:lnTo>
                  <a:lnTo>
                    <a:pt x="102" y="208"/>
                  </a:lnTo>
                  <a:lnTo>
                    <a:pt x="104" y="206"/>
                  </a:lnTo>
                  <a:lnTo>
                    <a:pt x="106" y="204"/>
                  </a:lnTo>
                  <a:lnTo>
                    <a:pt x="106" y="204"/>
                  </a:lnTo>
                  <a:lnTo>
                    <a:pt x="106" y="202"/>
                  </a:lnTo>
                  <a:lnTo>
                    <a:pt x="106" y="200"/>
                  </a:lnTo>
                  <a:lnTo>
                    <a:pt x="108" y="194"/>
                  </a:lnTo>
                  <a:lnTo>
                    <a:pt x="108" y="190"/>
                  </a:lnTo>
                  <a:lnTo>
                    <a:pt x="108" y="184"/>
                  </a:lnTo>
                  <a:lnTo>
                    <a:pt x="110" y="180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10" y="166"/>
                  </a:lnTo>
                  <a:lnTo>
                    <a:pt x="110" y="162"/>
                  </a:lnTo>
                  <a:lnTo>
                    <a:pt x="108" y="158"/>
                  </a:lnTo>
                  <a:lnTo>
                    <a:pt x="108" y="154"/>
                  </a:lnTo>
                  <a:lnTo>
                    <a:pt x="106" y="148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104" y="136"/>
                  </a:lnTo>
                  <a:lnTo>
                    <a:pt x="102" y="134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0" y="130"/>
                  </a:lnTo>
                  <a:lnTo>
                    <a:pt x="98" y="126"/>
                  </a:lnTo>
                  <a:lnTo>
                    <a:pt x="94" y="124"/>
                  </a:lnTo>
                  <a:lnTo>
                    <a:pt x="92" y="120"/>
                  </a:lnTo>
                  <a:lnTo>
                    <a:pt x="86" y="114"/>
                  </a:lnTo>
                  <a:lnTo>
                    <a:pt x="82" y="112"/>
                  </a:lnTo>
                  <a:lnTo>
                    <a:pt x="80" y="110"/>
                  </a:lnTo>
                  <a:lnTo>
                    <a:pt x="78" y="106"/>
                  </a:lnTo>
                  <a:lnTo>
                    <a:pt x="74" y="104"/>
                  </a:lnTo>
                  <a:lnTo>
                    <a:pt x="70" y="100"/>
                  </a:lnTo>
                  <a:lnTo>
                    <a:pt x="66" y="96"/>
                  </a:lnTo>
                  <a:lnTo>
                    <a:pt x="64" y="92"/>
                  </a:lnTo>
                  <a:lnTo>
                    <a:pt x="60" y="88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4" y="78"/>
                  </a:lnTo>
                  <a:lnTo>
                    <a:pt x="54" y="76"/>
                  </a:lnTo>
                  <a:lnTo>
                    <a:pt x="54" y="74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6"/>
                  </a:lnTo>
                  <a:lnTo>
                    <a:pt x="62" y="54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8" y="48"/>
                  </a:lnTo>
                  <a:lnTo>
                    <a:pt x="74" y="44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6" y="30"/>
                  </a:lnTo>
                  <a:lnTo>
                    <a:pt x="72" y="26"/>
                  </a:lnTo>
                  <a:lnTo>
                    <a:pt x="70" y="20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2" name="Freeform 74">
              <a:extLst>
                <a:ext uri="{FF2B5EF4-FFF2-40B4-BE49-F238E27FC236}">
                  <a16:creationId xmlns:a16="http://schemas.microsoft.com/office/drawing/2014/main" id="{B1C8F833-7BA9-46AA-9DCD-049F6F06C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202" y="4098558"/>
              <a:ext cx="187818" cy="430276"/>
            </a:xfrm>
            <a:custGeom>
              <a:avLst/>
              <a:gdLst>
                <a:gd name="T0" fmla="*/ 0 w 110"/>
                <a:gd name="T1" fmla="*/ 18 h 252"/>
                <a:gd name="T2" fmla="*/ 6 w 110"/>
                <a:gd name="T3" fmla="*/ 32 h 252"/>
                <a:gd name="T4" fmla="*/ 8 w 110"/>
                <a:gd name="T5" fmla="*/ 36 h 252"/>
                <a:gd name="T6" fmla="*/ 16 w 110"/>
                <a:gd name="T7" fmla="*/ 38 h 252"/>
                <a:gd name="T8" fmla="*/ 30 w 110"/>
                <a:gd name="T9" fmla="*/ 42 h 252"/>
                <a:gd name="T10" fmla="*/ 34 w 110"/>
                <a:gd name="T11" fmla="*/ 46 h 252"/>
                <a:gd name="T12" fmla="*/ 36 w 110"/>
                <a:gd name="T13" fmla="*/ 52 h 252"/>
                <a:gd name="T14" fmla="*/ 34 w 110"/>
                <a:gd name="T15" fmla="*/ 62 h 252"/>
                <a:gd name="T16" fmla="*/ 32 w 110"/>
                <a:gd name="T17" fmla="*/ 70 h 252"/>
                <a:gd name="T18" fmla="*/ 34 w 110"/>
                <a:gd name="T19" fmla="*/ 74 h 252"/>
                <a:gd name="T20" fmla="*/ 40 w 110"/>
                <a:gd name="T21" fmla="*/ 80 h 252"/>
                <a:gd name="T22" fmla="*/ 52 w 110"/>
                <a:gd name="T23" fmla="*/ 98 h 252"/>
                <a:gd name="T24" fmla="*/ 62 w 110"/>
                <a:gd name="T25" fmla="*/ 114 h 252"/>
                <a:gd name="T26" fmla="*/ 70 w 110"/>
                <a:gd name="T27" fmla="*/ 118 h 252"/>
                <a:gd name="T28" fmla="*/ 76 w 110"/>
                <a:gd name="T29" fmla="*/ 124 h 252"/>
                <a:gd name="T30" fmla="*/ 78 w 110"/>
                <a:gd name="T31" fmla="*/ 128 h 252"/>
                <a:gd name="T32" fmla="*/ 78 w 110"/>
                <a:gd name="T33" fmla="*/ 146 h 252"/>
                <a:gd name="T34" fmla="*/ 82 w 110"/>
                <a:gd name="T35" fmla="*/ 156 h 252"/>
                <a:gd name="T36" fmla="*/ 84 w 110"/>
                <a:gd name="T37" fmla="*/ 160 h 252"/>
                <a:gd name="T38" fmla="*/ 86 w 110"/>
                <a:gd name="T39" fmla="*/ 176 h 252"/>
                <a:gd name="T40" fmla="*/ 84 w 110"/>
                <a:gd name="T41" fmla="*/ 184 h 252"/>
                <a:gd name="T42" fmla="*/ 82 w 110"/>
                <a:gd name="T43" fmla="*/ 188 h 252"/>
                <a:gd name="T44" fmla="*/ 74 w 110"/>
                <a:gd name="T45" fmla="*/ 194 h 252"/>
                <a:gd name="T46" fmla="*/ 60 w 110"/>
                <a:gd name="T47" fmla="*/ 206 h 252"/>
                <a:gd name="T48" fmla="*/ 48 w 110"/>
                <a:gd name="T49" fmla="*/ 220 h 252"/>
                <a:gd name="T50" fmla="*/ 52 w 110"/>
                <a:gd name="T51" fmla="*/ 226 h 252"/>
                <a:gd name="T52" fmla="*/ 52 w 110"/>
                <a:gd name="T53" fmla="*/ 228 h 252"/>
                <a:gd name="T54" fmla="*/ 48 w 110"/>
                <a:gd name="T55" fmla="*/ 234 h 252"/>
                <a:gd name="T56" fmla="*/ 46 w 110"/>
                <a:gd name="T57" fmla="*/ 238 h 252"/>
                <a:gd name="T58" fmla="*/ 46 w 110"/>
                <a:gd name="T59" fmla="*/ 246 h 252"/>
                <a:gd name="T60" fmla="*/ 50 w 110"/>
                <a:gd name="T61" fmla="*/ 252 h 252"/>
                <a:gd name="T62" fmla="*/ 52 w 110"/>
                <a:gd name="T63" fmla="*/ 252 h 252"/>
                <a:gd name="T64" fmla="*/ 58 w 110"/>
                <a:gd name="T65" fmla="*/ 252 h 252"/>
                <a:gd name="T66" fmla="*/ 64 w 110"/>
                <a:gd name="T67" fmla="*/ 246 h 252"/>
                <a:gd name="T68" fmla="*/ 76 w 110"/>
                <a:gd name="T69" fmla="*/ 234 h 252"/>
                <a:gd name="T70" fmla="*/ 94 w 110"/>
                <a:gd name="T71" fmla="*/ 216 h 252"/>
                <a:gd name="T72" fmla="*/ 102 w 110"/>
                <a:gd name="T73" fmla="*/ 208 h 252"/>
                <a:gd name="T74" fmla="*/ 106 w 110"/>
                <a:gd name="T75" fmla="*/ 202 h 252"/>
                <a:gd name="T76" fmla="*/ 108 w 110"/>
                <a:gd name="T77" fmla="*/ 184 h 252"/>
                <a:gd name="T78" fmla="*/ 110 w 110"/>
                <a:gd name="T79" fmla="*/ 166 h 252"/>
                <a:gd name="T80" fmla="*/ 106 w 110"/>
                <a:gd name="T81" fmla="*/ 148 h 252"/>
                <a:gd name="T82" fmla="*/ 102 w 110"/>
                <a:gd name="T83" fmla="*/ 134 h 252"/>
                <a:gd name="T84" fmla="*/ 98 w 110"/>
                <a:gd name="T85" fmla="*/ 126 h 252"/>
                <a:gd name="T86" fmla="*/ 82 w 110"/>
                <a:gd name="T87" fmla="*/ 112 h 252"/>
                <a:gd name="T88" fmla="*/ 70 w 110"/>
                <a:gd name="T89" fmla="*/ 100 h 252"/>
                <a:gd name="T90" fmla="*/ 58 w 110"/>
                <a:gd name="T91" fmla="*/ 86 h 252"/>
                <a:gd name="T92" fmla="*/ 54 w 110"/>
                <a:gd name="T93" fmla="*/ 78 h 252"/>
                <a:gd name="T94" fmla="*/ 54 w 110"/>
                <a:gd name="T95" fmla="*/ 68 h 252"/>
                <a:gd name="T96" fmla="*/ 56 w 110"/>
                <a:gd name="T97" fmla="*/ 60 h 252"/>
                <a:gd name="T98" fmla="*/ 62 w 110"/>
                <a:gd name="T99" fmla="*/ 54 h 252"/>
                <a:gd name="T100" fmla="*/ 74 w 110"/>
                <a:gd name="T101" fmla="*/ 44 h 252"/>
                <a:gd name="T102" fmla="*/ 72 w 110"/>
                <a:gd name="T103" fmla="*/ 26 h 252"/>
                <a:gd name="T104" fmla="*/ 62 w 110"/>
                <a:gd name="T105" fmla="*/ 10 h 252"/>
                <a:gd name="T106" fmla="*/ 58 w 110"/>
                <a:gd name="T107" fmla="*/ 6 h 252"/>
                <a:gd name="T108" fmla="*/ 46 w 110"/>
                <a:gd name="T109" fmla="*/ 2 h 252"/>
                <a:gd name="T110" fmla="*/ 30 w 110"/>
                <a:gd name="T111" fmla="*/ 0 h 252"/>
                <a:gd name="T112" fmla="*/ 20 w 110"/>
                <a:gd name="T113" fmla="*/ 0 h 252"/>
                <a:gd name="T114" fmla="*/ 8 w 110"/>
                <a:gd name="T115" fmla="*/ 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" h="252">
                  <a:moveTo>
                    <a:pt x="0" y="12"/>
                  </a:move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20" y="40"/>
                  </a:lnTo>
                  <a:lnTo>
                    <a:pt x="24" y="40"/>
                  </a:lnTo>
                  <a:lnTo>
                    <a:pt x="28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6" y="52"/>
                  </a:lnTo>
                  <a:lnTo>
                    <a:pt x="36" y="54"/>
                  </a:lnTo>
                  <a:lnTo>
                    <a:pt x="36" y="56"/>
                  </a:lnTo>
                  <a:lnTo>
                    <a:pt x="34" y="58"/>
                  </a:lnTo>
                  <a:lnTo>
                    <a:pt x="34" y="62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4" y="74"/>
                  </a:lnTo>
                  <a:lnTo>
                    <a:pt x="34" y="76"/>
                  </a:lnTo>
                  <a:lnTo>
                    <a:pt x="36" y="76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2" y="82"/>
                  </a:lnTo>
                  <a:lnTo>
                    <a:pt x="44" y="86"/>
                  </a:lnTo>
                  <a:lnTo>
                    <a:pt x="46" y="90"/>
                  </a:lnTo>
                  <a:lnTo>
                    <a:pt x="52" y="98"/>
                  </a:lnTo>
                  <a:lnTo>
                    <a:pt x="56" y="104"/>
                  </a:lnTo>
                  <a:lnTo>
                    <a:pt x="58" y="108"/>
                  </a:lnTo>
                  <a:lnTo>
                    <a:pt x="62" y="112"/>
                  </a:lnTo>
                  <a:lnTo>
                    <a:pt x="62" y="114"/>
                  </a:lnTo>
                  <a:lnTo>
                    <a:pt x="64" y="114"/>
                  </a:lnTo>
                  <a:lnTo>
                    <a:pt x="66" y="116"/>
                  </a:lnTo>
                  <a:lnTo>
                    <a:pt x="68" y="118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4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6" y="124"/>
                  </a:lnTo>
                  <a:lnTo>
                    <a:pt x="78" y="124"/>
                  </a:lnTo>
                  <a:lnTo>
                    <a:pt x="78" y="126"/>
                  </a:lnTo>
                  <a:lnTo>
                    <a:pt x="78" y="128"/>
                  </a:lnTo>
                  <a:lnTo>
                    <a:pt x="78" y="130"/>
                  </a:lnTo>
                  <a:lnTo>
                    <a:pt x="78" y="136"/>
                  </a:lnTo>
                  <a:lnTo>
                    <a:pt x="78" y="140"/>
                  </a:lnTo>
                  <a:lnTo>
                    <a:pt x="78" y="146"/>
                  </a:lnTo>
                  <a:lnTo>
                    <a:pt x="78" y="150"/>
                  </a:lnTo>
                  <a:lnTo>
                    <a:pt x="76" y="152"/>
                  </a:lnTo>
                  <a:lnTo>
                    <a:pt x="80" y="154"/>
                  </a:lnTo>
                  <a:lnTo>
                    <a:pt x="82" y="156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4" y="160"/>
                  </a:lnTo>
                  <a:lnTo>
                    <a:pt x="84" y="160"/>
                  </a:lnTo>
                  <a:lnTo>
                    <a:pt x="86" y="164"/>
                  </a:lnTo>
                  <a:lnTo>
                    <a:pt x="86" y="168"/>
                  </a:lnTo>
                  <a:lnTo>
                    <a:pt x="86" y="172"/>
                  </a:lnTo>
                  <a:lnTo>
                    <a:pt x="86" y="176"/>
                  </a:lnTo>
                  <a:lnTo>
                    <a:pt x="86" y="180"/>
                  </a:lnTo>
                  <a:lnTo>
                    <a:pt x="86" y="182"/>
                  </a:lnTo>
                  <a:lnTo>
                    <a:pt x="86" y="182"/>
                  </a:lnTo>
                  <a:lnTo>
                    <a:pt x="84" y="184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2" y="188"/>
                  </a:lnTo>
                  <a:lnTo>
                    <a:pt x="82" y="188"/>
                  </a:lnTo>
                  <a:lnTo>
                    <a:pt x="80" y="190"/>
                  </a:lnTo>
                  <a:lnTo>
                    <a:pt x="76" y="192"/>
                  </a:lnTo>
                  <a:lnTo>
                    <a:pt x="76" y="192"/>
                  </a:lnTo>
                  <a:lnTo>
                    <a:pt x="74" y="194"/>
                  </a:lnTo>
                  <a:lnTo>
                    <a:pt x="72" y="196"/>
                  </a:lnTo>
                  <a:lnTo>
                    <a:pt x="68" y="200"/>
                  </a:lnTo>
                  <a:lnTo>
                    <a:pt x="64" y="204"/>
                  </a:lnTo>
                  <a:lnTo>
                    <a:pt x="60" y="206"/>
                  </a:lnTo>
                  <a:lnTo>
                    <a:pt x="58" y="210"/>
                  </a:lnTo>
                  <a:lnTo>
                    <a:pt x="52" y="214"/>
                  </a:lnTo>
                  <a:lnTo>
                    <a:pt x="46" y="218"/>
                  </a:lnTo>
                  <a:lnTo>
                    <a:pt x="48" y="220"/>
                  </a:lnTo>
                  <a:lnTo>
                    <a:pt x="50" y="222"/>
                  </a:lnTo>
                  <a:lnTo>
                    <a:pt x="52" y="224"/>
                  </a:lnTo>
                  <a:lnTo>
                    <a:pt x="52" y="224"/>
                  </a:lnTo>
                  <a:lnTo>
                    <a:pt x="52" y="226"/>
                  </a:lnTo>
                  <a:lnTo>
                    <a:pt x="52" y="226"/>
                  </a:lnTo>
                  <a:lnTo>
                    <a:pt x="54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2" y="230"/>
                  </a:lnTo>
                  <a:lnTo>
                    <a:pt x="50" y="230"/>
                  </a:lnTo>
                  <a:lnTo>
                    <a:pt x="50" y="232"/>
                  </a:lnTo>
                  <a:lnTo>
                    <a:pt x="48" y="23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6" y="236"/>
                  </a:lnTo>
                  <a:lnTo>
                    <a:pt x="46" y="238"/>
                  </a:lnTo>
                  <a:lnTo>
                    <a:pt x="46" y="240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46" y="246"/>
                  </a:lnTo>
                  <a:lnTo>
                    <a:pt x="48" y="248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50" y="252"/>
                  </a:lnTo>
                  <a:lnTo>
                    <a:pt x="50" y="252"/>
                  </a:lnTo>
                  <a:lnTo>
                    <a:pt x="50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54" y="252"/>
                  </a:lnTo>
                  <a:lnTo>
                    <a:pt x="56" y="252"/>
                  </a:lnTo>
                  <a:lnTo>
                    <a:pt x="58" y="252"/>
                  </a:lnTo>
                  <a:lnTo>
                    <a:pt x="58" y="250"/>
                  </a:lnTo>
                  <a:lnTo>
                    <a:pt x="60" y="248"/>
                  </a:lnTo>
                  <a:lnTo>
                    <a:pt x="62" y="246"/>
                  </a:lnTo>
                  <a:lnTo>
                    <a:pt x="64" y="246"/>
                  </a:lnTo>
                  <a:lnTo>
                    <a:pt x="68" y="242"/>
                  </a:lnTo>
                  <a:lnTo>
                    <a:pt x="72" y="238"/>
                  </a:lnTo>
                  <a:lnTo>
                    <a:pt x="74" y="234"/>
                  </a:lnTo>
                  <a:lnTo>
                    <a:pt x="76" y="234"/>
                  </a:lnTo>
                  <a:lnTo>
                    <a:pt x="76" y="232"/>
                  </a:lnTo>
                  <a:lnTo>
                    <a:pt x="82" y="228"/>
                  </a:lnTo>
                  <a:lnTo>
                    <a:pt x="88" y="222"/>
                  </a:lnTo>
                  <a:lnTo>
                    <a:pt x="94" y="216"/>
                  </a:lnTo>
                  <a:lnTo>
                    <a:pt x="98" y="214"/>
                  </a:lnTo>
                  <a:lnTo>
                    <a:pt x="100" y="212"/>
                  </a:lnTo>
                  <a:lnTo>
                    <a:pt x="100" y="210"/>
                  </a:lnTo>
                  <a:lnTo>
                    <a:pt x="102" y="208"/>
                  </a:lnTo>
                  <a:lnTo>
                    <a:pt x="104" y="206"/>
                  </a:lnTo>
                  <a:lnTo>
                    <a:pt x="106" y="204"/>
                  </a:lnTo>
                  <a:lnTo>
                    <a:pt x="106" y="204"/>
                  </a:lnTo>
                  <a:lnTo>
                    <a:pt x="106" y="202"/>
                  </a:lnTo>
                  <a:lnTo>
                    <a:pt x="106" y="200"/>
                  </a:lnTo>
                  <a:lnTo>
                    <a:pt x="108" y="194"/>
                  </a:lnTo>
                  <a:lnTo>
                    <a:pt x="108" y="190"/>
                  </a:lnTo>
                  <a:lnTo>
                    <a:pt x="108" y="184"/>
                  </a:lnTo>
                  <a:lnTo>
                    <a:pt x="110" y="180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10" y="166"/>
                  </a:lnTo>
                  <a:lnTo>
                    <a:pt x="110" y="162"/>
                  </a:lnTo>
                  <a:lnTo>
                    <a:pt x="108" y="158"/>
                  </a:lnTo>
                  <a:lnTo>
                    <a:pt x="108" y="154"/>
                  </a:lnTo>
                  <a:lnTo>
                    <a:pt x="106" y="148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104" y="136"/>
                  </a:lnTo>
                  <a:lnTo>
                    <a:pt x="102" y="134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100" y="130"/>
                  </a:lnTo>
                  <a:lnTo>
                    <a:pt x="98" y="126"/>
                  </a:lnTo>
                  <a:lnTo>
                    <a:pt x="94" y="124"/>
                  </a:lnTo>
                  <a:lnTo>
                    <a:pt x="92" y="120"/>
                  </a:lnTo>
                  <a:lnTo>
                    <a:pt x="86" y="114"/>
                  </a:lnTo>
                  <a:lnTo>
                    <a:pt x="82" y="112"/>
                  </a:lnTo>
                  <a:lnTo>
                    <a:pt x="80" y="110"/>
                  </a:lnTo>
                  <a:lnTo>
                    <a:pt x="78" y="106"/>
                  </a:lnTo>
                  <a:lnTo>
                    <a:pt x="74" y="104"/>
                  </a:lnTo>
                  <a:lnTo>
                    <a:pt x="70" y="100"/>
                  </a:lnTo>
                  <a:lnTo>
                    <a:pt x="66" y="96"/>
                  </a:lnTo>
                  <a:lnTo>
                    <a:pt x="64" y="92"/>
                  </a:lnTo>
                  <a:lnTo>
                    <a:pt x="60" y="88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4" y="78"/>
                  </a:lnTo>
                  <a:lnTo>
                    <a:pt x="54" y="76"/>
                  </a:lnTo>
                  <a:lnTo>
                    <a:pt x="54" y="74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6"/>
                  </a:lnTo>
                  <a:lnTo>
                    <a:pt x="62" y="54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8" y="48"/>
                  </a:lnTo>
                  <a:lnTo>
                    <a:pt x="74" y="44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6" y="30"/>
                  </a:lnTo>
                  <a:lnTo>
                    <a:pt x="72" y="26"/>
                  </a:lnTo>
                  <a:lnTo>
                    <a:pt x="70" y="20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2" y="4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3" name="Freeform 75">
              <a:extLst>
                <a:ext uri="{FF2B5EF4-FFF2-40B4-BE49-F238E27FC236}">
                  <a16:creationId xmlns:a16="http://schemas.microsoft.com/office/drawing/2014/main" id="{1143BECD-0352-486C-916F-893848E24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460" y="3589739"/>
              <a:ext cx="488329" cy="447351"/>
            </a:xfrm>
            <a:custGeom>
              <a:avLst/>
              <a:gdLst>
                <a:gd name="T0" fmla="*/ 0 w 286"/>
                <a:gd name="T1" fmla="*/ 8 h 262"/>
                <a:gd name="T2" fmla="*/ 10 w 286"/>
                <a:gd name="T3" fmla="*/ 34 h 262"/>
                <a:gd name="T4" fmla="*/ 18 w 286"/>
                <a:gd name="T5" fmla="*/ 68 h 262"/>
                <a:gd name="T6" fmla="*/ 22 w 286"/>
                <a:gd name="T7" fmla="*/ 76 h 262"/>
                <a:gd name="T8" fmla="*/ 34 w 286"/>
                <a:gd name="T9" fmla="*/ 78 h 262"/>
                <a:gd name="T10" fmla="*/ 32 w 286"/>
                <a:gd name="T11" fmla="*/ 92 h 262"/>
                <a:gd name="T12" fmla="*/ 22 w 286"/>
                <a:gd name="T13" fmla="*/ 98 h 262"/>
                <a:gd name="T14" fmla="*/ 22 w 286"/>
                <a:gd name="T15" fmla="*/ 114 h 262"/>
                <a:gd name="T16" fmla="*/ 32 w 286"/>
                <a:gd name="T17" fmla="*/ 118 h 262"/>
                <a:gd name="T18" fmla="*/ 36 w 286"/>
                <a:gd name="T19" fmla="*/ 128 h 262"/>
                <a:gd name="T20" fmla="*/ 46 w 286"/>
                <a:gd name="T21" fmla="*/ 136 h 262"/>
                <a:gd name="T22" fmla="*/ 58 w 286"/>
                <a:gd name="T23" fmla="*/ 134 h 262"/>
                <a:gd name="T24" fmla="*/ 60 w 286"/>
                <a:gd name="T25" fmla="*/ 146 h 262"/>
                <a:gd name="T26" fmla="*/ 56 w 286"/>
                <a:gd name="T27" fmla="*/ 160 h 262"/>
                <a:gd name="T28" fmla="*/ 64 w 286"/>
                <a:gd name="T29" fmla="*/ 164 h 262"/>
                <a:gd name="T30" fmla="*/ 66 w 286"/>
                <a:gd name="T31" fmla="*/ 178 h 262"/>
                <a:gd name="T32" fmla="*/ 78 w 286"/>
                <a:gd name="T33" fmla="*/ 184 h 262"/>
                <a:gd name="T34" fmla="*/ 86 w 286"/>
                <a:gd name="T35" fmla="*/ 176 h 262"/>
                <a:gd name="T36" fmla="*/ 90 w 286"/>
                <a:gd name="T37" fmla="*/ 176 h 262"/>
                <a:gd name="T38" fmla="*/ 96 w 286"/>
                <a:gd name="T39" fmla="*/ 200 h 262"/>
                <a:gd name="T40" fmla="*/ 100 w 286"/>
                <a:gd name="T41" fmla="*/ 210 h 262"/>
                <a:gd name="T42" fmla="*/ 110 w 286"/>
                <a:gd name="T43" fmla="*/ 214 h 262"/>
                <a:gd name="T44" fmla="*/ 110 w 286"/>
                <a:gd name="T45" fmla="*/ 222 h 262"/>
                <a:gd name="T46" fmla="*/ 120 w 286"/>
                <a:gd name="T47" fmla="*/ 222 h 262"/>
                <a:gd name="T48" fmla="*/ 128 w 286"/>
                <a:gd name="T49" fmla="*/ 232 h 262"/>
                <a:gd name="T50" fmla="*/ 146 w 286"/>
                <a:gd name="T51" fmla="*/ 238 h 262"/>
                <a:gd name="T52" fmla="*/ 172 w 286"/>
                <a:gd name="T53" fmla="*/ 238 h 262"/>
                <a:gd name="T54" fmla="*/ 178 w 286"/>
                <a:gd name="T55" fmla="*/ 226 h 262"/>
                <a:gd name="T56" fmla="*/ 186 w 286"/>
                <a:gd name="T57" fmla="*/ 228 h 262"/>
                <a:gd name="T58" fmla="*/ 192 w 286"/>
                <a:gd name="T59" fmla="*/ 244 h 262"/>
                <a:gd name="T60" fmla="*/ 200 w 286"/>
                <a:gd name="T61" fmla="*/ 258 h 262"/>
                <a:gd name="T62" fmla="*/ 224 w 286"/>
                <a:gd name="T63" fmla="*/ 262 h 262"/>
                <a:gd name="T64" fmla="*/ 254 w 286"/>
                <a:gd name="T65" fmla="*/ 260 h 262"/>
                <a:gd name="T66" fmla="*/ 262 w 286"/>
                <a:gd name="T67" fmla="*/ 260 h 262"/>
                <a:gd name="T68" fmla="*/ 274 w 286"/>
                <a:gd name="T69" fmla="*/ 246 h 262"/>
                <a:gd name="T70" fmla="*/ 284 w 286"/>
                <a:gd name="T71" fmla="*/ 234 h 262"/>
                <a:gd name="T72" fmla="*/ 280 w 286"/>
                <a:gd name="T73" fmla="*/ 224 h 262"/>
                <a:gd name="T74" fmla="*/ 270 w 286"/>
                <a:gd name="T75" fmla="*/ 224 h 262"/>
                <a:gd name="T76" fmla="*/ 266 w 286"/>
                <a:gd name="T77" fmla="*/ 210 h 262"/>
                <a:gd name="T78" fmla="*/ 250 w 286"/>
                <a:gd name="T79" fmla="*/ 200 h 262"/>
                <a:gd name="T80" fmla="*/ 250 w 286"/>
                <a:gd name="T81" fmla="*/ 188 h 262"/>
                <a:gd name="T82" fmla="*/ 258 w 286"/>
                <a:gd name="T83" fmla="*/ 174 h 262"/>
                <a:gd name="T84" fmla="*/ 254 w 286"/>
                <a:gd name="T85" fmla="*/ 158 h 262"/>
                <a:gd name="T86" fmla="*/ 238 w 286"/>
                <a:gd name="T87" fmla="*/ 158 h 262"/>
                <a:gd name="T88" fmla="*/ 234 w 286"/>
                <a:gd name="T89" fmla="*/ 152 h 262"/>
                <a:gd name="T90" fmla="*/ 238 w 286"/>
                <a:gd name="T91" fmla="*/ 124 h 262"/>
                <a:gd name="T92" fmla="*/ 240 w 286"/>
                <a:gd name="T93" fmla="*/ 80 h 262"/>
                <a:gd name="T94" fmla="*/ 238 w 286"/>
                <a:gd name="T95" fmla="*/ 64 h 262"/>
                <a:gd name="T96" fmla="*/ 214 w 286"/>
                <a:gd name="T97" fmla="*/ 52 h 262"/>
                <a:gd name="T98" fmla="*/ 192 w 286"/>
                <a:gd name="T99" fmla="*/ 40 h 262"/>
                <a:gd name="T100" fmla="*/ 162 w 286"/>
                <a:gd name="T101" fmla="*/ 34 h 262"/>
                <a:gd name="T102" fmla="*/ 154 w 286"/>
                <a:gd name="T103" fmla="*/ 36 h 262"/>
                <a:gd name="T104" fmla="*/ 146 w 286"/>
                <a:gd name="T105" fmla="*/ 48 h 262"/>
                <a:gd name="T106" fmla="*/ 120 w 286"/>
                <a:gd name="T107" fmla="*/ 58 h 262"/>
                <a:gd name="T108" fmla="*/ 110 w 286"/>
                <a:gd name="T109" fmla="*/ 66 h 262"/>
                <a:gd name="T110" fmla="*/ 90 w 286"/>
                <a:gd name="T111" fmla="*/ 60 h 262"/>
                <a:gd name="T112" fmla="*/ 66 w 286"/>
                <a:gd name="T113" fmla="*/ 42 h 262"/>
                <a:gd name="T114" fmla="*/ 60 w 286"/>
                <a:gd name="T115" fmla="*/ 18 h 262"/>
                <a:gd name="T116" fmla="*/ 54 w 286"/>
                <a:gd name="T117" fmla="*/ 2 h 262"/>
                <a:gd name="T118" fmla="*/ 46 w 286"/>
                <a:gd name="T119" fmla="*/ 8 h 262"/>
                <a:gd name="T120" fmla="*/ 42 w 286"/>
                <a:gd name="T121" fmla="*/ 20 h 262"/>
                <a:gd name="T122" fmla="*/ 26 w 286"/>
                <a:gd name="T123" fmla="*/ 20 h 262"/>
                <a:gd name="T124" fmla="*/ 10 w 286"/>
                <a:gd name="T125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6" h="26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4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54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30" y="92"/>
                  </a:lnTo>
                  <a:lnTo>
                    <a:pt x="30" y="94"/>
                  </a:lnTo>
                  <a:lnTo>
                    <a:pt x="28" y="94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0" y="102"/>
                  </a:lnTo>
                  <a:lnTo>
                    <a:pt x="20" y="104"/>
                  </a:lnTo>
                  <a:lnTo>
                    <a:pt x="20" y="106"/>
                  </a:lnTo>
                  <a:lnTo>
                    <a:pt x="20" y="110"/>
                  </a:lnTo>
                  <a:lnTo>
                    <a:pt x="20" y="112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6" y="116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6" y="124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6" y="128"/>
                  </a:lnTo>
                  <a:lnTo>
                    <a:pt x="36" y="130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34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60" y="134"/>
                  </a:lnTo>
                  <a:lnTo>
                    <a:pt x="60" y="136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0" y="140"/>
                  </a:lnTo>
                  <a:lnTo>
                    <a:pt x="60" y="142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8" y="152"/>
                  </a:lnTo>
                  <a:lnTo>
                    <a:pt x="56" y="154"/>
                  </a:lnTo>
                  <a:lnTo>
                    <a:pt x="56" y="156"/>
                  </a:lnTo>
                  <a:lnTo>
                    <a:pt x="56" y="158"/>
                  </a:lnTo>
                  <a:lnTo>
                    <a:pt x="56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60" y="162"/>
                  </a:lnTo>
                  <a:lnTo>
                    <a:pt x="62" y="162"/>
                  </a:lnTo>
                  <a:lnTo>
                    <a:pt x="62" y="162"/>
                  </a:lnTo>
                  <a:lnTo>
                    <a:pt x="64" y="162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6" y="166"/>
                  </a:lnTo>
                  <a:lnTo>
                    <a:pt x="66" y="170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2" y="184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78" y="184"/>
                  </a:lnTo>
                  <a:lnTo>
                    <a:pt x="78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6" y="182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86" y="178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4"/>
                  </a:lnTo>
                  <a:lnTo>
                    <a:pt x="86" y="174"/>
                  </a:lnTo>
                  <a:lnTo>
                    <a:pt x="88" y="174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90" y="178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4" y="184"/>
                  </a:lnTo>
                  <a:lnTo>
                    <a:pt x="94" y="188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6" y="194"/>
                  </a:lnTo>
                  <a:lnTo>
                    <a:pt x="96" y="200"/>
                  </a:lnTo>
                  <a:lnTo>
                    <a:pt x="96" y="202"/>
                  </a:lnTo>
                  <a:lnTo>
                    <a:pt x="96" y="204"/>
                  </a:lnTo>
                  <a:lnTo>
                    <a:pt x="96" y="206"/>
                  </a:lnTo>
                  <a:lnTo>
                    <a:pt x="98" y="208"/>
                  </a:lnTo>
                  <a:lnTo>
                    <a:pt x="98" y="208"/>
                  </a:lnTo>
                  <a:lnTo>
                    <a:pt x="98" y="208"/>
                  </a:lnTo>
                  <a:lnTo>
                    <a:pt x="98" y="210"/>
                  </a:lnTo>
                  <a:lnTo>
                    <a:pt x="100" y="210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10"/>
                  </a:lnTo>
                  <a:lnTo>
                    <a:pt x="106" y="210"/>
                  </a:lnTo>
                  <a:lnTo>
                    <a:pt x="108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4"/>
                  </a:lnTo>
                  <a:lnTo>
                    <a:pt x="112" y="214"/>
                  </a:lnTo>
                  <a:lnTo>
                    <a:pt x="110" y="214"/>
                  </a:lnTo>
                  <a:lnTo>
                    <a:pt x="110" y="216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114" y="222"/>
                  </a:lnTo>
                  <a:lnTo>
                    <a:pt x="116" y="222"/>
                  </a:lnTo>
                  <a:lnTo>
                    <a:pt x="118" y="222"/>
                  </a:lnTo>
                  <a:lnTo>
                    <a:pt x="120" y="222"/>
                  </a:lnTo>
                  <a:lnTo>
                    <a:pt x="120" y="222"/>
                  </a:lnTo>
                  <a:lnTo>
                    <a:pt x="122" y="222"/>
                  </a:lnTo>
                  <a:lnTo>
                    <a:pt x="122" y="222"/>
                  </a:lnTo>
                  <a:lnTo>
                    <a:pt x="122" y="224"/>
                  </a:lnTo>
                  <a:lnTo>
                    <a:pt x="122" y="224"/>
                  </a:lnTo>
                  <a:lnTo>
                    <a:pt x="124" y="224"/>
                  </a:lnTo>
                  <a:lnTo>
                    <a:pt x="124" y="226"/>
                  </a:lnTo>
                  <a:lnTo>
                    <a:pt x="126" y="228"/>
                  </a:lnTo>
                  <a:lnTo>
                    <a:pt x="126" y="230"/>
                  </a:lnTo>
                  <a:lnTo>
                    <a:pt x="128" y="232"/>
                  </a:lnTo>
                  <a:lnTo>
                    <a:pt x="128" y="234"/>
                  </a:lnTo>
                  <a:lnTo>
                    <a:pt x="128" y="234"/>
                  </a:lnTo>
                  <a:lnTo>
                    <a:pt x="130" y="234"/>
                  </a:lnTo>
                  <a:lnTo>
                    <a:pt x="132" y="236"/>
                  </a:lnTo>
                  <a:lnTo>
                    <a:pt x="134" y="236"/>
                  </a:lnTo>
                  <a:lnTo>
                    <a:pt x="136" y="236"/>
                  </a:lnTo>
                  <a:lnTo>
                    <a:pt x="140" y="238"/>
                  </a:lnTo>
                  <a:lnTo>
                    <a:pt x="142" y="238"/>
                  </a:lnTo>
                  <a:lnTo>
                    <a:pt x="146" y="238"/>
                  </a:lnTo>
                  <a:lnTo>
                    <a:pt x="148" y="238"/>
                  </a:lnTo>
                  <a:lnTo>
                    <a:pt x="152" y="240"/>
                  </a:lnTo>
                  <a:lnTo>
                    <a:pt x="154" y="240"/>
                  </a:lnTo>
                  <a:lnTo>
                    <a:pt x="158" y="240"/>
                  </a:lnTo>
                  <a:lnTo>
                    <a:pt x="162" y="240"/>
                  </a:lnTo>
                  <a:lnTo>
                    <a:pt x="164" y="240"/>
                  </a:lnTo>
                  <a:lnTo>
                    <a:pt x="166" y="238"/>
                  </a:lnTo>
                  <a:lnTo>
                    <a:pt x="170" y="238"/>
                  </a:lnTo>
                  <a:lnTo>
                    <a:pt x="172" y="238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6" y="230"/>
                  </a:lnTo>
                  <a:lnTo>
                    <a:pt x="178" y="228"/>
                  </a:lnTo>
                  <a:lnTo>
                    <a:pt x="178" y="228"/>
                  </a:lnTo>
                  <a:lnTo>
                    <a:pt x="178" y="226"/>
                  </a:lnTo>
                  <a:lnTo>
                    <a:pt x="178" y="226"/>
                  </a:lnTo>
                  <a:lnTo>
                    <a:pt x="180" y="226"/>
                  </a:lnTo>
                  <a:lnTo>
                    <a:pt x="180" y="226"/>
                  </a:lnTo>
                  <a:lnTo>
                    <a:pt x="180" y="224"/>
                  </a:lnTo>
                  <a:lnTo>
                    <a:pt x="182" y="226"/>
                  </a:lnTo>
                  <a:lnTo>
                    <a:pt x="184" y="226"/>
                  </a:lnTo>
                  <a:lnTo>
                    <a:pt x="184" y="226"/>
                  </a:lnTo>
                  <a:lnTo>
                    <a:pt x="186" y="226"/>
                  </a:lnTo>
                  <a:lnTo>
                    <a:pt x="186" y="228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0" y="230"/>
                  </a:lnTo>
                  <a:lnTo>
                    <a:pt x="190" y="230"/>
                  </a:lnTo>
                  <a:lnTo>
                    <a:pt x="190" y="232"/>
                  </a:lnTo>
                  <a:lnTo>
                    <a:pt x="190" y="234"/>
                  </a:lnTo>
                  <a:lnTo>
                    <a:pt x="190" y="236"/>
                  </a:lnTo>
                  <a:lnTo>
                    <a:pt x="192" y="240"/>
                  </a:lnTo>
                  <a:lnTo>
                    <a:pt x="192" y="244"/>
                  </a:lnTo>
                  <a:lnTo>
                    <a:pt x="192" y="246"/>
                  </a:lnTo>
                  <a:lnTo>
                    <a:pt x="192" y="248"/>
                  </a:lnTo>
                  <a:lnTo>
                    <a:pt x="192" y="250"/>
                  </a:lnTo>
                  <a:lnTo>
                    <a:pt x="192" y="250"/>
                  </a:lnTo>
                  <a:lnTo>
                    <a:pt x="194" y="252"/>
                  </a:lnTo>
                  <a:lnTo>
                    <a:pt x="194" y="254"/>
                  </a:lnTo>
                  <a:lnTo>
                    <a:pt x="196" y="254"/>
                  </a:lnTo>
                  <a:lnTo>
                    <a:pt x="198" y="256"/>
                  </a:lnTo>
                  <a:lnTo>
                    <a:pt x="200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08" y="262"/>
                  </a:lnTo>
                  <a:lnTo>
                    <a:pt x="210" y="262"/>
                  </a:lnTo>
                  <a:lnTo>
                    <a:pt x="214" y="262"/>
                  </a:lnTo>
                  <a:lnTo>
                    <a:pt x="216" y="262"/>
                  </a:lnTo>
                  <a:lnTo>
                    <a:pt x="218" y="262"/>
                  </a:lnTo>
                  <a:lnTo>
                    <a:pt x="224" y="262"/>
                  </a:lnTo>
                  <a:lnTo>
                    <a:pt x="230" y="262"/>
                  </a:lnTo>
                  <a:lnTo>
                    <a:pt x="236" y="260"/>
                  </a:lnTo>
                  <a:lnTo>
                    <a:pt x="242" y="260"/>
                  </a:lnTo>
                  <a:lnTo>
                    <a:pt x="246" y="260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2" y="260"/>
                  </a:lnTo>
                  <a:lnTo>
                    <a:pt x="254" y="260"/>
                  </a:lnTo>
                  <a:lnTo>
                    <a:pt x="254" y="260"/>
                  </a:lnTo>
                  <a:lnTo>
                    <a:pt x="258" y="260"/>
                  </a:lnTo>
                  <a:lnTo>
                    <a:pt x="258" y="262"/>
                  </a:lnTo>
                  <a:lnTo>
                    <a:pt x="260" y="262"/>
                  </a:lnTo>
                  <a:lnTo>
                    <a:pt x="260" y="262"/>
                  </a:lnTo>
                  <a:lnTo>
                    <a:pt x="260" y="262"/>
                  </a:lnTo>
                  <a:lnTo>
                    <a:pt x="262" y="262"/>
                  </a:lnTo>
                  <a:lnTo>
                    <a:pt x="262" y="262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4" y="258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64" y="252"/>
                  </a:lnTo>
                  <a:lnTo>
                    <a:pt x="264" y="250"/>
                  </a:lnTo>
                  <a:lnTo>
                    <a:pt x="266" y="248"/>
                  </a:lnTo>
                  <a:lnTo>
                    <a:pt x="266" y="248"/>
                  </a:lnTo>
                  <a:lnTo>
                    <a:pt x="270" y="246"/>
                  </a:lnTo>
                  <a:lnTo>
                    <a:pt x="274" y="246"/>
                  </a:lnTo>
                  <a:lnTo>
                    <a:pt x="276" y="244"/>
                  </a:lnTo>
                  <a:lnTo>
                    <a:pt x="276" y="244"/>
                  </a:lnTo>
                  <a:lnTo>
                    <a:pt x="278" y="244"/>
                  </a:lnTo>
                  <a:lnTo>
                    <a:pt x="280" y="242"/>
                  </a:lnTo>
                  <a:lnTo>
                    <a:pt x="280" y="240"/>
                  </a:lnTo>
                  <a:lnTo>
                    <a:pt x="282" y="238"/>
                  </a:lnTo>
                  <a:lnTo>
                    <a:pt x="284" y="238"/>
                  </a:lnTo>
                  <a:lnTo>
                    <a:pt x="284" y="236"/>
                  </a:lnTo>
                  <a:lnTo>
                    <a:pt x="284" y="234"/>
                  </a:lnTo>
                  <a:lnTo>
                    <a:pt x="286" y="234"/>
                  </a:lnTo>
                  <a:lnTo>
                    <a:pt x="286" y="232"/>
                  </a:lnTo>
                  <a:lnTo>
                    <a:pt x="286" y="232"/>
                  </a:lnTo>
                  <a:lnTo>
                    <a:pt x="284" y="230"/>
                  </a:lnTo>
                  <a:lnTo>
                    <a:pt x="284" y="230"/>
                  </a:lnTo>
                  <a:lnTo>
                    <a:pt x="284" y="228"/>
                  </a:lnTo>
                  <a:lnTo>
                    <a:pt x="282" y="226"/>
                  </a:lnTo>
                  <a:lnTo>
                    <a:pt x="282" y="226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78" y="224"/>
                  </a:lnTo>
                  <a:lnTo>
                    <a:pt x="276" y="224"/>
                  </a:lnTo>
                  <a:lnTo>
                    <a:pt x="274" y="224"/>
                  </a:lnTo>
                  <a:lnTo>
                    <a:pt x="272" y="224"/>
                  </a:lnTo>
                  <a:lnTo>
                    <a:pt x="272" y="224"/>
                  </a:lnTo>
                  <a:lnTo>
                    <a:pt x="270" y="224"/>
                  </a:lnTo>
                  <a:lnTo>
                    <a:pt x="270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0"/>
                  </a:lnTo>
                  <a:lnTo>
                    <a:pt x="266" y="218"/>
                  </a:lnTo>
                  <a:lnTo>
                    <a:pt x="266" y="216"/>
                  </a:lnTo>
                  <a:lnTo>
                    <a:pt x="266" y="214"/>
                  </a:lnTo>
                  <a:lnTo>
                    <a:pt x="266" y="210"/>
                  </a:lnTo>
                  <a:lnTo>
                    <a:pt x="266" y="208"/>
                  </a:lnTo>
                  <a:lnTo>
                    <a:pt x="266" y="206"/>
                  </a:lnTo>
                  <a:lnTo>
                    <a:pt x="262" y="206"/>
                  </a:lnTo>
                  <a:lnTo>
                    <a:pt x="260" y="204"/>
                  </a:lnTo>
                  <a:lnTo>
                    <a:pt x="258" y="204"/>
                  </a:lnTo>
                  <a:lnTo>
                    <a:pt x="254" y="202"/>
                  </a:lnTo>
                  <a:lnTo>
                    <a:pt x="252" y="202"/>
                  </a:lnTo>
                  <a:lnTo>
                    <a:pt x="252" y="200"/>
                  </a:lnTo>
                  <a:lnTo>
                    <a:pt x="250" y="200"/>
                  </a:lnTo>
                  <a:lnTo>
                    <a:pt x="250" y="200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50" y="188"/>
                  </a:lnTo>
                  <a:lnTo>
                    <a:pt x="250" y="184"/>
                  </a:lnTo>
                  <a:lnTo>
                    <a:pt x="250" y="184"/>
                  </a:lnTo>
                  <a:lnTo>
                    <a:pt x="252" y="182"/>
                  </a:lnTo>
                  <a:lnTo>
                    <a:pt x="254" y="180"/>
                  </a:lnTo>
                  <a:lnTo>
                    <a:pt x="256" y="178"/>
                  </a:lnTo>
                  <a:lnTo>
                    <a:pt x="256" y="178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58" y="174"/>
                  </a:lnTo>
                  <a:lnTo>
                    <a:pt x="258" y="172"/>
                  </a:lnTo>
                  <a:lnTo>
                    <a:pt x="258" y="170"/>
                  </a:lnTo>
                  <a:lnTo>
                    <a:pt x="258" y="168"/>
                  </a:lnTo>
                  <a:lnTo>
                    <a:pt x="256" y="166"/>
                  </a:lnTo>
                  <a:lnTo>
                    <a:pt x="256" y="162"/>
                  </a:lnTo>
                  <a:lnTo>
                    <a:pt x="256" y="160"/>
                  </a:lnTo>
                  <a:lnTo>
                    <a:pt x="254" y="160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2" y="158"/>
                  </a:lnTo>
                  <a:lnTo>
                    <a:pt x="252" y="156"/>
                  </a:lnTo>
                  <a:lnTo>
                    <a:pt x="250" y="156"/>
                  </a:lnTo>
                  <a:lnTo>
                    <a:pt x="250" y="156"/>
                  </a:lnTo>
                  <a:lnTo>
                    <a:pt x="248" y="156"/>
                  </a:lnTo>
                  <a:lnTo>
                    <a:pt x="246" y="156"/>
                  </a:lnTo>
                  <a:lnTo>
                    <a:pt x="244" y="158"/>
                  </a:lnTo>
                  <a:lnTo>
                    <a:pt x="240" y="158"/>
                  </a:lnTo>
                  <a:lnTo>
                    <a:pt x="238" y="158"/>
                  </a:lnTo>
                  <a:lnTo>
                    <a:pt x="238" y="158"/>
                  </a:lnTo>
                  <a:lnTo>
                    <a:pt x="236" y="158"/>
                  </a:lnTo>
                  <a:lnTo>
                    <a:pt x="236" y="158"/>
                  </a:lnTo>
                  <a:lnTo>
                    <a:pt x="234" y="158"/>
                  </a:lnTo>
                  <a:lnTo>
                    <a:pt x="234" y="156"/>
                  </a:lnTo>
                  <a:lnTo>
                    <a:pt x="234" y="156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4" y="152"/>
                  </a:lnTo>
                  <a:lnTo>
                    <a:pt x="234" y="150"/>
                  </a:lnTo>
                  <a:lnTo>
                    <a:pt x="234" y="148"/>
                  </a:lnTo>
                  <a:lnTo>
                    <a:pt x="234" y="146"/>
                  </a:lnTo>
                  <a:lnTo>
                    <a:pt x="234" y="144"/>
                  </a:lnTo>
                  <a:lnTo>
                    <a:pt x="234" y="140"/>
                  </a:lnTo>
                  <a:lnTo>
                    <a:pt x="238" y="130"/>
                  </a:lnTo>
                  <a:lnTo>
                    <a:pt x="238" y="128"/>
                  </a:lnTo>
                  <a:lnTo>
                    <a:pt x="238" y="126"/>
                  </a:lnTo>
                  <a:lnTo>
                    <a:pt x="238" y="124"/>
                  </a:lnTo>
                  <a:lnTo>
                    <a:pt x="238" y="122"/>
                  </a:lnTo>
                  <a:lnTo>
                    <a:pt x="238" y="120"/>
                  </a:lnTo>
                  <a:lnTo>
                    <a:pt x="238" y="116"/>
                  </a:lnTo>
                  <a:lnTo>
                    <a:pt x="236" y="108"/>
                  </a:lnTo>
                  <a:lnTo>
                    <a:pt x="234" y="100"/>
                  </a:lnTo>
                  <a:lnTo>
                    <a:pt x="236" y="96"/>
                  </a:lnTo>
                  <a:lnTo>
                    <a:pt x="238" y="90"/>
                  </a:lnTo>
                  <a:lnTo>
                    <a:pt x="238" y="86"/>
                  </a:lnTo>
                  <a:lnTo>
                    <a:pt x="240" y="80"/>
                  </a:lnTo>
                  <a:lnTo>
                    <a:pt x="240" y="78"/>
                  </a:lnTo>
                  <a:lnTo>
                    <a:pt x="240" y="74"/>
                  </a:lnTo>
                  <a:lnTo>
                    <a:pt x="240" y="72"/>
                  </a:lnTo>
                  <a:lnTo>
                    <a:pt x="240" y="70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38" y="64"/>
                  </a:lnTo>
                  <a:lnTo>
                    <a:pt x="238" y="64"/>
                  </a:lnTo>
                  <a:lnTo>
                    <a:pt x="236" y="64"/>
                  </a:lnTo>
                  <a:lnTo>
                    <a:pt x="234" y="62"/>
                  </a:lnTo>
                  <a:lnTo>
                    <a:pt x="230" y="60"/>
                  </a:lnTo>
                  <a:lnTo>
                    <a:pt x="224" y="58"/>
                  </a:lnTo>
                  <a:lnTo>
                    <a:pt x="222" y="58"/>
                  </a:lnTo>
                  <a:lnTo>
                    <a:pt x="220" y="56"/>
                  </a:lnTo>
                  <a:lnTo>
                    <a:pt x="218" y="54"/>
                  </a:lnTo>
                  <a:lnTo>
                    <a:pt x="214" y="52"/>
                  </a:lnTo>
                  <a:lnTo>
                    <a:pt x="208" y="48"/>
                  </a:lnTo>
                  <a:lnTo>
                    <a:pt x="206" y="46"/>
                  </a:lnTo>
                  <a:lnTo>
                    <a:pt x="202" y="44"/>
                  </a:lnTo>
                  <a:lnTo>
                    <a:pt x="200" y="42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96" y="40"/>
                  </a:lnTo>
                  <a:lnTo>
                    <a:pt x="194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2" y="38"/>
                  </a:lnTo>
                  <a:lnTo>
                    <a:pt x="182" y="38"/>
                  </a:lnTo>
                  <a:lnTo>
                    <a:pt x="178" y="38"/>
                  </a:lnTo>
                  <a:lnTo>
                    <a:pt x="176" y="38"/>
                  </a:lnTo>
                  <a:lnTo>
                    <a:pt x="168" y="34"/>
                  </a:lnTo>
                  <a:lnTo>
                    <a:pt x="164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0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4" y="38"/>
                  </a:lnTo>
                  <a:lnTo>
                    <a:pt x="152" y="40"/>
                  </a:lnTo>
                  <a:lnTo>
                    <a:pt x="152" y="42"/>
                  </a:lnTo>
                  <a:lnTo>
                    <a:pt x="152" y="44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48" y="48"/>
                  </a:lnTo>
                  <a:lnTo>
                    <a:pt x="146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38" y="52"/>
                  </a:lnTo>
                  <a:lnTo>
                    <a:pt x="134" y="52"/>
                  </a:lnTo>
                  <a:lnTo>
                    <a:pt x="132" y="54"/>
                  </a:lnTo>
                  <a:lnTo>
                    <a:pt x="128" y="54"/>
                  </a:lnTo>
                  <a:lnTo>
                    <a:pt x="122" y="56"/>
                  </a:lnTo>
                  <a:lnTo>
                    <a:pt x="122" y="56"/>
                  </a:lnTo>
                  <a:lnTo>
                    <a:pt x="120" y="58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4" y="62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2" y="62"/>
                  </a:lnTo>
                  <a:lnTo>
                    <a:pt x="90" y="60"/>
                  </a:lnTo>
                  <a:lnTo>
                    <a:pt x="88" y="58"/>
                  </a:lnTo>
                  <a:lnTo>
                    <a:pt x="86" y="56"/>
                  </a:lnTo>
                  <a:lnTo>
                    <a:pt x="82" y="54"/>
                  </a:lnTo>
                  <a:lnTo>
                    <a:pt x="78" y="50"/>
                  </a:lnTo>
                  <a:lnTo>
                    <a:pt x="74" y="48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2"/>
                  </a:lnTo>
                  <a:lnTo>
                    <a:pt x="60" y="18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4" y="22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4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4" name="Freeform 76">
              <a:extLst>
                <a:ext uri="{FF2B5EF4-FFF2-40B4-BE49-F238E27FC236}">
                  <a16:creationId xmlns:a16="http://schemas.microsoft.com/office/drawing/2014/main" id="{DCB854A7-F820-4CB2-8972-88F7E9AF7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460" y="3589739"/>
              <a:ext cx="488329" cy="447351"/>
            </a:xfrm>
            <a:custGeom>
              <a:avLst/>
              <a:gdLst>
                <a:gd name="T0" fmla="*/ 0 w 286"/>
                <a:gd name="T1" fmla="*/ 8 h 262"/>
                <a:gd name="T2" fmla="*/ 10 w 286"/>
                <a:gd name="T3" fmla="*/ 34 h 262"/>
                <a:gd name="T4" fmla="*/ 18 w 286"/>
                <a:gd name="T5" fmla="*/ 68 h 262"/>
                <a:gd name="T6" fmla="*/ 22 w 286"/>
                <a:gd name="T7" fmla="*/ 76 h 262"/>
                <a:gd name="T8" fmla="*/ 34 w 286"/>
                <a:gd name="T9" fmla="*/ 78 h 262"/>
                <a:gd name="T10" fmla="*/ 32 w 286"/>
                <a:gd name="T11" fmla="*/ 92 h 262"/>
                <a:gd name="T12" fmla="*/ 22 w 286"/>
                <a:gd name="T13" fmla="*/ 98 h 262"/>
                <a:gd name="T14" fmla="*/ 22 w 286"/>
                <a:gd name="T15" fmla="*/ 114 h 262"/>
                <a:gd name="T16" fmla="*/ 32 w 286"/>
                <a:gd name="T17" fmla="*/ 118 h 262"/>
                <a:gd name="T18" fmla="*/ 36 w 286"/>
                <a:gd name="T19" fmla="*/ 128 h 262"/>
                <a:gd name="T20" fmla="*/ 46 w 286"/>
                <a:gd name="T21" fmla="*/ 136 h 262"/>
                <a:gd name="T22" fmla="*/ 58 w 286"/>
                <a:gd name="T23" fmla="*/ 134 h 262"/>
                <a:gd name="T24" fmla="*/ 60 w 286"/>
                <a:gd name="T25" fmla="*/ 146 h 262"/>
                <a:gd name="T26" fmla="*/ 56 w 286"/>
                <a:gd name="T27" fmla="*/ 160 h 262"/>
                <a:gd name="T28" fmla="*/ 64 w 286"/>
                <a:gd name="T29" fmla="*/ 164 h 262"/>
                <a:gd name="T30" fmla="*/ 66 w 286"/>
                <a:gd name="T31" fmla="*/ 178 h 262"/>
                <a:gd name="T32" fmla="*/ 78 w 286"/>
                <a:gd name="T33" fmla="*/ 184 h 262"/>
                <a:gd name="T34" fmla="*/ 86 w 286"/>
                <a:gd name="T35" fmla="*/ 176 h 262"/>
                <a:gd name="T36" fmla="*/ 90 w 286"/>
                <a:gd name="T37" fmla="*/ 176 h 262"/>
                <a:gd name="T38" fmla="*/ 96 w 286"/>
                <a:gd name="T39" fmla="*/ 200 h 262"/>
                <a:gd name="T40" fmla="*/ 100 w 286"/>
                <a:gd name="T41" fmla="*/ 210 h 262"/>
                <a:gd name="T42" fmla="*/ 110 w 286"/>
                <a:gd name="T43" fmla="*/ 214 h 262"/>
                <a:gd name="T44" fmla="*/ 110 w 286"/>
                <a:gd name="T45" fmla="*/ 222 h 262"/>
                <a:gd name="T46" fmla="*/ 120 w 286"/>
                <a:gd name="T47" fmla="*/ 222 h 262"/>
                <a:gd name="T48" fmla="*/ 128 w 286"/>
                <a:gd name="T49" fmla="*/ 232 h 262"/>
                <a:gd name="T50" fmla="*/ 146 w 286"/>
                <a:gd name="T51" fmla="*/ 238 h 262"/>
                <a:gd name="T52" fmla="*/ 172 w 286"/>
                <a:gd name="T53" fmla="*/ 238 h 262"/>
                <a:gd name="T54" fmla="*/ 178 w 286"/>
                <a:gd name="T55" fmla="*/ 226 h 262"/>
                <a:gd name="T56" fmla="*/ 186 w 286"/>
                <a:gd name="T57" fmla="*/ 228 h 262"/>
                <a:gd name="T58" fmla="*/ 192 w 286"/>
                <a:gd name="T59" fmla="*/ 244 h 262"/>
                <a:gd name="T60" fmla="*/ 200 w 286"/>
                <a:gd name="T61" fmla="*/ 258 h 262"/>
                <a:gd name="T62" fmla="*/ 224 w 286"/>
                <a:gd name="T63" fmla="*/ 262 h 262"/>
                <a:gd name="T64" fmla="*/ 254 w 286"/>
                <a:gd name="T65" fmla="*/ 260 h 262"/>
                <a:gd name="T66" fmla="*/ 262 w 286"/>
                <a:gd name="T67" fmla="*/ 260 h 262"/>
                <a:gd name="T68" fmla="*/ 274 w 286"/>
                <a:gd name="T69" fmla="*/ 246 h 262"/>
                <a:gd name="T70" fmla="*/ 284 w 286"/>
                <a:gd name="T71" fmla="*/ 234 h 262"/>
                <a:gd name="T72" fmla="*/ 280 w 286"/>
                <a:gd name="T73" fmla="*/ 224 h 262"/>
                <a:gd name="T74" fmla="*/ 270 w 286"/>
                <a:gd name="T75" fmla="*/ 224 h 262"/>
                <a:gd name="T76" fmla="*/ 266 w 286"/>
                <a:gd name="T77" fmla="*/ 210 h 262"/>
                <a:gd name="T78" fmla="*/ 250 w 286"/>
                <a:gd name="T79" fmla="*/ 200 h 262"/>
                <a:gd name="T80" fmla="*/ 250 w 286"/>
                <a:gd name="T81" fmla="*/ 188 h 262"/>
                <a:gd name="T82" fmla="*/ 258 w 286"/>
                <a:gd name="T83" fmla="*/ 174 h 262"/>
                <a:gd name="T84" fmla="*/ 254 w 286"/>
                <a:gd name="T85" fmla="*/ 158 h 262"/>
                <a:gd name="T86" fmla="*/ 238 w 286"/>
                <a:gd name="T87" fmla="*/ 158 h 262"/>
                <a:gd name="T88" fmla="*/ 234 w 286"/>
                <a:gd name="T89" fmla="*/ 152 h 262"/>
                <a:gd name="T90" fmla="*/ 238 w 286"/>
                <a:gd name="T91" fmla="*/ 124 h 262"/>
                <a:gd name="T92" fmla="*/ 240 w 286"/>
                <a:gd name="T93" fmla="*/ 80 h 262"/>
                <a:gd name="T94" fmla="*/ 238 w 286"/>
                <a:gd name="T95" fmla="*/ 64 h 262"/>
                <a:gd name="T96" fmla="*/ 214 w 286"/>
                <a:gd name="T97" fmla="*/ 52 h 262"/>
                <a:gd name="T98" fmla="*/ 192 w 286"/>
                <a:gd name="T99" fmla="*/ 40 h 262"/>
                <a:gd name="T100" fmla="*/ 162 w 286"/>
                <a:gd name="T101" fmla="*/ 34 h 262"/>
                <a:gd name="T102" fmla="*/ 154 w 286"/>
                <a:gd name="T103" fmla="*/ 36 h 262"/>
                <a:gd name="T104" fmla="*/ 146 w 286"/>
                <a:gd name="T105" fmla="*/ 48 h 262"/>
                <a:gd name="T106" fmla="*/ 120 w 286"/>
                <a:gd name="T107" fmla="*/ 58 h 262"/>
                <a:gd name="T108" fmla="*/ 110 w 286"/>
                <a:gd name="T109" fmla="*/ 66 h 262"/>
                <a:gd name="T110" fmla="*/ 90 w 286"/>
                <a:gd name="T111" fmla="*/ 60 h 262"/>
                <a:gd name="T112" fmla="*/ 66 w 286"/>
                <a:gd name="T113" fmla="*/ 42 h 262"/>
                <a:gd name="T114" fmla="*/ 60 w 286"/>
                <a:gd name="T115" fmla="*/ 18 h 262"/>
                <a:gd name="T116" fmla="*/ 54 w 286"/>
                <a:gd name="T117" fmla="*/ 2 h 262"/>
                <a:gd name="T118" fmla="*/ 46 w 286"/>
                <a:gd name="T119" fmla="*/ 8 h 262"/>
                <a:gd name="T120" fmla="*/ 42 w 286"/>
                <a:gd name="T121" fmla="*/ 20 h 262"/>
                <a:gd name="T122" fmla="*/ 26 w 286"/>
                <a:gd name="T123" fmla="*/ 20 h 262"/>
                <a:gd name="T124" fmla="*/ 10 w 286"/>
                <a:gd name="T125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6" h="26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4"/>
                  </a:lnTo>
                  <a:lnTo>
                    <a:pt x="12" y="40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6" y="54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30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80"/>
                  </a:lnTo>
                  <a:lnTo>
                    <a:pt x="34" y="82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30" y="92"/>
                  </a:lnTo>
                  <a:lnTo>
                    <a:pt x="30" y="94"/>
                  </a:lnTo>
                  <a:lnTo>
                    <a:pt x="28" y="94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4" y="98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0" y="102"/>
                  </a:lnTo>
                  <a:lnTo>
                    <a:pt x="20" y="104"/>
                  </a:lnTo>
                  <a:lnTo>
                    <a:pt x="20" y="106"/>
                  </a:lnTo>
                  <a:lnTo>
                    <a:pt x="20" y="110"/>
                  </a:lnTo>
                  <a:lnTo>
                    <a:pt x="20" y="112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2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6" y="116"/>
                  </a:lnTo>
                  <a:lnTo>
                    <a:pt x="28" y="118"/>
                  </a:lnTo>
                  <a:lnTo>
                    <a:pt x="30" y="118"/>
                  </a:lnTo>
                  <a:lnTo>
                    <a:pt x="32" y="118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6" y="12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6" y="124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6" y="128"/>
                  </a:lnTo>
                  <a:lnTo>
                    <a:pt x="36" y="130"/>
                  </a:lnTo>
                  <a:lnTo>
                    <a:pt x="38" y="132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34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60" y="134"/>
                  </a:lnTo>
                  <a:lnTo>
                    <a:pt x="60" y="136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0" y="140"/>
                  </a:lnTo>
                  <a:lnTo>
                    <a:pt x="60" y="142"/>
                  </a:lnTo>
                  <a:lnTo>
                    <a:pt x="60" y="146"/>
                  </a:lnTo>
                  <a:lnTo>
                    <a:pt x="60" y="146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8" y="152"/>
                  </a:lnTo>
                  <a:lnTo>
                    <a:pt x="56" y="154"/>
                  </a:lnTo>
                  <a:lnTo>
                    <a:pt x="56" y="156"/>
                  </a:lnTo>
                  <a:lnTo>
                    <a:pt x="56" y="158"/>
                  </a:lnTo>
                  <a:lnTo>
                    <a:pt x="56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58" y="160"/>
                  </a:lnTo>
                  <a:lnTo>
                    <a:pt x="58" y="162"/>
                  </a:lnTo>
                  <a:lnTo>
                    <a:pt x="60" y="162"/>
                  </a:lnTo>
                  <a:lnTo>
                    <a:pt x="62" y="162"/>
                  </a:lnTo>
                  <a:lnTo>
                    <a:pt x="62" y="162"/>
                  </a:lnTo>
                  <a:lnTo>
                    <a:pt x="64" y="162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6" y="166"/>
                  </a:lnTo>
                  <a:lnTo>
                    <a:pt x="66" y="170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2" y="184"/>
                  </a:lnTo>
                  <a:lnTo>
                    <a:pt x="72" y="184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78" y="184"/>
                  </a:lnTo>
                  <a:lnTo>
                    <a:pt x="78" y="184"/>
                  </a:lnTo>
                  <a:lnTo>
                    <a:pt x="82" y="184"/>
                  </a:lnTo>
                  <a:lnTo>
                    <a:pt x="84" y="182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6" y="182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86" y="178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4"/>
                  </a:lnTo>
                  <a:lnTo>
                    <a:pt x="86" y="174"/>
                  </a:lnTo>
                  <a:lnTo>
                    <a:pt x="88" y="174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90" y="178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4" y="184"/>
                  </a:lnTo>
                  <a:lnTo>
                    <a:pt x="94" y="188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6" y="194"/>
                  </a:lnTo>
                  <a:lnTo>
                    <a:pt x="96" y="200"/>
                  </a:lnTo>
                  <a:lnTo>
                    <a:pt x="96" y="202"/>
                  </a:lnTo>
                  <a:lnTo>
                    <a:pt x="96" y="204"/>
                  </a:lnTo>
                  <a:lnTo>
                    <a:pt x="96" y="206"/>
                  </a:lnTo>
                  <a:lnTo>
                    <a:pt x="98" y="208"/>
                  </a:lnTo>
                  <a:lnTo>
                    <a:pt x="98" y="208"/>
                  </a:lnTo>
                  <a:lnTo>
                    <a:pt x="98" y="208"/>
                  </a:lnTo>
                  <a:lnTo>
                    <a:pt x="98" y="210"/>
                  </a:lnTo>
                  <a:lnTo>
                    <a:pt x="100" y="210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10"/>
                  </a:lnTo>
                  <a:lnTo>
                    <a:pt x="106" y="210"/>
                  </a:lnTo>
                  <a:lnTo>
                    <a:pt x="108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10" y="214"/>
                  </a:lnTo>
                  <a:lnTo>
                    <a:pt x="112" y="214"/>
                  </a:lnTo>
                  <a:lnTo>
                    <a:pt x="110" y="214"/>
                  </a:lnTo>
                  <a:lnTo>
                    <a:pt x="110" y="216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10" y="220"/>
                  </a:lnTo>
                  <a:lnTo>
                    <a:pt x="110" y="220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0" y="222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114" y="222"/>
                  </a:lnTo>
                  <a:lnTo>
                    <a:pt x="116" y="222"/>
                  </a:lnTo>
                  <a:lnTo>
                    <a:pt x="118" y="222"/>
                  </a:lnTo>
                  <a:lnTo>
                    <a:pt x="120" y="222"/>
                  </a:lnTo>
                  <a:lnTo>
                    <a:pt x="120" y="222"/>
                  </a:lnTo>
                  <a:lnTo>
                    <a:pt x="122" y="222"/>
                  </a:lnTo>
                  <a:lnTo>
                    <a:pt x="122" y="222"/>
                  </a:lnTo>
                  <a:lnTo>
                    <a:pt x="122" y="224"/>
                  </a:lnTo>
                  <a:lnTo>
                    <a:pt x="122" y="224"/>
                  </a:lnTo>
                  <a:lnTo>
                    <a:pt x="124" y="224"/>
                  </a:lnTo>
                  <a:lnTo>
                    <a:pt x="124" y="226"/>
                  </a:lnTo>
                  <a:lnTo>
                    <a:pt x="126" y="228"/>
                  </a:lnTo>
                  <a:lnTo>
                    <a:pt x="126" y="230"/>
                  </a:lnTo>
                  <a:lnTo>
                    <a:pt x="128" y="232"/>
                  </a:lnTo>
                  <a:lnTo>
                    <a:pt x="128" y="234"/>
                  </a:lnTo>
                  <a:lnTo>
                    <a:pt x="128" y="234"/>
                  </a:lnTo>
                  <a:lnTo>
                    <a:pt x="130" y="234"/>
                  </a:lnTo>
                  <a:lnTo>
                    <a:pt x="132" y="236"/>
                  </a:lnTo>
                  <a:lnTo>
                    <a:pt x="134" y="236"/>
                  </a:lnTo>
                  <a:lnTo>
                    <a:pt x="136" y="236"/>
                  </a:lnTo>
                  <a:lnTo>
                    <a:pt x="140" y="238"/>
                  </a:lnTo>
                  <a:lnTo>
                    <a:pt x="142" y="238"/>
                  </a:lnTo>
                  <a:lnTo>
                    <a:pt x="146" y="238"/>
                  </a:lnTo>
                  <a:lnTo>
                    <a:pt x="148" y="238"/>
                  </a:lnTo>
                  <a:lnTo>
                    <a:pt x="152" y="240"/>
                  </a:lnTo>
                  <a:lnTo>
                    <a:pt x="154" y="240"/>
                  </a:lnTo>
                  <a:lnTo>
                    <a:pt x="158" y="240"/>
                  </a:lnTo>
                  <a:lnTo>
                    <a:pt x="162" y="240"/>
                  </a:lnTo>
                  <a:lnTo>
                    <a:pt x="164" y="240"/>
                  </a:lnTo>
                  <a:lnTo>
                    <a:pt x="166" y="238"/>
                  </a:lnTo>
                  <a:lnTo>
                    <a:pt x="170" y="238"/>
                  </a:lnTo>
                  <a:lnTo>
                    <a:pt x="172" y="238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74" y="23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6" y="230"/>
                  </a:lnTo>
                  <a:lnTo>
                    <a:pt x="178" y="228"/>
                  </a:lnTo>
                  <a:lnTo>
                    <a:pt x="178" y="228"/>
                  </a:lnTo>
                  <a:lnTo>
                    <a:pt x="178" y="226"/>
                  </a:lnTo>
                  <a:lnTo>
                    <a:pt x="178" y="226"/>
                  </a:lnTo>
                  <a:lnTo>
                    <a:pt x="180" y="226"/>
                  </a:lnTo>
                  <a:lnTo>
                    <a:pt x="180" y="226"/>
                  </a:lnTo>
                  <a:lnTo>
                    <a:pt x="180" y="224"/>
                  </a:lnTo>
                  <a:lnTo>
                    <a:pt x="182" y="226"/>
                  </a:lnTo>
                  <a:lnTo>
                    <a:pt x="184" y="226"/>
                  </a:lnTo>
                  <a:lnTo>
                    <a:pt x="184" y="226"/>
                  </a:lnTo>
                  <a:lnTo>
                    <a:pt x="186" y="226"/>
                  </a:lnTo>
                  <a:lnTo>
                    <a:pt x="186" y="228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0" y="230"/>
                  </a:lnTo>
                  <a:lnTo>
                    <a:pt x="190" y="230"/>
                  </a:lnTo>
                  <a:lnTo>
                    <a:pt x="190" y="232"/>
                  </a:lnTo>
                  <a:lnTo>
                    <a:pt x="190" y="234"/>
                  </a:lnTo>
                  <a:lnTo>
                    <a:pt x="190" y="236"/>
                  </a:lnTo>
                  <a:lnTo>
                    <a:pt x="192" y="240"/>
                  </a:lnTo>
                  <a:lnTo>
                    <a:pt x="192" y="244"/>
                  </a:lnTo>
                  <a:lnTo>
                    <a:pt x="192" y="246"/>
                  </a:lnTo>
                  <a:lnTo>
                    <a:pt x="192" y="248"/>
                  </a:lnTo>
                  <a:lnTo>
                    <a:pt x="192" y="250"/>
                  </a:lnTo>
                  <a:lnTo>
                    <a:pt x="192" y="250"/>
                  </a:lnTo>
                  <a:lnTo>
                    <a:pt x="194" y="252"/>
                  </a:lnTo>
                  <a:lnTo>
                    <a:pt x="194" y="254"/>
                  </a:lnTo>
                  <a:lnTo>
                    <a:pt x="196" y="254"/>
                  </a:lnTo>
                  <a:lnTo>
                    <a:pt x="198" y="256"/>
                  </a:lnTo>
                  <a:lnTo>
                    <a:pt x="200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08" y="262"/>
                  </a:lnTo>
                  <a:lnTo>
                    <a:pt x="210" y="262"/>
                  </a:lnTo>
                  <a:lnTo>
                    <a:pt x="214" y="262"/>
                  </a:lnTo>
                  <a:lnTo>
                    <a:pt x="216" y="262"/>
                  </a:lnTo>
                  <a:lnTo>
                    <a:pt x="218" y="262"/>
                  </a:lnTo>
                  <a:lnTo>
                    <a:pt x="224" y="262"/>
                  </a:lnTo>
                  <a:lnTo>
                    <a:pt x="230" y="262"/>
                  </a:lnTo>
                  <a:lnTo>
                    <a:pt x="236" y="260"/>
                  </a:lnTo>
                  <a:lnTo>
                    <a:pt x="242" y="260"/>
                  </a:lnTo>
                  <a:lnTo>
                    <a:pt x="246" y="260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2" y="260"/>
                  </a:lnTo>
                  <a:lnTo>
                    <a:pt x="254" y="260"/>
                  </a:lnTo>
                  <a:lnTo>
                    <a:pt x="254" y="260"/>
                  </a:lnTo>
                  <a:lnTo>
                    <a:pt x="258" y="260"/>
                  </a:lnTo>
                  <a:lnTo>
                    <a:pt x="258" y="262"/>
                  </a:lnTo>
                  <a:lnTo>
                    <a:pt x="260" y="262"/>
                  </a:lnTo>
                  <a:lnTo>
                    <a:pt x="260" y="262"/>
                  </a:lnTo>
                  <a:lnTo>
                    <a:pt x="260" y="262"/>
                  </a:lnTo>
                  <a:lnTo>
                    <a:pt x="262" y="262"/>
                  </a:lnTo>
                  <a:lnTo>
                    <a:pt x="262" y="262"/>
                  </a:lnTo>
                  <a:lnTo>
                    <a:pt x="262" y="260"/>
                  </a:lnTo>
                  <a:lnTo>
                    <a:pt x="262" y="260"/>
                  </a:lnTo>
                  <a:lnTo>
                    <a:pt x="264" y="258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64" y="252"/>
                  </a:lnTo>
                  <a:lnTo>
                    <a:pt x="264" y="250"/>
                  </a:lnTo>
                  <a:lnTo>
                    <a:pt x="266" y="248"/>
                  </a:lnTo>
                  <a:lnTo>
                    <a:pt x="266" y="248"/>
                  </a:lnTo>
                  <a:lnTo>
                    <a:pt x="270" y="246"/>
                  </a:lnTo>
                  <a:lnTo>
                    <a:pt x="274" y="246"/>
                  </a:lnTo>
                  <a:lnTo>
                    <a:pt x="276" y="244"/>
                  </a:lnTo>
                  <a:lnTo>
                    <a:pt x="276" y="244"/>
                  </a:lnTo>
                  <a:lnTo>
                    <a:pt x="278" y="244"/>
                  </a:lnTo>
                  <a:lnTo>
                    <a:pt x="280" y="242"/>
                  </a:lnTo>
                  <a:lnTo>
                    <a:pt x="280" y="240"/>
                  </a:lnTo>
                  <a:lnTo>
                    <a:pt x="282" y="238"/>
                  </a:lnTo>
                  <a:lnTo>
                    <a:pt x="284" y="238"/>
                  </a:lnTo>
                  <a:lnTo>
                    <a:pt x="284" y="236"/>
                  </a:lnTo>
                  <a:lnTo>
                    <a:pt x="284" y="234"/>
                  </a:lnTo>
                  <a:lnTo>
                    <a:pt x="286" y="234"/>
                  </a:lnTo>
                  <a:lnTo>
                    <a:pt x="286" y="232"/>
                  </a:lnTo>
                  <a:lnTo>
                    <a:pt x="286" y="232"/>
                  </a:lnTo>
                  <a:lnTo>
                    <a:pt x="284" y="230"/>
                  </a:lnTo>
                  <a:lnTo>
                    <a:pt x="284" y="230"/>
                  </a:lnTo>
                  <a:lnTo>
                    <a:pt x="284" y="228"/>
                  </a:lnTo>
                  <a:lnTo>
                    <a:pt x="282" y="226"/>
                  </a:lnTo>
                  <a:lnTo>
                    <a:pt x="282" y="226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80" y="224"/>
                  </a:lnTo>
                  <a:lnTo>
                    <a:pt x="278" y="224"/>
                  </a:lnTo>
                  <a:lnTo>
                    <a:pt x="276" y="224"/>
                  </a:lnTo>
                  <a:lnTo>
                    <a:pt x="274" y="224"/>
                  </a:lnTo>
                  <a:lnTo>
                    <a:pt x="272" y="224"/>
                  </a:lnTo>
                  <a:lnTo>
                    <a:pt x="272" y="224"/>
                  </a:lnTo>
                  <a:lnTo>
                    <a:pt x="270" y="224"/>
                  </a:lnTo>
                  <a:lnTo>
                    <a:pt x="270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2"/>
                  </a:lnTo>
                  <a:lnTo>
                    <a:pt x="268" y="220"/>
                  </a:lnTo>
                  <a:lnTo>
                    <a:pt x="266" y="218"/>
                  </a:lnTo>
                  <a:lnTo>
                    <a:pt x="266" y="216"/>
                  </a:lnTo>
                  <a:lnTo>
                    <a:pt x="266" y="214"/>
                  </a:lnTo>
                  <a:lnTo>
                    <a:pt x="266" y="210"/>
                  </a:lnTo>
                  <a:lnTo>
                    <a:pt x="266" y="208"/>
                  </a:lnTo>
                  <a:lnTo>
                    <a:pt x="266" y="206"/>
                  </a:lnTo>
                  <a:lnTo>
                    <a:pt x="262" y="206"/>
                  </a:lnTo>
                  <a:lnTo>
                    <a:pt x="260" y="204"/>
                  </a:lnTo>
                  <a:lnTo>
                    <a:pt x="258" y="204"/>
                  </a:lnTo>
                  <a:lnTo>
                    <a:pt x="254" y="202"/>
                  </a:lnTo>
                  <a:lnTo>
                    <a:pt x="252" y="202"/>
                  </a:lnTo>
                  <a:lnTo>
                    <a:pt x="252" y="200"/>
                  </a:lnTo>
                  <a:lnTo>
                    <a:pt x="250" y="200"/>
                  </a:lnTo>
                  <a:lnTo>
                    <a:pt x="250" y="200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50" y="188"/>
                  </a:lnTo>
                  <a:lnTo>
                    <a:pt x="250" y="184"/>
                  </a:lnTo>
                  <a:lnTo>
                    <a:pt x="250" y="184"/>
                  </a:lnTo>
                  <a:lnTo>
                    <a:pt x="252" y="182"/>
                  </a:lnTo>
                  <a:lnTo>
                    <a:pt x="254" y="180"/>
                  </a:lnTo>
                  <a:lnTo>
                    <a:pt x="256" y="178"/>
                  </a:lnTo>
                  <a:lnTo>
                    <a:pt x="256" y="178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58" y="174"/>
                  </a:lnTo>
                  <a:lnTo>
                    <a:pt x="258" y="172"/>
                  </a:lnTo>
                  <a:lnTo>
                    <a:pt x="258" y="170"/>
                  </a:lnTo>
                  <a:lnTo>
                    <a:pt x="258" y="168"/>
                  </a:lnTo>
                  <a:lnTo>
                    <a:pt x="256" y="166"/>
                  </a:lnTo>
                  <a:lnTo>
                    <a:pt x="256" y="162"/>
                  </a:lnTo>
                  <a:lnTo>
                    <a:pt x="256" y="160"/>
                  </a:lnTo>
                  <a:lnTo>
                    <a:pt x="254" y="160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2" y="158"/>
                  </a:lnTo>
                  <a:lnTo>
                    <a:pt x="252" y="156"/>
                  </a:lnTo>
                  <a:lnTo>
                    <a:pt x="250" y="156"/>
                  </a:lnTo>
                  <a:lnTo>
                    <a:pt x="250" y="156"/>
                  </a:lnTo>
                  <a:lnTo>
                    <a:pt x="248" y="156"/>
                  </a:lnTo>
                  <a:lnTo>
                    <a:pt x="246" y="156"/>
                  </a:lnTo>
                  <a:lnTo>
                    <a:pt x="244" y="158"/>
                  </a:lnTo>
                  <a:lnTo>
                    <a:pt x="240" y="158"/>
                  </a:lnTo>
                  <a:lnTo>
                    <a:pt x="238" y="158"/>
                  </a:lnTo>
                  <a:lnTo>
                    <a:pt x="238" y="158"/>
                  </a:lnTo>
                  <a:lnTo>
                    <a:pt x="236" y="158"/>
                  </a:lnTo>
                  <a:lnTo>
                    <a:pt x="236" y="158"/>
                  </a:lnTo>
                  <a:lnTo>
                    <a:pt x="234" y="158"/>
                  </a:lnTo>
                  <a:lnTo>
                    <a:pt x="234" y="156"/>
                  </a:lnTo>
                  <a:lnTo>
                    <a:pt x="234" y="156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34" y="152"/>
                  </a:lnTo>
                  <a:lnTo>
                    <a:pt x="234" y="150"/>
                  </a:lnTo>
                  <a:lnTo>
                    <a:pt x="234" y="148"/>
                  </a:lnTo>
                  <a:lnTo>
                    <a:pt x="234" y="146"/>
                  </a:lnTo>
                  <a:lnTo>
                    <a:pt x="234" y="144"/>
                  </a:lnTo>
                  <a:lnTo>
                    <a:pt x="234" y="140"/>
                  </a:lnTo>
                  <a:lnTo>
                    <a:pt x="238" y="130"/>
                  </a:lnTo>
                  <a:lnTo>
                    <a:pt x="238" y="128"/>
                  </a:lnTo>
                  <a:lnTo>
                    <a:pt x="238" y="126"/>
                  </a:lnTo>
                  <a:lnTo>
                    <a:pt x="238" y="124"/>
                  </a:lnTo>
                  <a:lnTo>
                    <a:pt x="238" y="122"/>
                  </a:lnTo>
                  <a:lnTo>
                    <a:pt x="238" y="120"/>
                  </a:lnTo>
                  <a:lnTo>
                    <a:pt x="238" y="116"/>
                  </a:lnTo>
                  <a:lnTo>
                    <a:pt x="236" y="108"/>
                  </a:lnTo>
                  <a:lnTo>
                    <a:pt x="234" y="100"/>
                  </a:lnTo>
                  <a:lnTo>
                    <a:pt x="236" y="96"/>
                  </a:lnTo>
                  <a:lnTo>
                    <a:pt x="238" y="90"/>
                  </a:lnTo>
                  <a:lnTo>
                    <a:pt x="238" y="86"/>
                  </a:lnTo>
                  <a:lnTo>
                    <a:pt x="240" y="80"/>
                  </a:lnTo>
                  <a:lnTo>
                    <a:pt x="240" y="78"/>
                  </a:lnTo>
                  <a:lnTo>
                    <a:pt x="240" y="74"/>
                  </a:lnTo>
                  <a:lnTo>
                    <a:pt x="240" y="72"/>
                  </a:lnTo>
                  <a:lnTo>
                    <a:pt x="240" y="70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38" y="64"/>
                  </a:lnTo>
                  <a:lnTo>
                    <a:pt x="238" y="64"/>
                  </a:lnTo>
                  <a:lnTo>
                    <a:pt x="236" y="64"/>
                  </a:lnTo>
                  <a:lnTo>
                    <a:pt x="234" y="62"/>
                  </a:lnTo>
                  <a:lnTo>
                    <a:pt x="230" y="60"/>
                  </a:lnTo>
                  <a:lnTo>
                    <a:pt x="224" y="58"/>
                  </a:lnTo>
                  <a:lnTo>
                    <a:pt x="222" y="58"/>
                  </a:lnTo>
                  <a:lnTo>
                    <a:pt x="220" y="56"/>
                  </a:lnTo>
                  <a:lnTo>
                    <a:pt x="218" y="54"/>
                  </a:lnTo>
                  <a:lnTo>
                    <a:pt x="214" y="52"/>
                  </a:lnTo>
                  <a:lnTo>
                    <a:pt x="208" y="48"/>
                  </a:lnTo>
                  <a:lnTo>
                    <a:pt x="206" y="46"/>
                  </a:lnTo>
                  <a:lnTo>
                    <a:pt x="202" y="44"/>
                  </a:lnTo>
                  <a:lnTo>
                    <a:pt x="200" y="42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96" y="40"/>
                  </a:lnTo>
                  <a:lnTo>
                    <a:pt x="194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2" y="38"/>
                  </a:lnTo>
                  <a:lnTo>
                    <a:pt x="182" y="38"/>
                  </a:lnTo>
                  <a:lnTo>
                    <a:pt x="178" y="38"/>
                  </a:lnTo>
                  <a:lnTo>
                    <a:pt x="176" y="38"/>
                  </a:lnTo>
                  <a:lnTo>
                    <a:pt x="168" y="34"/>
                  </a:lnTo>
                  <a:lnTo>
                    <a:pt x="164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0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154" y="34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4" y="38"/>
                  </a:lnTo>
                  <a:lnTo>
                    <a:pt x="152" y="40"/>
                  </a:lnTo>
                  <a:lnTo>
                    <a:pt x="152" y="42"/>
                  </a:lnTo>
                  <a:lnTo>
                    <a:pt x="152" y="44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50" y="46"/>
                  </a:lnTo>
                  <a:lnTo>
                    <a:pt x="148" y="48"/>
                  </a:lnTo>
                  <a:lnTo>
                    <a:pt x="146" y="48"/>
                  </a:lnTo>
                  <a:lnTo>
                    <a:pt x="144" y="50"/>
                  </a:lnTo>
                  <a:lnTo>
                    <a:pt x="142" y="50"/>
                  </a:lnTo>
                  <a:lnTo>
                    <a:pt x="138" y="52"/>
                  </a:lnTo>
                  <a:lnTo>
                    <a:pt x="134" y="52"/>
                  </a:lnTo>
                  <a:lnTo>
                    <a:pt x="132" y="54"/>
                  </a:lnTo>
                  <a:lnTo>
                    <a:pt x="128" y="54"/>
                  </a:lnTo>
                  <a:lnTo>
                    <a:pt x="122" y="56"/>
                  </a:lnTo>
                  <a:lnTo>
                    <a:pt x="122" y="56"/>
                  </a:lnTo>
                  <a:lnTo>
                    <a:pt x="120" y="58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6" y="62"/>
                  </a:lnTo>
                  <a:lnTo>
                    <a:pt x="114" y="62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0" y="64"/>
                  </a:lnTo>
                  <a:lnTo>
                    <a:pt x="98" y="64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2" y="62"/>
                  </a:lnTo>
                  <a:lnTo>
                    <a:pt x="90" y="60"/>
                  </a:lnTo>
                  <a:lnTo>
                    <a:pt x="88" y="58"/>
                  </a:lnTo>
                  <a:lnTo>
                    <a:pt x="86" y="56"/>
                  </a:lnTo>
                  <a:lnTo>
                    <a:pt x="82" y="54"/>
                  </a:lnTo>
                  <a:lnTo>
                    <a:pt x="78" y="50"/>
                  </a:lnTo>
                  <a:lnTo>
                    <a:pt x="74" y="48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2" y="36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2"/>
                  </a:lnTo>
                  <a:lnTo>
                    <a:pt x="60" y="18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4" y="22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6" y="20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0" y="14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1277B677-5D09-47EE-9C1F-7896F62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204" y="4006355"/>
              <a:ext cx="23904" cy="44393"/>
            </a:xfrm>
            <a:custGeom>
              <a:avLst/>
              <a:gdLst>
                <a:gd name="T0" fmla="*/ 10 w 14"/>
                <a:gd name="T1" fmla="*/ 26 h 26"/>
                <a:gd name="T2" fmla="*/ 10 w 14"/>
                <a:gd name="T3" fmla="*/ 26 h 26"/>
                <a:gd name="T4" fmla="*/ 8 w 14"/>
                <a:gd name="T5" fmla="*/ 24 h 26"/>
                <a:gd name="T6" fmla="*/ 6 w 14"/>
                <a:gd name="T7" fmla="*/ 22 h 26"/>
                <a:gd name="T8" fmla="*/ 4 w 14"/>
                <a:gd name="T9" fmla="*/ 20 h 26"/>
                <a:gd name="T10" fmla="*/ 2 w 14"/>
                <a:gd name="T11" fmla="*/ 20 h 26"/>
                <a:gd name="T12" fmla="*/ 2 w 14"/>
                <a:gd name="T13" fmla="*/ 20 h 26"/>
                <a:gd name="T14" fmla="*/ 2 w 14"/>
                <a:gd name="T15" fmla="*/ 18 h 26"/>
                <a:gd name="T16" fmla="*/ 0 w 14"/>
                <a:gd name="T17" fmla="*/ 18 h 26"/>
                <a:gd name="T18" fmla="*/ 0 w 14"/>
                <a:gd name="T19" fmla="*/ 14 h 26"/>
                <a:gd name="T20" fmla="*/ 0 w 14"/>
                <a:gd name="T21" fmla="*/ 12 h 26"/>
                <a:gd name="T22" fmla="*/ 0 w 14"/>
                <a:gd name="T23" fmla="*/ 8 h 26"/>
                <a:gd name="T24" fmla="*/ 0 w 14"/>
                <a:gd name="T25" fmla="*/ 4 h 26"/>
                <a:gd name="T26" fmla="*/ 0 w 14"/>
                <a:gd name="T27" fmla="*/ 0 h 26"/>
                <a:gd name="T28" fmla="*/ 0 w 14"/>
                <a:gd name="T29" fmla="*/ 2 h 26"/>
                <a:gd name="T30" fmla="*/ 4 w 14"/>
                <a:gd name="T31" fmla="*/ 2 h 26"/>
                <a:gd name="T32" fmla="*/ 6 w 14"/>
                <a:gd name="T33" fmla="*/ 4 h 26"/>
                <a:gd name="T34" fmla="*/ 8 w 14"/>
                <a:gd name="T35" fmla="*/ 4 h 26"/>
                <a:gd name="T36" fmla="*/ 10 w 14"/>
                <a:gd name="T37" fmla="*/ 4 h 26"/>
                <a:gd name="T38" fmla="*/ 10 w 14"/>
                <a:gd name="T39" fmla="*/ 6 h 26"/>
                <a:gd name="T40" fmla="*/ 12 w 14"/>
                <a:gd name="T41" fmla="*/ 8 h 26"/>
                <a:gd name="T42" fmla="*/ 14 w 14"/>
                <a:gd name="T43" fmla="*/ 10 h 26"/>
                <a:gd name="T44" fmla="*/ 14 w 14"/>
                <a:gd name="T45" fmla="*/ 10 h 26"/>
                <a:gd name="T46" fmla="*/ 14 w 14"/>
                <a:gd name="T47" fmla="*/ 12 h 26"/>
                <a:gd name="T48" fmla="*/ 14 w 14"/>
                <a:gd name="T49" fmla="*/ 12 h 26"/>
                <a:gd name="T50" fmla="*/ 14 w 14"/>
                <a:gd name="T51" fmla="*/ 12 h 26"/>
                <a:gd name="T52" fmla="*/ 14 w 14"/>
                <a:gd name="T53" fmla="*/ 14 h 26"/>
                <a:gd name="T54" fmla="*/ 12 w 14"/>
                <a:gd name="T55" fmla="*/ 18 h 26"/>
                <a:gd name="T56" fmla="*/ 12 w 14"/>
                <a:gd name="T57" fmla="*/ 20 h 26"/>
                <a:gd name="T58" fmla="*/ 10 w 14"/>
                <a:gd name="T59" fmla="*/ 24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10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6" name="Freeform 78">
              <a:extLst>
                <a:ext uri="{FF2B5EF4-FFF2-40B4-BE49-F238E27FC236}">
                  <a16:creationId xmlns:a16="http://schemas.microsoft.com/office/drawing/2014/main" id="{D1AD57ED-9518-49E2-8D06-FA705458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204" y="4006355"/>
              <a:ext cx="23904" cy="44393"/>
            </a:xfrm>
            <a:custGeom>
              <a:avLst/>
              <a:gdLst>
                <a:gd name="T0" fmla="*/ 10 w 14"/>
                <a:gd name="T1" fmla="*/ 26 h 26"/>
                <a:gd name="T2" fmla="*/ 10 w 14"/>
                <a:gd name="T3" fmla="*/ 26 h 26"/>
                <a:gd name="T4" fmla="*/ 8 w 14"/>
                <a:gd name="T5" fmla="*/ 24 h 26"/>
                <a:gd name="T6" fmla="*/ 6 w 14"/>
                <a:gd name="T7" fmla="*/ 22 h 26"/>
                <a:gd name="T8" fmla="*/ 4 w 14"/>
                <a:gd name="T9" fmla="*/ 20 h 26"/>
                <a:gd name="T10" fmla="*/ 2 w 14"/>
                <a:gd name="T11" fmla="*/ 20 h 26"/>
                <a:gd name="T12" fmla="*/ 2 w 14"/>
                <a:gd name="T13" fmla="*/ 20 h 26"/>
                <a:gd name="T14" fmla="*/ 2 w 14"/>
                <a:gd name="T15" fmla="*/ 18 h 26"/>
                <a:gd name="T16" fmla="*/ 0 w 14"/>
                <a:gd name="T17" fmla="*/ 18 h 26"/>
                <a:gd name="T18" fmla="*/ 0 w 14"/>
                <a:gd name="T19" fmla="*/ 14 h 26"/>
                <a:gd name="T20" fmla="*/ 0 w 14"/>
                <a:gd name="T21" fmla="*/ 12 h 26"/>
                <a:gd name="T22" fmla="*/ 0 w 14"/>
                <a:gd name="T23" fmla="*/ 8 h 26"/>
                <a:gd name="T24" fmla="*/ 0 w 14"/>
                <a:gd name="T25" fmla="*/ 4 h 26"/>
                <a:gd name="T26" fmla="*/ 0 w 14"/>
                <a:gd name="T27" fmla="*/ 0 h 26"/>
                <a:gd name="T28" fmla="*/ 0 w 14"/>
                <a:gd name="T29" fmla="*/ 2 h 26"/>
                <a:gd name="T30" fmla="*/ 4 w 14"/>
                <a:gd name="T31" fmla="*/ 2 h 26"/>
                <a:gd name="T32" fmla="*/ 6 w 14"/>
                <a:gd name="T33" fmla="*/ 4 h 26"/>
                <a:gd name="T34" fmla="*/ 8 w 14"/>
                <a:gd name="T35" fmla="*/ 4 h 26"/>
                <a:gd name="T36" fmla="*/ 10 w 14"/>
                <a:gd name="T37" fmla="*/ 4 h 26"/>
                <a:gd name="T38" fmla="*/ 10 w 14"/>
                <a:gd name="T39" fmla="*/ 6 h 26"/>
                <a:gd name="T40" fmla="*/ 12 w 14"/>
                <a:gd name="T41" fmla="*/ 8 h 26"/>
                <a:gd name="T42" fmla="*/ 14 w 14"/>
                <a:gd name="T43" fmla="*/ 10 h 26"/>
                <a:gd name="T44" fmla="*/ 14 w 14"/>
                <a:gd name="T45" fmla="*/ 10 h 26"/>
                <a:gd name="T46" fmla="*/ 14 w 14"/>
                <a:gd name="T47" fmla="*/ 12 h 26"/>
                <a:gd name="T48" fmla="*/ 14 w 14"/>
                <a:gd name="T49" fmla="*/ 12 h 26"/>
                <a:gd name="T50" fmla="*/ 14 w 14"/>
                <a:gd name="T51" fmla="*/ 12 h 26"/>
                <a:gd name="T52" fmla="*/ 14 w 14"/>
                <a:gd name="T53" fmla="*/ 14 h 26"/>
                <a:gd name="T54" fmla="*/ 12 w 14"/>
                <a:gd name="T55" fmla="*/ 18 h 26"/>
                <a:gd name="T56" fmla="*/ 12 w 14"/>
                <a:gd name="T57" fmla="*/ 20 h 26"/>
                <a:gd name="T58" fmla="*/ 10 w 14"/>
                <a:gd name="T59" fmla="*/ 24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10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7" name="Freeform 79">
              <a:extLst>
                <a:ext uri="{FF2B5EF4-FFF2-40B4-BE49-F238E27FC236}">
                  <a16:creationId xmlns:a16="http://schemas.microsoft.com/office/drawing/2014/main" id="{3825B91A-BC0C-40D4-98D1-C0C0C05B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204" y="4006355"/>
              <a:ext cx="23904" cy="44393"/>
            </a:xfrm>
            <a:custGeom>
              <a:avLst/>
              <a:gdLst>
                <a:gd name="T0" fmla="*/ 10 w 14"/>
                <a:gd name="T1" fmla="*/ 26 h 26"/>
                <a:gd name="T2" fmla="*/ 10 w 14"/>
                <a:gd name="T3" fmla="*/ 26 h 26"/>
                <a:gd name="T4" fmla="*/ 8 w 14"/>
                <a:gd name="T5" fmla="*/ 24 h 26"/>
                <a:gd name="T6" fmla="*/ 6 w 14"/>
                <a:gd name="T7" fmla="*/ 22 h 26"/>
                <a:gd name="T8" fmla="*/ 4 w 14"/>
                <a:gd name="T9" fmla="*/ 20 h 26"/>
                <a:gd name="T10" fmla="*/ 2 w 14"/>
                <a:gd name="T11" fmla="*/ 20 h 26"/>
                <a:gd name="T12" fmla="*/ 2 w 14"/>
                <a:gd name="T13" fmla="*/ 20 h 26"/>
                <a:gd name="T14" fmla="*/ 2 w 14"/>
                <a:gd name="T15" fmla="*/ 18 h 26"/>
                <a:gd name="T16" fmla="*/ 0 w 14"/>
                <a:gd name="T17" fmla="*/ 18 h 26"/>
                <a:gd name="T18" fmla="*/ 0 w 14"/>
                <a:gd name="T19" fmla="*/ 14 h 26"/>
                <a:gd name="T20" fmla="*/ 0 w 14"/>
                <a:gd name="T21" fmla="*/ 12 h 26"/>
                <a:gd name="T22" fmla="*/ 0 w 14"/>
                <a:gd name="T23" fmla="*/ 8 h 26"/>
                <a:gd name="T24" fmla="*/ 0 w 14"/>
                <a:gd name="T25" fmla="*/ 4 h 26"/>
                <a:gd name="T26" fmla="*/ 0 w 14"/>
                <a:gd name="T27" fmla="*/ 0 h 26"/>
                <a:gd name="T28" fmla="*/ 0 w 14"/>
                <a:gd name="T29" fmla="*/ 2 h 26"/>
                <a:gd name="T30" fmla="*/ 4 w 14"/>
                <a:gd name="T31" fmla="*/ 2 h 26"/>
                <a:gd name="T32" fmla="*/ 6 w 14"/>
                <a:gd name="T33" fmla="*/ 4 h 26"/>
                <a:gd name="T34" fmla="*/ 8 w 14"/>
                <a:gd name="T35" fmla="*/ 4 h 26"/>
                <a:gd name="T36" fmla="*/ 10 w 14"/>
                <a:gd name="T37" fmla="*/ 4 h 26"/>
                <a:gd name="T38" fmla="*/ 10 w 14"/>
                <a:gd name="T39" fmla="*/ 6 h 26"/>
                <a:gd name="T40" fmla="*/ 12 w 14"/>
                <a:gd name="T41" fmla="*/ 8 h 26"/>
                <a:gd name="T42" fmla="*/ 14 w 14"/>
                <a:gd name="T43" fmla="*/ 10 h 26"/>
                <a:gd name="T44" fmla="*/ 14 w 14"/>
                <a:gd name="T45" fmla="*/ 10 h 26"/>
                <a:gd name="T46" fmla="*/ 14 w 14"/>
                <a:gd name="T47" fmla="*/ 12 h 26"/>
                <a:gd name="T48" fmla="*/ 14 w 14"/>
                <a:gd name="T49" fmla="*/ 12 h 26"/>
                <a:gd name="T50" fmla="*/ 14 w 14"/>
                <a:gd name="T51" fmla="*/ 12 h 26"/>
                <a:gd name="T52" fmla="*/ 14 w 14"/>
                <a:gd name="T53" fmla="*/ 14 h 26"/>
                <a:gd name="T54" fmla="*/ 12 w 14"/>
                <a:gd name="T55" fmla="*/ 18 h 26"/>
                <a:gd name="T56" fmla="*/ 12 w 14"/>
                <a:gd name="T57" fmla="*/ 20 h 26"/>
                <a:gd name="T58" fmla="*/ 10 w 14"/>
                <a:gd name="T59" fmla="*/ 24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10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10" y="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8" name="Freeform 80">
              <a:extLst>
                <a:ext uri="{FF2B5EF4-FFF2-40B4-BE49-F238E27FC236}">
                  <a16:creationId xmlns:a16="http://schemas.microsoft.com/office/drawing/2014/main" id="{F7070E5E-5E8A-4304-AD21-5BCFDC0B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204" y="4006355"/>
              <a:ext cx="23904" cy="44393"/>
            </a:xfrm>
            <a:custGeom>
              <a:avLst/>
              <a:gdLst>
                <a:gd name="T0" fmla="*/ 10 w 14"/>
                <a:gd name="T1" fmla="*/ 26 h 26"/>
                <a:gd name="T2" fmla="*/ 10 w 14"/>
                <a:gd name="T3" fmla="*/ 26 h 26"/>
                <a:gd name="T4" fmla="*/ 8 w 14"/>
                <a:gd name="T5" fmla="*/ 24 h 26"/>
                <a:gd name="T6" fmla="*/ 6 w 14"/>
                <a:gd name="T7" fmla="*/ 22 h 26"/>
                <a:gd name="T8" fmla="*/ 4 w 14"/>
                <a:gd name="T9" fmla="*/ 20 h 26"/>
                <a:gd name="T10" fmla="*/ 2 w 14"/>
                <a:gd name="T11" fmla="*/ 20 h 26"/>
                <a:gd name="T12" fmla="*/ 2 w 14"/>
                <a:gd name="T13" fmla="*/ 20 h 26"/>
                <a:gd name="T14" fmla="*/ 2 w 14"/>
                <a:gd name="T15" fmla="*/ 18 h 26"/>
                <a:gd name="T16" fmla="*/ 0 w 14"/>
                <a:gd name="T17" fmla="*/ 18 h 26"/>
                <a:gd name="T18" fmla="*/ 0 w 14"/>
                <a:gd name="T19" fmla="*/ 14 h 26"/>
                <a:gd name="T20" fmla="*/ 0 w 14"/>
                <a:gd name="T21" fmla="*/ 12 h 26"/>
                <a:gd name="T22" fmla="*/ 0 w 14"/>
                <a:gd name="T23" fmla="*/ 8 h 26"/>
                <a:gd name="T24" fmla="*/ 0 w 14"/>
                <a:gd name="T25" fmla="*/ 4 h 26"/>
                <a:gd name="T26" fmla="*/ 0 w 14"/>
                <a:gd name="T27" fmla="*/ 0 h 26"/>
                <a:gd name="T28" fmla="*/ 0 w 14"/>
                <a:gd name="T29" fmla="*/ 2 h 26"/>
                <a:gd name="T30" fmla="*/ 4 w 14"/>
                <a:gd name="T31" fmla="*/ 2 h 26"/>
                <a:gd name="T32" fmla="*/ 6 w 14"/>
                <a:gd name="T33" fmla="*/ 4 h 26"/>
                <a:gd name="T34" fmla="*/ 8 w 14"/>
                <a:gd name="T35" fmla="*/ 4 h 26"/>
                <a:gd name="T36" fmla="*/ 10 w 14"/>
                <a:gd name="T37" fmla="*/ 4 h 26"/>
                <a:gd name="T38" fmla="*/ 10 w 14"/>
                <a:gd name="T39" fmla="*/ 6 h 26"/>
                <a:gd name="T40" fmla="*/ 12 w 14"/>
                <a:gd name="T41" fmla="*/ 8 h 26"/>
                <a:gd name="T42" fmla="*/ 14 w 14"/>
                <a:gd name="T43" fmla="*/ 10 h 26"/>
                <a:gd name="T44" fmla="*/ 14 w 14"/>
                <a:gd name="T45" fmla="*/ 10 h 26"/>
                <a:gd name="T46" fmla="*/ 14 w 14"/>
                <a:gd name="T47" fmla="*/ 12 h 26"/>
                <a:gd name="T48" fmla="*/ 14 w 14"/>
                <a:gd name="T49" fmla="*/ 12 h 26"/>
                <a:gd name="T50" fmla="*/ 14 w 14"/>
                <a:gd name="T51" fmla="*/ 12 h 26"/>
                <a:gd name="T52" fmla="*/ 14 w 14"/>
                <a:gd name="T53" fmla="*/ 14 h 26"/>
                <a:gd name="T54" fmla="*/ 12 w 14"/>
                <a:gd name="T55" fmla="*/ 18 h 26"/>
                <a:gd name="T56" fmla="*/ 12 w 14"/>
                <a:gd name="T57" fmla="*/ 20 h 26"/>
                <a:gd name="T58" fmla="*/ 10 w 14"/>
                <a:gd name="T59" fmla="*/ 24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10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10" y="2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9" name="Freeform 81">
              <a:extLst>
                <a:ext uri="{FF2B5EF4-FFF2-40B4-BE49-F238E27FC236}">
                  <a16:creationId xmlns:a16="http://schemas.microsoft.com/office/drawing/2014/main" id="{6F902578-15B5-4508-8CE8-2E9430E3A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204" y="4006355"/>
              <a:ext cx="23904" cy="44393"/>
            </a:xfrm>
            <a:custGeom>
              <a:avLst/>
              <a:gdLst>
                <a:gd name="T0" fmla="*/ 10 w 14"/>
                <a:gd name="T1" fmla="*/ 26 h 26"/>
                <a:gd name="T2" fmla="*/ 10 w 14"/>
                <a:gd name="T3" fmla="*/ 26 h 26"/>
                <a:gd name="T4" fmla="*/ 8 w 14"/>
                <a:gd name="T5" fmla="*/ 24 h 26"/>
                <a:gd name="T6" fmla="*/ 6 w 14"/>
                <a:gd name="T7" fmla="*/ 22 h 26"/>
                <a:gd name="T8" fmla="*/ 4 w 14"/>
                <a:gd name="T9" fmla="*/ 20 h 26"/>
                <a:gd name="T10" fmla="*/ 2 w 14"/>
                <a:gd name="T11" fmla="*/ 20 h 26"/>
                <a:gd name="T12" fmla="*/ 2 w 14"/>
                <a:gd name="T13" fmla="*/ 20 h 26"/>
                <a:gd name="T14" fmla="*/ 2 w 14"/>
                <a:gd name="T15" fmla="*/ 18 h 26"/>
                <a:gd name="T16" fmla="*/ 0 w 14"/>
                <a:gd name="T17" fmla="*/ 18 h 26"/>
                <a:gd name="T18" fmla="*/ 0 w 14"/>
                <a:gd name="T19" fmla="*/ 14 h 26"/>
                <a:gd name="T20" fmla="*/ 0 w 14"/>
                <a:gd name="T21" fmla="*/ 12 h 26"/>
                <a:gd name="T22" fmla="*/ 0 w 14"/>
                <a:gd name="T23" fmla="*/ 8 h 26"/>
                <a:gd name="T24" fmla="*/ 0 w 14"/>
                <a:gd name="T25" fmla="*/ 4 h 26"/>
                <a:gd name="T26" fmla="*/ 0 w 14"/>
                <a:gd name="T27" fmla="*/ 0 h 26"/>
                <a:gd name="T28" fmla="*/ 0 w 14"/>
                <a:gd name="T29" fmla="*/ 2 h 26"/>
                <a:gd name="T30" fmla="*/ 4 w 14"/>
                <a:gd name="T31" fmla="*/ 2 h 26"/>
                <a:gd name="T32" fmla="*/ 6 w 14"/>
                <a:gd name="T33" fmla="*/ 4 h 26"/>
                <a:gd name="T34" fmla="*/ 8 w 14"/>
                <a:gd name="T35" fmla="*/ 4 h 26"/>
                <a:gd name="T36" fmla="*/ 10 w 14"/>
                <a:gd name="T37" fmla="*/ 4 h 26"/>
                <a:gd name="T38" fmla="*/ 10 w 14"/>
                <a:gd name="T39" fmla="*/ 6 h 26"/>
                <a:gd name="T40" fmla="*/ 12 w 14"/>
                <a:gd name="T41" fmla="*/ 8 h 26"/>
                <a:gd name="T42" fmla="*/ 14 w 14"/>
                <a:gd name="T43" fmla="*/ 10 h 26"/>
                <a:gd name="T44" fmla="*/ 14 w 14"/>
                <a:gd name="T45" fmla="*/ 10 h 26"/>
                <a:gd name="T46" fmla="*/ 14 w 14"/>
                <a:gd name="T47" fmla="*/ 12 h 26"/>
                <a:gd name="T48" fmla="*/ 14 w 14"/>
                <a:gd name="T49" fmla="*/ 12 h 26"/>
                <a:gd name="T50" fmla="*/ 14 w 14"/>
                <a:gd name="T51" fmla="*/ 12 h 26"/>
                <a:gd name="T52" fmla="*/ 14 w 14"/>
                <a:gd name="T53" fmla="*/ 14 h 26"/>
                <a:gd name="T54" fmla="*/ 12 w 14"/>
                <a:gd name="T55" fmla="*/ 18 h 26"/>
                <a:gd name="T56" fmla="*/ 12 w 14"/>
                <a:gd name="T57" fmla="*/ 20 h 26"/>
                <a:gd name="T58" fmla="*/ 10 w 14"/>
                <a:gd name="T59" fmla="*/ 24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10" y="26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10" y="2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E6283934-03F6-42F1-BBDB-98910A21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597" y="4054165"/>
              <a:ext cx="187818" cy="242457"/>
            </a:xfrm>
            <a:custGeom>
              <a:avLst/>
              <a:gdLst>
                <a:gd name="T0" fmla="*/ 40 w 110"/>
                <a:gd name="T1" fmla="*/ 36 h 142"/>
                <a:gd name="T2" fmla="*/ 50 w 110"/>
                <a:gd name="T3" fmla="*/ 46 h 142"/>
                <a:gd name="T4" fmla="*/ 52 w 110"/>
                <a:gd name="T5" fmla="*/ 50 h 142"/>
                <a:gd name="T6" fmla="*/ 52 w 110"/>
                <a:gd name="T7" fmla="*/ 56 h 142"/>
                <a:gd name="T8" fmla="*/ 52 w 110"/>
                <a:gd name="T9" fmla="*/ 64 h 142"/>
                <a:gd name="T10" fmla="*/ 50 w 110"/>
                <a:gd name="T11" fmla="*/ 72 h 142"/>
                <a:gd name="T12" fmla="*/ 48 w 110"/>
                <a:gd name="T13" fmla="*/ 82 h 142"/>
                <a:gd name="T14" fmla="*/ 44 w 110"/>
                <a:gd name="T15" fmla="*/ 88 h 142"/>
                <a:gd name="T16" fmla="*/ 40 w 110"/>
                <a:gd name="T17" fmla="*/ 92 h 142"/>
                <a:gd name="T18" fmla="*/ 34 w 110"/>
                <a:gd name="T19" fmla="*/ 96 h 142"/>
                <a:gd name="T20" fmla="*/ 26 w 110"/>
                <a:gd name="T21" fmla="*/ 98 h 142"/>
                <a:gd name="T22" fmla="*/ 12 w 110"/>
                <a:gd name="T23" fmla="*/ 100 h 142"/>
                <a:gd name="T24" fmla="*/ 2 w 110"/>
                <a:gd name="T25" fmla="*/ 108 h 142"/>
                <a:gd name="T26" fmla="*/ 16 w 110"/>
                <a:gd name="T27" fmla="*/ 142 h 142"/>
                <a:gd name="T28" fmla="*/ 26 w 110"/>
                <a:gd name="T29" fmla="*/ 140 h 142"/>
                <a:gd name="T30" fmla="*/ 36 w 110"/>
                <a:gd name="T31" fmla="*/ 138 h 142"/>
                <a:gd name="T32" fmla="*/ 40 w 110"/>
                <a:gd name="T33" fmla="*/ 138 h 142"/>
                <a:gd name="T34" fmla="*/ 42 w 110"/>
                <a:gd name="T35" fmla="*/ 134 h 142"/>
                <a:gd name="T36" fmla="*/ 46 w 110"/>
                <a:gd name="T37" fmla="*/ 128 h 142"/>
                <a:gd name="T38" fmla="*/ 48 w 110"/>
                <a:gd name="T39" fmla="*/ 122 h 142"/>
                <a:gd name="T40" fmla="*/ 52 w 110"/>
                <a:gd name="T41" fmla="*/ 122 h 142"/>
                <a:gd name="T42" fmla="*/ 58 w 110"/>
                <a:gd name="T43" fmla="*/ 120 h 142"/>
                <a:gd name="T44" fmla="*/ 62 w 110"/>
                <a:gd name="T45" fmla="*/ 118 h 142"/>
                <a:gd name="T46" fmla="*/ 68 w 110"/>
                <a:gd name="T47" fmla="*/ 112 h 142"/>
                <a:gd name="T48" fmla="*/ 70 w 110"/>
                <a:gd name="T49" fmla="*/ 110 h 142"/>
                <a:gd name="T50" fmla="*/ 74 w 110"/>
                <a:gd name="T51" fmla="*/ 108 h 142"/>
                <a:gd name="T52" fmla="*/ 82 w 110"/>
                <a:gd name="T53" fmla="*/ 108 h 142"/>
                <a:gd name="T54" fmla="*/ 84 w 110"/>
                <a:gd name="T55" fmla="*/ 106 h 142"/>
                <a:gd name="T56" fmla="*/ 86 w 110"/>
                <a:gd name="T57" fmla="*/ 104 h 142"/>
                <a:gd name="T58" fmla="*/ 88 w 110"/>
                <a:gd name="T59" fmla="*/ 98 h 142"/>
                <a:gd name="T60" fmla="*/ 88 w 110"/>
                <a:gd name="T61" fmla="*/ 88 h 142"/>
                <a:gd name="T62" fmla="*/ 88 w 110"/>
                <a:gd name="T63" fmla="*/ 80 h 142"/>
                <a:gd name="T64" fmla="*/ 88 w 110"/>
                <a:gd name="T65" fmla="*/ 76 h 142"/>
                <a:gd name="T66" fmla="*/ 92 w 110"/>
                <a:gd name="T67" fmla="*/ 70 h 142"/>
                <a:gd name="T68" fmla="*/ 96 w 110"/>
                <a:gd name="T69" fmla="*/ 68 h 142"/>
                <a:gd name="T70" fmla="*/ 102 w 110"/>
                <a:gd name="T71" fmla="*/ 64 h 142"/>
                <a:gd name="T72" fmla="*/ 104 w 110"/>
                <a:gd name="T73" fmla="*/ 62 h 142"/>
                <a:gd name="T74" fmla="*/ 106 w 110"/>
                <a:gd name="T75" fmla="*/ 60 h 142"/>
                <a:gd name="T76" fmla="*/ 110 w 110"/>
                <a:gd name="T77" fmla="*/ 48 h 142"/>
                <a:gd name="T78" fmla="*/ 110 w 110"/>
                <a:gd name="T79" fmla="*/ 42 h 142"/>
                <a:gd name="T80" fmla="*/ 110 w 110"/>
                <a:gd name="T81" fmla="*/ 36 h 142"/>
                <a:gd name="T82" fmla="*/ 108 w 110"/>
                <a:gd name="T83" fmla="*/ 34 h 142"/>
                <a:gd name="T84" fmla="*/ 106 w 110"/>
                <a:gd name="T85" fmla="*/ 32 h 142"/>
                <a:gd name="T86" fmla="*/ 100 w 110"/>
                <a:gd name="T87" fmla="*/ 32 h 142"/>
                <a:gd name="T88" fmla="*/ 98 w 110"/>
                <a:gd name="T89" fmla="*/ 30 h 142"/>
                <a:gd name="T90" fmla="*/ 96 w 110"/>
                <a:gd name="T91" fmla="*/ 28 h 142"/>
                <a:gd name="T92" fmla="*/ 96 w 110"/>
                <a:gd name="T93" fmla="*/ 26 h 142"/>
                <a:gd name="T94" fmla="*/ 96 w 110"/>
                <a:gd name="T95" fmla="*/ 18 h 142"/>
                <a:gd name="T96" fmla="*/ 96 w 110"/>
                <a:gd name="T97" fmla="*/ 16 h 142"/>
                <a:gd name="T98" fmla="*/ 94 w 110"/>
                <a:gd name="T99" fmla="*/ 14 h 142"/>
                <a:gd name="T100" fmla="*/ 88 w 110"/>
                <a:gd name="T101" fmla="*/ 14 h 142"/>
                <a:gd name="T102" fmla="*/ 80 w 110"/>
                <a:gd name="T103" fmla="*/ 14 h 142"/>
                <a:gd name="T104" fmla="*/ 72 w 110"/>
                <a:gd name="T105" fmla="*/ 14 h 142"/>
                <a:gd name="T106" fmla="*/ 70 w 110"/>
                <a:gd name="T107" fmla="*/ 12 h 142"/>
                <a:gd name="T108" fmla="*/ 66 w 110"/>
                <a:gd name="T109" fmla="*/ 8 h 142"/>
                <a:gd name="T110" fmla="*/ 60 w 110"/>
                <a:gd name="T1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0" h="142">
                  <a:moveTo>
                    <a:pt x="40" y="34"/>
                  </a:moveTo>
                  <a:lnTo>
                    <a:pt x="40" y="34"/>
                  </a:lnTo>
                  <a:lnTo>
                    <a:pt x="40" y="36"/>
                  </a:lnTo>
                  <a:lnTo>
                    <a:pt x="44" y="40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4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2" y="62"/>
                  </a:lnTo>
                  <a:lnTo>
                    <a:pt x="52" y="64"/>
                  </a:lnTo>
                  <a:lnTo>
                    <a:pt x="52" y="68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0" y="76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46" y="84"/>
                  </a:lnTo>
                  <a:lnTo>
                    <a:pt x="46" y="86"/>
                  </a:lnTo>
                  <a:lnTo>
                    <a:pt x="44" y="88"/>
                  </a:lnTo>
                  <a:lnTo>
                    <a:pt x="42" y="90"/>
                  </a:lnTo>
                  <a:lnTo>
                    <a:pt x="42" y="92"/>
                  </a:lnTo>
                  <a:lnTo>
                    <a:pt x="40" y="92"/>
                  </a:lnTo>
                  <a:lnTo>
                    <a:pt x="40" y="94"/>
                  </a:lnTo>
                  <a:lnTo>
                    <a:pt x="38" y="94"/>
                  </a:lnTo>
                  <a:lnTo>
                    <a:pt x="34" y="96"/>
                  </a:lnTo>
                  <a:lnTo>
                    <a:pt x="32" y="96"/>
                  </a:lnTo>
                  <a:lnTo>
                    <a:pt x="28" y="98"/>
                  </a:lnTo>
                  <a:lnTo>
                    <a:pt x="26" y="98"/>
                  </a:lnTo>
                  <a:lnTo>
                    <a:pt x="22" y="98"/>
                  </a:lnTo>
                  <a:lnTo>
                    <a:pt x="18" y="100"/>
                  </a:lnTo>
                  <a:lnTo>
                    <a:pt x="12" y="100"/>
                  </a:lnTo>
                  <a:lnTo>
                    <a:pt x="6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6" y="118"/>
                  </a:lnTo>
                  <a:lnTo>
                    <a:pt x="12" y="132"/>
                  </a:lnTo>
                  <a:lnTo>
                    <a:pt x="16" y="142"/>
                  </a:lnTo>
                  <a:lnTo>
                    <a:pt x="18" y="142"/>
                  </a:lnTo>
                  <a:lnTo>
                    <a:pt x="22" y="140"/>
                  </a:lnTo>
                  <a:lnTo>
                    <a:pt x="26" y="140"/>
                  </a:lnTo>
                  <a:lnTo>
                    <a:pt x="30" y="140"/>
                  </a:lnTo>
                  <a:lnTo>
                    <a:pt x="34" y="140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42" y="136"/>
                  </a:lnTo>
                  <a:lnTo>
                    <a:pt x="42" y="134"/>
                  </a:lnTo>
                  <a:lnTo>
                    <a:pt x="44" y="132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6" y="126"/>
                  </a:lnTo>
                  <a:lnTo>
                    <a:pt x="48" y="124"/>
                  </a:lnTo>
                  <a:lnTo>
                    <a:pt x="48" y="122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6" y="120"/>
                  </a:lnTo>
                  <a:lnTo>
                    <a:pt x="58" y="120"/>
                  </a:lnTo>
                  <a:lnTo>
                    <a:pt x="60" y="120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4" y="116"/>
                  </a:lnTo>
                  <a:lnTo>
                    <a:pt x="66" y="114"/>
                  </a:lnTo>
                  <a:lnTo>
                    <a:pt x="68" y="112"/>
                  </a:lnTo>
                  <a:lnTo>
                    <a:pt x="68" y="110"/>
                  </a:lnTo>
                  <a:lnTo>
                    <a:pt x="70" y="110"/>
                  </a:lnTo>
                  <a:lnTo>
                    <a:pt x="70" y="110"/>
                  </a:lnTo>
                  <a:lnTo>
                    <a:pt x="70" y="108"/>
                  </a:lnTo>
                  <a:lnTo>
                    <a:pt x="72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80" y="108"/>
                  </a:lnTo>
                  <a:lnTo>
                    <a:pt x="82" y="108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8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88" y="88"/>
                  </a:lnTo>
                  <a:lnTo>
                    <a:pt x="88" y="84"/>
                  </a:lnTo>
                  <a:lnTo>
                    <a:pt x="88" y="82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8" y="78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90" y="72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66"/>
                  </a:lnTo>
                  <a:lnTo>
                    <a:pt x="100" y="64"/>
                  </a:lnTo>
                  <a:lnTo>
                    <a:pt x="102" y="64"/>
                  </a:lnTo>
                  <a:lnTo>
                    <a:pt x="104" y="64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10" y="52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4"/>
                  </a:lnTo>
                  <a:lnTo>
                    <a:pt x="110" y="42"/>
                  </a:lnTo>
                  <a:lnTo>
                    <a:pt x="110" y="40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4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6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6"/>
                  </a:lnTo>
                  <a:lnTo>
                    <a:pt x="96" y="24"/>
                  </a:lnTo>
                  <a:lnTo>
                    <a:pt x="96" y="20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4" y="16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4"/>
                  </a:lnTo>
                  <a:lnTo>
                    <a:pt x="86" y="14"/>
                  </a:lnTo>
                  <a:lnTo>
                    <a:pt x="84" y="14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6" y="8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40" y="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1" name="Freeform 83">
              <a:extLst>
                <a:ext uri="{FF2B5EF4-FFF2-40B4-BE49-F238E27FC236}">
                  <a16:creationId xmlns:a16="http://schemas.microsoft.com/office/drawing/2014/main" id="{37F107E6-3B95-4E5A-B48F-B0794619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597" y="4054165"/>
              <a:ext cx="187818" cy="242457"/>
            </a:xfrm>
            <a:custGeom>
              <a:avLst/>
              <a:gdLst>
                <a:gd name="T0" fmla="*/ 40 w 110"/>
                <a:gd name="T1" fmla="*/ 36 h 142"/>
                <a:gd name="T2" fmla="*/ 50 w 110"/>
                <a:gd name="T3" fmla="*/ 46 h 142"/>
                <a:gd name="T4" fmla="*/ 52 w 110"/>
                <a:gd name="T5" fmla="*/ 50 h 142"/>
                <a:gd name="T6" fmla="*/ 52 w 110"/>
                <a:gd name="T7" fmla="*/ 56 h 142"/>
                <a:gd name="T8" fmla="*/ 52 w 110"/>
                <a:gd name="T9" fmla="*/ 64 h 142"/>
                <a:gd name="T10" fmla="*/ 50 w 110"/>
                <a:gd name="T11" fmla="*/ 72 h 142"/>
                <a:gd name="T12" fmla="*/ 48 w 110"/>
                <a:gd name="T13" fmla="*/ 82 h 142"/>
                <a:gd name="T14" fmla="*/ 44 w 110"/>
                <a:gd name="T15" fmla="*/ 88 h 142"/>
                <a:gd name="T16" fmla="*/ 40 w 110"/>
                <a:gd name="T17" fmla="*/ 92 h 142"/>
                <a:gd name="T18" fmla="*/ 34 w 110"/>
                <a:gd name="T19" fmla="*/ 96 h 142"/>
                <a:gd name="T20" fmla="*/ 26 w 110"/>
                <a:gd name="T21" fmla="*/ 98 h 142"/>
                <a:gd name="T22" fmla="*/ 12 w 110"/>
                <a:gd name="T23" fmla="*/ 100 h 142"/>
                <a:gd name="T24" fmla="*/ 2 w 110"/>
                <a:gd name="T25" fmla="*/ 108 h 142"/>
                <a:gd name="T26" fmla="*/ 16 w 110"/>
                <a:gd name="T27" fmla="*/ 142 h 142"/>
                <a:gd name="T28" fmla="*/ 26 w 110"/>
                <a:gd name="T29" fmla="*/ 140 h 142"/>
                <a:gd name="T30" fmla="*/ 36 w 110"/>
                <a:gd name="T31" fmla="*/ 138 h 142"/>
                <a:gd name="T32" fmla="*/ 40 w 110"/>
                <a:gd name="T33" fmla="*/ 138 h 142"/>
                <a:gd name="T34" fmla="*/ 42 w 110"/>
                <a:gd name="T35" fmla="*/ 134 h 142"/>
                <a:gd name="T36" fmla="*/ 46 w 110"/>
                <a:gd name="T37" fmla="*/ 128 h 142"/>
                <a:gd name="T38" fmla="*/ 48 w 110"/>
                <a:gd name="T39" fmla="*/ 122 h 142"/>
                <a:gd name="T40" fmla="*/ 52 w 110"/>
                <a:gd name="T41" fmla="*/ 122 h 142"/>
                <a:gd name="T42" fmla="*/ 58 w 110"/>
                <a:gd name="T43" fmla="*/ 120 h 142"/>
                <a:gd name="T44" fmla="*/ 62 w 110"/>
                <a:gd name="T45" fmla="*/ 118 h 142"/>
                <a:gd name="T46" fmla="*/ 68 w 110"/>
                <a:gd name="T47" fmla="*/ 112 h 142"/>
                <a:gd name="T48" fmla="*/ 70 w 110"/>
                <a:gd name="T49" fmla="*/ 110 h 142"/>
                <a:gd name="T50" fmla="*/ 74 w 110"/>
                <a:gd name="T51" fmla="*/ 108 h 142"/>
                <a:gd name="T52" fmla="*/ 82 w 110"/>
                <a:gd name="T53" fmla="*/ 108 h 142"/>
                <a:gd name="T54" fmla="*/ 84 w 110"/>
                <a:gd name="T55" fmla="*/ 106 h 142"/>
                <a:gd name="T56" fmla="*/ 86 w 110"/>
                <a:gd name="T57" fmla="*/ 104 h 142"/>
                <a:gd name="T58" fmla="*/ 88 w 110"/>
                <a:gd name="T59" fmla="*/ 98 h 142"/>
                <a:gd name="T60" fmla="*/ 88 w 110"/>
                <a:gd name="T61" fmla="*/ 88 h 142"/>
                <a:gd name="T62" fmla="*/ 88 w 110"/>
                <a:gd name="T63" fmla="*/ 80 h 142"/>
                <a:gd name="T64" fmla="*/ 88 w 110"/>
                <a:gd name="T65" fmla="*/ 76 h 142"/>
                <a:gd name="T66" fmla="*/ 92 w 110"/>
                <a:gd name="T67" fmla="*/ 70 h 142"/>
                <a:gd name="T68" fmla="*/ 96 w 110"/>
                <a:gd name="T69" fmla="*/ 68 h 142"/>
                <a:gd name="T70" fmla="*/ 102 w 110"/>
                <a:gd name="T71" fmla="*/ 64 h 142"/>
                <a:gd name="T72" fmla="*/ 104 w 110"/>
                <a:gd name="T73" fmla="*/ 62 h 142"/>
                <a:gd name="T74" fmla="*/ 106 w 110"/>
                <a:gd name="T75" fmla="*/ 60 h 142"/>
                <a:gd name="T76" fmla="*/ 110 w 110"/>
                <a:gd name="T77" fmla="*/ 48 h 142"/>
                <a:gd name="T78" fmla="*/ 110 w 110"/>
                <a:gd name="T79" fmla="*/ 42 h 142"/>
                <a:gd name="T80" fmla="*/ 110 w 110"/>
                <a:gd name="T81" fmla="*/ 36 h 142"/>
                <a:gd name="T82" fmla="*/ 108 w 110"/>
                <a:gd name="T83" fmla="*/ 34 h 142"/>
                <a:gd name="T84" fmla="*/ 106 w 110"/>
                <a:gd name="T85" fmla="*/ 32 h 142"/>
                <a:gd name="T86" fmla="*/ 100 w 110"/>
                <a:gd name="T87" fmla="*/ 32 h 142"/>
                <a:gd name="T88" fmla="*/ 98 w 110"/>
                <a:gd name="T89" fmla="*/ 30 h 142"/>
                <a:gd name="T90" fmla="*/ 96 w 110"/>
                <a:gd name="T91" fmla="*/ 28 h 142"/>
                <a:gd name="T92" fmla="*/ 96 w 110"/>
                <a:gd name="T93" fmla="*/ 26 h 142"/>
                <a:gd name="T94" fmla="*/ 96 w 110"/>
                <a:gd name="T95" fmla="*/ 18 h 142"/>
                <a:gd name="T96" fmla="*/ 96 w 110"/>
                <a:gd name="T97" fmla="*/ 16 h 142"/>
                <a:gd name="T98" fmla="*/ 94 w 110"/>
                <a:gd name="T99" fmla="*/ 14 h 142"/>
                <a:gd name="T100" fmla="*/ 88 w 110"/>
                <a:gd name="T101" fmla="*/ 14 h 142"/>
                <a:gd name="T102" fmla="*/ 80 w 110"/>
                <a:gd name="T103" fmla="*/ 14 h 142"/>
                <a:gd name="T104" fmla="*/ 72 w 110"/>
                <a:gd name="T105" fmla="*/ 14 h 142"/>
                <a:gd name="T106" fmla="*/ 70 w 110"/>
                <a:gd name="T107" fmla="*/ 12 h 142"/>
                <a:gd name="T108" fmla="*/ 66 w 110"/>
                <a:gd name="T109" fmla="*/ 8 h 142"/>
                <a:gd name="T110" fmla="*/ 60 w 110"/>
                <a:gd name="T1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0" h="142">
                  <a:moveTo>
                    <a:pt x="40" y="34"/>
                  </a:moveTo>
                  <a:lnTo>
                    <a:pt x="40" y="34"/>
                  </a:lnTo>
                  <a:lnTo>
                    <a:pt x="40" y="36"/>
                  </a:lnTo>
                  <a:lnTo>
                    <a:pt x="44" y="40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52" y="54"/>
                  </a:lnTo>
                  <a:lnTo>
                    <a:pt x="52" y="56"/>
                  </a:lnTo>
                  <a:lnTo>
                    <a:pt x="52" y="58"/>
                  </a:lnTo>
                  <a:lnTo>
                    <a:pt x="52" y="62"/>
                  </a:lnTo>
                  <a:lnTo>
                    <a:pt x="52" y="64"/>
                  </a:lnTo>
                  <a:lnTo>
                    <a:pt x="52" y="68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0" y="76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46" y="84"/>
                  </a:lnTo>
                  <a:lnTo>
                    <a:pt x="46" y="86"/>
                  </a:lnTo>
                  <a:lnTo>
                    <a:pt x="44" y="88"/>
                  </a:lnTo>
                  <a:lnTo>
                    <a:pt x="42" y="90"/>
                  </a:lnTo>
                  <a:lnTo>
                    <a:pt x="42" y="92"/>
                  </a:lnTo>
                  <a:lnTo>
                    <a:pt x="40" y="92"/>
                  </a:lnTo>
                  <a:lnTo>
                    <a:pt x="40" y="94"/>
                  </a:lnTo>
                  <a:lnTo>
                    <a:pt x="38" y="94"/>
                  </a:lnTo>
                  <a:lnTo>
                    <a:pt x="34" y="96"/>
                  </a:lnTo>
                  <a:lnTo>
                    <a:pt x="32" y="96"/>
                  </a:lnTo>
                  <a:lnTo>
                    <a:pt x="28" y="98"/>
                  </a:lnTo>
                  <a:lnTo>
                    <a:pt x="26" y="98"/>
                  </a:lnTo>
                  <a:lnTo>
                    <a:pt x="22" y="98"/>
                  </a:lnTo>
                  <a:lnTo>
                    <a:pt x="18" y="100"/>
                  </a:lnTo>
                  <a:lnTo>
                    <a:pt x="12" y="100"/>
                  </a:lnTo>
                  <a:lnTo>
                    <a:pt x="6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6" y="118"/>
                  </a:lnTo>
                  <a:lnTo>
                    <a:pt x="12" y="132"/>
                  </a:lnTo>
                  <a:lnTo>
                    <a:pt x="16" y="142"/>
                  </a:lnTo>
                  <a:lnTo>
                    <a:pt x="18" y="142"/>
                  </a:lnTo>
                  <a:lnTo>
                    <a:pt x="22" y="140"/>
                  </a:lnTo>
                  <a:lnTo>
                    <a:pt x="26" y="140"/>
                  </a:lnTo>
                  <a:lnTo>
                    <a:pt x="30" y="140"/>
                  </a:lnTo>
                  <a:lnTo>
                    <a:pt x="34" y="140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0" y="136"/>
                  </a:lnTo>
                  <a:lnTo>
                    <a:pt x="42" y="136"/>
                  </a:lnTo>
                  <a:lnTo>
                    <a:pt x="42" y="134"/>
                  </a:lnTo>
                  <a:lnTo>
                    <a:pt x="44" y="132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6" y="126"/>
                  </a:lnTo>
                  <a:lnTo>
                    <a:pt x="48" y="124"/>
                  </a:lnTo>
                  <a:lnTo>
                    <a:pt x="48" y="122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6" y="120"/>
                  </a:lnTo>
                  <a:lnTo>
                    <a:pt x="58" y="120"/>
                  </a:lnTo>
                  <a:lnTo>
                    <a:pt x="60" y="120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4" y="116"/>
                  </a:lnTo>
                  <a:lnTo>
                    <a:pt x="66" y="114"/>
                  </a:lnTo>
                  <a:lnTo>
                    <a:pt x="68" y="112"/>
                  </a:lnTo>
                  <a:lnTo>
                    <a:pt x="68" y="110"/>
                  </a:lnTo>
                  <a:lnTo>
                    <a:pt x="70" y="110"/>
                  </a:lnTo>
                  <a:lnTo>
                    <a:pt x="70" y="110"/>
                  </a:lnTo>
                  <a:lnTo>
                    <a:pt x="70" y="108"/>
                  </a:lnTo>
                  <a:lnTo>
                    <a:pt x="72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80" y="108"/>
                  </a:lnTo>
                  <a:lnTo>
                    <a:pt x="82" y="108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8" y="98"/>
                  </a:lnTo>
                  <a:lnTo>
                    <a:pt x="88" y="96"/>
                  </a:lnTo>
                  <a:lnTo>
                    <a:pt x="88" y="92"/>
                  </a:lnTo>
                  <a:lnTo>
                    <a:pt x="88" y="88"/>
                  </a:lnTo>
                  <a:lnTo>
                    <a:pt x="88" y="84"/>
                  </a:lnTo>
                  <a:lnTo>
                    <a:pt x="88" y="82"/>
                  </a:lnTo>
                  <a:lnTo>
                    <a:pt x="88" y="80"/>
                  </a:lnTo>
                  <a:lnTo>
                    <a:pt x="88" y="80"/>
                  </a:lnTo>
                  <a:lnTo>
                    <a:pt x="88" y="78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90" y="72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66"/>
                  </a:lnTo>
                  <a:lnTo>
                    <a:pt x="100" y="64"/>
                  </a:lnTo>
                  <a:lnTo>
                    <a:pt x="102" y="64"/>
                  </a:lnTo>
                  <a:lnTo>
                    <a:pt x="104" y="64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10" y="52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4"/>
                  </a:lnTo>
                  <a:lnTo>
                    <a:pt x="110" y="42"/>
                  </a:lnTo>
                  <a:lnTo>
                    <a:pt x="110" y="40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4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6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26"/>
                  </a:lnTo>
                  <a:lnTo>
                    <a:pt x="96" y="24"/>
                  </a:lnTo>
                  <a:lnTo>
                    <a:pt x="96" y="20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4" y="16"/>
                  </a:lnTo>
                  <a:lnTo>
                    <a:pt x="94" y="14"/>
                  </a:lnTo>
                  <a:lnTo>
                    <a:pt x="92" y="14"/>
                  </a:lnTo>
                  <a:lnTo>
                    <a:pt x="90" y="14"/>
                  </a:lnTo>
                  <a:lnTo>
                    <a:pt x="88" y="14"/>
                  </a:lnTo>
                  <a:lnTo>
                    <a:pt x="86" y="14"/>
                  </a:lnTo>
                  <a:lnTo>
                    <a:pt x="84" y="14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6" y="8"/>
                  </a:lnTo>
                  <a:lnTo>
                    <a:pt x="64" y="6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40" y="3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2" name="Freeform 84">
              <a:extLst>
                <a:ext uri="{FF2B5EF4-FFF2-40B4-BE49-F238E27FC236}">
                  <a16:creationId xmlns:a16="http://schemas.microsoft.com/office/drawing/2014/main" id="{79CD41D7-FBD5-40BA-881E-32D84DEE4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78" y="4020016"/>
              <a:ext cx="129766" cy="92202"/>
            </a:xfrm>
            <a:custGeom>
              <a:avLst/>
              <a:gdLst>
                <a:gd name="T0" fmla="*/ 0 w 76"/>
                <a:gd name="T1" fmla="*/ 18 h 54"/>
                <a:gd name="T2" fmla="*/ 2 w 76"/>
                <a:gd name="T3" fmla="*/ 26 h 54"/>
                <a:gd name="T4" fmla="*/ 4 w 76"/>
                <a:gd name="T5" fmla="*/ 38 h 54"/>
                <a:gd name="T6" fmla="*/ 6 w 76"/>
                <a:gd name="T7" fmla="*/ 44 h 54"/>
                <a:gd name="T8" fmla="*/ 8 w 76"/>
                <a:gd name="T9" fmla="*/ 48 h 54"/>
                <a:gd name="T10" fmla="*/ 10 w 76"/>
                <a:gd name="T11" fmla="*/ 50 h 54"/>
                <a:gd name="T12" fmla="*/ 12 w 76"/>
                <a:gd name="T13" fmla="*/ 52 h 54"/>
                <a:gd name="T14" fmla="*/ 14 w 76"/>
                <a:gd name="T15" fmla="*/ 52 h 54"/>
                <a:gd name="T16" fmla="*/ 18 w 76"/>
                <a:gd name="T17" fmla="*/ 54 h 54"/>
                <a:gd name="T18" fmla="*/ 26 w 76"/>
                <a:gd name="T19" fmla="*/ 54 h 54"/>
                <a:gd name="T20" fmla="*/ 34 w 76"/>
                <a:gd name="T21" fmla="*/ 54 h 54"/>
                <a:gd name="T22" fmla="*/ 44 w 76"/>
                <a:gd name="T23" fmla="*/ 54 h 54"/>
                <a:gd name="T24" fmla="*/ 56 w 76"/>
                <a:gd name="T25" fmla="*/ 54 h 54"/>
                <a:gd name="T26" fmla="*/ 76 w 76"/>
                <a:gd name="T27" fmla="*/ 16 h 54"/>
                <a:gd name="T28" fmla="*/ 76 w 76"/>
                <a:gd name="T29" fmla="*/ 10 h 54"/>
                <a:gd name="T30" fmla="*/ 74 w 76"/>
                <a:gd name="T31" fmla="*/ 6 h 54"/>
                <a:gd name="T32" fmla="*/ 74 w 76"/>
                <a:gd name="T33" fmla="*/ 4 h 54"/>
                <a:gd name="T34" fmla="*/ 72 w 76"/>
                <a:gd name="T35" fmla="*/ 2 h 54"/>
                <a:gd name="T36" fmla="*/ 72 w 76"/>
                <a:gd name="T37" fmla="*/ 2 h 54"/>
                <a:gd name="T38" fmla="*/ 70 w 76"/>
                <a:gd name="T39" fmla="*/ 2 h 54"/>
                <a:gd name="T40" fmla="*/ 68 w 76"/>
                <a:gd name="T41" fmla="*/ 2 h 54"/>
                <a:gd name="T42" fmla="*/ 66 w 76"/>
                <a:gd name="T43" fmla="*/ 4 h 54"/>
                <a:gd name="T44" fmla="*/ 62 w 76"/>
                <a:gd name="T45" fmla="*/ 12 h 54"/>
                <a:gd name="T46" fmla="*/ 60 w 76"/>
                <a:gd name="T47" fmla="*/ 16 h 54"/>
                <a:gd name="T48" fmla="*/ 56 w 76"/>
                <a:gd name="T49" fmla="*/ 22 h 54"/>
                <a:gd name="T50" fmla="*/ 52 w 76"/>
                <a:gd name="T51" fmla="*/ 26 h 54"/>
                <a:gd name="T52" fmla="*/ 50 w 76"/>
                <a:gd name="T53" fmla="*/ 28 h 54"/>
                <a:gd name="T54" fmla="*/ 44 w 76"/>
                <a:gd name="T55" fmla="*/ 30 h 54"/>
                <a:gd name="T56" fmla="*/ 38 w 76"/>
                <a:gd name="T57" fmla="*/ 32 h 54"/>
                <a:gd name="T58" fmla="*/ 30 w 76"/>
                <a:gd name="T59" fmla="*/ 32 h 54"/>
                <a:gd name="T60" fmla="*/ 26 w 76"/>
                <a:gd name="T61" fmla="*/ 32 h 54"/>
                <a:gd name="T62" fmla="*/ 22 w 76"/>
                <a:gd name="T63" fmla="*/ 32 h 54"/>
                <a:gd name="T64" fmla="*/ 16 w 76"/>
                <a:gd name="T65" fmla="*/ 28 h 54"/>
                <a:gd name="T66" fmla="*/ 12 w 76"/>
                <a:gd name="T67" fmla="*/ 26 h 54"/>
                <a:gd name="T68" fmla="*/ 6 w 76"/>
                <a:gd name="T69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54">
                  <a:moveTo>
                    <a:pt x="0" y="18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2" y="54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44" y="54"/>
                  </a:lnTo>
                  <a:lnTo>
                    <a:pt x="50" y="54"/>
                  </a:lnTo>
                  <a:lnTo>
                    <a:pt x="56" y="54"/>
                  </a:lnTo>
                  <a:lnTo>
                    <a:pt x="76" y="20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8" y="2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6" y="22"/>
                  </a:lnTo>
                  <a:lnTo>
                    <a:pt x="54" y="24"/>
                  </a:lnTo>
                  <a:lnTo>
                    <a:pt x="52" y="26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3" name="Freeform 85">
              <a:extLst>
                <a:ext uri="{FF2B5EF4-FFF2-40B4-BE49-F238E27FC236}">
                  <a16:creationId xmlns:a16="http://schemas.microsoft.com/office/drawing/2014/main" id="{88B0392A-0C07-4834-9F36-4F3C6AC9B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78" y="4020016"/>
              <a:ext cx="129766" cy="92202"/>
            </a:xfrm>
            <a:custGeom>
              <a:avLst/>
              <a:gdLst>
                <a:gd name="T0" fmla="*/ 0 w 76"/>
                <a:gd name="T1" fmla="*/ 18 h 54"/>
                <a:gd name="T2" fmla="*/ 2 w 76"/>
                <a:gd name="T3" fmla="*/ 26 h 54"/>
                <a:gd name="T4" fmla="*/ 4 w 76"/>
                <a:gd name="T5" fmla="*/ 38 h 54"/>
                <a:gd name="T6" fmla="*/ 6 w 76"/>
                <a:gd name="T7" fmla="*/ 44 h 54"/>
                <a:gd name="T8" fmla="*/ 8 w 76"/>
                <a:gd name="T9" fmla="*/ 48 h 54"/>
                <a:gd name="T10" fmla="*/ 10 w 76"/>
                <a:gd name="T11" fmla="*/ 50 h 54"/>
                <a:gd name="T12" fmla="*/ 12 w 76"/>
                <a:gd name="T13" fmla="*/ 52 h 54"/>
                <a:gd name="T14" fmla="*/ 14 w 76"/>
                <a:gd name="T15" fmla="*/ 52 h 54"/>
                <a:gd name="T16" fmla="*/ 18 w 76"/>
                <a:gd name="T17" fmla="*/ 54 h 54"/>
                <a:gd name="T18" fmla="*/ 26 w 76"/>
                <a:gd name="T19" fmla="*/ 54 h 54"/>
                <a:gd name="T20" fmla="*/ 34 w 76"/>
                <a:gd name="T21" fmla="*/ 54 h 54"/>
                <a:gd name="T22" fmla="*/ 44 w 76"/>
                <a:gd name="T23" fmla="*/ 54 h 54"/>
                <a:gd name="T24" fmla="*/ 56 w 76"/>
                <a:gd name="T25" fmla="*/ 54 h 54"/>
                <a:gd name="T26" fmla="*/ 76 w 76"/>
                <a:gd name="T27" fmla="*/ 16 h 54"/>
                <a:gd name="T28" fmla="*/ 76 w 76"/>
                <a:gd name="T29" fmla="*/ 10 h 54"/>
                <a:gd name="T30" fmla="*/ 74 w 76"/>
                <a:gd name="T31" fmla="*/ 6 h 54"/>
                <a:gd name="T32" fmla="*/ 74 w 76"/>
                <a:gd name="T33" fmla="*/ 4 h 54"/>
                <a:gd name="T34" fmla="*/ 72 w 76"/>
                <a:gd name="T35" fmla="*/ 2 h 54"/>
                <a:gd name="T36" fmla="*/ 72 w 76"/>
                <a:gd name="T37" fmla="*/ 2 h 54"/>
                <a:gd name="T38" fmla="*/ 70 w 76"/>
                <a:gd name="T39" fmla="*/ 2 h 54"/>
                <a:gd name="T40" fmla="*/ 68 w 76"/>
                <a:gd name="T41" fmla="*/ 2 h 54"/>
                <a:gd name="T42" fmla="*/ 66 w 76"/>
                <a:gd name="T43" fmla="*/ 4 h 54"/>
                <a:gd name="T44" fmla="*/ 62 w 76"/>
                <a:gd name="T45" fmla="*/ 12 h 54"/>
                <a:gd name="T46" fmla="*/ 60 w 76"/>
                <a:gd name="T47" fmla="*/ 16 h 54"/>
                <a:gd name="T48" fmla="*/ 56 w 76"/>
                <a:gd name="T49" fmla="*/ 22 h 54"/>
                <a:gd name="T50" fmla="*/ 52 w 76"/>
                <a:gd name="T51" fmla="*/ 26 h 54"/>
                <a:gd name="T52" fmla="*/ 50 w 76"/>
                <a:gd name="T53" fmla="*/ 28 h 54"/>
                <a:gd name="T54" fmla="*/ 44 w 76"/>
                <a:gd name="T55" fmla="*/ 30 h 54"/>
                <a:gd name="T56" fmla="*/ 38 w 76"/>
                <a:gd name="T57" fmla="*/ 32 h 54"/>
                <a:gd name="T58" fmla="*/ 30 w 76"/>
                <a:gd name="T59" fmla="*/ 32 h 54"/>
                <a:gd name="T60" fmla="*/ 26 w 76"/>
                <a:gd name="T61" fmla="*/ 32 h 54"/>
                <a:gd name="T62" fmla="*/ 22 w 76"/>
                <a:gd name="T63" fmla="*/ 32 h 54"/>
                <a:gd name="T64" fmla="*/ 16 w 76"/>
                <a:gd name="T65" fmla="*/ 28 h 54"/>
                <a:gd name="T66" fmla="*/ 12 w 76"/>
                <a:gd name="T67" fmla="*/ 26 h 54"/>
                <a:gd name="T68" fmla="*/ 6 w 76"/>
                <a:gd name="T69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54">
                  <a:moveTo>
                    <a:pt x="0" y="18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2" y="54"/>
                  </a:lnTo>
                  <a:lnTo>
                    <a:pt x="26" y="54"/>
                  </a:lnTo>
                  <a:lnTo>
                    <a:pt x="30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44" y="54"/>
                  </a:lnTo>
                  <a:lnTo>
                    <a:pt x="50" y="54"/>
                  </a:lnTo>
                  <a:lnTo>
                    <a:pt x="56" y="54"/>
                  </a:lnTo>
                  <a:lnTo>
                    <a:pt x="76" y="20"/>
                  </a:lnTo>
                  <a:lnTo>
                    <a:pt x="76" y="16"/>
                  </a:lnTo>
                  <a:lnTo>
                    <a:pt x="76" y="14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8" y="2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6" y="22"/>
                  </a:lnTo>
                  <a:lnTo>
                    <a:pt x="54" y="24"/>
                  </a:lnTo>
                  <a:lnTo>
                    <a:pt x="52" y="26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0" y="32"/>
                  </a:lnTo>
                  <a:lnTo>
                    <a:pt x="38" y="32"/>
                  </a:lnTo>
                  <a:lnTo>
                    <a:pt x="34" y="32"/>
                  </a:lnTo>
                  <a:lnTo>
                    <a:pt x="30" y="32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4" name="Freeform 86">
              <a:extLst>
                <a:ext uri="{FF2B5EF4-FFF2-40B4-BE49-F238E27FC236}">
                  <a16:creationId xmlns:a16="http://schemas.microsoft.com/office/drawing/2014/main" id="{8FAD66B4-75D4-44C7-9415-AD8C8622E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278" y="3675112"/>
              <a:ext cx="245872" cy="276606"/>
            </a:xfrm>
            <a:custGeom>
              <a:avLst/>
              <a:gdLst>
                <a:gd name="T0" fmla="*/ 82 w 144"/>
                <a:gd name="T1" fmla="*/ 142 h 162"/>
                <a:gd name="T2" fmla="*/ 76 w 144"/>
                <a:gd name="T3" fmla="*/ 128 h 162"/>
                <a:gd name="T4" fmla="*/ 70 w 144"/>
                <a:gd name="T5" fmla="*/ 124 h 162"/>
                <a:gd name="T6" fmla="*/ 60 w 144"/>
                <a:gd name="T7" fmla="*/ 120 h 162"/>
                <a:gd name="T8" fmla="*/ 56 w 144"/>
                <a:gd name="T9" fmla="*/ 110 h 162"/>
                <a:gd name="T10" fmla="*/ 52 w 144"/>
                <a:gd name="T11" fmla="*/ 104 h 162"/>
                <a:gd name="T12" fmla="*/ 46 w 144"/>
                <a:gd name="T13" fmla="*/ 104 h 162"/>
                <a:gd name="T14" fmla="*/ 36 w 144"/>
                <a:gd name="T15" fmla="*/ 106 h 162"/>
                <a:gd name="T16" fmla="*/ 30 w 144"/>
                <a:gd name="T17" fmla="*/ 102 h 162"/>
                <a:gd name="T18" fmla="*/ 18 w 144"/>
                <a:gd name="T19" fmla="*/ 94 h 162"/>
                <a:gd name="T20" fmla="*/ 14 w 144"/>
                <a:gd name="T21" fmla="*/ 90 h 162"/>
                <a:gd name="T22" fmla="*/ 16 w 144"/>
                <a:gd name="T23" fmla="*/ 68 h 162"/>
                <a:gd name="T24" fmla="*/ 34 w 144"/>
                <a:gd name="T25" fmla="*/ 58 h 162"/>
                <a:gd name="T26" fmla="*/ 36 w 144"/>
                <a:gd name="T27" fmla="*/ 50 h 162"/>
                <a:gd name="T28" fmla="*/ 38 w 144"/>
                <a:gd name="T29" fmla="*/ 30 h 162"/>
                <a:gd name="T30" fmla="*/ 52 w 144"/>
                <a:gd name="T31" fmla="*/ 10 h 162"/>
                <a:gd name="T32" fmla="*/ 62 w 144"/>
                <a:gd name="T33" fmla="*/ 2 h 162"/>
                <a:gd name="T34" fmla="*/ 70 w 144"/>
                <a:gd name="T35" fmla="*/ 0 h 162"/>
                <a:gd name="T36" fmla="*/ 72 w 144"/>
                <a:gd name="T37" fmla="*/ 4 h 162"/>
                <a:gd name="T38" fmla="*/ 76 w 144"/>
                <a:gd name="T39" fmla="*/ 10 h 162"/>
                <a:gd name="T40" fmla="*/ 84 w 144"/>
                <a:gd name="T41" fmla="*/ 12 h 162"/>
                <a:gd name="T42" fmla="*/ 94 w 144"/>
                <a:gd name="T43" fmla="*/ 18 h 162"/>
                <a:gd name="T44" fmla="*/ 96 w 144"/>
                <a:gd name="T45" fmla="*/ 24 h 162"/>
                <a:gd name="T46" fmla="*/ 102 w 144"/>
                <a:gd name="T47" fmla="*/ 26 h 162"/>
                <a:gd name="T48" fmla="*/ 110 w 144"/>
                <a:gd name="T49" fmla="*/ 26 h 162"/>
                <a:gd name="T50" fmla="*/ 112 w 144"/>
                <a:gd name="T51" fmla="*/ 28 h 162"/>
                <a:gd name="T52" fmla="*/ 110 w 144"/>
                <a:gd name="T53" fmla="*/ 38 h 162"/>
                <a:gd name="T54" fmla="*/ 108 w 144"/>
                <a:gd name="T55" fmla="*/ 44 h 162"/>
                <a:gd name="T56" fmla="*/ 100 w 144"/>
                <a:gd name="T57" fmla="*/ 48 h 162"/>
                <a:gd name="T58" fmla="*/ 98 w 144"/>
                <a:gd name="T59" fmla="*/ 54 h 162"/>
                <a:gd name="T60" fmla="*/ 98 w 144"/>
                <a:gd name="T61" fmla="*/ 64 h 162"/>
                <a:gd name="T62" fmla="*/ 102 w 144"/>
                <a:gd name="T63" fmla="*/ 66 h 162"/>
                <a:gd name="T64" fmla="*/ 112 w 144"/>
                <a:gd name="T65" fmla="*/ 70 h 162"/>
                <a:gd name="T66" fmla="*/ 114 w 144"/>
                <a:gd name="T67" fmla="*/ 74 h 162"/>
                <a:gd name="T68" fmla="*/ 116 w 144"/>
                <a:gd name="T69" fmla="*/ 82 h 162"/>
                <a:gd name="T70" fmla="*/ 118 w 144"/>
                <a:gd name="T71" fmla="*/ 84 h 162"/>
                <a:gd name="T72" fmla="*/ 128 w 144"/>
                <a:gd name="T73" fmla="*/ 86 h 162"/>
                <a:gd name="T74" fmla="*/ 136 w 144"/>
                <a:gd name="T75" fmla="*/ 82 h 162"/>
                <a:gd name="T76" fmla="*/ 138 w 144"/>
                <a:gd name="T77" fmla="*/ 88 h 162"/>
                <a:gd name="T78" fmla="*/ 138 w 144"/>
                <a:gd name="T79" fmla="*/ 96 h 162"/>
                <a:gd name="T80" fmla="*/ 134 w 144"/>
                <a:gd name="T81" fmla="*/ 106 h 162"/>
                <a:gd name="T82" fmla="*/ 134 w 144"/>
                <a:gd name="T83" fmla="*/ 110 h 162"/>
                <a:gd name="T84" fmla="*/ 138 w 144"/>
                <a:gd name="T85" fmla="*/ 112 h 162"/>
                <a:gd name="T86" fmla="*/ 142 w 144"/>
                <a:gd name="T87" fmla="*/ 114 h 162"/>
                <a:gd name="T88" fmla="*/ 144 w 144"/>
                <a:gd name="T89" fmla="*/ 126 h 162"/>
                <a:gd name="T90" fmla="*/ 124 w 144"/>
                <a:gd name="T91" fmla="*/ 132 h 162"/>
                <a:gd name="T92" fmla="*/ 122 w 144"/>
                <a:gd name="T93" fmla="*/ 136 h 162"/>
                <a:gd name="T94" fmla="*/ 120 w 144"/>
                <a:gd name="T95" fmla="*/ 150 h 162"/>
                <a:gd name="T96" fmla="*/ 114 w 144"/>
                <a:gd name="T97" fmla="*/ 160 h 162"/>
                <a:gd name="T98" fmla="*/ 108 w 144"/>
                <a:gd name="T99" fmla="*/ 162 h 162"/>
                <a:gd name="T100" fmla="*/ 100 w 144"/>
                <a:gd name="T101" fmla="*/ 158 h 162"/>
                <a:gd name="T102" fmla="*/ 86 w 144"/>
                <a:gd name="T103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62">
                  <a:moveTo>
                    <a:pt x="86" y="148"/>
                  </a:moveTo>
                  <a:lnTo>
                    <a:pt x="86" y="148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2" y="142"/>
                  </a:lnTo>
                  <a:lnTo>
                    <a:pt x="80" y="140"/>
                  </a:lnTo>
                  <a:lnTo>
                    <a:pt x="80" y="136"/>
                  </a:lnTo>
                  <a:lnTo>
                    <a:pt x="78" y="132"/>
                  </a:lnTo>
                  <a:lnTo>
                    <a:pt x="76" y="130"/>
                  </a:lnTo>
                  <a:lnTo>
                    <a:pt x="76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4" y="122"/>
                  </a:lnTo>
                  <a:lnTo>
                    <a:pt x="62" y="122"/>
                  </a:lnTo>
                  <a:lnTo>
                    <a:pt x="62" y="122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8" y="118"/>
                  </a:lnTo>
                  <a:lnTo>
                    <a:pt x="58" y="116"/>
                  </a:lnTo>
                  <a:lnTo>
                    <a:pt x="56" y="112"/>
                  </a:lnTo>
                  <a:lnTo>
                    <a:pt x="56" y="110"/>
                  </a:lnTo>
                  <a:lnTo>
                    <a:pt x="54" y="108"/>
                  </a:lnTo>
                  <a:lnTo>
                    <a:pt x="54" y="106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2" y="104"/>
                  </a:lnTo>
                  <a:lnTo>
                    <a:pt x="30" y="104"/>
                  </a:lnTo>
                  <a:lnTo>
                    <a:pt x="30" y="102"/>
                  </a:lnTo>
                  <a:lnTo>
                    <a:pt x="28" y="100"/>
                  </a:lnTo>
                  <a:lnTo>
                    <a:pt x="24" y="98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16" y="92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2" y="92"/>
                  </a:lnTo>
                  <a:lnTo>
                    <a:pt x="10" y="92"/>
                  </a:lnTo>
                  <a:lnTo>
                    <a:pt x="0" y="76"/>
                  </a:lnTo>
                  <a:lnTo>
                    <a:pt x="6" y="74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36"/>
                  </a:lnTo>
                  <a:lnTo>
                    <a:pt x="38" y="30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8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8" y="24"/>
                  </a:lnTo>
                  <a:lnTo>
                    <a:pt x="98" y="24"/>
                  </a:lnTo>
                  <a:lnTo>
                    <a:pt x="98" y="26"/>
                  </a:lnTo>
                  <a:lnTo>
                    <a:pt x="100" y="26"/>
                  </a:lnTo>
                  <a:lnTo>
                    <a:pt x="102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06" y="44"/>
                  </a:lnTo>
                  <a:lnTo>
                    <a:pt x="104" y="46"/>
                  </a:lnTo>
                  <a:lnTo>
                    <a:pt x="102" y="46"/>
                  </a:lnTo>
                  <a:lnTo>
                    <a:pt x="102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60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6" y="68"/>
                  </a:lnTo>
                  <a:lnTo>
                    <a:pt x="108" y="68"/>
                  </a:lnTo>
                  <a:lnTo>
                    <a:pt x="110" y="68"/>
                  </a:lnTo>
                  <a:lnTo>
                    <a:pt x="112" y="70"/>
                  </a:lnTo>
                  <a:lnTo>
                    <a:pt x="112" y="70"/>
                  </a:lnTo>
                  <a:lnTo>
                    <a:pt x="114" y="70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4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14" y="80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20" y="86"/>
                  </a:lnTo>
                  <a:lnTo>
                    <a:pt x="124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4"/>
                  </a:lnTo>
                  <a:lnTo>
                    <a:pt x="132" y="84"/>
                  </a:lnTo>
                  <a:lnTo>
                    <a:pt x="134" y="84"/>
                  </a:lnTo>
                  <a:lnTo>
                    <a:pt x="134" y="82"/>
                  </a:lnTo>
                  <a:lnTo>
                    <a:pt x="136" y="82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8" y="86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8" y="90"/>
                  </a:lnTo>
                  <a:lnTo>
                    <a:pt x="138" y="92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8"/>
                  </a:lnTo>
                  <a:lnTo>
                    <a:pt x="138" y="98"/>
                  </a:lnTo>
                  <a:lnTo>
                    <a:pt x="136" y="102"/>
                  </a:lnTo>
                  <a:lnTo>
                    <a:pt x="134" y="104"/>
                  </a:lnTo>
                  <a:lnTo>
                    <a:pt x="134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12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2" y="112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4" y="116"/>
                  </a:lnTo>
                  <a:lnTo>
                    <a:pt x="144" y="120"/>
                  </a:lnTo>
                  <a:lnTo>
                    <a:pt x="144" y="122"/>
                  </a:lnTo>
                  <a:lnTo>
                    <a:pt x="144" y="126"/>
                  </a:lnTo>
                  <a:lnTo>
                    <a:pt x="144" y="128"/>
                  </a:lnTo>
                  <a:lnTo>
                    <a:pt x="130" y="132"/>
                  </a:lnTo>
                  <a:lnTo>
                    <a:pt x="128" y="132"/>
                  </a:lnTo>
                  <a:lnTo>
                    <a:pt x="126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2" y="132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6"/>
                  </a:lnTo>
                  <a:lnTo>
                    <a:pt x="120" y="138"/>
                  </a:lnTo>
                  <a:lnTo>
                    <a:pt x="120" y="138"/>
                  </a:lnTo>
                  <a:lnTo>
                    <a:pt x="120" y="142"/>
                  </a:lnTo>
                  <a:lnTo>
                    <a:pt x="120" y="146"/>
                  </a:lnTo>
                  <a:lnTo>
                    <a:pt x="120" y="150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20" y="156"/>
                  </a:lnTo>
                  <a:lnTo>
                    <a:pt x="116" y="158"/>
                  </a:lnTo>
                  <a:lnTo>
                    <a:pt x="114" y="160"/>
                  </a:lnTo>
                  <a:lnTo>
                    <a:pt x="112" y="162"/>
                  </a:lnTo>
                  <a:lnTo>
                    <a:pt x="112" y="162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08" y="162"/>
                  </a:lnTo>
                  <a:lnTo>
                    <a:pt x="106" y="162"/>
                  </a:lnTo>
                  <a:lnTo>
                    <a:pt x="106" y="162"/>
                  </a:lnTo>
                  <a:lnTo>
                    <a:pt x="104" y="160"/>
                  </a:lnTo>
                  <a:lnTo>
                    <a:pt x="102" y="160"/>
                  </a:lnTo>
                  <a:lnTo>
                    <a:pt x="100" y="158"/>
                  </a:lnTo>
                  <a:lnTo>
                    <a:pt x="96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4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007679EA-E3F8-4F2D-AAC2-4F5B92988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278" y="3675112"/>
              <a:ext cx="245872" cy="276606"/>
            </a:xfrm>
            <a:custGeom>
              <a:avLst/>
              <a:gdLst>
                <a:gd name="T0" fmla="*/ 82 w 144"/>
                <a:gd name="T1" fmla="*/ 142 h 162"/>
                <a:gd name="T2" fmla="*/ 76 w 144"/>
                <a:gd name="T3" fmla="*/ 128 h 162"/>
                <a:gd name="T4" fmla="*/ 70 w 144"/>
                <a:gd name="T5" fmla="*/ 124 h 162"/>
                <a:gd name="T6" fmla="*/ 60 w 144"/>
                <a:gd name="T7" fmla="*/ 120 h 162"/>
                <a:gd name="T8" fmla="*/ 56 w 144"/>
                <a:gd name="T9" fmla="*/ 110 h 162"/>
                <a:gd name="T10" fmla="*/ 52 w 144"/>
                <a:gd name="T11" fmla="*/ 104 h 162"/>
                <a:gd name="T12" fmla="*/ 46 w 144"/>
                <a:gd name="T13" fmla="*/ 104 h 162"/>
                <a:gd name="T14" fmla="*/ 36 w 144"/>
                <a:gd name="T15" fmla="*/ 106 h 162"/>
                <a:gd name="T16" fmla="*/ 30 w 144"/>
                <a:gd name="T17" fmla="*/ 102 h 162"/>
                <a:gd name="T18" fmla="*/ 18 w 144"/>
                <a:gd name="T19" fmla="*/ 94 h 162"/>
                <a:gd name="T20" fmla="*/ 14 w 144"/>
                <a:gd name="T21" fmla="*/ 90 h 162"/>
                <a:gd name="T22" fmla="*/ 16 w 144"/>
                <a:gd name="T23" fmla="*/ 68 h 162"/>
                <a:gd name="T24" fmla="*/ 34 w 144"/>
                <a:gd name="T25" fmla="*/ 58 h 162"/>
                <a:gd name="T26" fmla="*/ 36 w 144"/>
                <a:gd name="T27" fmla="*/ 50 h 162"/>
                <a:gd name="T28" fmla="*/ 38 w 144"/>
                <a:gd name="T29" fmla="*/ 30 h 162"/>
                <a:gd name="T30" fmla="*/ 52 w 144"/>
                <a:gd name="T31" fmla="*/ 10 h 162"/>
                <a:gd name="T32" fmla="*/ 62 w 144"/>
                <a:gd name="T33" fmla="*/ 2 h 162"/>
                <a:gd name="T34" fmla="*/ 70 w 144"/>
                <a:gd name="T35" fmla="*/ 0 h 162"/>
                <a:gd name="T36" fmla="*/ 72 w 144"/>
                <a:gd name="T37" fmla="*/ 4 h 162"/>
                <a:gd name="T38" fmla="*/ 76 w 144"/>
                <a:gd name="T39" fmla="*/ 10 h 162"/>
                <a:gd name="T40" fmla="*/ 84 w 144"/>
                <a:gd name="T41" fmla="*/ 12 h 162"/>
                <a:gd name="T42" fmla="*/ 94 w 144"/>
                <a:gd name="T43" fmla="*/ 18 h 162"/>
                <a:gd name="T44" fmla="*/ 96 w 144"/>
                <a:gd name="T45" fmla="*/ 24 h 162"/>
                <a:gd name="T46" fmla="*/ 102 w 144"/>
                <a:gd name="T47" fmla="*/ 26 h 162"/>
                <a:gd name="T48" fmla="*/ 110 w 144"/>
                <a:gd name="T49" fmla="*/ 26 h 162"/>
                <a:gd name="T50" fmla="*/ 112 w 144"/>
                <a:gd name="T51" fmla="*/ 28 h 162"/>
                <a:gd name="T52" fmla="*/ 110 w 144"/>
                <a:gd name="T53" fmla="*/ 38 h 162"/>
                <a:gd name="T54" fmla="*/ 108 w 144"/>
                <a:gd name="T55" fmla="*/ 44 h 162"/>
                <a:gd name="T56" fmla="*/ 100 w 144"/>
                <a:gd name="T57" fmla="*/ 48 h 162"/>
                <a:gd name="T58" fmla="*/ 98 w 144"/>
                <a:gd name="T59" fmla="*/ 54 h 162"/>
                <a:gd name="T60" fmla="*/ 98 w 144"/>
                <a:gd name="T61" fmla="*/ 64 h 162"/>
                <a:gd name="T62" fmla="*/ 102 w 144"/>
                <a:gd name="T63" fmla="*/ 66 h 162"/>
                <a:gd name="T64" fmla="*/ 112 w 144"/>
                <a:gd name="T65" fmla="*/ 70 h 162"/>
                <a:gd name="T66" fmla="*/ 114 w 144"/>
                <a:gd name="T67" fmla="*/ 74 h 162"/>
                <a:gd name="T68" fmla="*/ 116 w 144"/>
                <a:gd name="T69" fmla="*/ 82 h 162"/>
                <a:gd name="T70" fmla="*/ 118 w 144"/>
                <a:gd name="T71" fmla="*/ 84 h 162"/>
                <a:gd name="T72" fmla="*/ 128 w 144"/>
                <a:gd name="T73" fmla="*/ 86 h 162"/>
                <a:gd name="T74" fmla="*/ 136 w 144"/>
                <a:gd name="T75" fmla="*/ 82 h 162"/>
                <a:gd name="T76" fmla="*/ 138 w 144"/>
                <a:gd name="T77" fmla="*/ 88 h 162"/>
                <a:gd name="T78" fmla="*/ 138 w 144"/>
                <a:gd name="T79" fmla="*/ 96 h 162"/>
                <a:gd name="T80" fmla="*/ 134 w 144"/>
                <a:gd name="T81" fmla="*/ 106 h 162"/>
                <a:gd name="T82" fmla="*/ 134 w 144"/>
                <a:gd name="T83" fmla="*/ 110 h 162"/>
                <a:gd name="T84" fmla="*/ 138 w 144"/>
                <a:gd name="T85" fmla="*/ 112 h 162"/>
                <a:gd name="T86" fmla="*/ 142 w 144"/>
                <a:gd name="T87" fmla="*/ 114 h 162"/>
                <a:gd name="T88" fmla="*/ 144 w 144"/>
                <a:gd name="T89" fmla="*/ 126 h 162"/>
                <a:gd name="T90" fmla="*/ 124 w 144"/>
                <a:gd name="T91" fmla="*/ 132 h 162"/>
                <a:gd name="T92" fmla="*/ 122 w 144"/>
                <a:gd name="T93" fmla="*/ 136 h 162"/>
                <a:gd name="T94" fmla="*/ 120 w 144"/>
                <a:gd name="T95" fmla="*/ 150 h 162"/>
                <a:gd name="T96" fmla="*/ 114 w 144"/>
                <a:gd name="T97" fmla="*/ 160 h 162"/>
                <a:gd name="T98" fmla="*/ 108 w 144"/>
                <a:gd name="T99" fmla="*/ 162 h 162"/>
                <a:gd name="T100" fmla="*/ 100 w 144"/>
                <a:gd name="T101" fmla="*/ 158 h 162"/>
                <a:gd name="T102" fmla="*/ 86 w 144"/>
                <a:gd name="T103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62">
                  <a:moveTo>
                    <a:pt x="86" y="148"/>
                  </a:moveTo>
                  <a:lnTo>
                    <a:pt x="86" y="148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2" y="142"/>
                  </a:lnTo>
                  <a:lnTo>
                    <a:pt x="80" y="140"/>
                  </a:lnTo>
                  <a:lnTo>
                    <a:pt x="80" y="136"/>
                  </a:lnTo>
                  <a:lnTo>
                    <a:pt x="78" y="132"/>
                  </a:lnTo>
                  <a:lnTo>
                    <a:pt x="76" y="130"/>
                  </a:lnTo>
                  <a:lnTo>
                    <a:pt x="76" y="128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4" y="122"/>
                  </a:lnTo>
                  <a:lnTo>
                    <a:pt x="62" y="122"/>
                  </a:lnTo>
                  <a:lnTo>
                    <a:pt x="62" y="122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8" y="118"/>
                  </a:lnTo>
                  <a:lnTo>
                    <a:pt x="58" y="116"/>
                  </a:lnTo>
                  <a:lnTo>
                    <a:pt x="56" y="112"/>
                  </a:lnTo>
                  <a:lnTo>
                    <a:pt x="56" y="110"/>
                  </a:lnTo>
                  <a:lnTo>
                    <a:pt x="54" y="108"/>
                  </a:lnTo>
                  <a:lnTo>
                    <a:pt x="54" y="106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2" y="104"/>
                  </a:lnTo>
                  <a:lnTo>
                    <a:pt x="30" y="104"/>
                  </a:lnTo>
                  <a:lnTo>
                    <a:pt x="30" y="102"/>
                  </a:lnTo>
                  <a:lnTo>
                    <a:pt x="28" y="100"/>
                  </a:lnTo>
                  <a:lnTo>
                    <a:pt x="24" y="98"/>
                  </a:lnTo>
                  <a:lnTo>
                    <a:pt x="22" y="96"/>
                  </a:lnTo>
                  <a:lnTo>
                    <a:pt x="20" y="94"/>
                  </a:lnTo>
                  <a:lnTo>
                    <a:pt x="18" y="94"/>
                  </a:lnTo>
                  <a:lnTo>
                    <a:pt x="18" y="92"/>
                  </a:lnTo>
                  <a:lnTo>
                    <a:pt x="16" y="92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2" y="92"/>
                  </a:lnTo>
                  <a:lnTo>
                    <a:pt x="10" y="92"/>
                  </a:lnTo>
                  <a:lnTo>
                    <a:pt x="0" y="76"/>
                  </a:lnTo>
                  <a:lnTo>
                    <a:pt x="6" y="74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60"/>
                  </a:lnTo>
                  <a:lnTo>
                    <a:pt x="34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6" y="54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36"/>
                  </a:lnTo>
                  <a:lnTo>
                    <a:pt x="38" y="30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8" y="14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4"/>
                  </a:lnTo>
                  <a:lnTo>
                    <a:pt x="74" y="6"/>
                  </a:lnTo>
                  <a:lnTo>
                    <a:pt x="74" y="8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8" y="24"/>
                  </a:lnTo>
                  <a:lnTo>
                    <a:pt x="98" y="24"/>
                  </a:lnTo>
                  <a:lnTo>
                    <a:pt x="98" y="26"/>
                  </a:lnTo>
                  <a:lnTo>
                    <a:pt x="100" y="26"/>
                  </a:lnTo>
                  <a:lnTo>
                    <a:pt x="102" y="26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06" y="44"/>
                  </a:lnTo>
                  <a:lnTo>
                    <a:pt x="104" y="46"/>
                  </a:lnTo>
                  <a:lnTo>
                    <a:pt x="102" y="46"/>
                  </a:lnTo>
                  <a:lnTo>
                    <a:pt x="102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2"/>
                  </a:lnTo>
                  <a:lnTo>
                    <a:pt x="98" y="54"/>
                  </a:lnTo>
                  <a:lnTo>
                    <a:pt x="98" y="56"/>
                  </a:lnTo>
                  <a:lnTo>
                    <a:pt x="98" y="60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6"/>
                  </a:lnTo>
                  <a:lnTo>
                    <a:pt x="106" y="68"/>
                  </a:lnTo>
                  <a:lnTo>
                    <a:pt x="108" y="68"/>
                  </a:lnTo>
                  <a:lnTo>
                    <a:pt x="110" y="68"/>
                  </a:lnTo>
                  <a:lnTo>
                    <a:pt x="112" y="70"/>
                  </a:lnTo>
                  <a:lnTo>
                    <a:pt x="112" y="70"/>
                  </a:lnTo>
                  <a:lnTo>
                    <a:pt x="114" y="70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4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14" y="78"/>
                  </a:lnTo>
                  <a:lnTo>
                    <a:pt x="114" y="80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16" y="84"/>
                  </a:lnTo>
                  <a:lnTo>
                    <a:pt x="116" y="84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20" y="86"/>
                  </a:lnTo>
                  <a:lnTo>
                    <a:pt x="124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4"/>
                  </a:lnTo>
                  <a:lnTo>
                    <a:pt x="132" y="84"/>
                  </a:lnTo>
                  <a:lnTo>
                    <a:pt x="134" y="84"/>
                  </a:lnTo>
                  <a:lnTo>
                    <a:pt x="134" y="82"/>
                  </a:lnTo>
                  <a:lnTo>
                    <a:pt x="136" y="82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8" y="86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8" y="90"/>
                  </a:lnTo>
                  <a:lnTo>
                    <a:pt x="138" y="92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8"/>
                  </a:lnTo>
                  <a:lnTo>
                    <a:pt x="138" y="98"/>
                  </a:lnTo>
                  <a:lnTo>
                    <a:pt x="136" y="102"/>
                  </a:lnTo>
                  <a:lnTo>
                    <a:pt x="134" y="104"/>
                  </a:lnTo>
                  <a:lnTo>
                    <a:pt x="134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12"/>
                  </a:lnTo>
                  <a:lnTo>
                    <a:pt x="138" y="112"/>
                  </a:lnTo>
                  <a:lnTo>
                    <a:pt x="138" y="112"/>
                  </a:lnTo>
                  <a:lnTo>
                    <a:pt x="140" y="112"/>
                  </a:lnTo>
                  <a:lnTo>
                    <a:pt x="142" y="112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44" y="116"/>
                  </a:lnTo>
                  <a:lnTo>
                    <a:pt x="144" y="120"/>
                  </a:lnTo>
                  <a:lnTo>
                    <a:pt x="144" y="122"/>
                  </a:lnTo>
                  <a:lnTo>
                    <a:pt x="144" y="126"/>
                  </a:lnTo>
                  <a:lnTo>
                    <a:pt x="144" y="128"/>
                  </a:lnTo>
                  <a:lnTo>
                    <a:pt x="130" y="132"/>
                  </a:lnTo>
                  <a:lnTo>
                    <a:pt x="128" y="132"/>
                  </a:lnTo>
                  <a:lnTo>
                    <a:pt x="126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2" y="132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6"/>
                  </a:lnTo>
                  <a:lnTo>
                    <a:pt x="120" y="138"/>
                  </a:lnTo>
                  <a:lnTo>
                    <a:pt x="120" y="138"/>
                  </a:lnTo>
                  <a:lnTo>
                    <a:pt x="120" y="142"/>
                  </a:lnTo>
                  <a:lnTo>
                    <a:pt x="120" y="146"/>
                  </a:lnTo>
                  <a:lnTo>
                    <a:pt x="120" y="150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20" y="156"/>
                  </a:lnTo>
                  <a:lnTo>
                    <a:pt x="116" y="158"/>
                  </a:lnTo>
                  <a:lnTo>
                    <a:pt x="114" y="160"/>
                  </a:lnTo>
                  <a:lnTo>
                    <a:pt x="112" y="162"/>
                  </a:lnTo>
                  <a:lnTo>
                    <a:pt x="112" y="162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08" y="162"/>
                  </a:lnTo>
                  <a:lnTo>
                    <a:pt x="106" y="162"/>
                  </a:lnTo>
                  <a:lnTo>
                    <a:pt x="106" y="162"/>
                  </a:lnTo>
                  <a:lnTo>
                    <a:pt x="104" y="160"/>
                  </a:lnTo>
                  <a:lnTo>
                    <a:pt x="102" y="160"/>
                  </a:lnTo>
                  <a:lnTo>
                    <a:pt x="100" y="158"/>
                  </a:lnTo>
                  <a:lnTo>
                    <a:pt x="96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4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6" name="Freeform 88">
              <a:extLst>
                <a:ext uri="{FF2B5EF4-FFF2-40B4-BE49-F238E27FC236}">
                  <a16:creationId xmlns:a16="http://schemas.microsoft.com/office/drawing/2014/main" id="{6E626E91-306F-4A81-97F3-4DFFDEB34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128" y="3955132"/>
              <a:ext cx="68298" cy="40979"/>
            </a:xfrm>
            <a:custGeom>
              <a:avLst/>
              <a:gdLst>
                <a:gd name="T0" fmla="*/ 34 w 40"/>
                <a:gd name="T1" fmla="*/ 24 h 24"/>
                <a:gd name="T2" fmla="*/ 34 w 40"/>
                <a:gd name="T3" fmla="*/ 24 h 24"/>
                <a:gd name="T4" fmla="*/ 34 w 40"/>
                <a:gd name="T5" fmla="*/ 24 h 24"/>
                <a:gd name="T6" fmla="*/ 34 w 40"/>
                <a:gd name="T7" fmla="*/ 24 h 24"/>
                <a:gd name="T8" fmla="*/ 32 w 40"/>
                <a:gd name="T9" fmla="*/ 24 h 24"/>
                <a:gd name="T10" fmla="*/ 32 w 40"/>
                <a:gd name="T11" fmla="*/ 24 h 24"/>
                <a:gd name="T12" fmla="*/ 30 w 40"/>
                <a:gd name="T13" fmla="*/ 24 h 24"/>
                <a:gd name="T14" fmla="*/ 26 w 40"/>
                <a:gd name="T15" fmla="*/ 24 h 24"/>
                <a:gd name="T16" fmla="*/ 24 w 40"/>
                <a:gd name="T17" fmla="*/ 24 h 24"/>
                <a:gd name="T18" fmla="*/ 22 w 40"/>
                <a:gd name="T19" fmla="*/ 22 h 24"/>
                <a:gd name="T20" fmla="*/ 18 w 40"/>
                <a:gd name="T21" fmla="*/ 22 h 24"/>
                <a:gd name="T22" fmla="*/ 16 w 40"/>
                <a:gd name="T23" fmla="*/ 22 h 24"/>
                <a:gd name="T24" fmla="*/ 12 w 40"/>
                <a:gd name="T25" fmla="*/ 20 h 24"/>
                <a:gd name="T26" fmla="*/ 10 w 40"/>
                <a:gd name="T27" fmla="*/ 20 h 24"/>
                <a:gd name="T28" fmla="*/ 8 w 40"/>
                <a:gd name="T29" fmla="*/ 18 h 24"/>
                <a:gd name="T30" fmla="*/ 6 w 40"/>
                <a:gd name="T31" fmla="*/ 18 h 24"/>
                <a:gd name="T32" fmla="*/ 6 w 40"/>
                <a:gd name="T33" fmla="*/ 16 h 24"/>
                <a:gd name="T34" fmla="*/ 4 w 40"/>
                <a:gd name="T35" fmla="*/ 16 h 24"/>
                <a:gd name="T36" fmla="*/ 4 w 40"/>
                <a:gd name="T37" fmla="*/ 16 h 24"/>
                <a:gd name="T38" fmla="*/ 4 w 40"/>
                <a:gd name="T39" fmla="*/ 12 h 24"/>
                <a:gd name="T40" fmla="*/ 2 w 40"/>
                <a:gd name="T41" fmla="*/ 10 h 24"/>
                <a:gd name="T42" fmla="*/ 2 w 40"/>
                <a:gd name="T43" fmla="*/ 8 h 24"/>
                <a:gd name="T44" fmla="*/ 0 w 40"/>
                <a:gd name="T45" fmla="*/ 2 h 24"/>
                <a:gd name="T46" fmla="*/ 0 w 40"/>
                <a:gd name="T47" fmla="*/ 0 h 24"/>
                <a:gd name="T48" fmla="*/ 2 w 40"/>
                <a:gd name="T49" fmla="*/ 0 h 24"/>
                <a:gd name="T50" fmla="*/ 6 w 40"/>
                <a:gd name="T51" fmla="*/ 4 h 24"/>
                <a:gd name="T52" fmla="*/ 12 w 40"/>
                <a:gd name="T53" fmla="*/ 6 h 24"/>
                <a:gd name="T54" fmla="*/ 14 w 40"/>
                <a:gd name="T55" fmla="*/ 8 h 24"/>
                <a:gd name="T56" fmla="*/ 16 w 40"/>
                <a:gd name="T57" fmla="*/ 8 h 24"/>
                <a:gd name="T58" fmla="*/ 16 w 40"/>
                <a:gd name="T59" fmla="*/ 8 h 24"/>
                <a:gd name="T60" fmla="*/ 18 w 40"/>
                <a:gd name="T61" fmla="*/ 8 h 24"/>
                <a:gd name="T62" fmla="*/ 22 w 40"/>
                <a:gd name="T63" fmla="*/ 8 h 24"/>
                <a:gd name="T64" fmla="*/ 26 w 40"/>
                <a:gd name="T65" fmla="*/ 8 h 24"/>
                <a:gd name="T66" fmla="*/ 30 w 40"/>
                <a:gd name="T67" fmla="*/ 8 h 24"/>
                <a:gd name="T68" fmla="*/ 36 w 40"/>
                <a:gd name="T69" fmla="*/ 8 h 24"/>
                <a:gd name="T70" fmla="*/ 40 w 40"/>
                <a:gd name="T71" fmla="*/ 8 h 24"/>
                <a:gd name="T72" fmla="*/ 40 w 40"/>
                <a:gd name="T73" fmla="*/ 10 h 24"/>
                <a:gd name="T74" fmla="*/ 38 w 40"/>
                <a:gd name="T75" fmla="*/ 12 h 24"/>
                <a:gd name="T76" fmla="*/ 38 w 40"/>
                <a:gd name="T77" fmla="*/ 14 h 24"/>
                <a:gd name="T78" fmla="*/ 38 w 40"/>
                <a:gd name="T79" fmla="*/ 18 h 24"/>
                <a:gd name="T80" fmla="*/ 36 w 40"/>
                <a:gd name="T81" fmla="*/ 20 h 24"/>
                <a:gd name="T82" fmla="*/ 36 w 40"/>
                <a:gd name="T83" fmla="*/ 20 h 24"/>
                <a:gd name="T84" fmla="*/ 36 w 40"/>
                <a:gd name="T85" fmla="*/ 22 h 24"/>
                <a:gd name="T86" fmla="*/ 36 w 40"/>
                <a:gd name="T87" fmla="*/ 22 h 24"/>
                <a:gd name="T88" fmla="*/ 34 w 40"/>
                <a:gd name="T8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24">
                  <a:moveTo>
                    <a:pt x="34" y="24"/>
                  </a:move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5C7E135D-B5CE-4613-B07F-7680BA1B6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128" y="3955132"/>
              <a:ext cx="68298" cy="40979"/>
            </a:xfrm>
            <a:custGeom>
              <a:avLst/>
              <a:gdLst>
                <a:gd name="T0" fmla="*/ 34 w 40"/>
                <a:gd name="T1" fmla="*/ 24 h 24"/>
                <a:gd name="T2" fmla="*/ 34 w 40"/>
                <a:gd name="T3" fmla="*/ 24 h 24"/>
                <a:gd name="T4" fmla="*/ 34 w 40"/>
                <a:gd name="T5" fmla="*/ 24 h 24"/>
                <a:gd name="T6" fmla="*/ 34 w 40"/>
                <a:gd name="T7" fmla="*/ 24 h 24"/>
                <a:gd name="T8" fmla="*/ 32 w 40"/>
                <a:gd name="T9" fmla="*/ 24 h 24"/>
                <a:gd name="T10" fmla="*/ 32 w 40"/>
                <a:gd name="T11" fmla="*/ 24 h 24"/>
                <a:gd name="T12" fmla="*/ 30 w 40"/>
                <a:gd name="T13" fmla="*/ 24 h 24"/>
                <a:gd name="T14" fmla="*/ 26 w 40"/>
                <a:gd name="T15" fmla="*/ 24 h 24"/>
                <a:gd name="T16" fmla="*/ 24 w 40"/>
                <a:gd name="T17" fmla="*/ 24 h 24"/>
                <a:gd name="T18" fmla="*/ 22 w 40"/>
                <a:gd name="T19" fmla="*/ 22 h 24"/>
                <a:gd name="T20" fmla="*/ 18 w 40"/>
                <a:gd name="T21" fmla="*/ 22 h 24"/>
                <a:gd name="T22" fmla="*/ 16 w 40"/>
                <a:gd name="T23" fmla="*/ 22 h 24"/>
                <a:gd name="T24" fmla="*/ 12 w 40"/>
                <a:gd name="T25" fmla="*/ 20 h 24"/>
                <a:gd name="T26" fmla="*/ 10 w 40"/>
                <a:gd name="T27" fmla="*/ 20 h 24"/>
                <a:gd name="T28" fmla="*/ 8 w 40"/>
                <a:gd name="T29" fmla="*/ 18 h 24"/>
                <a:gd name="T30" fmla="*/ 6 w 40"/>
                <a:gd name="T31" fmla="*/ 18 h 24"/>
                <a:gd name="T32" fmla="*/ 6 w 40"/>
                <a:gd name="T33" fmla="*/ 16 h 24"/>
                <a:gd name="T34" fmla="*/ 4 w 40"/>
                <a:gd name="T35" fmla="*/ 16 h 24"/>
                <a:gd name="T36" fmla="*/ 4 w 40"/>
                <a:gd name="T37" fmla="*/ 16 h 24"/>
                <a:gd name="T38" fmla="*/ 4 w 40"/>
                <a:gd name="T39" fmla="*/ 12 h 24"/>
                <a:gd name="T40" fmla="*/ 2 w 40"/>
                <a:gd name="T41" fmla="*/ 10 h 24"/>
                <a:gd name="T42" fmla="*/ 2 w 40"/>
                <a:gd name="T43" fmla="*/ 8 h 24"/>
                <a:gd name="T44" fmla="*/ 0 w 40"/>
                <a:gd name="T45" fmla="*/ 2 h 24"/>
                <a:gd name="T46" fmla="*/ 0 w 40"/>
                <a:gd name="T47" fmla="*/ 0 h 24"/>
                <a:gd name="T48" fmla="*/ 2 w 40"/>
                <a:gd name="T49" fmla="*/ 0 h 24"/>
                <a:gd name="T50" fmla="*/ 6 w 40"/>
                <a:gd name="T51" fmla="*/ 4 h 24"/>
                <a:gd name="T52" fmla="*/ 12 w 40"/>
                <a:gd name="T53" fmla="*/ 6 h 24"/>
                <a:gd name="T54" fmla="*/ 14 w 40"/>
                <a:gd name="T55" fmla="*/ 8 h 24"/>
                <a:gd name="T56" fmla="*/ 16 w 40"/>
                <a:gd name="T57" fmla="*/ 8 h 24"/>
                <a:gd name="T58" fmla="*/ 16 w 40"/>
                <a:gd name="T59" fmla="*/ 8 h 24"/>
                <a:gd name="T60" fmla="*/ 18 w 40"/>
                <a:gd name="T61" fmla="*/ 8 h 24"/>
                <a:gd name="T62" fmla="*/ 22 w 40"/>
                <a:gd name="T63" fmla="*/ 8 h 24"/>
                <a:gd name="T64" fmla="*/ 26 w 40"/>
                <a:gd name="T65" fmla="*/ 8 h 24"/>
                <a:gd name="T66" fmla="*/ 30 w 40"/>
                <a:gd name="T67" fmla="*/ 8 h 24"/>
                <a:gd name="T68" fmla="*/ 36 w 40"/>
                <a:gd name="T69" fmla="*/ 8 h 24"/>
                <a:gd name="T70" fmla="*/ 40 w 40"/>
                <a:gd name="T71" fmla="*/ 8 h 24"/>
                <a:gd name="T72" fmla="*/ 40 w 40"/>
                <a:gd name="T73" fmla="*/ 10 h 24"/>
                <a:gd name="T74" fmla="*/ 38 w 40"/>
                <a:gd name="T75" fmla="*/ 12 h 24"/>
                <a:gd name="T76" fmla="*/ 38 w 40"/>
                <a:gd name="T77" fmla="*/ 14 h 24"/>
                <a:gd name="T78" fmla="*/ 38 w 40"/>
                <a:gd name="T79" fmla="*/ 18 h 24"/>
                <a:gd name="T80" fmla="*/ 36 w 40"/>
                <a:gd name="T81" fmla="*/ 20 h 24"/>
                <a:gd name="T82" fmla="*/ 36 w 40"/>
                <a:gd name="T83" fmla="*/ 20 h 24"/>
                <a:gd name="T84" fmla="*/ 36 w 40"/>
                <a:gd name="T85" fmla="*/ 22 h 24"/>
                <a:gd name="T86" fmla="*/ 36 w 40"/>
                <a:gd name="T87" fmla="*/ 22 h 24"/>
                <a:gd name="T88" fmla="*/ 34 w 40"/>
                <a:gd name="T8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24">
                  <a:moveTo>
                    <a:pt x="34" y="24"/>
                  </a:move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6" y="8"/>
                  </a:lnTo>
                  <a:lnTo>
                    <a:pt x="40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8" y="14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F8AB317A-E95B-4092-88C1-22CFBAB42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417" y="3811707"/>
              <a:ext cx="27319" cy="88787"/>
            </a:xfrm>
            <a:custGeom>
              <a:avLst/>
              <a:gdLst>
                <a:gd name="T0" fmla="*/ 0 w 16"/>
                <a:gd name="T1" fmla="*/ 30 h 52"/>
                <a:gd name="T2" fmla="*/ 0 w 16"/>
                <a:gd name="T3" fmla="*/ 30 h 52"/>
                <a:gd name="T4" fmla="*/ 0 w 16"/>
                <a:gd name="T5" fmla="*/ 32 h 52"/>
                <a:gd name="T6" fmla="*/ 0 w 16"/>
                <a:gd name="T7" fmla="*/ 32 h 52"/>
                <a:gd name="T8" fmla="*/ 0 w 16"/>
                <a:gd name="T9" fmla="*/ 34 h 52"/>
                <a:gd name="T10" fmla="*/ 2 w 16"/>
                <a:gd name="T11" fmla="*/ 36 h 52"/>
                <a:gd name="T12" fmla="*/ 4 w 16"/>
                <a:gd name="T13" fmla="*/ 40 h 52"/>
                <a:gd name="T14" fmla="*/ 6 w 16"/>
                <a:gd name="T15" fmla="*/ 44 h 52"/>
                <a:gd name="T16" fmla="*/ 8 w 16"/>
                <a:gd name="T17" fmla="*/ 46 h 52"/>
                <a:gd name="T18" fmla="*/ 10 w 16"/>
                <a:gd name="T19" fmla="*/ 50 h 52"/>
                <a:gd name="T20" fmla="*/ 12 w 16"/>
                <a:gd name="T21" fmla="*/ 52 h 52"/>
                <a:gd name="T22" fmla="*/ 14 w 16"/>
                <a:gd name="T23" fmla="*/ 42 h 52"/>
                <a:gd name="T24" fmla="*/ 14 w 16"/>
                <a:gd name="T25" fmla="*/ 36 h 52"/>
                <a:gd name="T26" fmla="*/ 16 w 16"/>
                <a:gd name="T27" fmla="*/ 30 h 52"/>
                <a:gd name="T28" fmla="*/ 16 w 16"/>
                <a:gd name="T29" fmla="*/ 26 h 52"/>
                <a:gd name="T30" fmla="*/ 16 w 16"/>
                <a:gd name="T31" fmla="*/ 22 h 52"/>
                <a:gd name="T32" fmla="*/ 16 w 16"/>
                <a:gd name="T33" fmla="*/ 12 h 52"/>
                <a:gd name="T34" fmla="*/ 16 w 16"/>
                <a:gd name="T35" fmla="*/ 0 h 52"/>
                <a:gd name="T36" fmla="*/ 12 w 16"/>
                <a:gd name="T37" fmla="*/ 4 h 52"/>
                <a:gd name="T38" fmla="*/ 10 w 16"/>
                <a:gd name="T39" fmla="*/ 8 h 52"/>
                <a:gd name="T40" fmla="*/ 8 w 16"/>
                <a:gd name="T41" fmla="*/ 12 h 52"/>
                <a:gd name="T42" fmla="*/ 4 w 16"/>
                <a:gd name="T43" fmla="*/ 16 h 52"/>
                <a:gd name="T44" fmla="*/ 2 w 16"/>
                <a:gd name="T45" fmla="*/ 20 h 52"/>
                <a:gd name="T46" fmla="*/ 2 w 16"/>
                <a:gd name="T47" fmla="*/ 22 h 52"/>
                <a:gd name="T48" fmla="*/ 0 w 16"/>
                <a:gd name="T49" fmla="*/ 24 h 52"/>
                <a:gd name="T50" fmla="*/ 0 w 16"/>
                <a:gd name="T51" fmla="*/ 26 h 52"/>
                <a:gd name="T52" fmla="*/ 0 w 16"/>
                <a:gd name="T53" fmla="*/ 28 h 52"/>
                <a:gd name="T54" fmla="*/ 0 w 16"/>
                <a:gd name="T55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52">
                  <a:moveTo>
                    <a:pt x="0" y="30"/>
                  </a:move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42"/>
                  </a:lnTo>
                  <a:lnTo>
                    <a:pt x="14" y="36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9" name="Freeform 91">
              <a:extLst>
                <a:ext uri="{FF2B5EF4-FFF2-40B4-BE49-F238E27FC236}">
                  <a16:creationId xmlns:a16="http://schemas.microsoft.com/office/drawing/2014/main" id="{2416C468-E187-41AB-9E08-845521678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417" y="3811707"/>
              <a:ext cx="27319" cy="88787"/>
            </a:xfrm>
            <a:custGeom>
              <a:avLst/>
              <a:gdLst>
                <a:gd name="T0" fmla="*/ 0 w 16"/>
                <a:gd name="T1" fmla="*/ 30 h 52"/>
                <a:gd name="T2" fmla="*/ 0 w 16"/>
                <a:gd name="T3" fmla="*/ 30 h 52"/>
                <a:gd name="T4" fmla="*/ 0 w 16"/>
                <a:gd name="T5" fmla="*/ 32 h 52"/>
                <a:gd name="T6" fmla="*/ 0 w 16"/>
                <a:gd name="T7" fmla="*/ 32 h 52"/>
                <a:gd name="T8" fmla="*/ 0 w 16"/>
                <a:gd name="T9" fmla="*/ 34 h 52"/>
                <a:gd name="T10" fmla="*/ 2 w 16"/>
                <a:gd name="T11" fmla="*/ 36 h 52"/>
                <a:gd name="T12" fmla="*/ 4 w 16"/>
                <a:gd name="T13" fmla="*/ 40 h 52"/>
                <a:gd name="T14" fmla="*/ 6 w 16"/>
                <a:gd name="T15" fmla="*/ 44 h 52"/>
                <a:gd name="T16" fmla="*/ 8 w 16"/>
                <a:gd name="T17" fmla="*/ 46 h 52"/>
                <a:gd name="T18" fmla="*/ 10 w 16"/>
                <a:gd name="T19" fmla="*/ 50 h 52"/>
                <a:gd name="T20" fmla="*/ 12 w 16"/>
                <a:gd name="T21" fmla="*/ 52 h 52"/>
                <a:gd name="T22" fmla="*/ 14 w 16"/>
                <a:gd name="T23" fmla="*/ 42 h 52"/>
                <a:gd name="T24" fmla="*/ 14 w 16"/>
                <a:gd name="T25" fmla="*/ 36 h 52"/>
                <a:gd name="T26" fmla="*/ 16 w 16"/>
                <a:gd name="T27" fmla="*/ 30 h 52"/>
                <a:gd name="T28" fmla="*/ 16 w 16"/>
                <a:gd name="T29" fmla="*/ 26 h 52"/>
                <a:gd name="T30" fmla="*/ 16 w 16"/>
                <a:gd name="T31" fmla="*/ 22 h 52"/>
                <a:gd name="T32" fmla="*/ 16 w 16"/>
                <a:gd name="T33" fmla="*/ 12 h 52"/>
                <a:gd name="T34" fmla="*/ 16 w 16"/>
                <a:gd name="T35" fmla="*/ 0 h 52"/>
                <a:gd name="T36" fmla="*/ 12 w 16"/>
                <a:gd name="T37" fmla="*/ 4 h 52"/>
                <a:gd name="T38" fmla="*/ 10 w 16"/>
                <a:gd name="T39" fmla="*/ 8 h 52"/>
                <a:gd name="T40" fmla="*/ 8 w 16"/>
                <a:gd name="T41" fmla="*/ 12 h 52"/>
                <a:gd name="T42" fmla="*/ 4 w 16"/>
                <a:gd name="T43" fmla="*/ 16 h 52"/>
                <a:gd name="T44" fmla="*/ 2 w 16"/>
                <a:gd name="T45" fmla="*/ 20 h 52"/>
                <a:gd name="T46" fmla="*/ 2 w 16"/>
                <a:gd name="T47" fmla="*/ 22 h 52"/>
                <a:gd name="T48" fmla="*/ 0 w 16"/>
                <a:gd name="T49" fmla="*/ 24 h 52"/>
                <a:gd name="T50" fmla="*/ 0 w 16"/>
                <a:gd name="T51" fmla="*/ 26 h 52"/>
                <a:gd name="T52" fmla="*/ 0 w 16"/>
                <a:gd name="T53" fmla="*/ 28 h 52"/>
                <a:gd name="T54" fmla="*/ 0 w 16"/>
                <a:gd name="T55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" h="52">
                  <a:moveTo>
                    <a:pt x="0" y="30"/>
                  </a:move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42"/>
                  </a:lnTo>
                  <a:lnTo>
                    <a:pt x="14" y="36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0" y="8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0" name="Freeform 92">
              <a:extLst>
                <a:ext uri="{FF2B5EF4-FFF2-40B4-BE49-F238E27FC236}">
                  <a16:creationId xmlns:a16="http://schemas.microsoft.com/office/drawing/2014/main" id="{7EB9DB3F-4B47-4E8D-BA9C-06B51E6D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737" y="3757069"/>
              <a:ext cx="37565" cy="54638"/>
            </a:xfrm>
            <a:custGeom>
              <a:avLst/>
              <a:gdLst>
                <a:gd name="T0" fmla="*/ 0 w 22"/>
                <a:gd name="T1" fmla="*/ 32 h 32"/>
                <a:gd name="T2" fmla="*/ 0 w 22"/>
                <a:gd name="T3" fmla="*/ 32 h 32"/>
                <a:gd name="T4" fmla="*/ 2 w 22"/>
                <a:gd name="T5" fmla="*/ 32 h 32"/>
                <a:gd name="T6" fmla="*/ 6 w 22"/>
                <a:gd name="T7" fmla="*/ 30 h 32"/>
                <a:gd name="T8" fmla="*/ 8 w 22"/>
                <a:gd name="T9" fmla="*/ 28 h 32"/>
                <a:gd name="T10" fmla="*/ 10 w 22"/>
                <a:gd name="T11" fmla="*/ 28 h 32"/>
                <a:gd name="T12" fmla="*/ 12 w 22"/>
                <a:gd name="T13" fmla="*/ 26 h 32"/>
                <a:gd name="T14" fmla="*/ 14 w 22"/>
                <a:gd name="T15" fmla="*/ 24 h 32"/>
                <a:gd name="T16" fmla="*/ 14 w 22"/>
                <a:gd name="T17" fmla="*/ 24 h 32"/>
                <a:gd name="T18" fmla="*/ 16 w 22"/>
                <a:gd name="T19" fmla="*/ 22 h 32"/>
                <a:gd name="T20" fmla="*/ 18 w 22"/>
                <a:gd name="T21" fmla="*/ 20 h 32"/>
                <a:gd name="T22" fmla="*/ 18 w 22"/>
                <a:gd name="T23" fmla="*/ 16 h 32"/>
                <a:gd name="T24" fmla="*/ 20 w 22"/>
                <a:gd name="T25" fmla="*/ 14 h 32"/>
                <a:gd name="T26" fmla="*/ 20 w 22"/>
                <a:gd name="T27" fmla="*/ 12 h 32"/>
                <a:gd name="T28" fmla="*/ 20 w 22"/>
                <a:gd name="T29" fmla="*/ 12 h 32"/>
                <a:gd name="T30" fmla="*/ 22 w 22"/>
                <a:gd name="T31" fmla="*/ 10 h 32"/>
                <a:gd name="T32" fmla="*/ 22 w 22"/>
                <a:gd name="T33" fmla="*/ 10 h 32"/>
                <a:gd name="T34" fmla="*/ 20 w 22"/>
                <a:gd name="T35" fmla="*/ 8 h 32"/>
                <a:gd name="T36" fmla="*/ 20 w 22"/>
                <a:gd name="T37" fmla="*/ 8 h 32"/>
                <a:gd name="T38" fmla="*/ 20 w 22"/>
                <a:gd name="T39" fmla="*/ 8 h 32"/>
                <a:gd name="T40" fmla="*/ 20 w 22"/>
                <a:gd name="T41" fmla="*/ 6 h 32"/>
                <a:gd name="T42" fmla="*/ 18 w 22"/>
                <a:gd name="T43" fmla="*/ 6 h 32"/>
                <a:gd name="T44" fmla="*/ 16 w 22"/>
                <a:gd name="T45" fmla="*/ 4 h 32"/>
                <a:gd name="T46" fmla="*/ 14 w 22"/>
                <a:gd name="T47" fmla="*/ 2 h 32"/>
                <a:gd name="T48" fmla="*/ 12 w 22"/>
                <a:gd name="T49" fmla="*/ 2 h 32"/>
                <a:gd name="T50" fmla="*/ 10 w 22"/>
                <a:gd name="T51" fmla="*/ 0 h 32"/>
                <a:gd name="T52" fmla="*/ 8 w 22"/>
                <a:gd name="T53" fmla="*/ 0 h 32"/>
                <a:gd name="T54" fmla="*/ 0 w 22"/>
                <a:gd name="T5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2">
                  <a:moveTo>
                    <a:pt x="0" y="32"/>
                  </a:moveTo>
                  <a:lnTo>
                    <a:pt x="0" y="32"/>
                  </a:lnTo>
                  <a:lnTo>
                    <a:pt x="2" y="32"/>
                  </a:lnTo>
                  <a:lnTo>
                    <a:pt x="6" y="30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18" y="20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1" name="Freeform 93">
              <a:extLst>
                <a:ext uri="{FF2B5EF4-FFF2-40B4-BE49-F238E27FC236}">
                  <a16:creationId xmlns:a16="http://schemas.microsoft.com/office/drawing/2014/main" id="{A128C06D-23A9-46FA-A239-C5085FB14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737" y="3757069"/>
              <a:ext cx="37565" cy="54638"/>
            </a:xfrm>
            <a:custGeom>
              <a:avLst/>
              <a:gdLst>
                <a:gd name="T0" fmla="*/ 0 w 22"/>
                <a:gd name="T1" fmla="*/ 32 h 32"/>
                <a:gd name="T2" fmla="*/ 0 w 22"/>
                <a:gd name="T3" fmla="*/ 32 h 32"/>
                <a:gd name="T4" fmla="*/ 2 w 22"/>
                <a:gd name="T5" fmla="*/ 32 h 32"/>
                <a:gd name="T6" fmla="*/ 6 w 22"/>
                <a:gd name="T7" fmla="*/ 30 h 32"/>
                <a:gd name="T8" fmla="*/ 8 w 22"/>
                <a:gd name="T9" fmla="*/ 28 h 32"/>
                <a:gd name="T10" fmla="*/ 10 w 22"/>
                <a:gd name="T11" fmla="*/ 28 h 32"/>
                <a:gd name="T12" fmla="*/ 12 w 22"/>
                <a:gd name="T13" fmla="*/ 26 h 32"/>
                <a:gd name="T14" fmla="*/ 14 w 22"/>
                <a:gd name="T15" fmla="*/ 24 h 32"/>
                <a:gd name="T16" fmla="*/ 14 w 22"/>
                <a:gd name="T17" fmla="*/ 24 h 32"/>
                <a:gd name="T18" fmla="*/ 16 w 22"/>
                <a:gd name="T19" fmla="*/ 22 h 32"/>
                <a:gd name="T20" fmla="*/ 18 w 22"/>
                <a:gd name="T21" fmla="*/ 20 h 32"/>
                <a:gd name="T22" fmla="*/ 18 w 22"/>
                <a:gd name="T23" fmla="*/ 16 h 32"/>
                <a:gd name="T24" fmla="*/ 20 w 22"/>
                <a:gd name="T25" fmla="*/ 14 h 32"/>
                <a:gd name="T26" fmla="*/ 20 w 22"/>
                <a:gd name="T27" fmla="*/ 12 h 32"/>
                <a:gd name="T28" fmla="*/ 20 w 22"/>
                <a:gd name="T29" fmla="*/ 12 h 32"/>
                <a:gd name="T30" fmla="*/ 22 w 22"/>
                <a:gd name="T31" fmla="*/ 10 h 32"/>
                <a:gd name="T32" fmla="*/ 22 w 22"/>
                <a:gd name="T33" fmla="*/ 10 h 32"/>
                <a:gd name="T34" fmla="*/ 20 w 22"/>
                <a:gd name="T35" fmla="*/ 8 h 32"/>
                <a:gd name="T36" fmla="*/ 20 w 22"/>
                <a:gd name="T37" fmla="*/ 8 h 32"/>
                <a:gd name="T38" fmla="*/ 20 w 22"/>
                <a:gd name="T39" fmla="*/ 8 h 32"/>
                <a:gd name="T40" fmla="*/ 20 w 22"/>
                <a:gd name="T41" fmla="*/ 6 h 32"/>
                <a:gd name="T42" fmla="*/ 18 w 22"/>
                <a:gd name="T43" fmla="*/ 6 h 32"/>
                <a:gd name="T44" fmla="*/ 16 w 22"/>
                <a:gd name="T45" fmla="*/ 4 h 32"/>
                <a:gd name="T46" fmla="*/ 14 w 22"/>
                <a:gd name="T47" fmla="*/ 2 h 32"/>
                <a:gd name="T48" fmla="*/ 12 w 22"/>
                <a:gd name="T49" fmla="*/ 2 h 32"/>
                <a:gd name="T50" fmla="*/ 10 w 22"/>
                <a:gd name="T51" fmla="*/ 0 h 32"/>
                <a:gd name="T52" fmla="*/ 8 w 22"/>
                <a:gd name="T53" fmla="*/ 0 h 32"/>
                <a:gd name="T54" fmla="*/ 0 w 22"/>
                <a:gd name="T5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2">
                  <a:moveTo>
                    <a:pt x="0" y="32"/>
                  </a:moveTo>
                  <a:lnTo>
                    <a:pt x="0" y="32"/>
                  </a:lnTo>
                  <a:lnTo>
                    <a:pt x="2" y="32"/>
                  </a:lnTo>
                  <a:lnTo>
                    <a:pt x="6" y="30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18" y="20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2" name="Freeform 124">
              <a:extLst>
                <a:ext uri="{FF2B5EF4-FFF2-40B4-BE49-F238E27FC236}">
                  <a16:creationId xmlns:a16="http://schemas.microsoft.com/office/drawing/2014/main" id="{F4C51DEB-EE7E-435D-995B-09D03393D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3267" y="3176538"/>
              <a:ext cx="730786" cy="361978"/>
            </a:xfrm>
            <a:custGeom>
              <a:avLst/>
              <a:gdLst>
                <a:gd name="T0" fmla="*/ 14 w 428"/>
                <a:gd name="T1" fmla="*/ 72 h 212"/>
                <a:gd name="T2" fmla="*/ 50 w 428"/>
                <a:gd name="T3" fmla="*/ 64 h 212"/>
                <a:gd name="T4" fmla="*/ 72 w 428"/>
                <a:gd name="T5" fmla="*/ 64 h 212"/>
                <a:gd name="T6" fmla="*/ 80 w 428"/>
                <a:gd name="T7" fmla="*/ 72 h 212"/>
                <a:gd name="T8" fmla="*/ 92 w 428"/>
                <a:gd name="T9" fmla="*/ 74 h 212"/>
                <a:gd name="T10" fmla="*/ 104 w 428"/>
                <a:gd name="T11" fmla="*/ 80 h 212"/>
                <a:gd name="T12" fmla="*/ 124 w 428"/>
                <a:gd name="T13" fmla="*/ 78 h 212"/>
                <a:gd name="T14" fmla="*/ 128 w 428"/>
                <a:gd name="T15" fmla="*/ 72 h 212"/>
                <a:gd name="T16" fmla="*/ 120 w 428"/>
                <a:gd name="T17" fmla="*/ 58 h 212"/>
                <a:gd name="T18" fmla="*/ 116 w 428"/>
                <a:gd name="T19" fmla="*/ 52 h 212"/>
                <a:gd name="T20" fmla="*/ 126 w 428"/>
                <a:gd name="T21" fmla="*/ 52 h 212"/>
                <a:gd name="T22" fmla="*/ 130 w 428"/>
                <a:gd name="T23" fmla="*/ 44 h 212"/>
                <a:gd name="T24" fmla="*/ 126 w 428"/>
                <a:gd name="T25" fmla="*/ 20 h 212"/>
                <a:gd name="T26" fmla="*/ 126 w 428"/>
                <a:gd name="T27" fmla="*/ 0 h 212"/>
                <a:gd name="T28" fmla="*/ 136 w 428"/>
                <a:gd name="T29" fmla="*/ 0 h 212"/>
                <a:gd name="T30" fmla="*/ 164 w 428"/>
                <a:gd name="T31" fmla="*/ 10 h 212"/>
                <a:gd name="T32" fmla="*/ 176 w 428"/>
                <a:gd name="T33" fmla="*/ 14 h 212"/>
                <a:gd name="T34" fmla="*/ 188 w 428"/>
                <a:gd name="T35" fmla="*/ 34 h 212"/>
                <a:gd name="T36" fmla="*/ 198 w 428"/>
                <a:gd name="T37" fmla="*/ 38 h 212"/>
                <a:gd name="T38" fmla="*/ 236 w 428"/>
                <a:gd name="T39" fmla="*/ 38 h 212"/>
                <a:gd name="T40" fmla="*/ 258 w 428"/>
                <a:gd name="T41" fmla="*/ 46 h 212"/>
                <a:gd name="T42" fmla="*/ 274 w 428"/>
                <a:gd name="T43" fmla="*/ 52 h 212"/>
                <a:gd name="T44" fmla="*/ 278 w 428"/>
                <a:gd name="T45" fmla="*/ 60 h 212"/>
                <a:gd name="T46" fmla="*/ 286 w 428"/>
                <a:gd name="T47" fmla="*/ 66 h 212"/>
                <a:gd name="T48" fmla="*/ 308 w 428"/>
                <a:gd name="T49" fmla="*/ 62 h 212"/>
                <a:gd name="T50" fmla="*/ 318 w 428"/>
                <a:gd name="T51" fmla="*/ 56 h 212"/>
                <a:gd name="T52" fmla="*/ 324 w 428"/>
                <a:gd name="T53" fmla="*/ 48 h 212"/>
                <a:gd name="T54" fmla="*/ 334 w 428"/>
                <a:gd name="T55" fmla="*/ 56 h 212"/>
                <a:gd name="T56" fmla="*/ 342 w 428"/>
                <a:gd name="T57" fmla="*/ 52 h 212"/>
                <a:gd name="T58" fmla="*/ 354 w 428"/>
                <a:gd name="T59" fmla="*/ 40 h 212"/>
                <a:gd name="T60" fmla="*/ 368 w 428"/>
                <a:gd name="T61" fmla="*/ 40 h 212"/>
                <a:gd name="T62" fmla="*/ 376 w 428"/>
                <a:gd name="T63" fmla="*/ 58 h 212"/>
                <a:gd name="T64" fmla="*/ 376 w 428"/>
                <a:gd name="T65" fmla="*/ 88 h 212"/>
                <a:gd name="T66" fmla="*/ 382 w 428"/>
                <a:gd name="T67" fmla="*/ 98 h 212"/>
                <a:gd name="T68" fmla="*/ 398 w 428"/>
                <a:gd name="T69" fmla="*/ 92 h 212"/>
                <a:gd name="T70" fmla="*/ 416 w 428"/>
                <a:gd name="T71" fmla="*/ 92 h 212"/>
                <a:gd name="T72" fmla="*/ 428 w 428"/>
                <a:gd name="T73" fmla="*/ 104 h 212"/>
                <a:gd name="T74" fmla="*/ 422 w 428"/>
                <a:gd name="T75" fmla="*/ 112 h 212"/>
                <a:gd name="T76" fmla="*/ 398 w 428"/>
                <a:gd name="T77" fmla="*/ 120 h 212"/>
                <a:gd name="T78" fmla="*/ 366 w 428"/>
                <a:gd name="T79" fmla="*/ 142 h 212"/>
                <a:gd name="T80" fmla="*/ 354 w 428"/>
                <a:gd name="T81" fmla="*/ 154 h 212"/>
                <a:gd name="T82" fmla="*/ 340 w 428"/>
                <a:gd name="T83" fmla="*/ 148 h 212"/>
                <a:gd name="T84" fmla="*/ 334 w 428"/>
                <a:gd name="T85" fmla="*/ 150 h 212"/>
                <a:gd name="T86" fmla="*/ 336 w 428"/>
                <a:gd name="T87" fmla="*/ 174 h 212"/>
                <a:gd name="T88" fmla="*/ 326 w 428"/>
                <a:gd name="T89" fmla="*/ 190 h 212"/>
                <a:gd name="T90" fmla="*/ 308 w 428"/>
                <a:gd name="T91" fmla="*/ 200 h 212"/>
                <a:gd name="T92" fmla="*/ 286 w 428"/>
                <a:gd name="T93" fmla="*/ 196 h 212"/>
                <a:gd name="T94" fmla="*/ 276 w 428"/>
                <a:gd name="T95" fmla="*/ 202 h 212"/>
                <a:gd name="T96" fmla="*/ 256 w 428"/>
                <a:gd name="T97" fmla="*/ 210 h 212"/>
                <a:gd name="T98" fmla="*/ 244 w 428"/>
                <a:gd name="T99" fmla="*/ 210 h 212"/>
                <a:gd name="T100" fmla="*/ 214 w 428"/>
                <a:gd name="T101" fmla="*/ 196 h 212"/>
                <a:gd name="T102" fmla="*/ 162 w 428"/>
                <a:gd name="T103" fmla="*/ 194 h 212"/>
                <a:gd name="T104" fmla="*/ 130 w 428"/>
                <a:gd name="T105" fmla="*/ 190 h 212"/>
                <a:gd name="T106" fmla="*/ 118 w 428"/>
                <a:gd name="T107" fmla="*/ 178 h 212"/>
                <a:gd name="T108" fmla="*/ 108 w 428"/>
                <a:gd name="T109" fmla="*/ 160 h 212"/>
                <a:gd name="T110" fmla="*/ 78 w 428"/>
                <a:gd name="T111" fmla="*/ 150 h 212"/>
                <a:gd name="T112" fmla="*/ 48 w 428"/>
                <a:gd name="T113" fmla="*/ 144 h 212"/>
                <a:gd name="T114" fmla="*/ 38 w 428"/>
                <a:gd name="T115" fmla="*/ 132 h 212"/>
                <a:gd name="T116" fmla="*/ 32 w 428"/>
                <a:gd name="T117" fmla="*/ 108 h 212"/>
                <a:gd name="T118" fmla="*/ 26 w 428"/>
                <a:gd name="T119" fmla="*/ 100 h 212"/>
                <a:gd name="T120" fmla="*/ 6 w 428"/>
                <a:gd name="T121" fmla="*/ 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8" h="212">
                  <a:moveTo>
                    <a:pt x="0" y="80"/>
                  </a:moveTo>
                  <a:lnTo>
                    <a:pt x="0" y="80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32" y="68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50" y="64"/>
                  </a:lnTo>
                  <a:lnTo>
                    <a:pt x="56" y="64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2" y="66"/>
                  </a:lnTo>
                  <a:lnTo>
                    <a:pt x="74" y="68"/>
                  </a:lnTo>
                  <a:lnTo>
                    <a:pt x="74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8" y="72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4" y="72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2" y="74"/>
                  </a:lnTo>
                  <a:lnTo>
                    <a:pt x="94" y="76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80"/>
                  </a:lnTo>
                  <a:lnTo>
                    <a:pt x="104" y="80"/>
                  </a:lnTo>
                  <a:lnTo>
                    <a:pt x="110" y="82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80"/>
                  </a:lnTo>
                  <a:lnTo>
                    <a:pt x="124" y="78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68"/>
                  </a:lnTo>
                  <a:lnTo>
                    <a:pt x="124" y="66"/>
                  </a:lnTo>
                  <a:lnTo>
                    <a:pt x="122" y="64"/>
                  </a:lnTo>
                  <a:lnTo>
                    <a:pt x="122" y="62"/>
                  </a:lnTo>
                  <a:lnTo>
                    <a:pt x="120" y="60"/>
                  </a:lnTo>
                  <a:lnTo>
                    <a:pt x="120" y="58"/>
                  </a:lnTo>
                  <a:lnTo>
                    <a:pt x="118" y="58"/>
                  </a:lnTo>
                  <a:lnTo>
                    <a:pt x="116" y="56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2" y="52"/>
                  </a:lnTo>
                  <a:lnTo>
                    <a:pt x="124" y="52"/>
                  </a:lnTo>
                  <a:lnTo>
                    <a:pt x="124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28" y="48"/>
                  </a:lnTo>
                  <a:lnTo>
                    <a:pt x="130" y="48"/>
                  </a:lnTo>
                  <a:lnTo>
                    <a:pt x="130" y="46"/>
                  </a:lnTo>
                  <a:lnTo>
                    <a:pt x="130" y="44"/>
                  </a:lnTo>
                  <a:lnTo>
                    <a:pt x="130" y="42"/>
                  </a:lnTo>
                  <a:lnTo>
                    <a:pt x="130" y="38"/>
                  </a:lnTo>
                  <a:lnTo>
                    <a:pt x="128" y="34"/>
                  </a:lnTo>
                  <a:lnTo>
                    <a:pt x="128" y="32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28" y="22"/>
                  </a:lnTo>
                  <a:lnTo>
                    <a:pt x="126" y="20"/>
                  </a:lnTo>
                  <a:lnTo>
                    <a:pt x="126" y="16"/>
                  </a:lnTo>
                  <a:lnTo>
                    <a:pt x="126" y="12"/>
                  </a:lnTo>
                  <a:lnTo>
                    <a:pt x="126" y="8"/>
                  </a:lnTo>
                  <a:lnTo>
                    <a:pt x="126" y="6"/>
                  </a:lnTo>
                  <a:lnTo>
                    <a:pt x="126" y="4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40" y="2"/>
                  </a:lnTo>
                  <a:lnTo>
                    <a:pt x="148" y="8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6" y="10"/>
                  </a:lnTo>
                  <a:lnTo>
                    <a:pt x="158" y="10"/>
                  </a:lnTo>
                  <a:lnTo>
                    <a:pt x="164" y="10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8" y="16"/>
                  </a:lnTo>
                  <a:lnTo>
                    <a:pt x="182" y="20"/>
                  </a:lnTo>
                  <a:lnTo>
                    <a:pt x="184" y="24"/>
                  </a:lnTo>
                  <a:lnTo>
                    <a:pt x="186" y="24"/>
                  </a:lnTo>
                  <a:lnTo>
                    <a:pt x="186" y="26"/>
                  </a:lnTo>
                  <a:lnTo>
                    <a:pt x="188" y="30"/>
                  </a:lnTo>
                  <a:lnTo>
                    <a:pt x="188" y="32"/>
                  </a:lnTo>
                  <a:lnTo>
                    <a:pt x="188" y="34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92" y="36"/>
                  </a:lnTo>
                  <a:lnTo>
                    <a:pt x="192" y="38"/>
                  </a:lnTo>
                  <a:lnTo>
                    <a:pt x="194" y="38"/>
                  </a:lnTo>
                  <a:lnTo>
                    <a:pt x="196" y="38"/>
                  </a:lnTo>
                  <a:lnTo>
                    <a:pt x="198" y="38"/>
                  </a:lnTo>
                  <a:lnTo>
                    <a:pt x="202" y="38"/>
                  </a:lnTo>
                  <a:lnTo>
                    <a:pt x="208" y="36"/>
                  </a:lnTo>
                  <a:lnTo>
                    <a:pt x="210" y="36"/>
                  </a:lnTo>
                  <a:lnTo>
                    <a:pt x="212" y="36"/>
                  </a:lnTo>
                  <a:lnTo>
                    <a:pt x="220" y="36"/>
                  </a:lnTo>
                  <a:lnTo>
                    <a:pt x="228" y="36"/>
                  </a:lnTo>
                  <a:lnTo>
                    <a:pt x="232" y="36"/>
                  </a:lnTo>
                  <a:lnTo>
                    <a:pt x="236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8" y="40"/>
                  </a:lnTo>
                  <a:lnTo>
                    <a:pt x="250" y="42"/>
                  </a:lnTo>
                  <a:lnTo>
                    <a:pt x="252" y="44"/>
                  </a:lnTo>
                  <a:lnTo>
                    <a:pt x="258" y="46"/>
                  </a:lnTo>
                  <a:lnTo>
                    <a:pt x="260" y="48"/>
                  </a:lnTo>
                  <a:lnTo>
                    <a:pt x="262" y="48"/>
                  </a:lnTo>
                  <a:lnTo>
                    <a:pt x="262" y="50"/>
                  </a:lnTo>
                  <a:lnTo>
                    <a:pt x="264" y="50"/>
                  </a:lnTo>
                  <a:lnTo>
                    <a:pt x="268" y="50"/>
                  </a:lnTo>
                  <a:lnTo>
                    <a:pt x="270" y="50"/>
                  </a:lnTo>
                  <a:lnTo>
                    <a:pt x="272" y="52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6" y="56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2"/>
                  </a:lnTo>
                  <a:lnTo>
                    <a:pt x="278" y="64"/>
                  </a:lnTo>
                  <a:lnTo>
                    <a:pt x="278" y="64"/>
                  </a:lnTo>
                  <a:lnTo>
                    <a:pt x="278" y="64"/>
                  </a:lnTo>
                  <a:lnTo>
                    <a:pt x="280" y="64"/>
                  </a:lnTo>
                  <a:lnTo>
                    <a:pt x="282" y="66"/>
                  </a:lnTo>
                  <a:lnTo>
                    <a:pt x="284" y="66"/>
                  </a:lnTo>
                  <a:lnTo>
                    <a:pt x="286" y="66"/>
                  </a:lnTo>
                  <a:lnTo>
                    <a:pt x="290" y="66"/>
                  </a:lnTo>
                  <a:lnTo>
                    <a:pt x="292" y="66"/>
                  </a:lnTo>
                  <a:lnTo>
                    <a:pt x="294" y="66"/>
                  </a:lnTo>
                  <a:lnTo>
                    <a:pt x="298" y="66"/>
                  </a:lnTo>
                  <a:lnTo>
                    <a:pt x="300" y="64"/>
                  </a:lnTo>
                  <a:lnTo>
                    <a:pt x="304" y="64"/>
                  </a:lnTo>
                  <a:lnTo>
                    <a:pt x="306" y="64"/>
                  </a:lnTo>
                  <a:lnTo>
                    <a:pt x="308" y="62"/>
                  </a:lnTo>
                  <a:lnTo>
                    <a:pt x="310" y="62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8" y="58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20" y="54"/>
                  </a:lnTo>
                  <a:lnTo>
                    <a:pt x="320" y="52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48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24" y="50"/>
                  </a:lnTo>
                  <a:lnTo>
                    <a:pt x="326" y="50"/>
                  </a:lnTo>
                  <a:lnTo>
                    <a:pt x="328" y="50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6" y="56"/>
                  </a:lnTo>
                  <a:lnTo>
                    <a:pt x="336" y="56"/>
                  </a:lnTo>
                  <a:lnTo>
                    <a:pt x="338" y="56"/>
                  </a:lnTo>
                  <a:lnTo>
                    <a:pt x="338" y="54"/>
                  </a:lnTo>
                  <a:lnTo>
                    <a:pt x="340" y="54"/>
                  </a:lnTo>
                  <a:lnTo>
                    <a:pt x="342" y="52"/>
                  </a:lnTo>
                  <a:lnTo>
                    <a:pt x="344" y="50"/>
                  </a:lnTo>
                  <a:lnTo>
                    <a:pt x="346" y="46"/>
                  </a:lnTo>
                  <a:lnTo>
                    <a:pt x="348" y="44"/>
                  </a:lnTo>
                  <a:lnTo>
                    <a:pt x="350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6" y="40"/>
                  </a:lnTo>
                  <a:lnTo>
                    <a:pt x="358" y="40"/>
                  </a:lnTo>
                  <a:lnTo>
                    <a:pt x="360" y="40"/>
                  </a:lnTo>
                  <a:lnTo>
                    <a:pt x="362" y="40"/>
                  </a:lnTo>
                  <a:lnTo>
                    <a:pt x="364" y="40"/>
                  </a:lnTo>
                  <a:lnTo>
                    <a:pt x="366" y="40"/>
                  </a:lnTo>
                  <a:lnTo>
                    <a:pt x="368" y="40"/>
                  </a:lnTo>
                  <a:lnTo>
                    <a:pt x="368" y="40"/>
                  </a:lnTo>
                  <a:lnTo>
                    <a:pt x="370" y="42"/>
                  </a:lnTo>
                  <a:lnTo>
                    <a:pt x="372" y="42"/>
                  </a:lnTo>
                  <a:lnTo>
                    <a:pt x="374" y="44"/>
                  </a:lnTo>
                  <a:lnTo>
                    <a:pt x="378" y="46"/>
                  </a:lnTo>
                  <a:lnTo>
                    <a:pt x="380" y="48"/>
                  </a:lnTo>
                  <a:lnTo>
                    <a:pt x="378" y="52"/>
                  </a:lnTo>
                  <a:lnTo>
                    <a:pt x="376" y="56"/>
                  </a:lnTo>
                  <a:lnTo>
                    <a:pt x="376" y="58"/>
                  </a:lnTo>
                  <a:lnTo>
                    <a:pt x="376" y="60"/>
                  </a:lnTo>
                  <a:lnTo>
                    <a:pt x="376" y="62"/>
                  </a:lnTo>
                  <a:lnTo>
                    <a:pt x="376" y="66"/>
                  </a:lnTo>
                  <a:lnTo>
                    <a:pt x="376" y="72"/>
                  </a:lnTo>
                  <a:lnTo>
                    <a:pt x="376" y="76"/>
                  </a:lnTo>
                  <a:lnTo>
                    <a:pt x="376" y="80"/>
                  </a:lnTo>
                  <a:lnTo>
                    <a:pt x="376" y="84"/>
                  </a:lnTo>
                  <a:lnTo>
                    <a:pt x="376" y="88"/>
                  </a:lnTo>
                  <a:lnTo>
                    <a:pt x="378" y="92"/>
                  </a:lnTo>
                  <a:lnTo>
                    <a:pt x="378" y="92"/>
                  </a:lnTo>
                  <a:lnTo>
                    <a:pt x="378" y="94"/>
                  </a:lnTo>
                  <a:lnTo>
                    <a:pt x="380" y="96"/>
                  </a:lnTo>
                  <a:lnTo>
                    <a:pt x="380" y="96"/>
                  </a:lnTo>
                  <a:lnTo>
                    <a:pt x="380" y="96"/>
                  </a:lnTo>
                  <a:lnTo>
                    <a:pt x="380" y="98"/>
                  </a:lnTo>
                  <a:lnTo>
                    <a:pt x="382" y="98"/>
                  </a:lnTo>
                  <a:lnTo>
                    <a:pt x="382" y="98"/>
                  </a:lnTo>
                  <a:lnTo>
                    <a:pt x="384" y="98"/>
                  </a:lnTo>
                  <a:lnTo>
                    <a:pt x="386" y="96"/>
                  </a:lnTo>
                  <a:lnTo>
                    <a:pt x="386" y="96"/>
                  </a:lnTo>
                  <a:lnTo>
                    <a:pt x="390" y="94"/>
                  </a:lnTo>
                  <a:lnTo>
                    <a:pt x="392" y="94"/>
                  </a:lnTo>
                  <a:lnTo>
                    <a:pt x="392" y="94"/>
                  </a:lnTo>
                  <a:lnTo>
                    <a:pt x="398" y="92"/>
                  </a:lnTo>
                  <a:lnTo>
                    <a:pt x="402" y="92"/>
                  </a:lnTo>
                  <a:lnTo>
                    <a:pt x="404" y="92"/>
                  </a:lnTo>
                  <a:lnTo>
                    <a:pt x="408" y="92"/>
                  </a:lnTo>
                  <a:lnTo>
                    <a:pt x="412" y="90"/>
                  </a:lnTo>
                  <a:lnTo>
                    <a:pt x="412" y="90"/>
                  </a:lnTo>
                  <a:lnTo>
                    <a:pt x="414" y="90"/>
                  </a:lnTo>
                  <a:lnTo>
                    <a:pt x="414" y="92"/>
                  </a:lnTo>
                  <a:lnTo>
                    <a:pt x="416" y="92"/>
                  </a:lnTo>
                  <a:lnTo>
                    <a:pt x="418" y="92"/>
                  </a:lnTo>
                  <a:lnTo>
                    <a:pt x="420" y="94"/>
                  </a:lnTo>
                  <a:lnTo>
                    <a:pt x="422" y="96"/>
                  </a:lnTo>
                  <a:lnTo>
                    <a:pt x="424" y="98"/>
                  </a:lnTo>
                  <a:lnTo>
                    <a:pt x="426" y="100"/>
                  </a:lnTo>
                  <a:lnTo>
                    <a:pt x="426" y="102"/>
                  </a:lnTo>
                  <a:lnTo>
                    <a:pt x="426" y="102"/>
                  </a:lnTo>
                  <a:lnTo>
                    <a:pt x="428" y="104"/>
                  </a:lnTo>
                  <a:lnTo>
                    <a:pt x="428" y="104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6" y="108"/>
                  </a:lnTo>
                  <a:lnTo>
                    <a:pt x="426" y="108"/>
                  </a:lnTo>
                  <a:lnTo>
                    <a:pt x="426" y="110"/>
                  </a:lnTo>
                  <a:lnTo>
                    <a:pt x="424" y="110"/>
                  </a:lnTo>
                  <a:lnTo>
                    <a:pt x="422" y="112"/>
                  </a:lnTo>
                  <a:lnTo>
                    <a:pt x="420" y="112"/>
                  </a:lnTo>
                  <a:lnTo>
                    <a:pt x="416" y="114"/>
                  </a:lnTo>
                  <a:lnTo>
                    <a:pt x="412" y="114"/>
                  </a:lnTo>
                  <a:lnTo>
                    <a:pt x="408" y="116"/>
                  </a:lnTo>
                  <a:lnTo>
                    <a:pt x="406" y="116"/>
                  </a:lnTo>
                  <a:lnTo>
                    <a:pt x="404" y="118"/>
                  </a:lnTo>
                  <a:lnTo>
                    <a:pt x="402" y="118"/>
                  </a:lnTo>
                  <a:lnTo>
                    <a:pt x="398" y="120"/>
                  </a:lnTo>
                  <a:lnTo>
                    <a:pt x="392" y="124"/>
                  </a:lnTo>
                  <a:lnTo>
                    <a:pt x="386" y="128"/>
                  </a:lnTo>
                  <a:lnTo>
                    <a:pt x="380" y="130"/>
                  </a:lnTo>
                  <a:lnTo>
                    <a:pt x="378" y="132"/>
                  </a:lnTo>
                  <a:lnTo>
                    <a:pt x="374" y="136"/>
                  </a:lnTo>
                  <a:lnTo>
                    <a:pt x="372" y="138"/>
                  </a:lnTo>
                  <a:lnTo>
                    <a:pt x="368" y="140"/>
                  </a:lnTo>
                  <a:lnTo>
                    <a:pt x="366" y="142"/>
                  </a:lnTo>
                  <a:lnTo>
                    <a:pt x="366" y="144"/>
                  </a:lnTo>
                  <a:lnTo>
                    <a:pt x="362" y="148"/>
                  </a:lnTo>
                  <a:lnTo>
                    <a:pt x="360" y="150"/>
                  </a:lnTo>
                  <a:lnTo>
                    <a:pt x="358" y="152"/>
                  </a:lnTo>
                  <a:lnTo>
                    <a:pt x="358" y="152"/>
                  </a:lnTo>
                  <a:lnTo>
                    <a:pt x="356" y="154"/>
                  </a:lnTo>
                  <a:lnTo>
                    <a:pt x="356" y="154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52" y="154"/>
                  </a:lnTo>
                  <a:lnTo>
                    <a:pt x="350" y="154"/>
                  </a:lnTo>
                  <a:lnTo>
                    <a:pt x="350" y="154"/>
                  </a:lnTo>
                  <a:lnTo>
                    <a:pt x="346" y="152"/>
                  </a:lnTo>
                  <a:lnTo>
                    <a:pt x="344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34" y="148"/>
                  </a:lnTo>
                  <a:lnTo>
                    <a:pt x="334" y="148"/>
                  </a:lnTo>
                  <a:lnTo>
                    <a:pt x="334" y="150"/>
                  </a:lnTo>
                  <a:lnTo>
                    <a:pt x="334" y="150"/>
                  </a:lnTo>
                  <a:lnTo>
                    <a:pt x="334" y="152"/>
                  </a:lnTo>
                  <a:lnTo>
                    <a:pt x="334" y="152"/>
                  </a:lnTo>
                  <a:lnTo>
                    <a:pt x="334" y="156"/>
                  </a:lnTo>
                  <a:lnTo>
                    <a:pt x="334" y="160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8"/>
                  </a:lnTo>
                  <a:lnTo>
                    <a:pt x="336" y="174"/>
                  </a:lnTo>
                  <a:lnTo>
                    <a:pt x="334" y="176"/>
                  </a:lnTo>
                  <a:lnTo>
                    <a:pt x="334" y="178"/>
                  </a:lnTo>
                  <a:lnTo>
                    <a:pt x="334" y="180"/>
                  </a:lnTo>
                  <a:lnTo>
                    <a:pt x="334" y="182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28" y="188"/>
                  </a:lnTo>
                  <a:lnTo>
                    <a:pt x="326" y="190"/>
                  </a:lnTo>
                  <a:lnTo>
                    <a:pt x="322" y="192"/>
                  </a:lnTo>
                  <a:lnTo>
                    <a:pt x="320" y="196"/>
                  </a:lnTo>
                  <a:lnTo>
                    <a:pt x="316" y="198"/>
                  </a:lnTo>
                  <a:lnTo>
                    <a:pt x="314" y="198"/>
                  </a:lnTo>
                  <a:lnTo>
                    <a:pt x="314" y="200"/>
                  </a:lnTo>
                  <a:lnTo>
                    <a:pt x="312" y="200"/>
                  </a:lnTo>
                  <a:lnTo>
                    <a:pt x="310" y="200"/>
                  </a:lnTo>
                  <a:lnTo>
                    <a:pt x="308" y="200"/>
                  </a:lnTo>
                  <a:lnTo>
                    <a:pt x="308" y="202"/>
                  </a:lnTo>
                  <a:lnTo>
                    <a:pt x="306" y="200"/>
                  </a:lnTo>
                  <a:lnTo>
                    <a:pt x="304" y="200"/>
                  </a:lnTo>
                  <a:lnTo>
                    <a:pt x="300" y="200"/>
                  </a:lnTo>
                  <a:lnTo>
                    <a:pt x="296" y="198"/>
                  </a:lnTo>
                  <a:lnTo>
                    <a:pt x="292" y="198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4" y="196"/>
                  </a:lnTo>
                  <a:lnTo>
                    <a:pt x="282" y="196"/>
                  </a:lnTo>
                  <a:lnTo>
                    <a:pt x="282" y="196"/>
                  </a:lnTo>
                  <a:lnTo>
                    <a:pt x="280" y="198"/>
                  </a:lnTo>
                  <a:lnTo>
                    <a:pt x="280" y="198"/>
                  </a:lnTo>
                  <a:lnTo>
                    <a:pt x="278" y="198"/>
                  </a:lnTo>
                  <a:lnTo>
                    <a:pt x="278" y="200"/>
                  </a:lnTo>
                  <a:lnTo>
                    <a:pt x="276" y="202"/>
                  </a:lnTo>
                  <a:lnTo>
                    <a:pt x="272" y="204"/>
                  </a:lnTo>
                  <a:lnTo>
                    <a:pt x="272" y="204"/>
                  </a:lnTo>
                  <a:lnTo>
                    <a:pt x="270" y="206"/>
                  </a:lnTo>
                  <a:lnTo>
                    <a:pt x="268" y="206"/>
                  </a:lnTo>
                  <a:lnTo>
                    <a:pt x="266" y="208"/>
                  </a:lnTo>
                  <a:lnTo>
                    <a:pt x="262" y="208"/>
                  </a:lnTo>
                  <a:lnTo>
                    <a:pt x="260" y="210"/>
                  </a:lnTo>
                  <a:lnTo>
                    <a:pt x="256" y="210"/>
                  </a:lnTo>
                  <a:lnTo>
                    <a:pt x="254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48" y="212"/>
                  </a:lnTo>
                  <a:lnTo>
                    <a:pt x="248" y="212"/>
                  </a:lnTo>
                  <a:lnTo>
                    <a:pt x="246" y="212"/>
                  </a:lnTo>
                  <a:lnTo>
                    <a:pt x="244" y="210"/>
                  </a:lnTo>
                  <a:lnTo>
                    <a:pt x="244" y="210"/>
                  </a:lnTo>
                  <a:lnTo>
                    <a:pt x="240" y="208"/>
                  </a:lnTo>
                  <a:lnTo>
                    <a:pt x="238" y="208"/>
                  </a:lnTo>
                  <a:lnTo>
                    <a:pt x="232" y="204"/>
                  </a:lnTo>
                  <a:lnTo>
                    <a:pt x="230" y="202"/>
                  </a:lnTo>
                  <a:lnTo>
                    <a:pt x="228" y="200"/>
                  </a:lnTo>
                  <a:lnTo>
                    <a:pt x="224" y="200"/>
                  </a:lnTo>
                  <a:lnTo>
                    <a:pt x="218" y="198"/>
                  </a:lnTo>
                  <a:lnTo>
                    <a:pt x="214" y="196"/>
                  </a:lnTo>
                  <a:lnTo>
                    <a:pt x="210" y="196"/>
                  </a:lnTo>
                  <a:lnTo>
                    <a:pt x="206" y="196"/>
                  </a:lnTo>
                  <a:lnTo>
                    <a:pt x="202" y="194"/>
                  </a:lnTo>
                  <a:lnTo>
                    <a:pt x="196" y="194"/>
                  </a:lnTo>
                  <a:lnTo>
                    <a:pt x="192" y="194"/>
                  </a:lnTo>
                  <a:lnTo>
                    <a:pt x="180" y="194"/>
                  </a:lnTo>
                  <a:lnTo>
                    <a:pt x="168" y="194"/>
                  </a:lnTo>
                  <a:lnTo>
                    <a:pt x="162" y="194"/>
                  </a:lnTo>
                  <a:lnTo>
                    <a:pt x="158" y="194"/>
                  </a:lnTo>
                  <a:lnTo>
                    <a:pt x="152" y="194"/>
                  </a:lnTo>
                  <a:lnTo>
                    <a:pt x="146" y="194"/>
                  </a:lnTo>
                  <a:lnTo>
                    <a:pt x="142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2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28" y="188"/>
                  </a:lnTo>
                  <a:lnTo>
                    <a:pt x="126" y="188"/>
                  </a:lnTo>
                  <a:lnTo>
                    <a:pt x="124" y="186"/>
                  </a:lnTo>
                  <a:lnTo>
                    <a:pt x="124" y="184"/>
                  </a:lnTo>
                  <a:lnTo>
                    <a:pt x="120" y="182"/>
                  </a:lnTo>
                  <a:lnTo>
                    <a:pt x="118" y="180"/>
                  </a:lnTo>
                  <a:lnTo>
                    <a:pt x="118" y="178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8"/>
                  </a:lnTo>
                  <a:lnTo>
                    <a:pt x="112" y="166"/>
                  </a:lnTo>
                  <a:lnTo>
                    <a:pt x="110" y="164"/>
                  </a:lnTo>
                  <a:lnTo>
                    <a:pt x="110" y="162"/>
                  </a:lnTo>
                  <a:lnTo>
                    <a:pt x="108" y="162"/>
                  </a:lnTo>
                  <a:lnTo>
                    <a:pt x="108" y="160"/>
                  </a:lnTo>
                  <a:lnTo>
                    <a:pt x="106" y="160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6" y="154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0" y="148"/>
                  </a:lnTo>
                  <a:lnTo>
                    <a:pt x="56" y="146"/>
                  </a:lnTo>
                  <a:lnTo>
                    <a:pt x="54" y="146"/>
                  </a:lnTo>
                  <a:lnTo>
                    <a:pt x="52" y="146"/>
                  </a:lnTo>
                  <a:lnTo>
                    <a:pt x="50" y="146"/>
                  </a:lnTo>
                  <a:lnTo>
                    <a:pt x="48" y="144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40" y="136"/>
                  </a:lnTo>
                  <a:lnTo>
                    <a:pt x="38" y="132"/>
                  </a:lnTo>
                  <a:lnTo>
                    <a:pt x="38" y="128"/>
                  </a:lnTo>
                  <a:lnTo>
                    <a:pt x="36" y="124"/>
                  </a:lnTo>
                  <a:lnTo>
                    <a:pt x="36" y="122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0"/>
                  </a:lnTo>
                  <a:lnTo>
                    <a:pt x="32" y="108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30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98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3" name="Freeform 125">
              <a:extLst>
                <a:ext uri="{FF2B5EF4-FFF2-40B4-BE49-F238E27FC236}">
                  <a16:creationId xmlns:a16="http://schemas.microsoft.com/office/drawing/2014/main" id="{32D9C2A3-CD12-4FF6-85C1-3790DB04E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3267" y="3176538"/>
              <a:ext cx="730786" cy="361978"/>
            </a:xfrm>
            <a:custGeom>
              <a:avLst/>
              <a:gdLst>
                <a:gd name="T0" fmla="*/ 14 w 428"/>
                <a:gd name="T1" fmla="*/ 72 h 212"/>
                <a:gd name="T2" fmla="*/ 50 w 428"/>
                <a:gd name="T3" fmla="*/ 64 h 212"/>
                <a:gd name="T4" fmla="*/ 72 w 428"/>
                <a:gd name="T5" fmla="*/ 64 h 212"/>
                <a:gd name="T6" fmla="*/ 80 w 428"/>
                <a:gd name="T7" fmla="*/ 72 h 212"/>
                <a:gd name="T8" fmla="*/ 92 w 428"/>
                <a:gd name="T9" fmla="*/ 74 h 212"/>
                <a:gd name="T10" fmla="*/ 104 w 428"/>
                <a:gd name="T11" fmla="*/ 80 h 212"/>
                <a:gd name="T12" fmla="*/ 124 w 428"/>
                <a:gd name="T13" fmla="*/ 78 h 212"/>
                <a:gd name="T14" fmla="*/ 128 w 428"/>
                <a:gd name="T15" fmla="*/ 72 h 212"/>
                <a:gd name="T16" fmla="*/ 120 w 428"/>
                <a:gd name="T17" fmla="*/ 58 h 212"/>
                <a:gd name="T18" fmla="*/ 116 w 428"/>
                <a:gd name="T19" fmla="*/ 52 h 212"/>
                <a:gd name="T20" fmla="*/ 126 w 428"/>
                <a:gd name="T21" fmla="*/ 52 h 212"/>
                <a:gd name="T22" fmla="*/ 130 w 428"/>
                <a:gd name="T23" fmla="*/ 44 h 212"/>
                <a:gd name="T24" fmla="*/ 126 w 428"/>
                <a:gd name="T25" fmla="*/ 20 h 212"/>
                <a:gd name="T26" fmla="*/ 126 w 428"/>
                <a:gd name="T27" fmla="*/ 0 h 212"/>
                <a:gd name="T28" fmla="*/ 136 w 428"/>
                <a:gd name="T29" fmla="*/ 0 h 212"/>
                <a:gd name="T30" fmla="*/ 164 w 428"/>
                <a:gd name="T31" fmla="*/ 10 h 212"/>
                <a:gd name="T32" fmla="*/ 176 w 428"/>
                <a:gd name="T33" fmla="*/ 14 h 212"/>
                <a:gd name="T34" fmla="*/ 188 w 428"/>
                <a:gd name="T35" fmla="*/ 34 h 212"/>
                <a:gd name="T36" fmla="*/ 198 w 428"/>
                <a:gd name="T37" fmla="*/ 38 h 212"/>
                <a:gd name="T38" fmla="*/ 236 w 428"/>
                <a:gd name="T39" fmla="*/ 38 h 212"/>
                <a:gd name="T40" fmla="*/ 258 w 428"/>
                <a:gd name="T41" fmla="*/ 46 h 212"/>
                <a:gd name="T42" fmla="*/ 274 w 428"/>
                <a:gd name="T43" fmla="*/ 52 h 212"/>
                <a:gd name="T44" fmla="*/ 278 w 428"/>
                <a:gd name="T45" fmla="*/ 60 h 212"/>
                <a:gd name="T46" fmla="*/ 286 w 428"/>
                <a:gd name="T47" fmla="*/ 66 h 212"/>
                <a:gd name="T48" fmla="*/ 308 w 428"/>
                <a:gd name="T49" fmla="*/ 62 h 212"/>
                <a:gd name="T50" fmla="*/ 318 w 428"/>
                <a:gd name="T51" fmla="*/ 56 h 212"/>
                <a:gd name="T52" fmla="*/ 324 w 428"/>
                <a:gd name="T53" fmla="*/ 48 h 212"/>
                <a:gd name="T54" fmla="*/ 334 w 428"/>
                <a:gd name="T55" fmla="*/ 56 h 212"/>
                <a:gd name="T56" fmla="*/ 342 w 428"/>
                <a:gd name="T57" fmla="*/ 52 h 212"/>
                <a:gd name="T58" fmla="*/ 354 w 428"/>
                <a:gd name="T59" fmla="*/ 40 h 212"/>
                <a:gd name="T60" fmla="*/ 368 w 428"/>
                <a:gd name="T61" fmla="*/ 40 h 212"/>
                <a:gd name="T62" fmla="*/ 376 w 428"/>
                <a:gd name="T63" fmla="*/ 58 h 212"/>
                <a:gd name="T64" fmla="*/ 376 w 428"/>
                <a:gd name="T65" fmla="*/ 88 h 212"/>
                <a:gd name="T66" fmla="*/ 382 w 428"/>
                <a:gd name="T67" fmla="*/ 98 h 212"/>
                <a:gd name="T68" fmla="*/ 398 w 428"/>
                <a:gd name="T69" fmla="*/ 92 h 212"/>
                <a:gd name="T70" fmla="*/ 416 w 428"/>
                <a:gd name="T71" fmla="*/ 92 h 212"/>
                <a:gd name="T72" fmla="*/ 428 w 428"/>
                <a:gd name="T73" fmla="*/ 104 h 212"/>
                <a:gd name="T74" fmla="*/ 422 w 428"/>
                <a:gd name="T75" fmla="*/ 112 h 212"/>
                <a:gd name="T76" fmla="*/ 398 w 428"/>
                <a:gd name="T77" fmla="*/ 120 h 212"/>
                <a:gd name="T78" fmla="*/ 366 w 428"/>
                <a:gd name="T79" fmla="*/ 142 h 212"/>
                <a:gd name="T80" fmla="*/ 354 w 428"/>
                <a:gd name="T81" fmla="*/ 154 h 212"/>
                <a:gd name="T82" fmla="*/ 340 w 428"/>
                <a:gd name="T83" fmla="*/ 148 h 212"/>
                <a:gd name="T84" fmla="*/ 334 w 428"/>
                <a:gd name="T85" fmla="*/ 150 h 212"/>
                <a:gd name="T86" fmla="*/ 336 w 428"/>
                <a:gd name="T87" fmla="*/ 174 h 212"/>
                <a:gd name="T88" fmla="*/ 326 w 428"/>
                <a:gd name="T89" fmla="*/ 190 h 212"/>
                <a:gd name="T90" fmla="*/ 308 w 428"/>
                <a:gd name="T91" fmla="*/ 200 h 212"/>
                <a:gd name="T92" fmla="*/ 286 w 428"/>
                <a:gd name="T93" fmla="*/ 196 h 212"/>
                <a:gd name="T94" fmla="*/ 276 w 428"/>
                <a:gd name="T95" fmla="*/ 202 h 212"/>
                <a:gd name="T96" fmla="*/ 256 w 428"/>
                <a:gd name="T97" fmla="*/ 210 h 212"/>
                <a:gd name="T98" fmla="*/ 244 w 428"/>
                <a:gd name="T99" fmla="*/ 210 h 212"/>
                <a:gd name="T100" fmla="*/ 214 w 428"/>
                <a:gd name="T101" fmla="*/ 196 h 212"/>
                <a:gd name="T102" fmla="*/ 162 w 428"/>
                <a:gd name="T103" fmla="*/ 194 h 212"/>
                <a:gd name="T104" fmla="*/ 130 w 428"/>
                <a:gd name="T105" fmla="*/ 190 h 212"/>
                <a:gd name="T106" fmla="*/ 118 w 428"/>
                <a:gd name="T107" fmla="*/ 178 h 212"/>
                <a:gd name="T108" fmla="*/ 108 w 428"/>
                <a:gd name="T109" fmla="*/ 160 h 212"/>
                <a:gd name="T110" fmla="*/ 78 w 428"/>
                <a:gd name="T111" fmla="*/ 150 h 212"/>
                <a:gd name="T112" fmla="*/ 48 w 428"/>
                <a:gd name="T113" fmla="*/ 144 h 212"/>
                <a:gd name="T114" fmla="*/ 38 w 428"/>
                <a:gd name="T115" fmla="*/ 132 h 212"/>
                <a:gd name="T116" fmla="*/ 32 w 428"/>
                <a:gd name="T117" fmla="*/ 108 h 212"/>
                <a:gd name="T118" fmla="*/ 26 w 428"/>
                <a:gd name="T119" fmla="*/ 100 h 212"/>
                <a:gd name="T120" fmla="*/ 6 w 428"/>
                <a:gd name="T121" fmla="*/ 9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8" h="212">
                  <a:moveTo>
                    <a:pt x="0" y="80"/>
                  </a:moveTo>
                  <a:lnTo>
                    <a:pt x="0" y="80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8" y="74"/>
                  </a:lnTo>
                  <a:lnTo>
                    <a:pt x="10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24" y="68"/>
                  </a:lnTo>
                  <a:lnTo>
                    <a:pt x="28" y="68"/>
                  </a:lnTo>
                  <a:lnTo>
                    <a:pt x="32" y="68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50" y="64"/>
                  </a:lnTo>
                  <a:lnTo>
                    <a:pt x="56" y="64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2" y="66"/>
                  </a:lnTo>
                  <a:lnTo>
                    <a:pt x="74" y="68"/>
                  </a:lnTo>
                  <a:lnTo>
                    <a:pt x="74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8" y="72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4" y="72"/>
                  </a:lnTo>
                  <a:lnTo>
                    <a:pt x="86" y="72"/>
                  </a:lnTo>
                  <a:lnTo>
                    <a:pt x="88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4"/>
                  </a:lnTo>
                  <a:lnTo>
                    <a:pt x="92" y="74"/>
                  </a:lnTo>
                  <a:lnTo>
                    <a:pt x="92" y="74"/>
                  </a:lnTo>
                  <a:lnTo>
                    <a:pt x="94" y="76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80"/>
                  </a:lnTo>
                  <a:lnTo>
                    <a:pt x="104" y="80"/>
                  </a:lnTo>
                  <a:lnTo>
                    <a:pt x="110" y="82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2" y="80"/>
                  </a:lnTo>
                  <a:lnTo>
                    <a:pt x="124" y="78"/>
                  </a:lnTo>
                  <a:lnTo>
                    <a:pt x="126" y="78"/>
                  </a:lnTo>
                  <a:lnTo>
                    <a:pt x="126" y="76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4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68"/>
                  </a:lnTo>
                  <a:lnTo>
                    <a:pt x="124" y="66"/>
                  </a:lnTo>
                  <a:lnTo>
                    <a:pt x="122" y="64"/>
                  </a:lnTo>
                  <a:lnTo>
                    <a:pt x="122" y="62"/>
                  </a:lnTo>
                  <a:lnTo>
                    <a:pt x="120" y="60"/>
                  </a:lnTo>
                  <a:lnTo>
                    <a:pt x="120" y="58"/>
                  </a:lnTo>
                  <a:lnTo>
                    <a:pt x="118" y="58"/>
                  </a:lnTo>
                  <a:lnTo>
                    <a:pt x="116" y="56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4" y="52"/>
                  </a:lnTo>
                  <a:lnTo>
                    <a:pt x="114" y="52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22" y="52"/>
                  </a:lnTo>
                  <a:lnTo>
                    <a:pt x="124" y="52"/>
                  </a:lnTo>
                  <a:lnTo>
                    <a:pt x="124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28" y="48"/>
                  </a:lnTo>
                  <a:lnTo>
                    <a:pt x="130" y="48"/>
                  </a:lnTo>
                  <a:lnTo>
                    <a:pt x="130" y="46"/>
                  </a:lnTo>
                  <a:lnTo>
                    <a:pt x="130" y="44"/>
                  </a:lnTo>
                  <a:lnTo>
                    <a:pt x="130" y="42"/>
                  </a:lnTo>
                  <a:lnTo>
                    <a:pt x="130" y="38"/>
                  </a:lnTo>
                  <a:lnTo>
                    <a:pt x="128" y="34"/>
                  </a:lnTo>
                  <a:lnTo>
                    <a:pt x="128" y="32"/>
                  </a:lnTo>
                  <a:lnTo>
                    <a:pt x="128" y="28"/>
                  </a:lnTo>
                  <a:lnTo>
                    <a:pt x="128" y="26"/>
                  </a:lnTo>
                  <a:lnTo>
                    <a:pt x="128" y="22"/>
                  </a:lnTo>
                  <a:lnTo>
                    <a:pt x="126" y="20"/>
                  </a:lnTo>
                  <a:lnTo>
                    <a:pt x="126" y="16"/>
                  </a:lnTo>
                  <a:lnTo>
                    <a:pt x="126" y="12"/>
                  </a:lnTo>
                  <a:lnTo>
                    <a:pt x="126" y="8"/>
                  </a:lnTo>
                  <a:lnTo>
                    <a:pt x="126" y="6"/>
                  </a:lnTo>
                  <a:lnTo>
                    <a:pt x="126" y="4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30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40" y="2"/>
                  </a:lnTo>
                  <a:lnTo>
                    <a:pt x="148" y="8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6" y="10"/>
                  </a:lnTo>
                  <a:lnTo>
                    <a:pt x="158" y="10"/>
                  </a:lnTo>
                  <a:lnTo>
                    <a:pt x="164" y="10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2" y="12"/>
                  </a:lnTo>
                  <a:lnTo>
                    <a:pt x="174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8" y="16"/>
                  </a:lnTo>
                  <a:lnTo>
                    <a:pt x="182" y="20"/>
                  </a:lnTo>
                  <a:lnTo>
                    <a:pt x="184" y="24"/>
                  </a:lnTo>
                  <a:lnTo>
                    <a:pt x="186" y="24"/>
                  </a:lnTo>
                  <a:lnTo>
                    <a:pt x="186" y="26"/>
                  </a:lnTo>
                  <a:lnTo>
                    <a:pt x="188" y="30"/>
                  </a:lnTo>
                  <a:lnTo>
                    <a:pt x="188" y="32"/>
                  </a:lnTo>
                  <a:lnTo>
                    <a:pt x="188" y="34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90" y="36"/>
                  </a:lnTo>
                  <a:lnTo>
                    <a:pt x="192" y="36"/>
                  </a:lnTo>
                  <a:lnTo>
                    <a:pt x="192" y="38"/>
                  </a:lnTo>
                  <a:lnTo>
                    <a:pt x="194" y="38"/>
                  </a:lnTo>
                  <a:lnTo>
                    <a:pt x="196" y="38"/>
                  </a:lnTo>
                  <a:lnTo>
                    <a:pt x="198" y="38"/>
                  </a:lnTo>
                  <a:lnTo>
                    <a:pt x="202" y="38"/>
                  </a:lnTo>
                  <a:lnTo>
                    <a:pt x="208" y="36"/>
                  </a:lnTo>
                  <a:lnTo>
                    <a:pt x="210" y="36"/>
                  </a:lnTo>
                  <a:lnTo>
                    <a:pt x="212" y="36"/>
                  </a:lnTo>
                  <a:lnTo>
                    <a:pt x="220" y="36"/>
                  </a:lnTo>
                  <a:lnTo>
                    <a:pt x="228" y="36"/>
                  </a:lnTo>
                  <a:lnTo>
                    <a:pt x="232" y="36"/>
                  </a:lnTo>
                  <a:lnTo>
                    <a:pt x="236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8" y="40"/>
                  </a:lnTo>
                  <a:lnTo>
                    <a:pt x="250" y="42"/>
                  </a:lnTo>
                  <a:lnTo>
                    <a:pt x="252" y="44"/>
                  </a:lnTo>
                  <a:lnTo>
                    <a:pt x="258" y="46"/>
                  </a:lnTo>
                  <a:lnTo>
                    <a:pt x="260" y="48"/>
                  </a:lnTo>
                  <a:lnTo>
                    <a:pt x="262" y="48"/>
                  </a:lnTo>
                  <a:lnTo>
                    <a:pt x="262" y="50"/>
                  </a:lnTo>
                  <a:lnTo>
                    <a:pt x="264" y="50"/>
                  </a:lnTo>
                  <a:lnTo>
                    <a:pt x="268" y="50"/>
                  </a:lnTo>
                  <a:lnTo>
                    <a:pt x="270" y="50"/>
                  </a:lnTo>
                  <a:lnTo>
                    <a:pt x="272" y="52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6" y="56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2"/>
                  </a:lnTo>
                  <a:lnTo>
                    <a:pt x="278" y="64"/>
                  </a:lnTo>
                  <a:lnTo>
                    <a:pt x="278" y="64"/>
                  </a:lnTo>
                  <a:lnTo>
                    <a:pt x="278" y="64"/>
                  </a:lnTo>
                  <a:lnTo>
                    <a:pt x="280" y="64"/>
                  </a:lnTo>
                  <a:lnTo>
                    <a:pt x="282" y="66"/>
                  </a:lnTo>
                  <a:lnTo>
                    <a:pt x="284" y="66"/>
                  </a:lnTo>
                  <a:lnTo>
                    <a:pt x="286" y="66"/>
                  </a:lnTo>
                  <a:lnTo>
                    <a:pt x="290" y="66"/>
                  </a:lnTo>
                  <a:lnTo>
                    <a:pt x="292" y="66"/>
                  </a:lnTo>
                  <a:lnTo>
                    <a:pt x="294" y="66"/>
                  </a:lnTo>
                  <a:lnTo>
                    <a:pt x="298" y="66"/>
                  </a:lnTo>
                  <a:lnTo>
                    <a:pt x="300" y="64"/>
                  </a:lnTo>
                  <a:lnTo>
                    <a:pt x="304" y="64"/>
                  </a:lnTo>
                  <a:lnTo>
                    <a:pt x="306" y="64"/>
                  </a:lnTo>
                  <a:lnTo>
                    <a:pt x="308" y="62"/>
                  </a:lnTo>
                  <a:lnTo>
                    <a:pt x="310" y="62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8" y="58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20" y="54"/>
                  </a:lnTo>
                  <a:lnTo>
                    <a:pt x="320" y="52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50"/>
                  </a:lnTo>
                  <a:lnTo>
                    <a:pt x="322" y="48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24" y="50"/>
                  </a:lnTo>
                  <a:lnTo>
                    <a:pt x="326" y="50"/>
                  </a:lnTo>
                  <a:lnTo>
                    <a:pt x="328" y="50"/>
                  </a:lnTo>
                  <a:lnTo>
                    <a:pt x="330" y="52"/>
                  </a:lnTo>
                  <a:lnTo>
                    <a:pt x="330" y="54"/>
                  </a:lnTo>
                  <a:lnTo>
                    <a:pt x="332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4" y="56"/>
                  </a:lnTo>
                  <a:lnTo>
                    <a:pt x="336" y="56"/>
                  </a:lnTo>
                  <a:lnTo>
                    <a:pt x="336" y="56"/>
                  </a:lnTo>
                  <a:lnTo>
                    <a:pt x="338" y="56"/>
                  </a:lnTo>
                  <a:lnTo>
                    <a:pt x="338" y="54"/>
                  </a:lnTo>
                  <a:lnTo>
                    <a:pt x="340" y="54"/>
                  </a:lnTo>
                  <a:lnTo>
                    <a:pt x="342" y="52"/>
                  </a:lnTo>
                  <a:lnTo>
                    <a:pt x="344" y="50"/>
                  </a:lnTo>
                  <a:lnTo>
                    <a:pt x="346" y="46"/>
                  </a:lnTo>
                  <a:lnTo>
                    <a:pt x="348" y="44"/>
                  </a:lnTo>
                  <a:lnTo>
                    <a:pt x="350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4" y="42"/>
                  </a:lnTo>
                  <a:lnTo>
                    <a:pt x="354" y="40"/>
                  </a:lnTo>
                  <a:lnTo>
                    <a:pt x="356" y="40"/>
                  </a:lnTo>
                  <a:lnTo>
                    <a:pt x="358" y="40"/>
                  </a:lnTo>
                  <a:lnTo>
                    <a:pt x="360" y="40"/>
                  </a:lnTo>
                  <a:lnTo>
                    <a:pt x="362" y="40"/>
                  </a:lnTo>
                  <a:lnTo>
                    <a:pt x="364" y="40"/>
                  </a:lnTo>
                  <a:lnTo>
                    <a:pt x="366" y="40"/>
                  </a:lnTo>
                  <a:lnTo>
                    <a:pt x="368" y="40"/>
                  </a:lnTo>
                  <a:lnTo>
                    <a:pt x="368" y="40"/>
                  </a:lnTo>
                  <a:lnTo>
                    <a:pt x="370" y="42"/>
                  </a:lnTo>
                  <a:lnTo>
                    <a:pt x="372" y="42"/>
                  </a:lnTo>
                  <a:lnTo>
                    <a:pt x="374" y="44"/>
                  </a:lnTo>
                  <a:lnTo>
                    <a:pt x="378" y="46"/>
                  </a:lnTo>
                  <a:lnTo>
                    <a:pt x="380" y="48"/>
                  </a:lnTo>
                  <a:lnTo>
                    <a:pt x="378" y="52"/>
                  </a:lnTo>
                  <a:lnTo>
                    <a:pt x="376" y="56"/>
                  </a:lnTo>
                  <a:lnTo>
                    <a:pt x="376" y="58"/>
                  </a:lnTo>
                  <a:lnTo>
                    <a:pt x="376" y="60"/>
                  </a:lnTo>
                  <a:lnTo>
                    <a:pt x="376" y="62"/>
                  </a:lnTo>
                  <a:lnTo>
                    <a:pt x="376" y="66"/>
                  </a:lnTo>
                  <a:lnTo>
                    <a:pt x="376" y="72"/>
                  </a:lnTo>
                  <a:lnTo>
                    <a:pt x="376" y="76"/>
                  </a:lnTo>
                  <a:lnTo>
                    <a:pt x="376" y="80"/>
                  </a:lnTo>
                  <a:lnTo>
                    <a:pt x="376" y="84"/>
                  </a:lnTo>
                  <a:lnTo>
                    <a:pt x="376" y="88"/>
                  </a:lnTo>
                  <a:lnTo>
                    <a:pt x="378" y="92"/>
                  </a:lnTo>
                  <a:lnTo>
                    <a:pt x="378" y="92"/>
                  </a:lnTo>
                  <a:lnTo>
                    <a:pt x="378" y="94"/>
                  </a:lnTo>
                  <a:lnTo>
                    <a:pt x="380" y="96"/>
                  </a:lnTo>
                  <a:lnTo>
                    <a:pt x="380" y="96"/>
                  </a:lnTo>
                  <a:lnTo>
                    <a:pt x="380" y="96"/>
                  </a:lnTo>
                  <a:lnTo>
                    <a:pt x="380" y="98"/>
                  </a:lnTo>
                  <a:lnTo>
                    <a:pt x="382" y="98"/>
                  </a:lnTo>
                  <a:lnTo>
                    <a:pt x="382" y="98"/>
                  </a:lnTo>
                  <a:lnTo>
                    <a:pt x="384" y="98"/>
                  </a:lnTo>
                  <a:lnTo>
                    <a:pt x="386" y="96"/>
                  </a:lnTo>
                  <a:lnTo>
                    <a:pt x="386" y="96"/>
                  </a:lnTo>
                  <a:lnTo>
                    <a:pt x="390" y="94"/>
                  </a:lnTo>
                  <a:lnTo>
                    <a:pt x="392" y="94"/>
                  </a:lnTo>
                  <a:lnTo>
                    <a:pt x="392" y="94"/>
                  </a:lnTo>
                  <a:lnTo>
                    <a:pt x="398" y="92"/>
                  </a:lnTo>
                  <a:lnTo>
                    <a:pt x="402" y="92"/>
                  </a:lnTo>
                  <a:lnTo>
                    <a:pt x="404" y="92"/>
                  </a:lnTo>
                  <a:lnTo>
                    <a:pt x="408" y="92"/>
                  </a:lnTo>
                  <a:lnTo>
                    <a:pt x="412" y="90"/>
                  </a:lnTo>
                  <a:lnTo>
                    <a:pt x="412" y="90"/>
                  </a:lnTo>
                  <a:lnTo>
                    <a:pt x="414" y="90"/>
                  </a:lnTo>
                  <a:lnTo>
                    <a:pt x="414" y="92"/>
                  </a:lnTo>
                  <a:lnTo>
                    <a:pt x="416" y="92"/>
                  </a:lnTo>
                  <a:lnTo>
                    <a:pt x="418" y="92"/>
                  </a:lnTo>
                  <a:lnTo>
                    <a:pt x="420" y="94"/>
                  </a:lnTo>
                  <a:lnTo>
                    <a:pt x="422" y="96"/>
                  </a:lnTo>
                  <a:lnTo>
                    <a:pt x="424" y="98"/>
                  </a:lnTo>
                  <a:lnTo>
                    <a:pt x="426" y="100"/>
                  </a:lnTo>
                  <a:lnTo>
                    <a:pt x="426" y="102"/>
                  </a:lnTo>
                  <a:lnTo>
                    <a:pt x="426" y="102"/>
                  </a:lnTo>
                  <a:lnTo>
                    <a:pt x="428" y="104"/>
                  </a:lnTo>
                  <a:lnTo>
                    <a:pt x="428" y="104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6" y="108"/>
                  </a:lnTo>
                  <a:lnTo>
                    <a:pt x="426" y="108"/>
                  </a:lnTo>
                  <a:lnTo>
                    <a:pt x="426" y="110"/>
                  </a:lnTo>
                  <a:lnTo>
                    <a:pt x="424" y="110"/>
                  </a:lnTo>
                  <a:lnTo>
                    <a:pt x="422" y="112"/>
                  </a:lnTo>
                  <a:lnTo>
                    <a:pt x="420" y="112"/>
                  </a:lnTo>
                  <a:lnTo>
                    <a:pt x="416" y="114"/>
                  </a:lnTo>
                  <a:lnTo>
                    <a:pt x="412" y="114"/>
                  </a:lnTo>
                  <a:lnTo>
                    <a:pt x="408" y="116"/>
                  </a:lnTo>
                  <a:lnTo>
                    <a:pt x="406" y="116"/>
                  </a:lnTo>
                  <a:lnTo>
                    <a:pt x="404" y="118"/>
                  </a:lnTo>
                  <a:lnTo>
                    <a:pt x="402" y="118"/>
                  </a:lnTo>
                  <a:lnTo>
                    <a:pt x="398" y="120"/>
                  </a:lnTo>
                  <a:lnTo>
                    <a:pt x="392" y="124"/>
                  </a:lnTo>
                  <a:lnTo>
                    <a:pt x="386" y="128"/>
                  </a:lnTo>
                  <a:lnTo>
                    <a:pt x="380" y="130"/>
                  </a:lnTo>
                  <a:lnTo>
                    <a:pt x="378" y="132"/>
                  </a:lnTo>
                  <a:lnTo>
                    <a:pt x="374" y="136"/>
                  </a:lnTo>
                  <a:lnTo>
                    <a:pt x="372" y="138"/>
                  </a:lnTo>
                  <a:lnTo>
                    <a:pt x="368" y="140"/>
                  </a:lnTo>
                  <a:lnTo>
                    <a:pt x="366" y="142"/>
                  </a:lnTo>
                  <a:lnTo>
                    <a:pt x="366" y="144"/>
                  </a:lnTo>
                  <a:lnTo>
                    <a:pt x="362" y="148"/>
                  </a:lnTo>
                  <a:lnTo>
                    <a:pt x="360" y="150"/>
                  </a:lnTo>
                  <a:lnTo>
                    <a:pt x="358" y="152"/>
                  </a:lnTo>
                  <a:lnTo>
                    <a:pt x="358" y="152"/>
                  </a:lnTo>
                  <a:lnTo>
                    <a:pt x="356" y="154"/>
                  </a:lnTo>
                  <a:lnTo>
                    <a:pt x="356" y="154"/>
                  </a:lnTo>
                  <a:lnTo>
                    <a:pt x="354" y="154"/>
                  </a:lnTo>
                  <a:lnTo>
                    <a:pt x="354" y="154"/>
                  </a:lnTo>
                  <a:lnTo>
                    <a:pt x="352" y="154"/>
                  </a:lnTo>
                  <a:lnTo>
                    <a:pt x="350" y="154"/>
                  </a:lnTo>
                  <a:lnTo>
                    <a:pt x="350" y="154"/>
                  </a:lnTo>
                  <a:lnTo>
                    <a:pt x="346" y="152"/>
                  </a:lnTo>
                  <a:lnTo>
                    <a:pt x="344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6" y="148"/>
                  </a:lnTo>
                  <a:lnTo>
                    <a:pt x="336" y="148"/>
                  </a:lnTo>
                  <a:lnTo>
                    <a:pt x="334" y="148"/>
                  </a:lnTo>
                  <a:lnTo>
                    <a:pt x="334" y="148"/>
                  </a:lnTo>
                  <a:lnTo>
                    <a:pt x="334" y="150"/>
                  </a:lnTo>
                  <a:lnTo>
                    <a:pt x="334" y="150"/>
                  </a:lnTo>
                  <a:lnTo>
                    <a:pt x="334" y="152"/>
                  </a:lnTo>
                  <a:lnTo>
                    <a:pt x="334" y="152"/>
                  </a:lnTo>
                  <a:lnTo>
                    <a:pt x="334" y="156"/>
                  </a:lnTo>
                  <a:lnTo>
                    <a:pt x="334" y="160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8"/>
                  </a:lnTo>
                  <a:lnTo>
                    <a:pt x="336" y="174"/>
                  </a:lnTo>
                  <a:lnTo>
                    <a:pt x="334" y="176"/>
                  </a:lnTo>
                  <a:lnTo>
                    <a:pt x="334" y="178"/>
                  </a:lnTo>
                  <a:lnTo>
                    <a:pt x="334" y="180"/>
                  </a:lnTo>
                  <a:lnTo>
                    <a:pt x="334" y="182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28" y="188"/>
                  </a:lnTo>
                  <a:lnTo>
                    <a:pt x="326" y="190"/>
                  </a:lnTo>
                  <a:lnTo>
                    <a:pt x="322" y="192"/>
                  </a:lnTo>
                  <a:lnTo>
                    <a:pt x="320" y="196"/>
                  </a:lnTo>
                  <a:lnTo>
                    <a:pt x="316" y="198"/>
                  </a:lnTo>
                  <a:lnTo>
                    <a:pt x="314" y="198"/>
                  </a:lnTo>
                  <a:lnTo>
                    <a:pt x="314" y="200"/>
                  </a:lnTo>
                  <a:lnTo>
                    <a:pt x="312" y="200"/>
                  </a:lnTo>
                  <a:lnTo>
                    <a:pt x="310" y="200"/>
                  </a:lnTo>
                  <a:lnTo>
                    <a:pt x="308" y="200"/>
                  </a:lnTo>
                  <a:lnTo>
                    <a:pt x="308" y="202"/>
                  </a:lnTo>
                  <a:lnTo>
                    <a:pt x="306" y="200"/>
                  </a:lnTo>
                  <a:lnTo>
                    <a:pt x="304" y="200"/>
                  </a:lnTo>
                  <a:lnTo>
                    <a:pt x="300" y="200"/>
                  </a:lnTo>
                  <a:lnTo>
                    <a:pt x="296" y="198"/>
                  </a:lnTo>
                  <a:lnTo>
                    <a:pt x="292" y="198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4" y="196"/>
                  </a:lnTo>
                  <a:lnTo>
                    <a:pt x="282" y="196"/>
                  </a:lnTo>
                  <a:lnTo>
                    <a:pt x="282" y="196"/>
                  </a:lnTo>
                  <a:lnTo>
                    <a:pt x="280" y="198"/>
                  </a:lnTo>
                  <a:lnTo>
                    <a:pt x="280" y="198"/>
                  </a:lnTo>
                  <a:lnTo>
                    <a:pt x="278" y="198"/>
                  </a:lnTo>
                  <a:lnTo>
                    <a:pt x="278" y="200"/>
                  </a:lnTo>
                  <a:lnTo>
                    <a:pt x="276" y="202"/>
                  </a:lnTo>
                  <a:lnTo>
                    <a:pt x="272" y="204"/>
                  </a:lnTo>
                  <a:lnTo>
                    <a:pt x="272" y="204"/>
                  </a:lnTo>
                  <a:lnTo>
                    <a:pt x="270" y="206"/>
                  </a:lnTo>
                  <a:lnTo>
                    <a:pt x="268" y="206"/>
                  </a:lnTo>
                  <a:lnTo>
                    <a:pt x="266" y="208"/>
                  </a:lnTo>
                  <a:lnTo>
                    <a:pt x="262" y="208"/>
                  </a:lnTo>
                  <a:lnTo>
                    <a:pt x="260" y="210"/>
                  </a:lnTo>
                  <a:lnTo>
                    <a:pt x="256" y="210"/>
                  </a:lnTo>
                  <a:lnTo>
                    <a:pt x="254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48" y="212"/>
                  </a:lnTo>
                  <a:lnTo>
                    <a:pt x="248" y="212"/>
                  </a:lnTo>
                  <a:lnTo>
                    <a:pt x="246" y="212"/>
                  </a:lnTo>
                  <a:lnTo>
                    <a:pt x="244" y="210"/>
                  </a:lnTo>
                  <a:lnTo>
                    <a:pt x="244" y="210"/>
                  </a:lnTo>
                  <a:lnTo>
                    <a:pt x="240" y="208"/>
                  </a:lnTo>
                  <a:lnTo>
                    <a:pt x="238" y="208"/>
                  </a:lnTo>
                  <a:lnTo>
                    <a:pt x="232" y="204"/>
                  </a:lnTo>
                  <a:lnTo>
                    <a:pt x="230" y="202"/>
                  </a:lnTo>
                  <a:lnTo>
                    <a:pt x="228" y="200"/>
                  </a:lnTo>
                  <a:lnTo>
                    <a:pt x="224" y="200"/>
                  </a:lnTo>
                  <a:lnTo>
                    <a:pt x="218" y="198"/>
                  </a:lnTo>
                  <a:lnTo>
                    <a:pt x="214" y="196"/>
                  </a:lnTo>
                  <a:lnTo>
                    <a:pt x="210" y="196"/>
                  </a:lnTo>
                  <a:lnTo>
                    <a:pt x="206" y="196"/>
                  </a:lnTo>
                  <a:lnTo>
                    <a:pt x="202" y="194"/>
                  </a:lnTo>
                  <a:lnTo>
                    <a:pt x="196" y="194"/>
                  </a:lnTo>
                  <a:lnTo>
                    <a:pt x="192" y="194"/>
                  </a:lnTo>
                  <a:lnTo>
                    <a:pt x="180" y="194"/>
                  </a:lnTo>
                  <a:lnTo>
                    <a:pt x="168" y="194"/>
                  </a:lnTo>
                  <a:lnTo>
                    <a:pt x="162" y="194"/>
                  </a:lnTo>
                  <a:lnTo>
                    <a:pt x="158" y="194"/>
                  </a:lnTo>
                  <a:lnTo>
                    <a:pt x="152" y="194"/>
                  </a:lnTo>
                  <a:lnTo>
                    <a:pt x="146" y="194"/>
                  </a:lnTo>
                  <a:lnTo>
                    <a:pt x="142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2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28" y="188"/>
                  </a:lnTo>
                  <a:lnTo>
                    <a:pt x="126" y="188"/>
                  </a:lnTo>
                  <a:lnTo>
                    <a:pt x="124" y="186"/>
                  </a:lnTo>
                  <a:lnTo>
                    <a:pt x="124" y="184"/>
                  </a:lnTo>
                  <a:lnTo>
                    <a:pt x="120" y="182"/>
                  </a:lnTo>
                  <a:lnTo>
                    <a:pt x="118" y="180"/>
                  </a:lnTo>
                  <a:lnTo>
                    <a:pt x="118" y="178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8"/>
                  </a:lnTo>
                  <a:lnTo>
                    <a:pt x="112" y="166"/>
                  </a:lnTo>
                  <a:lnTo>
                    <a:pt x="110" y="164"/>
                  </a:lnTo>
                  <a:lnTo>
                    <a:pt x="110" y="162"/>
                  </a:lnTo>
                  <a:lnTo>
                    <a:pt x="108" y="162"/>
                  </a:lnTo>
                  <a:lnTo>
                    <a:pt x="108" y="160"/>
                  </a:lnTo>
                  <a:lnTo>
                    <a:pt x="106" y="160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6" y="154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4" y="148"/>
                  </a:lnTo>
                  <a:lnTo>
                    <a:pt x="70" y="148"/>
                  </a:lnTo>
                  <a:lnTo>
                    <a:pt x="60" y="148"/>
                  </a:lnTo>
                  <a:lnTo>
                    <a:pt x="56" y="146"/>
                  </a:lnTo>
                  <a:lnTo>
                    <a:pt x="54" y="146"/>
                  </a:lnTo>
                  <a:lnTo>
                    <a:pt x="52" y="146"/>
                  </a:lnTo>
                  <a:lnTo>
                    <a:pt x="50" y="146"/>
                  </a:lnTo>
                  <a:lnTo>
                    <a:pt x="48" y="144"/>
                  </a:lnTo>
                  <a:lnTo>
                    <a:pt x="46" y="144"/>
                  </a:lnTo>
                  <a:lnTo>
                    <a:pt x="44" y="142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40" y="136"/>
                  </a:lnTo>
                  <a:lnTo>
                    <a:pt x="38" y="132"/>
                  </a:lnTo>
                  <a:lnTo>
                    <a:pt x="38" y="128"/>
                  </a:lnTo>
                  <a:lnTo>
                    <a:pt x="36" y="124"/>
                  </a:lnTo>
                  <a:lnTo>
                    <a:pt x="36" y="122"/>
                  </a:lnTo>
                  <a:lnTo>
                    <a:pt x="34" y="118"/>
                  </a:lnTo>
                  <a:lnTo>
                    <a:pt x="34" y="118"/>
                  </a:lnTo>
                  <a:lnTo>
                    <a:pt x="34" y="116"/>
                  </a:lnTo>
                  <a:lnTo>
                    <a:pt x="32" y="110"/>
                  </a:lnTo>
                  <a:lnTo>
                    <a:pt x="32" y="108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30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98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2" y="94"/>
                  </a:lnTo>
                  <a:lnTo>
                    <a:pt x="10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4" name="Freeform 126">
              <a:extLst>
                <a:ext uri="{FF2B5EF4-FFF2-40B4-BE49-F238E27FC236}">
                  <a16:creationId xmlns:a16="http://schemas.microsoft.com/office/drawing/2014/main" id="{6D0717F9-3B70-49B8-ADD5-475B61086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35" y="4494685"/>
              <a:ext cx="54638" cy="105862"/>
            </a:xfrm>
            <a:custGeom>
              <a:avLst/>
              <a:gdLst>
                <a:gd name="T0" fmla="*/ 10 w 32"/>
                <a:gd name="T1" fmla="*/ 0 h 62"/>
                <a:gd name="T2" fmla="*/ 8 w 32"/>
                <a:gd name="T3" fmla="*/ 2 h 62"/>
                <a:gd name="T4" fmla="*/ 6 w 32"/>
                <a:gd name="T5" fmla="*/ 2 h 62"/>
                <a:gd name="T6" fmla="*/ 6 w 32"/>
                <a:gd name="T7" fmla="*/ 6 h 62"/>
                <a:gd name="T8" fmla="*/ 2 w 32"/>
                <a:gd name="T9" fmla="*/ 10 h 62"/>
                <a:gd name="T10" fmla="*/ 0 w 32"/>
                <a:gd name="T11" fmla="*/ 18 h 62"/>
                <a:gd name="T12" fmla="*/ 0 w 32"/>
                <a:gd name="T13" fmla="*/ 24 h 62"/>
                <a:gd name="T14" fmla="*/ 0 w 32"/>
                <a:gd name="T15" fmla="*/ 30 h 62"/>
                <a:gd name="T16" fmla="*/ 0 w 32"/>
                <a:gd name="T17" fmla="*/ 36 h 62"/>
                <a:gd name="T18" fmla="*/ 0 w 32"/>
                <a:gd name="T19" fmla="*/ 40 h 62"/>
                <a:gd name="T20" fmla="*/ 0 w 32"/>
                <a:gd name="T21" fmla="*/ 46 h 62"/>
                <a:gd name="T22" fmla="*/ 2 w 32"/>
                <a:gd name="T23" fmla="*/ 52 h 62"/>
                <a:gd name="T24" fmla="*/ 6 w 32"/>
                <a:gd name="T25" fmla="*/ 56 h 62"/>
                <a:gd name="T26" fmla="*/ 6 w 32"/>
                <a:gd name="T27" fmla="*/ 58 h 62"/>
                <a:gd name="T28" fmla="*/ 8 w 32"/>
                <a:gd name="T29" fmla="*/ 60 h 62"/>
                <a:gd name="T30" fmla="*/ 10 w 32"/>
                <a:gd name="T31" fmla="*/ 60 h 62"/>
                <a:gd name="T32" fmla="*/ 14 w 32"/>
                <a:gd name="T33" fmla="*/ 62 h 62"/>
                <a:gd name="T34" fmla="*/ 20 w 32"/>
                <a:gd name="T35" fmla="*/ 60 h 62"/>
                <a:gd name="T36" fmla="*/ 26 w 32"/>
                <a:gd name="T37" fmla="*/ 58 h 62"/>
                <a:gd name="T38" fmla="*/ 28 w 32"/>
                <a:gd name="T39" fmla="*/ 58 h 62"/>
                <a:gd name="T40" fmla="*/ 30 w 32"/>
                <a:gd name="T41" fmla="*/ 56 h 62"/>
                <a:gd name="T42" fmla="*/ 32 w 32"/>
                <a:gd name="T43" fmla="*/ 54 h 62"/>
                <a:gd name="T44" fmla="*/ 32 w 32"/>
                <a:gd name="T45" fmla="*/ 50 h 62"/>
                <a:gd name="T46" fmla="*/ 32 w 32"/>
                <a:gd name="T47" fmla="*/ 44 h 62"/>
                <a:gd name="T48" fmla="*/ 32 w 32"/>
                <a:gd name="T49" fmla="*/ 38 h 62"/>
                <a:gd name="T50" fmla="*/ 32 w 32"/>
                <a:gd name="T51" fmla="*/ 28 h 62"/>
                <a:gd name="T52" fmla="*/ 30 w 32"/>
                <a:gd name="T53" fmla="*/ 20 h 62"/>
                <a:gd name="T54" fmla="*/ 28 w 32"/>
                <a:gd name="T55" fmla="*/ 18 h 62"/>
                <a:gd name="T56" fmla="*/ 24 w 32"/>
                <a:gd name="T57" fmla="*/ 14 h 62"/>
                <a:gd name="T58" fmla="*/ 20 w 32"/>
                <a:gd name="T59" fmla="*/ 8 h 62"/>
                <a:gd name="T60" fmla="*/ 16 w 32"/>
                <a:gd name="T61" fmla="*/ 4 h 62"/>
                <a:gd name="T62" fmla="*/ 14 w 32"/>
                <a:gd name="T63" fmla="*/ 2 h 62"/>
                <a:gd name="T64" fmla="*/ 12 w 32"/>
                <a:gd name="T65" fmla="*/ 0 h 62"/>
                <a:gd name="T66" fmla="*/ 10 w 32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6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30" y="56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2" y="38"/>
                  </a:lnTo>
                  <a:lnTo>
                    <a:pt x="32" y="34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4" y="14"/>
                  </a:lnTo>
                  <a:lnTo>
                    <a:pt x="22" y="12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5" name="Freeform 127">
              <a:extLst>
                <a:ext uri="{FF2B5EF4-FFF2-40B4-BE49-F238E27FC236}">
                  <a16:creationId xmlns:a16="http://schemas.microsoft.com/office/drawing/2014/main" id="{607DD56B-15B8-4714-A853-7D4CFE364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35" y="4494685"/>
              <a:ext cx="54638" cy="105862"/>
            </a:xfrm>
            <a:custGeom>
              <a:avLst/>
              <a:gdLst>
                <a:gd name="T0" fmla="*/ 10 w 32"/>
                <a:gd name="T1" fmla="*/ 0 h 62"/>
                <a:gd name="T2" fmla="*/ 8 w 32"/>
                <a:gd name="T3" fmla="*/ 2 h 62"/>
                <a:gd name="T4" fmla="*/ 6 w 32"/>
                <a:gd name="T5" fmla="*/ 2 h 62"/>
                <a:gd name="T6" fmla="*/ 6 w 32"/>
                <a:gd name="T7" fmla="*/ 6 h 62"/>
                <a:gd name="T8" fmla="*/ 2 w 32"/>
                <a:gd name="T9" fmla="*/ 10 h 62"/>
                <a:gd name="T10" fmla="*/ 0 w 32"/>
                <a:gd name="T11" fmla="*/ 18 h 62"/>
                <a:gd name="T12" fmla="*/ 0 w 32"/>
                <a:gd name="T13" fmla="*/ 24 h 62"/>
                <a:gd name="T14" fmla="*/ 0 w 32"/>
                <a:gd name="T15" fmla="*/ 30 h 62"/>
                <a:gd name="T16" fmla="*/ 0 w 32"/>
                <a:gd name="T17" fmla="*/ 36 h 62"/>
                <a:gd name="T18" fmla="*/ 0 w 32"/>
                <a:gd name="T19" fmla="*/ 40 h 62"/>
                <a:gd name="T20" fmla="*/ 0 w 32"/>
                <a:gd name="T21" fmla="*/ 46 h 62"/>
                <a:gd name="T22" fmla="*/ 2 w 32"/>
                <a:gd name="T23" fmla="*/ 52 h 62"/>
                <a:gd name="T24" fmla="*/ 6 w 32"/>
                <a:gd name="T25" fmla="*/ 56 h 62"/>
                <a:gd name="T26" fmla="*/ 6 w 32"/>
                <a:gd name="T27" fmla="*/ 58 h 62"/>
                <a:gd name="T28" fmla="*/ 8 w 32"/>
                <a:gd name="T29" fmla="*/ 60 h 62"/>
                <a:gd name="T30" fmla="*/ 10 w 32"/>
                <a:gd name="T31" fmla="*/ 60 h 62"/>
                <a:gd name="T32" fmla="*/ 14 w 32"/>
                <a:gd name="T33" fmla="*/ 62 h 62"/>
                <a:gd name="T34" fmla="*/ 20 w 32"/>
                <a:gd name="T35" fmla="*/ 60 h 62"/>
                <a:gd name="T36" fmla="*/ 26 w 32"/>
                <a:gd name="T37" fmla="*/ 58 h 62"/>
                <a:gd name="T38" fmla="*/ 28 w 32"/>
                <a:gd name="T39" fmla="*/ 58 h 62"/>
                <a:gd name="T40" fmla="*/ 30 w 32"/>
                <a:gd name="T41" fmla="*/ 56 h 62"/>
                <a:gd name="T42" fmla="*/ 32 w 32"/>
                <a:gd name="T43" fmla="*/ 54 h 62"/>
                <a:gd name="T44" fmla="*/ 32 w 32"/>
                <a:gd name="T45" fmla="*/ 50 h 62"/>
                <a:gd name="T46" fmla="*/ 32 w 32"/>
                <a:gd name="T47" fmla="*/ 44 h 62"/>
                <a:gd name="T48" fmla="*/ 32 w 32"/>
                <a:gd name="T49" fmla="*/ 38 h 62"/>
                <a:gd name="T50" fmla="*/ 32 w 32"/>
                <a:gd name="T51" fmla="*/ 28 h 62"/>
                <a:gd name="T52" fmla="*/ 30 w 32"/>
                <a:gd name="T53" fmla="*/ 20 h 62"/>
                <a:gd name="T54" fmla="*/ 28 w 32"/>
                <a:gd name="T55" fmla="*/ 18 h 62"/>
                <a:gd name="T56" fmla="*/ 24 w 32"/>
                <a:gd name="T57" fmla="*/ 14 h 62"/>
                <a:gd name="T58" fmla="*/ 20 w 32"/>
                <a:gd name="T59" fmla="*/ 8 h 62"/>
                <a:gd name="T60" fmla="*/ 16 w 32"/>
                <a:gd name="T61" fmla="*/ 4 h 62"/>
                <a:gd name="T62" fmla="*/ 14 w 32"/>
                <a:gd name="T63" fmla="*/ 2 h 62"/>
                <a:gd name="T64" fmla="*/ 12 w 32"/>
                <a:gd name="T65" fmla="*/ 0 h 62"/>
                <a:gd name="T66" fmla="*/ 10 w 32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6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2" y="60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30" y="56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2" y="38"/>
                  </a:lnTo>
                  <a:lnTo>
                    <a:pt x="32" y="34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6" y="16"/>
                  </a:lnTo>
                  <a:lnTo>
                    <a:pt x="24" y="14"/>
                  </a:lnTo>
                  <a:lnTo>
                    <a:pt x="22" y="12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6" name="Freeform 128">
              <a:extLst>
                <a:ext uri="{FF2B5EF4-FFF2-40B4-BE49-F238E27FC236}">
                  <a16:creationId xmlns:a16="http://schemas.microsoft.com/office/drawing/2014/main" id="{2CB45295-8726-4BCB-969B-A4756D58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4224909"/>
              <a:ext cx="245872" cy="187818"/>
            </a:xfrm>
            <a:custGeom>
              <a:avLst/>
              <a:gdLst>
                <a:gd name="T0" fmla="*/ 50 w 144"/>
                <a:gd name="T1" fmla="*/ 48 h 110"/>
                <a:gd name="T2" fmla="*/ 52 w 144"/>
                <a:gd name="T3" fmla="*/ 40 h 110"/>
                <a:gd name="T4" fmla="*/ 50 w 144"/>
                <a:gd name="T5" fmla="*/ 38 h 110"/>
                <a:gd name="T6" fmla="*/ 48 w 144"/>
                <a:gd name="T7" fmla="*/ 36 h 110"/>
                <a:gd name="T8" fmla="*/ 42 w 144"/>
                <a:gd name="T9" fmla="*/ 34 h 110"/>
                <a:gd name="T10" fmla="*/ 30 w 144"/>
                <a:gd name="T11" fmla="*/ 34 h 110"/>
                <a:gd name="T12" fmla="*/ 18 w 144"/>
                <a:gd name="T13" fmla="*/ 34 h 110"/>
                <a:gd name="T14" fmla="*/ 10 w 144"/>
                <a:gd name="T15" fmla="*/ 34 h 110"/>
                <a:gd name="T16" fmla="*/ 4 w 144"/>
                <a:gd name="T17" fmla="*/ 38 h 110"/>
                <a:gd name="T18" fmla="*/ 0 w 144"/>
                <a:gd name="T19" fmla="*/ 66 h 110"/>
                <a:gd name="T20" fmla="*/ 0 w 144"/>
                <a:gd name="T21" fmla="*/ 84 h 110"/>
                <a:gd name="T22" fmla="*/ 0 w 144"/>
                <a:gd name="T23" fmla="*/ 90 h 110"/>
                <a:gd name="T24" fmla="*/ 2 w 144"/>
                <a:gd name="T25" fmla="*/ 94 h 110"/>
                <a:gd name="T26" fmla="*/ 6 w 144"/>
                <a:gd name="T27" fmla="*/ 102 h 110"/>
                <a:gd name="T28" fmla="*/ 10 w 144"/>
                <a:gd name="T29" fmla="*/ 106 h 110"/>
                <a:gd name="T30" fmla="*/ 16 w 144"/>
                <a:gd name="T31" fmla="*/ 108 h 110"/>
                <a:gd name="T32" fmla="*/ 22 w 144"/>
                <a:gd name="T33" fmla="*/ 110 h 110"/>
                <a:gd name="T34" fmla="*/ 24 w 144"/>
                <a:gd name="T35" fmla="*/ 110 h 110"/>
                <a:gd name="T36" fmla="*/ 26 w 144"/>
                <a:gd name="T37" fmla="*/ 106 h 110"/>
                <a:gd name="T38" fmla="*/ 32 w 144"/>
                <a:gd name="T39" fmla="*/ 100 h 110"/>
                <a:gd name="T40" fmla="*/ 44 w 144"/>
                <a:gd name="T41" fmla="*/ 88 h 110"/>
                <a:gd name="T42" fmla="*/ 50 w 144"/>
                <a:gd name="T43" fmla="*/ 82 h 110"/>
                <a:gd name="T44" fmla="*/ 52 w 144"/>
                <a:gd name="T45" fmla="*/ 80 h 110"/>
                <a:gd name="T46" fmla="*/ 58 w 144"/>
                <a:gd name="T47" fmla="*/ 78 h 110"/>
                <a:gd name="T48" fmla="*/ 72 w 144"/>
                <a:gd name="T49" fmla="*/ 80 h 110"/>
                <a:gd name="T50" fmla="*/ 84 w 144"/>
                <a:gd name="T51" fmla="*/ 80 h 110"/>
                <a:gd name="T52" fmla="*/ 90 w 144"/>
                <a:gd name="T53" fmla="*/ 78 h 110"/>
                <a:gd name="T54" fmla="*/ 92 w 144"/>
                <a:gd name="T55" fmla="*/ 76 h 110"/>
                <a:gd name="T56" fmla="*/ 98 w 144"/>
                <a:gd name="T57" fmla="*/ 70 h 110"/>
                <a:gd name="T58" fmla="*/ 102 w 144"/>
                <a:gd name="T59" fmla="*/ 68 h 110"/>
                <a:gd name="T60" fmla="*/ 108 w 144"/>
                <a:gd name="T61" fmla="*/ 66 h 110"/>
                <a:gd name="T62" fmla="*/ 122 w 144"/>
                <a:gd name="T63" fmla="*/ 66 h 110"/>
                <a:gd name="T64" fmla="*/ 130 w 144"/>
                <a:gd name="T65" fmla="*/ 66 h 110"/>
                <a:gd name="T66" fmla="*/ 134 w 144"/>
                <a:gd name="T67" fmla="*/ 62 h 110"/>
                <a:gd name="T68" fmla="*/ 134 w 144"/>
                <a:gd name="T69" fmla="*/ 62 h 110"/>
                <a:gd name="T70" fmla="*/ 134 w 144"/>
                <a:gd name="T71" fmla="*/ 56 h 110"/>
                <a:gd name="T72" fmla="*/ 134 w 144"/>
                <a:gd name="T73" fmla="*/ 52 h 110"/>
                <a:gd name="T74" fmla="*/ 134 w 144"/>
                <a:gd name="T75" fmla="*/ 50 h 110"/>
                <a:gd name="T76" fmla="*/ 140 w 144"/>
                <a:gd name="T77" fmla="*/ 44 h 110"/>
                <a:gd name="T78" fmla="*/ 142 w 144"/>
                <a:gd name="T79" fmla="*/ 32 h 110"/>
                <a:gd name="T80" fmla="*/ 130 w 144"/>
                <a:gd name="T81" fmla="*/ 0 h 110"/>
                <a:gd name="T82" fmla="*/ 112 w 144"/>
                <a:gd name="T83" fmla="*/ 2 h 110"/>
                <a:gd name="T84" fmla="*/ 98 w 144"/>
                <a:gd name="T85" fmla="*/ 4 h 110"/>
                <a:gd name="T86" fmla="*/ 90 w 144"/>
                <a:gd name="T87" fmla="*/ 8 h 110"/>
                <a:gd name="T88" fmla="*/ 84 w 144"/>
                <a:gd name="T89" fmla="*/ 12 h 110"/>
                <a:gd name="T90" fmla="*/ 78 w 144"/>
                <a:gd name="T91" fmla="*/ 18 h 110"/>
                <a:gd name="T92" fmla="*/ 74 w 144"/>
                <a:gd name="T93" fmla="*/ 24 h 110"/>
                <a:gd name="T94" fmla="*/ 74 w 144"/>
                <a:gd name="T95" fmla="*/ 28 h 110"/>
                <a:gd name="T96" fmla="*/ 72 w 144"/>
                <a:gd name="T97" fmla="*/ 38 h 110"/>
                <a:gd name="T98" fmla="*/ 70 w 144"/>
                <a:gd name="T99" fmla="*/ 44 h 110"/>
                <a:gd name="T100" fmla="*/ 68 w 144"/>
                <a:gd name="T101" fmla="*/ 46 h 110"/>
                <a:gd name="T102" fmla="*/ 58 w 144"/>
                <a:gd name="T10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10">
                  <a:moveTo>
                    <a:pt x="50" y="60"/>
                  </a:moveTo>
                  <a:lnTo>
                    <a:pt x="50" y="60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0" y="34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8"/>
                  </a:lnTo>
                  <a:lnTo>
                    <a:pt x="16" y="108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4" y="98"/>
                  </a:lnTo>
                  <a:lnTo>
                    <a:pt x="40" y="92"/>
                  </a:lnTo>
                  <a:lnTo>
                    <a:pt x="44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78"/>
                  </a:lnTo>
                  <a:lnTo>
                    <a:pt x="58" y="78"/>
                  </a:lnTo>
                  <a:lnTo>
                    <a:pt x="62" y="78"/>
                  </a:lnTo>
                  <a:lnTo>
                    <a:pt x="66" y="78"/>
                  </a:lnTo>
                  <a:lnTo>
                    <a:pt x="72" y="80"/>
                  </a:lnTo>
                  <a:lnTo>
                    <a:pt x="76" y="80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4" y="76"/>
                  </a:lnTo>
                  <a:lnTo>
                    <a:pt x="96" y="74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8" y="66"/>
                  </a:lnTo>
                  <a:lnTo>
                    <a:pt x="122" y="66"/>
                  </a:lnTo>
                  <a:lnTo>
                    <a:pt x="126" y="66"/>
                  </a:lnTo>
                  <a:lnTo>
                    <a:pt x="128" y="66"/>
                  </a:lnTo>
                  <a:lnTo>
                    <a:pt x="130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6" y="48"/>
                  </a:lnTo>
                  <a:lnTo>
                    <a:pt x="138" y="46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2" y="32"/>
                  </a:lnTo>
                  <a:lnTo>
                    <a:pt x="136" y="18"/>
                  </a:lnTo>
                  <a:lnTo>
                    <a:pt x="132" y="8"/>
                  </a:lnTo>
                  <a:lnTo>
                    <a:pt x="130" y="0"/>
                  </a:lnTo>
                  <a:lnTo>
                    <a:pt x="124" y="2"/>
                  </a:lnTo>
                  <a:lnTo>
                    <a:pt x="118" y="2"/>
                  </a:lnTo>
                  <a:lnTo>
                    <a:pt x="112" y="2"/>
                  </a:lnTo>
                  <a:lnTo>
                    <a:pt x="104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2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2" y="32"/>
                  </a:lnTo>
                  <a:lnTo>
                    <a:pt x="72" y="34"/>
                  </a:lnTo>
                  <a:lnTo>
                    <a:pt x="72" y="38"/>
                  </a:lnTo>
                  <a:lnTo>
                    <a:pt x="72" y="40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6" y="50"/>
                  </a:lnTo>
                  <a:lnTo>
                    <a:pt x="62" y="52"/>
                  </a:lnTo>
                  <a:lnTo>
                    <a:pt x="58" y="54"/>
                  </a:lnTo>
                  <a:lnTo>
                    <a:pt x="54" y="58"/>
                  </a:lnTo>
                  <a:lnTo>
                    <a:pt x="50" y="6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7" name="Freeform 129">
              <a:extLst>
                <a:ext uri="{FF2B5EF4-FFF2-40B4-BE49-F238E27FC236}">
                  <a16:creationId xmlns:a16="http://schemas.microsoft.com/office/drawing/2014/main" id="{FCB95F00-5655-4F2E-80F2-31C51FDF8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4224909"/>
              <a:ext cx="245872" cy="187818"/>
            </a:xfrm>
            <a:custGeom>
              <a:avLst/>
              <a:gdLst>
                <a:gd name="T0" fmla="*/ 50 w 144"/>
                <a:gd name="T1" fmla="*/ 48 h 110"/>
                <a:gd name="T2" fmla="*/ 52 w 144"/>
                <a:gd name="T3" fmla="*/ 40 h 110"/>
                <a:gd name="T4" fmla="*/ 50 w 144"/>
                <a:gd name="T5" fmla="*/ 38 h 110"/>
                <a:gd name="T6" fmla="*/ 48 w 144"/>
                <a:gd name="T7" fmla="*/ 36 h 110"/>
                <a:gd name="T8" fmla="*/ 42 w 144"/>
                <a:gd name="T9" fmla="*/ 34 h 110"/>
                <a:gd name="T10" fmla="*/ 30 w 144"/>
                <a:gd name="T11" fmla="*/ 34 h 110"/>
                <a:gd name="T12" fmla="*/ 18 w 144"/>
                <a:gd name="T13" fmla="*/ 34 h 110"/>
                <a:gd name="T14" fmla="*/ 10 w 144"/>
                <a:gd name="T15" fmla="*/ 34 h 110"/>
                <a:gd name="T16" fmla="*/ 4 w 144"/>
                <a:gd name="T17" fmla="*/ 38 h 110"/>
                <a:gd name="T18" fmla="*/ 0 w 144"/>
                <a:gd name="T19" fmla="*/ 66 h 110"/>
                <a:gd name="T20" fmla="*/ 0 w 144"/>
                <a:gd name="T21" fmla="*/ 84 h 110"/>
                <a:gd name="T22" fmla="*/ 0 w 144"/>
                <a:gd name="T23" fmla="*/ 90 h 110"/>
                <a:gd name="T24" fmla="*/ 2 w 144"/>
                <a:gd name="T25" fmla="*/ 94 h 110"/>
                <a:gd name="T26" fmla="*/ 6 w 144"/>
                <a:gd name="T27" fmla="*/ 102 h 110"/>
                <a:gd name="T28" fmla="*/ 10 w 144"/>
                <a:gd name="T29" fmla="*/ 106 h 110"/>
                <a:gd name="T30" fmla="*/ 16 w 144"/>
                <a:gd name="T31" fmla="*/ 108 h 110"/>
                <a:gd name="T32" fmla="*/ 22 w 144"/>
                <a:gd name="T33" fmla="*/ 110 h 110"/>
                <a:gd name="T34" fmla="*/ 24 w 144"/>
                <a:gd name="T35" fmla="*/ 110 h 110"/>
                <a:gd name="T36" fmla="*/ 26 w 144"/>
                <a:gd name="T37" fmla="*/ 106 h 110"/>
                <a:gd name="T38" fmla="*/ 32 w 144"/>
                <a:gd name="T39" fmla="*/ 100 h 110"/>
                <a:gd name="T40" fmla="*/ 44 w 144"/>
                <a:gd name="T41" fmla="*/ 88 h 110"/>
                <a:gd name="T42" fmla="*/ 50 w 144"/>
                <a:gd name="T43" fmla="*/ 82 h 110"/>
                <a:gd name="T44" fmla="*/ 52 w 144"/>
                <a:gd name="T45" fmla="*/ 80 h 110"/>
                <a:gd name="T46" fmla="*/ 58 w 144"/>
                <a:gd name="T47" fmla="*/ 78 h 110"/>
                <a:gd name="T48" fmla="*/ 72 w 144"/>
                <a:gd name="T49" fmla="*/ 80 h 110"/>
                <a:gd name="T50" fmla="*/ 84 w 144"/>
                <a:gd name="T51" fmla="*/ 80 h 110"/>
                <a:gd name="T52" fmla="*/ 90 w 144"/>
                <a:gd name="T53" fmla="*/ 78 h 110"/>
                <a:gd name="T54" fmla="*/ 92 w 144"/>
                <a:gd name="T55" fmla="*/ 76 h 110"/>
                <a:gd name="T56" fmla="*/ 98 w 144"/>
                <a:gd name="T57" fmla="*/ 70 h 110"/>
                <a:gd name="T58" fmla="*/ 102 w 144"/>
                <a:gd name="T59" fmla="*/ 68 h 110"/>
                <a:gd name="T60" fmla="*/ 108 w 144"/>
                <a:gd name="T61" fmla="*/ 66 h 110"/>
                <a:gd name="T62" fmla="*/ 122 w 144"/>
                <a:gd name="T63" fmla="*/ 66 h 110"/>
                <a:gd name="T64" fmla="*/ 130 w 144"/>
                <a:gd name="T65" fmla="*/ 66 h 110"/>
                <a:gd name="T66" fmla="*/ 134 w 144"/>
                <a:gd name="T67" fmla="*/ 62 h 110"/>
                <a:gd name="T68" fmla="*/ 134 w 144"/>
                <a:gd name="T69" fmla="*/ 62 h 110"/>
                <a:gd name="T70" fmla="*/ 134 w 144"/>
                <a:gd name="T71" fmla="*/ 56 h 110"/>
                <a:gd name="T72" fmla="*/ 134 w 144"/>
                <a:gd name="T73" fmla="*/ 52 h 110"/>
                <a:gd name="T74" fmla="*/ 134 w 144"/>
                <a:gd name="T75" fmla="*/ 50 h 110"/>
                <a:gd name="T76" fmla="*/ 140 w 144"/>
                <a:gd name="T77" fmla="*/ 44 h 110"/>
                <a:gd name="T78" fmla="*/ 142 w 144"/>
                <a:gd name="T79" fmla="*/ 32 h 110"/>
                <a:gd name="T80" fmla="*/ 130 w 144"/>
                <a:gd name="T81" fmla="*/ 0 h 110"/>
                <a:gd name="T82" fmla="*/ 112 w 144"/>
                <a:gd name="T83" fmla="*/ 2 h 110"/>
                <a:gd name="T84" fmla="*/ 98 w 144"/>
                <a:gd name="T85" fmla="*/ 4 h 110"/>
                <a:gd name="T86" fmla="*/ 90 w 144"/>
                <a:gd name="T87" fmla="*/ 8 h 110"/>
                <a:gd name="T88" fmla="*/ 84 w 144"/>
                <a:gd name="T89" fmla="*/ 12 h 110"/>
                <a:gd name="T90" fmla="*/ 78 w 144"/>
                <a:gd name="T91" fmla="*/ 18 h 110"/>
                <a:gd name="T92" fmla="*/ 74 w 144"/>
                <a:gd name="T93" fmla="*/ 24 h 110"/>
                <a:gd name="T94" fmla="*/ 74 w 144"/>
                <a:gd name="T95" fmla="*/ 28 h 110"/>
                <a:gd name="T96" fmla="*/ 72 w 144"/>
                <a:gd name="T97" fmla="*/ 38 h 110"/>
                <a:gd name="T98" fmla="*/ 70 w 144"/>
                <a:gd name="T99" fmla="*/ 44 h 110"/>
                <a:gd name="T100" fmla="*/ 68 w 144"/>
                <a:gd name="T101" fmla="*/ 46 h 110"/>
                <a:gd name="T102" fmla="*/ 58 w 144"/>
                <a:gd name="T10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10">
                  <a:moveTo>
                    <a:pt x="50" y="60"/>
                  </a:moveTo>
                  <a:lnTo>
                    <a:pt x="50" y="60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0" y="34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8"/>
                  </a:lnTo>
                  <a:lnTo>
                    <a:pt x="16" y="108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4" y="98"/>
                  </a:lnTo>
                  <a:lnTo>
                    <a:pt x="40" y="92"/>
                  </a:lnTo>
                  <a:lnTo>
                    <a:pt x="44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78"/>
                  </a:lnTo>
                  <a:lnTo>
                    <a:pt x="58" y="78"/>
                  </a:lnTo>
                  <a:lnTo>
                    <a:pt x="62" y="78"/>
                  </a:lnTo>
                  <a:lnTo>
                    <a:pt x="66" y="78"/>
                  </a:lnTo>
                  <a:lnTo>
                    <a:pt x="72" y="80"/>
                  </a:lnTo>
                  <a:lnTo>
                    <a:pt x="76" y="80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4" y="76"/>
                  </a:lnTo>
                  <a:lnTo>
                    <a:pt x="96" y="74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8" y="66"/>
                  </a:lnTo>
                  <a:lnTo>
                    <a:pt x="122" y="66"/>
                  </a:lnTo>
                  <a:lnTo>
                    <a:pt x="126" y="66"/>
                  </a:lnTo>
                  <a:lnTo>
                    <a:pt x="128" y="66"/>
                  </a:lnTo>
                  <a:lnTo>
                    <a:pt x="130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6" y="48"/>
                  </a:lnTo>
                  <a:lnTo>
                    <a:pt x="138" y="46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2" y="32"/>
                  </a:lnTo>
                  <a:lnTo>
                    <a:pt x="136" y="18"/>
                  </a:lnTo>
                  <a:lnTo>
                    <a:pt x="132" y="8"/>
                  </a:lnTo>
                  <a:lnTo>
                    <a:pt x="130" y="0"/>
                  </a:lnTo>
                  <a:lnTo>
                    <a:pt x="124" y="2"/>
                  </a:lnTo>
                  <a:lnTo>
                    <a:pt x="118" y="2"/>
                  </a:lnTo>
                  <a:lnTo>
                    <a:pt x="112" y="2"/>
                  </a:lnTo>
                  <a:lnTo>
                    <a:pt x="104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2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2" y="32"/>
                  </a:lnTo>
                  <a:lnTo>
                    <a:pt x="72" y="34"/>
                  </a:lnTo>
                  <a:lnTo>
                    <a:pt x="72" y="38"/>
                  </a:lnTo>
                  <a:lnTo>
                    <a:pt x="72" y="40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6" y="50"/>
                  </a:lnTo>
                  <a:lnTo>
                    <a:pt x="62" y="52"/>
                  </a:lnTo>
                  <a:lnTo>
                    <a:pt x="58" y="54"/>
                  </a:lnTo>
                  <a:lnTo>
                    <a:pt x="54" y="58"/>
                  </a:lnTo>
                  <a:lnTo>
                    <a:pt x="50" y="6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8" name="Freeform 130">
              <a:extLst>
                <a:ext uri="{FF2B5EF4-FFF2-40B4-BE49-F238E27FC236}">
                  <a16:creationId xmlns:a16="http://schemas.microsoft.com/office/drawing/2014/main" id="{1F62A513-538B-4150-A597-E19127A2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4224909"/>
              <a:ext cx="245872" cy="187818"/>
            </a:xfrm>
            <a:custGeom>
              <a:avLst/>
              <a:gdLst>
                <a:gd name="T0" fmla="*/ 50 w 144"/>
                <a:gd name="T1" fmla="*/ 48 h 110"/>
                <a:gd name="T2" fmla="*/ 52 w 144"/>
                <a:gd name="T3" fmla="*/ 40 h 110"/>
                <a:gd name="T4" fmla="*/ 50 w 144"/>
                <a:gd name="T5" fmla="*/ 38 h 110"/>
                <a:gd name="T6" fmla="*/ 48 w 144"/>
                <a:gd name="T7" fmla="*/ 36 h 110"/>
                <a:gd name="T8" fmla="*/ 42 w 144"/>
                <a:gd name="T9" fmla="*/ 34 h 110"/>
                <a:gd name="T10" fmla="*/ 30 w 144"/>
                <a:gd name="T11" fmla="*/ 34 h 110"/>
                <a:gd name="T12" fmla="*/ 18 w 144"/>
                <a:gd name="T13" fmla="*/ 34 h 110"/>
                <a:gd name="T14" fmla="*/ 10 w 144"/>
                <a:gd name="T15" fmla="*/ 34 h 110"/>
                <a:gd name="T16" fmla="*/ 4 w 144"/>
                <a:gd name="T17" fmla="*/ 38 h 110"/>
                <a:gd name="T18" fmla="*/ 0 w 144"/>
                <a:gd name="T19" fmla="*/ 66 h 110"/>
                <a:gd name="T20" fmla="*/ 0 w 144"/>
                <a:gd name="T21" fmla="*/ 84 h 110"/>
                <a:gd name="T22" fmla="*/ 0 w 144"/>
                <a:gd name="T23" fmla="*/ 90 h 110"/>
                <a:gd name="T24" fmla="*/ 2 w 144"/>
                <a:gd name="T25" fmla="*/ 94 h 110"/>
                <a:gd name="T26" fmla="*/ 6 w 144"/>
                <a:gd name="T27" fmla="*/ 102 h 110"/>
                <a:gd name="T28" fmla="*/ 10 w 144"/>
                <a:gd name="T29" fmla="*/ 106 h 110"/>
                <a:gd name="T30" fmla="*/ 16 w 144"/>
                <a:gd name="T31" fmla="*/ 108 h 110"/>
                <a:gd name="T32" fmla="*/ 22 w 144"/>
                <a:gd name="T33" fmla="*/ 110 h 110"/>
                <a:gd name="T34" fmla="*/ 24 w 144"/>
                <a:gd name="T35" fmla="*/ 110 h 110"/>
                <a:gd name="T36" fmla="*/ 26 w 144"/>
                <a:gd name="T37" fmla="*/ 106 h 110"/>
                <a:gd name="T38" fmla="*/ 32 w 144"/>
                <a:gd name="T39" fmla="*/ 100 h 110"/>
                <a:gd name="T40" fmla="*/ 44 w 144"/>
                <a:gd name="T41" fmla="*/ 88 h 110"/>
                <a:gd name="T42" fmla="*/ 50 w 144"/>
                <a:gd name="T43" fmla="*/ 82 h 110"/>
                <a:gd name="T44" fmla="*/ 52 w 144"/>
                <a:gd name="T45" fmla="*/ 80 h 110"/>
                <a:gd name="T46" fmla="*/ 58 w 144"/>
                <a:gd name="T47" fmla="*/ 78 h 110"/>
                <a:gd name="T48" fmla="*/ 72 w 144"/>
                <a:gd name="T49" fmla="*/ 80 h 110"/>
                <a:gd name="T50" fmla="*/ 84 w 144"/>
                <a:gd name="T51" fmla="*/ 80 h 110"/>
                <a:gd name="T52" fmla="*/ 90 w 144"/>
                <a:gd name="T53" fmla="*/ 78 h 110"/>
                <a:gd name="T54" fmla="*/ 92 w 144"/>
                <a:gd name="T55" fmla="*/ 76 h 110"/>
                <a:gd name="T56" fmla="*/ 98 w 144"/>
                <a:gd name="T57" fmla="*/ 70 h 110"/>
                <a:gd name="T58" fmla="*/ 102 w 144"/>
                <a:gd name="T59" fmla="*/ 68 h 110"/>
                <a:gd name="T60" fmla="*/ 108 w 144"/>
                <a:gd name="T61" fmla="*/ 66 h 110"/>
                <a:gd name="T62" fmla="*/ 122 w 144"/>
                <a:gd name="T63" fmla="*/ 66 h 110"/>
                <a:gd name="T64" fmla="*/ 130 w 144"/>
                <a:gd name="T65" fmla="*/ 66 h 110"/>
                <a:gd name="T66" fmla="*/ 134 w 144"/>
                <a:gd name="T67" fmla="*/ 62 h 110"/>
                <a:gd name="T68" fmla="*/ 134 w 144"/>
                <a:gd name="T69" fmla="*/ 62 h 110"/>
                <a:gd name="T70" fmla="*/ 134 w 144"/>
                <a:gd name="T71" fmla="*/ 56 h 110"/>
                <a:gd name="T72" fmla="*/ 134 w 144"/>
                <a:gd name="T73" fmla="*/ 52 h 110"/>
                <a:gd name="T74" fmla="*/ 134 w 144"/>
                <a:gd name="T75" fmla="*/ 50 h 110"/>
                <a:gd name="T76" fmla="*/ 140 w 144"/>
                <a:gd name="T77" fmla="*/ 44 h 110"/>
                <a:gd name="T78" fmla="*/ 142 w 144"/>
                <a:gd name="T79" fmla="*/ 32 h 110"/>
                <a:gd name="T80" fmla="*/ 130 w 144"/>
                <a:gd name="T81" fmla="*/ 0 h 110"/>
                <a:gd name="T82" fmla="*/ 112 w 144"/>
                <a:gd name="T83" fmla="*/ 2 h 110"/>
                <a:gd name="T84" fmla="*/ 98 w 144"/>
                <a:gd name="T85" fmla="*/ 4 h 110"/>
                <a:gd name="T86" fmla="*/ 90 w 144"/>
                <a:gd name="T87" fmla="*/ 8 h 110"/>
                <a:gd name="T88" fmla="*/ 84 w 144"/>
                <a:gd name="T89" fmla="*/ 12 h 110"/>
                <a:gd name="T90" fmla="*/ 78 w 144"/>
                <a:gd name="T91" fmla="*/ 18 h 110"/>
                <a:gd name="T92" fmla="*/ 74 w 144"/>
                <a:gd name="T93" fmla="*/ 24 h 110"/>
                <a:gd name="T94" fmla="*/ 74 w 144"/>
                <a:gd name="T95" fmla="*/ 28 h 110"/>
                <a:gd name="T96" fmla="*/ 72 w 144"/>
                <a:gd name="T97" fmla="*/ 38 h 110"/>
                <a:gd name="T98" fmla="*/ 70 w 144"/>
                <a:gd name="T99" fmla="*/ 44 h 110"/>
                <a:gd name="T100" fmla="*/ 68 w 144"/>
                <a:gd name="T101" fmla="*/ 46 h 110"/>
                <a:gd name="T102" fmla="*/ 58 w 144"/>
                <a:gd name="T10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10">
                  <a:moveTo>
                    <a:pt x="50" y="60"/>
                  </a:moveTo>
                  <a:lnTo>
                    <a:pt x="50" y="60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0" y="34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8"/>
                  </a:lnTo>
                  <a:lnTo>
                    <a:pt x="16" y="108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4" y="98"/>
                  </a:lnTo>
                  <a:lnTo>
                    <a:pt x="40" y="92"/>
                  </a:lnTo>
                  <a:lnTo>
                    <a:pt x="44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78"/>
                  </a:lnTo>
                  <a:lnTo>
                    <a:pt x="58" y="78"/>
                  </a:lnTo>
                  <a:lnTo>
                    <a:pt x="62" y="78"/>
                  </a:lnTo>
                  <a:lnTo>
                    <a:pt x="66" y="78"/>
                  </a:lnTo>
                  <a:lnTo>
                    <a:pt x="72" y="80"/>
                  </a:lnTo>
                  <a:lnTo>
                    <a:pt x="76" y="80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4" y="76"/>
                  </a:lnTo>
                  <a:lnTo>
                    <a:pt x="96" y="74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8" y="66"/>
                  </a:lnTo>
                  <a:lnTo>
                    <a:pt x="122" y="66"/>
                  </a:lnTo>
                  <a:lnTo>
                    <a:pt x="126" y="66"/>
                  </a:lnTo>
                  <a:lnTo>
                    <a:pt x="128" y="66"/>
                  </a:lnTo>
                  <a:lnTo>
                    <a:pt x="130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6" y="48"/>
                  </a:lnTo>
                  <a:lnTo>
                    <a:pt x="138" y="46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2" y="32"/>
                  </a:lnTo>
                  <a:lnTo>
                    <a:pt x="136" y="18"/>
                  </a:lnTo>
                  <a:lnTo>
                    <a:pt x="132" y="8"/>
                  </a:lnTo>
                  <a:lnTo>
                    <a:pt x="130" y="0"/>
                  </a:lnTo>
                  <a:lnTo>
                    <a:pt x="124" y="2"/>
                  </a:lnTo>
                  <a:lnTo>
                    <a:pt x="118" y="2"/>
                  </a:lnTo>
                  <a:lnTo>
                    <a:pt x="112" y="2"/>
                  </a:lnTo>
                  <a:lnTo>
                    <a:pt x="104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2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2" y="32"/>
                  </a:lnTo>
                  <a:lnTo>
                    <a:pt x="72" y="34"/>
                  </a:lnTo>
                  <a:lnTo>
                    <a:pt x="72" y="38"/>
                  </a:lnTo>
                  <a:lnTo>
                    <a:pt x="72" y="40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6" y="50"/>
                  </a:lnTo>
                  <a:lnTo>
                    <a:pt x="62" y="52"/>
                  </a:lnTo>
                  <a:lnTo>
                    <a:pt x="58" y="54"/>
                  </a:lnTo>
                  <a:lnTo>
                    <a:pt x="54" y="58"/>
                  </a:lnTo>
                  <a:lnTo>
                    <a:pt x="50" y="6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9" name="Freeform 131">
              <a:extLst>
                <a:ext uri="{FF2B5EF4-FFF2-40B4-BE49-F238E27FC236}">
                  <a16:creationId xmlns:a16="http://schemas.microsoft.com/office/drawing/2014/main" id="{BC2BBF86-E49B-4677-825E-8989C4CA1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4224909"/>
              <a:ext cx="245872" cy="187818"/>
            </a:xfrm>
            <a:custGeom>
              <a:avLst/>
              <a:gdLst>
                <a:gd name="T0" fmla="*/ 50 w 144"/>
                <a:gd name="T1" fmla="*/ 48 h 110"/>
                <a:gd name="T2" fmla="*/ 52 w 144"/>
                <a:gd name="T3" fmla="*/ 40 h 110"/>
                <a:gd name="T4" fmla="*/ 50 w 144"/>
                <a:gd name="T5" fmla="*/ 38 h 110"/>
                <a:gd name="T6" fmla="*/ 48 w 144"/>
                <a:gd name="T7" fmla="*/ 36 h 110"/>
                <a:gd name="T8" fmla="*/ 42 w 144"/>
                <a:gd name="T9" fmla="*/ 34 h 110"/>
                <a:gd name="T10" fmla="*/ 30 w 144"/>
                <a:gd name="T11" fmla="*/ 34 h 110"/>
                <a:gd name="T12" fmla="*/ 18 w 144"/>
                <a:gd name="T13" fmla="*/ 34 h 110"/>
                <a:gd name="T14" fmla="*/ 10 w 144"/>
                <a:gd name="T15" fmla="*/ 34 h 110"/>
                <a:gd name="T16" fmla="*/ 4 w 144"/>
                <a:gd name="T17" fmla="*/ 38 h 110"/>
                <a:gd name="T18" fmla="*/ 0 w 144"/>
                <a:gd name="T19" fmla="*/ 66 h 110"/>
                <a:gd name="T20" fmla="*/ 0 w 144"/>
                <a:gd name="T21" fmla="*/ 84 h 110"/>
                <a:gd name="T22" fmla="*/ 0 w 144"/>
                <a:gd name="T23" fmla="*/ 90 h 110"/>
                <a:gd name="T24" fmla="*/ 2 w 144"/>
                <a:gd name="T25" fmla="*/ 94 h 110"/>
                <a:gd name="T26" fmla="*/ 6 w 144"/>
                <a:gd name="T27" fmla="*/ 102 h 110"/>
                <a:gd name="T28" fmla="*/ 10 w 144"/>
                <a:gd name="T29" fmla="*/ 106 h 110"/>
                <a:gd name="T30" fmla="*/ 16 w 144"/>
                <a:gd name="T31" fmla="*/ 108 h 110"/>
                <a:gd name="T32" fmla="*/ 22 w 144"/>
                <a:gd name="T33" fmla="*/ 110 h 110"/>
                <a:gd name="T34" fmla="*/ 24 w 144"/>
                <a:gd name="T35" fmla="*/ 110 h 110"/>
                <a:gd name="T36" fmla="*/ 26 w 144"/>
                <a:gd name="T37" fmla="*/ 106 h 110"/>
                <a:gd name="T38" fmla="*/ 32 w 144"/>
                <a:gd name="T39" fmla="*/ 100 h 110"/>
                <a:gd name="T40" fmla="*/ 44 w 144"/>
                <a:gd name="T41" fmla="*/ 88 h 110"/>
                <a:gd name="T42" fmla="*/ 50 w 144"/>
                <a:gd name="T43" fmla="*/ 82 h 110"/>
                <a:gd name="T44" fmla="*/ 52 w 144"/>
                <a:gd name="T45" fmla="*/ 80 h 110"/>
                <a:gd name="T46" fmla="*/ 58 w 144"/>
                <a:gd name="T47" fmla="*/ 78 h 110"/>
                <a:gd name="T48" fmla="*/ 72 w 144"/>
                <a:gd name="T49" fmla="*/ 80 h 110"/>
                <a:gd name="T50" fmla="*/ 84 w 144"/>
                <a:gd name="T51" fmla="*/ 80 h 110"/>
                <a:gd name="T52" fmla="*/ 90 w 144"/>
                <a:gd name="T53" fmla="*/ 78 h 110"/>
                <a:gd name="T54" fmla="*/ 92 w 144"/>
                <a:gd name="T55" fmla="*/ 76 h 110"/>
                <a:gd name="T56" fmla="*/ 98 w 144"/>
                <a:gd name="T57" fmla="*/ 70 h 110"/>
                <a:gd name="T58" fmla="*/ 102 w 144"/>
                <a:gd name="T59" fmla="*/ 68 h 110"/>
                <a:gd name="T60" fmla="*/ 108 w 144"/>
                <a:gd name="T61" fmla="*/ 66 h 110"/>
                <a:gd name="T62" fmla="*/ 122 w 144"/>
                <a:gd name="T63" fmla="*/ 66 h 110"/>
                <a:gd name="T64" fmla="*/ 130 w 144"/>
                <a:gd name="T65" fmla="*/ 66 h 110"/>
                <a:gd name="T66" fmla="*/ 134 w 144"/>
                <a:gd name="T67" fmla="*/ 62 h 110"/>
                <a:gd name="T68" fmla="*/ 134 w 144"/>
                <a:gd name="T69" fmla="*/ 62 h 110"/>
                <a:gd name="T70" fmla="*/ 134 w 144"/>
                <a:gd name="T71" fmla="*/ 56 h 110"/>
                <a:gd name="T72" fmla="*/ 134 w 144"/>
                <a:gd name="T73" fmla="*/ 52 h 110"/>
                <a:gd name="T74" fmla="*/ 134 w 144"/>
                <a:gd name="T75" fmla="*/ 50 h 110"/>
                <a:gd name="T76" fmla="*/ 140 w 144"/>
                <a:gd name="T77" fmla="*/ 44 h 110"/>
                <a:gd name="T78" fmla="*/ 142 w 144"/>
                <a:gd name="T79" fmla="*/ 32 h 110"/>
                <a:gd name="T80" fmla="*/ 130 w 144"/>
                <a:gd name="T81" fmla="*/ 0 h 110"/>
                <a:gd name="T82" fmla="*/ 112 w 144"/>
                <a:gd name="T83" fmla="*/ 2 h 110"/>
                <a:gd name="T84" fmla="*/ 98 w 144"/>
                <a:gd name="T85" fmla="*/ 4 h 110"/>
                <a:gd name="T86" fmla="*/ 90 w 144"/>
                <a:gd name="T87" fmla="*/ 8 h 110"/>
                <a:gd name="T88" fmla="*/ 84 w 144"/>
                <a:gd name="T89" fmla="*/ 12 h 110"/>
                <a:gd name="T90" fmla="*/ 78 w 144"/>
                <a:gd name="T91" fmla="*/ 18 h 110"/>
                <a:gd name="T92" fmla="*/ 74 w 144"/>
                <a:gd name="T93" fmla="*/ 24 h 110"/>
                <a:gd name="T94" fmla="*/ 74 w 144"/>
                <a:gd name="T95" fmla="*/ 28 h 110"/>
                <a:gd name="T96" fmla="*/ 72 w 144"/>
                <a:gd name="T97" fmla="*/ 38 h 110"/>
                <a:gd name="T98" fmla="*/ 70 w 144"/>
                <a:gd name="T99" fmla="*/ 44 h 110"/>
                <a:gd name="T100" fmla="*/ 68 w 144"/>
                <a:gd name="T101" fmla="*/ 46 h 110"/>
                <a:gd name="T102" fmla="*/ 58 w 144"/>
                <a:gd name="T10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10">
                  <a:moveTo>
                    <a:pt x="50" y="60"/>
                  </a:moveTo>
                  <a:lnTo>
                    <a:pt x="50" y="60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0" y="34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8"/>
                  </a:lnTo>
                  <a:lnTo>
                    <a:pt x="16" y="108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4" y="98"/>
                  </a:lnTo>
                  <a:lnTo>
                    <a:pt x="40" y="92"/>
                  </a:lnTo>
                  <a:lnTo>
                    <a:pt x="44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78"/>
                  </a:lnTo>
                  <a:lnTo>
                    <a:pt x="58" y="78"/>
                  </a:lnTo>
                  <a:lnTo>
                    <a:pt x="62" y="78"/>
                  </a:lnTo>
                  <a:lnTo>
                    <a:pt x="66" y="78"/>
                  </a:lnTo>
                  <a:lnTo>
                    <a:pt x="72" y="80"/>
                  </a:lnTo>
                  <a:lnTo>
                    <a:pt x="76" y="80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4" y="76"/>
                  </a:lnTo>
                  <a:lnTo>
                    <a:pt x="96" y="74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8" y="66"/>
                  </a:lnTo>
                  <a:lnTo>
                    <a:pt x="122" y="66"/>
                  </a:lnTo>
                  <a:lnTo>
                    <a:pt x="126" y="66"/>
                  </a:lnTo>
                  <a:lnTo>
                    <a:pt x="128" y="66"/>
                  </a:lnTo>
                  <a:lnTo>
                    <a:pt x="130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6" y="48"/>
                  </a:lnTo>
                  <a:lnTo>
                    <a:pt x="138" y="46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2" y="32"/>
                  </a:lnTo>
                  <a:lnTo>
                    <a:pt x="136" y="18"/>
                  </a:lnTo>
                  <a:lnTo>
                    <a:pt x="132" y="8"/>
                  </a:lnTo>
                  <a:lnTo>
                    <a:pt x="130" y="0"/>
                  </a:lnTo>
                  <a:lnTo>
                    <a:pt x="124" y="2"/>
                  </a:lnTo>
                  <a:lnTo>
                    <a:pt x="118" y="2"/>
                  </a:lnTo>
                  <a:lnTo>
                    <a:pt x="112" y="2"/>
                  </a:lnTo>
                  <a:lnTo>
                    <a:pt x="104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2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2" y="32"/>
                  </a:lnTo>
                  <a:lnTo>
                    <a:pt x="72" y="34"/>
                  </a:lnTo>
                  <a:lnTo>
                    <a:pt x="72" y="38"/>
                  </a:lnTo>
                  <a:lnTo>
                    <a:pt x="72" y="40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6" y="50"/>
                  </a:lnTo>
                  <a:lnTo>
                    <a:pt x="62" y="52"/>
                  </a:lnTo>
                  <a:lnTo>
                    <a:pt x="58" y="54"/>
                  </a:lnTo>
                  <a:lnTo>
                    <a:pt x="54" y="58"/>
                  </a:lnTo>
                  <a:lnTo>
                    <a:pt x="50" y="60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0" name="Freeform 132">
              <a:extLst>
                <a:ext uri="{FF2B5EF4-FFF2-40B4-BE49-F238E27FC236}">
                  <a16:creationId xmlns:a16="http://schemas.microsoft.com/office/drawing/2014/main" id="{7B1882D3-AE80-43A2-9F31-C98DEB5C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4224909"/>
              <a:ext cx="245872" cy="187818"/>
            </a:xfrm>
            <a:custGeom>
              <a:avLst/>
              <a:gdLst>
                <a:gd name="T0" fmla="*/ 50 w 144"/>
                <a:gd name="T1" fmla="*/ 48 h 110"/>
                <a:gd name="T2" fmla="*/ 52 w 144"/>
                <a:gd name="T3" fmla="*/ 40 h 110"/>
                <a:gd name="T4" fmla="*/ 50 w 144"/>
                <a:gd name="T5" fmla="*/ 38 h 110"/>
                <a:gd name="T6" fmla="*/ 48 w 144"/>
                <a:gd name="T7" fmla="*/ 36 h 110"/>
                <a:gd name="T8" fmla="*/ 42 w 144"/>
                <a:gd name="T9" fmla="*/ 34 h 110"/>
                <a:gd name="T10" fmla="*/ 30 w 144"/>
                <a:gd name="T11" fmla="*/ 34 h 110"/>
                <a:gd name="T12" fmla="*/ 18 w 144"/>
                <a:gd name="T13" fmla="*/ 34 h 110"/>
                <a:gd name="T14" fmla="*/ 10 w 144"/>
                <a:gd name="T15" fmla="*/ 34 h 110"/>
                <a:gd name="T16" fmla="*/ 4 w 144"/>
                <a:gd name="T17" fmla="*/ 38 h 110"/>
                <a:gd name="T18" fmla="*/ 0 w 144"/>
                <a:gd name="T19" fmla="*/ 66 h 110"/>
                <a:gd name="T20" fmla="*/ 0 w 144"/>
                <a:gd name="T21" fmla="*/ 84 h 110"/>
                <a:gd name="T22" fmla="*/ 0 w 144"/>
                <a:gd name="T23" fmla="*/ 90 h 110"/>
                <a:gd name="T24" fmla="*/ 2 w 144"/>
                <a:gd name="T25" fmla="*/ 94 h 110"/>
                <a:gd name="T26" fmla="*/ 6 w 144"/>
                <a:gd name="T27" fmla="*/ 102 h 110"/>
                <a:gd name="T28" fmla="*/ 10 w 144"/>
                <a:gd name="T29" fmla="*/ 106 h 110"/>
                <a:gd name="T30" fmla="*/ 16 w 144"/>
                <a:gd name="T31" fmla="*/ 108 h 110"/>
                <a:gd name="T32" fmla="*/ 22 w 144"/>
                <a:gd name="T33" fmla="*/ 110 h 110"/>
                <a:gd name="T34" fmla="*/ 24 w 144"/>
                <a:gd name="T35" fmla="*/ 110 h 110"/>
                <a:gd name="T36" fmla="*/ 26 w 144"/>
                <a:gd name="T37" fmla="*/ 106 h 110"/>
                <a:gd name="T38" fmla="*/ 32 w 144"/>
                <a:gd name="T39" fmla="*/ 100 h 110"/>
                <a:gd name="T40" fmla="*/ 44 w 144"/>
                <a:gd name="T41" fmla="*/ 88 h 110"/>
                <a:gd name="T42" fmla="*/ 50 w 144"/>
                <a:gd name="T43" fmla="*/ 82 h 110"/>
                <a:gd name="T44" fmla="*/ 52 w 144"/>
                <a:gd name="T45" fmla="*/ 80 h 110"/>
                <a:gd name="T46" fmla="*/ 58 w 144"/>
                <a:gd name="T47" fmla="*/ 78 h 110"/>
                <a:gd name="T48" fmla="*/ 72 w 144"/>
                <a:gd name="T49" fmla="*/ 80 h 110"/>
                <a:gd name="T50" fmla="*/ 84 w 144"/>
                <a:gd name="T51" fmla="*/ 80 h 110"/>
                <a:gd name="T52" fmla="*/ 90 w 144"/>
                <a:gd name="T53" fmla="*/ 78 h 110"/>
                <a:gd name="T54" fmla="*/ 92 w 144"/>
                <a:gd name="T55" fmla="*/ 76 h 110"/>
                <a:gd name="T56" fmla="*/ 98 w 144"/>
                <a:gd name="T57" fmla="*/ 70 h 110"/>
                <a:gd name="T58" fmla="*/ 102 w 144"/>
                <a:gd name="T59" fmla="*/ 68 h 110"/>
                <a:gd name="T60" fmla="*/ 108 w 144"/>
                <a:gd name="T61" fmla="*/ 66 h 110"/>
                <a:gd name="T62" fmla="*/ 122 w 144"/>
                <a:gd name="T63" fmla="*/ 66 h 110"/>
                <a:gd name="T64" fmla="*/ 130 w 144"/>
                <a:gd name="T65" fmla="*/ 66 h 110"/>
                <a:gd name="T66" fmla="*/ 134 w 144"/>
                <a:gd name="T67" fmla="*/ 62 h 110"/>
                <a:gd name="T68" fmla="*/ 134 w 144"/>
                <a:gd name="T69" fmla="*/ 62 h 110"/>
                <a:gd name="T70" fmla="*/ 134 w 144"/>
                <a:gd name="T71" fmla="*/ 56 h 110"/>
                <a:gd name="T72" fmla="*/ 134 w 144"/>
                <a:gd name="T73" fmla="*/ 52 h 110"/>
                <a:gd name="T74" fmla="*/ 134 w 144"/>
                <a:gd name="T75" fmla="*/ 50 h 110"/>
                <a:gd name="T76" fmla="*/ 140 w 144"/>
                <a:gd name="T77" fmla="*/ 44 h 110"/>
                <a:gd name="T78" fmla="*/ 142 w 144"/>
                <a:gd name="T79" fmla="*/ 32 h 110"/>
                <a:gd name="T80" fmla="*/ 130 w 144"/>
                <a:gd name="T81" fmla="*/ 0 h 110"/>
                <a:gd name="T82" fmla="*/ 112 w 144"/>
                <a:gd name="T83" fmla="*/ 2 h 110"/>
                <a:gd name="T84" fmla="*/ 98 w 144"/>
                <a:gd name="T85" fmla="*/ 4 h 110"/>
                <a:gd name="T86" fmla="*/ 90 w 144"/>
                <a:gd name="T87" fmla="*/ 8 h 110"/>
                <a:gd name="T88" fmla="*/ 84 w 144"/>
                <a:gd name="T89" fmla="*/ 12 h 110"/>
                <a:gd name="T90" fmla="*/ 78 w 144"/>
                <a:gd name="T91" fmla="*/ 18 h 110"/>
                <a:gd name="T92" fmla="*/ 74 w 144"/>
                <a:gd name="T93" fmla="*/ 24 h 110"/>
                <a:gd name="T94" fmla="*/ 74 w 144"/>
                <a:gd name="T95" fmla="*/ 28 h 110"/>
                <a:gd name="T96" fmla="*/ 72 w 144"/>
                <a:gd name="T97" fmla="*/ 38 h 110"/>
                <a:gd name="T98" fmla="*/ 70 w 144"/>
                <a:gd name="T99" fmla="*/ 44 h 110"/>
                <a:gd name="T100" fmla="*/ 68 w 144"/>
                <a:gd name="T101" fmla="*/ 46 h 110"/>
                <a:gd name="T102" fmla="*/ 58 w 144"/>
                <a:gd name="T10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" h="110">
                  <a:moveTo>
                    <a:pt x="50" y="60"/>
                  </a:moveTo>
                  <a:lnTo>
                    <a:pt x="50" y="60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6"/>
                  </a:lnTo>
                  <a:lnTo>
                    <a:pt x="44" y="34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36" y="34"/>
                  </a:lnTo>
                  <a:lnTo>
                    <a:pt x="30" y="34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4" y="38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8" y="102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8"/>
                  </a:lnTo>
                  <a:lnTo>
                    <a:pt x="16" y="108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30" y="102"/>
                  </a:lnTo>
                  <a:lnTo>
                    <a:pt x="32" y="100"/>
                  </a:lnTo>
                  <a:lnTo>
                    <a:pt x="34" y="98"/>
                  </a:lnTo>
                  <a:lnTo>
                    <a:pt x="40" y="92"/>
                  </a:lnTo>
                  <a:lnTo>
                    <a:pt x="44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6" y="78"/>
                  </a:lnTo>
                  <a:lnTo>
                    <a:pt x="58" y="78"/>
                  </a:lnTo>
                  <a:lnTo>
                    <a:pt x="62" y="78"/>
                  </a:lnTo>
                  <a:lnTo>
                    <a:pt x="66" y="78"/>
                  </a:lnTo>
                  <a:lnTo>
                    <a:pt x="72" y="80"/>
                  </a:lnTo>
                  <a:lnTo>
                    <a:pt x="76" y="80"/>
                  </a:lnTo>
                  <a:lnTo>
                    <a:pt x="82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4" y="76"/>
                  </a:lnTo>
                  <a:lnTo>
                    <a:pt x="96" y="74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8" y="66"/>
                  </a:lnTo>
                  <a:lnTo>
                    <a:pt x="122" y="66"/>
                  </a:lnTo>
                  <a:lnTo>
                    <a:pt x="126" y="66"/>
                  </a:lnTo>
                  <a:lnTo>
                    <a:pt x="128" y="66"/>
                  </a:lnTo>
                  <a:lnTo>
                    <a:pt x="130" y="66"/>
                  </a:lnTo>
                  <a:lnTo>
                    <a:pt x="132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4" y="50"/>
                  </a:lnTo>
                  <a:lnTo>
                    <a:pt x="134" y="50"/>
                  </a:lnTo>
                  <a:lnTo>
                    <a:pt x="136" y="48"/>
                  </a:lnTo>
                  <a:lnTo>
                    <a:pt x="138" y="46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2" y="32"/>
                  </a:lnTo>
                  <a:lnTo>
                    <a:pt x="136" y="18"/>
                  </a:lnTo>
                  <a:lnTo>
                    <a:pt x="132" y="8"/>
                  </a:lnTo>
                  <a:lnTo>
                    <a:pt x="130" y="0"/>
                  </a:lnTo>
                  <a:lnTo>
                    <a:pt x="124" y="2"/>
                  </a:lnTo>
                  <a:lnTo>
                    <a:pt x="118" y="2"/>
                  </a:lnTo>
                  <a:lnTo>
                    <a:pt x="112" y="2"/>
                  </a:lnTo>
                  <a:lnTo>
                    <a:pt x="104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2" y="14"/>
                  </a:lnTo>
                  <a:lnTo>
                    <a:pt x="80" y="16"/>
                  </a:lnTo>
                  <a:lnTo>
                    <a:pt x="78" y="18"/>
                  </a:lnTo>
                  <a:lnTo>
                    <a:pt x="76" y="20"/>
                  </a:lnTo>
                  <a:lnTo>
                    <a:pt x="76" y="2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4" y="26"/>
                  </a:lnTo>
                  <a:lnTo>
                    <a:pt x="74" y="28"/>
                  </a:lnTo>
                  <a:lnTo>
                    <a:pt x="72" y="32"/>
                  </a:lnTo>
                  <a:lnTo>
                    <a:pt x="72" y="34"/>
                  </a:lnTo>
                  <a:lnTo>
                    <a:pt x="72" y="38"/>
                  </a:lnTo>
                  <a:lnTo>
                    <a:pt x="72" y="40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6" y="50"/>
                  </a:lnTo>
                  <a:lnTo>
                    <a:pt x="62" y="52"/>
                  </a:lnTo>
                  <a:lnTo>
                    <a:pt x="58" y="54"/>
                  </a:lnTo>
                  <a:lnTo>
                    <a:pt x="54" y="58"/>
                  </a:lnTo>
                  <a:lnTo>
                    <a:pt x="50" y="60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1" name="Freeform 133">
              <a:extLst>
                <a:ext uri="{FF2B5EF4-FFF2-40B4-BE49-F238E27FC236}">
                  <a16:creationId xmlns:a16="http://schemas.microsoft.com/office/drawing/2014/main" id="{BC85AC97-9091-499E-A0A5-9B6BFC6F7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906" y="3808292"/>
              <a:ext cx="102447" cy="122936"/>
            </a:xfrm>
            <a:custGeom>
              <a:avLst/>
              <a:gdLst>
                <a:gd name="T0" fmla="*/ 18 w 60"/>
                <a:gd name="T1" fmla="*/ 72 h 72"/>
                <a:gd name="T2" fmla="*/ 20 w 60"/>
                <a:gd name="T3" fmla="*/ 70 h 72"/>
                <a:gd name="T4" fmla="*/ 24 w 60"/>
                <a:gd name="T5" fmla="*/ 68 h 72"/>
                <a:gd name="T6" fmla="*/ 28 w 60"/>
                <a:gd name="T7" fmla="*/ 62 h 72"/>
                <a:gd name="T8" fmla="*/ 32 w 60"/>
                <a:gd name="T9" fmla="*/ 58 h 72"/>
                <a:gd name="T10" fmla="*/ 34 w 60"/>
                <a:gd name="T11" fmla="*/ 56 h 72"/>
                <a:gd name="T12" fmla="*/ 40 w 60"/>
                <a:gd name="T13" fmla="*/ 52 h 72"/>
                <a:gd name="T14" fmla="*/ 42 w 60"/>
                <a:gd name="T15" fmla="*/ 50 h 72"/>
                <a:gd name="T16" fmla="*/ 44 w 60"/>
                <a:gd name="T17" fmla="*/ 48 h 72"/>
                <a:gd name="T18" fmla="*/ 44 w 60"/>
                <a:gd name="T19" fmla="*/ 46 h 72"/>
                <a:gd name="T20" fmla="*/ 44 w 60"/>
                <a:gd name="T21" fmla="*/ 44 h 72"/>
                <a:gd name="T22" fmla="*/ 44 w 60"/>
                <a:gd name="T23" fmla="*/ 38 h 72"/>
                <a:gd name="T24" fmla="*/ 44 w 60"/>
                <a:gd name="T25" fmla="*/ 34 h 72"/>
                <a:gd name="T26" fmla="*/ 44 w 60"/>
                <a:gd name="T27" fmla="*/ 30 h 72"/>
                <a:gd name="T28" fmla="*/ 44 w 60"/>
                <a:gd name="T29" fmla="*/ 28 h 72"/>
                <a:gd name="T30" fmla="*/ 46 w 60"/>
                <a:gd name="T31" fmla="*/ 26 h 72"/>
                <a:gd name="T32" fmla="*/ 48 w 60"/>
                <a:gd name="T33" fmla="*/ 24 h 72"/>
                <a:gd name="T34" fmla="*/ 52 w 60"/>
                <a:gd name="T35" fmla="*/ 20 h 72"/>
                <a:gd name="T36" fmla="*/ 60 w 60"/>
                <a:gd name="T37" fmla="*/ 14 h 72"/>
                <a:gd name="T38" fmla="*/ 50 w 60"/>
                <a:gd name="T39" fmla="*/ 2 h 72"/>
                <a:gd name="T40" fmla="*/ 42 w 60"/>
                <a:gd name="T41" fmla="*/ 8 h 72"/>
                <a:gd name="T42" fmla="*/ 36 w 60"/>
                <a:gd name="T43" fmla="*/ 12 h 72"/>
                <a:gd name="T44" fmla="*/ 34 w 60"/>
                <a:gd name="T45" fmla="*/ 14 h 72"/>
                <a:gd name="T46" fmla="*/ 30 w 60"/>
                <a:gd name="T47" fmla="*/ 14 h 72"/>
                <a:gd name="T48" fmla="*/ 24 w 60"/>
                <a:gd name="T49" fmla="*/ 14 h 72"/>
                <a:gd name="T50" fmla="*/ 18 w 60"/>
                <a:gd name="T51" fmla="*/ 12 h 72"/>
                <a:gd name="T52" fmla="*/ 14 w 60"/>
                <a:gd name="T53" fmla="*/ 12 h 72"/>
                <a:gd name="T54" fmla="*/ 10 w 60"/>
                <a:gd name="T55" fmla="*/ 8 h 72"/>
                <a:gd name="T56" fmla="*/ 4 w 60"/>
                <a:gd name="T57" fmla="*/ 4 h 72"/>
                <a:gd name="T58" fmla="*/ 4 w 60"/>
                <a:gd name="T59" fmla="*/ 16 h 72"/>
                <a:gd name="T60" fmla="*/ 4 w 60"/>
                <a:gd name="T61" fmla="*/ 32 h 72"/>
                <a:gd name="T62" fmla="*/ 2 w 60"/>
                <a:gd name="T63" fmla="*/ 40 h 72"/>
                <a:gd name="T64" fmla="*/ 0 w 60"/>
                <a:gd name="T65" fmla="*/ 54 h 72"/>
                <a:gd name="T66" fmla="*/ 4 w 60"/>
                <a:gd name="T67" fmla="*/ 72 h 72"/>
                <a:gd name="T68" fmla="*/ 12 w 60"/>
                <a:gd name="T69" fmla="*/ 72 h 72"/>
                <a:gd name="T70" fmla="*/ 16 w 60"/>
                <a:gd name="T71" fmla="*/ 72 h 72"/>
                <a:gd name="T72" fmla="*/ 18 w 60"/>
                <a:gd name="T7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72">
                  <a:moveTo>
                    <a:pt x="18" y="72"/>
                  </a:moveTo>
                  <a:lnTo>
                    <a:pt x="18" y="72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2" y="70"/>
                  </a:lnTo>
                  <a:lnTo>
                    <a:pt x="24" y="68"/>
                  </a:lnTo>
                  <a:lnTo>
                    <a:pt x="26" y="66"/>
                  </a:lnTo>
                  <a:lnTo>
                    <a:pt x="28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0" y="52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8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16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0" y="54"/>
                  </a:lnTo>
                  <a:lnTo>
                    <a:pt x="0" y="72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2" name="Freeform 134">
              <a:extLst>
                <a:ext uri="{FF2B5EF4-FFF2-40B4-BE49-F238E27FC236}">
                  <a16:creationId xmlns:a16="http://schemas.microsoft.com/office/drawing/2014/main" id="{C7FA7869-0B67-4433-BB55-E01CE3ED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906" y="3808292"/>
              <a:ext cx="102447" cy="122936"/>
            </a:xfrm>
            <a:custGeom>
              <a:avLst/>
              <a:gdLst>
                <a:gd name="T0" fmla="*/ 18 w 60"/>
                <a:gd name="T1" fmla="*/ 72 h 72"/>
                <a:gd name="T2" fmla="*/ 20 w 60"/>
                <a:gd name="T3" fmla="*/ 70 h 72"/>
                <a:gd name="T4" fmla="*/ 24 w 60"/>
                <a:gd name="T5" fmla="*/ 68 h 72"/>
                <a:gd name="T6" fmla="*/ 28 w 60"/>
                <a:gd name="T7" fmla="*/ 62 h 72"/>
                <a:gd name="T8" fmla="*/ 32 w 60"/>
                <a:gd name="T9" fmla="*/ 58 h 72"/>
                <a:gd name="T10" fmla="*/ 34 w 60"/>
                <a:gd name="T11" fmla="*/ 56 h 72"/>
                <a:gd name="T12" fmla="*/ 40 w 60"/>
                <a:gd name="T13" fmla="*/ 52 h 72"/>
                <a:gd name="T14" fmla="*/ 42 w 60"/>
                <a:gd name="T15" fmla="*/ 50 h 72"/>
                <a:gd name="T16" fmla="*/ 44 w 60"/>
                <a:gd name="T17" fmla="*/ 48 h 72"/>
                <a:gd name="T18" fmla="*/ 44 w 60"/>
                <a:gd name="T19" fmla="*/ 46 h 72"/>
                <a:gd name="T20" fmla="*/ 44 w 60"/>
                <a:gd name="T21" fmla="*/ 44 h 72"/>
                <a:gd name="T22" fmla="*/ 44 w 60"/>
                <a:gd name="T23" fmla="*/ 38 h 72"/>
                <a:gd name="T24" fmla="*/ 44 w 60"/>
                <a:gd name="T25" fmla="*/ 34 h 72"/>
                <a:gd name="T26" fmla="*/ 44 w 60"/>
                <a:gd name="T27" fmla="*/ 30 h 72"/>
                <a:gd name="T28" fmla="*/ 44 w 60"/>
                <a:gd name="T29" fmla="*/ 28 h 72"/>
                <a:gd name="T30" fmla="*/ 46 w 60"/>
                <a:gd name="T31" fmla="*/ 26 h 72"/>
                <a:gd name="T32" fmla="*/ 48 w 60"/>
                <a:gd name="T33" fmla="*/ 24 h 72"/>
                <a:gd name="T34" fmla="*/ 52 w 60"/>
                <a:gd name="T35" fmla="*/ 20 h 72"/>
                <a:gd name="T36" fmla="*/ 60 w 60"/>
                <a:gd name="T37" fmla="*/ 14 h 72"/>
                <a:gd name="T38" fmla="*/ 50 w 60"/>
                <a:gd name="T39" fmla="*/ 2 h 72"/>
                <a:gd name="T40" fmla="*/ 42 w 60"/>
                <a:gd name="T41" fmla="*/ 8 h 72"/>
                <a:gd name="T42" fmla="*/ 36 w 60"/>
                <a:gd name="T43" fmla="*/ 12 h 72"/>
                <a:gd name="T44" fmla="*/ 34 w 60"/>
                <a:gd name="T45" fmla="*/ 14 h 72"/>
                <a:gd name="T46" fmla="*/ 30 w 60"/>
                <a:gd name="T47" fmla="*/ 14 h 72"/>
                <a:gd name="T48" fmla="*/ 24 w 60"/>
                <a:gd name="T49" fmla="*/ 14 h 72"/>
                <a:gd name="T50" fmla="*/ 18 w 60"/>
                <a:gd name="T51" fmla="*/ 12 h 72"/>
                <a:gd name="T52" fmla="*/ 14 w 60"/>
                <a:gd name="T53" fmla="*/ 12 h 72"/>
                <a:gd name="T54" fmla="*/ 10 w 60"/>
                <a:gd name="T55" fmla="*/ 8 h 72"/>
                <a:gd name="T56" fmla="*/ 4 w 60"/>
                <a:gd name="T57" fmla="*/ 4 h 72"/>
                <a:gd name="T58" fmla="*/ 4 w 60"/>
                <a:gd name="T59" fmla="*/ 16 h 72"/>
                <a:gd name="T60" fmla="*/ 4 w 60"/>
                <a:gd name="T61" fmla="*/ 32 h 72"/>
                <a:gd name="T62" fmla="*/ 2 w 60"/>
                <a:gd name="T63" fmla="*/ 40 h 72"/>
                <a:gd name="T64" fmla="*/ 0 w 60"/>
                <a:gd name="T65" fmla="*/ 54 h 72"/>
                <a:gd name="T66" fmla="*/ 4 w 60"/>
                <a:gd name="T67" fmla="*/ 72 h 72"/>
                <a:gd name="T68" fmla="*/ 12 w 60"/>
                <a:gd name="T69" fmla="*/ 72 h 72"/>
                <a:gd name="T70" fmla="*/ 16 w 60"/>
                <a:gd name="T71" fmla="*/ 72 h 72"/>
                <a:gd name="T72" fmla="*/ 18 w 60"/>
                <a:gd name="T7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72">
                  <a:moveTo>
                    <a:pt x="18" y="72"/>
                  </a:moveTo>
                  <a:lnTo>
                    <a:pt x="18" y="72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2" y="70"/>
                  </a:lnTo>
                  <a:lnTo>
                    <a:pt x="24" y="68"/>
                  </a:lnTo>
                  <a:lnTo>
                    <a:pt x="26" y="66"/>
                  </a:lnTo>
                  <a:lnTo>
                    <a:pt x="28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0" y="52"/>
                  </a:lnTo>
                  <a:lnTo>
                    <a:pt x="42" y="52"/>
                  </a:lnTo>
                  <a:lnTo>
                    <a:pt x="42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8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16"/>
                  </a:lnTo>
                  <a:lnTo>
                    <a:pt x="4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0" y="54"/>
                  </a:lnTo>
                  <a:lnTo>
                    <a:pt x="0" y="72"/>
                  </a:lnTo>
                  <a:lnTo>
                    <a:pt x="4" y="72"/>
                  </a:lnTo>
                  <a:lnTo>
                    <a:pt x="8" y="72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3" name="Freeform 135">
              <a:extLst>
                <a:ext uri="{FF2B5EF4-FFF2-40B4-BE49-F238E27FC236}">
                  <a16:creationId xmlns:a16="http://schemas.microsoft.com/office/drawing/2014/main" id="{0339349F-6DCD-42B1-9708-DFC74590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737" y="3688772"/>
              <a:ext cx="143425" cy="143425"/>
            </a:xfrm>
            <a:custGeom>
              <a:avLst/>
              <a:gdLst>
                <a:gd name="T0" fmla="*/ 0 w 84"/>
                <a:gd name="T1" fmla="*/ 72 h 84"/>
                <a:gd name="T2" fmla="*/ 4 w 84"/>
                <a:gd name="T3" fmla="*/ 76 h 84"/>
                <a:gd name="T4" fmla="*/ 8 w 84"/>
                <a:gd name="T5" fmla="*/ 80 h 84"/>
                <a:gd name="T6" fmla="*/ 12 w 84"/>
                <a:gd name="T7" fmla="*/ 82 h 84"/>
                <a:gd name="T8" fmla="*/ 16 w 84"/>
                <a:gd name="T9" fmla="*/ 84 h 84"/>
                <a:gd name="T10" fmla="*/ 22 w 84"/>
                <a:gd name="T11" fmla="*/ 84 h 84"/>
                <a:gd name="T12" fmla="*/ 28 w 84"/>
                <a:gd name="T13" fmla="*/ 84 h 84"/>
                <a:gd name="T14" fmla="*/ 30 w 84"/>
                <a:gd name="T15" fmla="*/ 84 h 84"/>
                <a:gd name="T16" fmla="*/ 34 w 84"/>
                <a:gd name="T17" fmla="*/ 82 h 84"/>
                <a:gd name="T18" fmla="*/ 40 w 84"/>
                <a:gd name="T19" fmla="*/ 76 h 84"/>
                <a:gd name="T20" fmla="*/ 48 w 84"/>
                <a:gd name="T21" fmla="*/ 70 h 84"/>
                <a:gd name="T22" fmla="*/ 62 w 84"/>
                <a:gd name="T23" fmla="*/ 62 h 84"/>
                <a:gd name="T24" fmla="*/ 72 w 84"/>
                <a:gd name="T25" fmla="*/ 56 h 84"/>
                <a:gd name="T26" fmla="*/ 78 w 84"/>
                <a:gd name="T27" fmla="*/ 52 h 84"/>
                <a:gd name="T28" fmla="*/ 80 w 84"/>
                <a:gd name="T29" fmla="*/ 50 h 84"/>
                <a:gd name="T30" fmla="*/ 82 w 84"/>
                <a:gd name="T31" fmla="*/ 48 h 84"/>
                <a:gd name="T32" fmla="*/ 84 w 84"/>
                <a:gd name="T33" fmla="*/ 44 h 84"/>
                <a:gd name="T34" fmla="*/ 84 w 84"/>
                <a:gd name="T35" fmla="*/ 38 h 84"/>
                <a:gd name="T36" fmla="*/ 84 w 84"/>
                <a:gd name="T37" fmla="*/ 30 h 84"/>
                <a:gd name="T38" fmla="*/ 84 w 84"/>
                <a:gd name="T39" fmla="*/ 16 h 84"/>
                <a:gd name="T40" fmla="*/ 84 w 84"/>
                <a:gd name="T41" fmla="*/ 12 h 84"/>
                <a:gd name="T42" fmla="*/ 82 w 84"/>
                <a:gd name="T43" fmla="*/ 6 h 84"/>
                <a:gd name="T44" fmla="*/ 82 w 84"/>
                <a:gd name="T45" fmla="*/ 2 h 84"/>
                <a:gd name="T46" fmla="*/ 80 w 84"/>
                <a:gd name="T47" fmla="*/ 0 h 84"/>
                <a:gd name="T48" fmla="*/ 78 w 84"/>
                <a:gd name="T49" fmla="*/ 0 h 84"/>
                <a:gd name="T50" fmla="*/ 76 w 84"/>
                <a:gd name="T51" fmla="*/ 0 h 84"/>
                <a:gd name="T52" fmla="*/ 72 w 84"/>
                <a:gd name="T53" fmla="*/ 0 h 84"/>
                <a:gd name="T54" fmla="*/ 66 w 84"/>
                <a:gd name="T55" fmla="*/ 2 h 84"/>
                <a:gd name="T56" fmla="*/ 60 w 84"/>
                <a:gd name="T57" fmla="*/ 4 h 84"/>
                <a:gd name="T58" fmla="*/ 52 w 84"/>
                <a:gd name="T59" fmla="*/ 4 h 84"/>
                <a:gd name="T60" fmla="*/ 44 w 84"/>
                <a:gd name="T61" fmla="*/ 4 h 84"/>
                <a:gd name="T62" fmla="*/ 32 w 84"/>
                <a:gd name="T63" fmla="*/ 4 h 84"/>
                <a:gd name="T64" fmla="*/ 22 w 84"/>
                <a:gd name="T65" fmla="*/ 6 h 84"/>
                <a:gd name="T66" fmla="*/ 14 w 84"/>
                <a:gd name="T67" fmla="*/ 8 h 84"/>
                <a:gd name="T68" fmla="*/ 8 w 84"/>
                <a:gd name="T69" fmla="*/ 10 h 84"/>
                <a:gd name="T70" fmla="*/ 6 w 84"/>
                <a:gd name="T71" fmla="*/ 20 h 84"/>
                <a:gd name="T72" fmla="*/ 4 w 84"/>
                <a:gd name="T73" fmla="*/ 24 h 84"/>
                <a:gd name="T74" fmla="*/ 6 w 84"/>
                <a:gd name="T75" fmla="*/ 28 h 84"/>
                <a:gd name="T76" fmla="*/ 6 w 84"/>
                <a:gd name="T77" fmla="*/ 32 h 84"/>
                <a:gd name="T78" fmla="*/ 8 w 84"/>
                <a:gd name="T79" fmla="*/ 40 h 84"/>
                <a:gd name="T80" fmla="*/ 12 w 84"/>
                <a:gd name="T81" fmla="*/ 42 h 84"/>
                <a:gd name="T82" fmla="*/ 16 w 84"/>
                <a:gd name="T83" fmla="*/ 44 h 84"/>
                <a:gd name="T84" fmla="*/ 20 w 84"/>
                <a:gd name="T85" fmla="*/ 46 h 84"/>
                <a:gd name="T86" fmla="*/ 20 w 84"/>
                <a:gd name="T87" fmla="*/ 48 h 84"/>
                <a:gd name="T88" fmla="*/ 22 w 84"/>
                <a:gd name="T89" fmla="*/ 50 h 84"/>
                <a:gd name="T90" fmla="*/ 22 w 84"/>
                <a:gd name="T91" fmla="*/ 52 h 84"/>
                <a:gd name="T92" fmla="*/ 20 w 84"/>
                <a:gd name="T93" fmla="*/ 54 h 84"/>
                <a:gd name="T94" fmla="*/ 18 w 84"/>
                <a:gd name="T95" fmla="*/ 60 h 84"/>
                <a:gd name="T96" fmla="*/ 14 w 84"/>
                <a:gd name="T97" fmla="*/ 64 h 84"/>
                <a:gd name="T98" fmla="*/ 12 w 84"/>
                <a:gd name="T99" fmla="*/ 66 h 84"/>
                <a:gd name="T100" fmla="*/ 8 w 84"/>
                <a:gd name="T101" fmla="*/ 68 h 84"/>
                <a:gd name="T102" fmla="*/ 2 w 84"/>
                <a:gd name="T10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84">
                  <a:moveTo>
                    <a:pt x="0" y="72"/>
                  </a:moveTo>
                  <a:lnTo>
                    <a:pt x="0" y="72"/>
                  </a:lnTo>
                  <a:lnTo>
                    <a:pt x="0" y="74"/>
                  </a:lnTo>
                  <a:lnTo>
                    <a:pt x="4" y="76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78"/>
                  </a:lnTo>
                  <a:lnTo>
                    <a:pt x="40" y="76"/>
                  </a:lnTo>
                  <a:lnTo>
                    <a:pt x="46" y="72"/>
                  </a:lnTo>
                  <a:lnTo>
                    <a:pt x="48" y="70"/>
                  </a:lnTo>
                  <a:lnTo>
                    <a:pt x="54" y="66"/>
                  </a:lnTo>
                  <a:lnTo>
                    <a:pt x="62" y="62"/>
                  </a:lnTo>
                  <a:lnTo>
                    <a:pt x="68" y="58"/>
                  </a:lnTo>
                  <a:lnTo>
                    <a:pt x="72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6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8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8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2" y="72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4" name="Freeform 136">
              <a:extLst>
                <a:ext uri="{FF2B5EF4-FFF2-40B4-BE49-F238E27FC236}">
                  <a16:creationId xmlns:a16="http://schemas.microsoft.com/office/drawing/2014/main" id="{C3FBC7E6-3A54-4357-B66D-F4269E34A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737" y="3688772"/>
              <a:ext cx="143425" cy="143425"/>
            </a:xfrm>
            <a:custGeom>
              <a:avLst/>
              <a:gdLst>
                <a:gd name="T0" fmla="*/ 0 w 84"/>
                <a:gd name="T1" fmla="*/ 72 h 84"/>
                <a:gd name="T2" fmla="*/ 4 w 84"/>
                <a:gd name="T3" fmla="*/ 76 h 84"/>
                <a:gd name="T4" fmla="*/ 8 w 84"/>
                <a:gd name="T5" fmla="*/ 80 h 84"/>
                <a:gd name="T6" fmla="*/ 12 w 84"/>
                <a:gd name="T7" fmla="*/ 82 h 84"/>
                <a:gd name="T8" fmla="*/ 16 w 84"/>
                <a:gd name="T9" fmla="*/ 84 h 84"/>
                <a:gd name="T10" fmla="*/ 22 w 84"/>
                <a:gd name="T11" fmla="*/ 84 h 84"/>
                <a:gd name="T12" fmla="*/ 28 w 84"/>
                <a:gd name="T13" fmla="*/ 84 h 84"/>
                <a:gd name="T14" fmla="*/ 30 w 84"/>
                <a:gd name="T15" fmla="*/ 84 h 84"/>
                <a:gd name="T16" fmla="*/ 34 w 84"/>
                <a:gd name="T17" fmla="*/ 82 h 84"/>
                <a:gd name="T18" fmla="*/ 40 w 84"/>
                <a:gd name="T19" fmla="*/ 76 h 84"/>
                <a:gd name="T20" fmla="*/ 48 w 84"/>
                <a:gd name="T21" fmla="*/ 70 h 84"/>
                <a:gd name="T22" fmla="*/ 62 w 84"/>
                <a:gd name="T23" fmla="*/ 62 h 84"/>
                <a:gd name="T24" fmla="*/ 72 w 84"/>
                <a:gd name="T25" fmla="*/ 56 h 84"/>
                <a:gd name="T26" fmla="*/ 78 w 84"/>
                <a:gd name="T27" fmla="*/ 52 h 84"/>
                <a:gd name="T28" fmla="*/ 80 w 84"/>
                <a:gd name="T29" fmla="*/ 50 h 84"/>
                <a:gd name="T30" fmla="*/ 82 w 84"/>
                <a:gd name="T31" fmla="*/ 48 h 84"/>
                <a:gd name="T32" fmla="*/ 84 w 84"/>
                <a:gd name="T33" fmla="*/ 44 h 84"/>
                <a:gd name="T34" fmla="*/ 84 w 84"/>
                <a:gd name="T35" fmla="*/ 38 h 84"/>
                <a:gd name="T36" fmla="*/ 84 w 84"/>
                <a:gd name="T37" fmla="*/ 30 h 84"/>
                <a:gd name="T38" fmla="*/ 84 w 84"/>
                <a:gd name="T39" fmla="*/ 16 h 84"/>
                <a:gd name="T40" fmla="*/ 84 w 84"/>
                <a:gd name="T41" fmla="*/ 12 h 84"/>
                <a:gd name="T42" fmla="*/ 82 w 84"/>
                <a:gd name="T43" fmla="*/ 6 h 84"/>
                <a:gd name="T44" fmla="*/ 82 w 84"/>
                <a:gd name="T45" fmla="*/ 2 h 84"/>
                <a:gd name="T46" fmla="*/ 80 w 84"/>
                <a:gd name="T47" fmla="*/ 0 h 84"/>
                <a:gd name="T48" fmla="*/ 78 w 84"/>
                <a:gd name="T49" fmla="*/ 0 h 84"/>
                <a:gd name="T50" fmla="*/ 76 w 84"/>
                <a:gd name="T51" fmla="*/ 0 h 84"/>
                <a:gd name="T52" fmla="*/ 72 w 84"/>
                <a:gd name="T53" fmla="*/ 0 h 84"/>
                <a:gd name="T54" fmla="*/ 66 w 84"/>
                <a:gd name="T55" fmla="*/ 2 h 84"/>
                <a:gd name="T56" fmla="*/ 60 w 84"/>
                <a:gd name="T57" fmla="*/ 4 h 84"/>
                <a:gd name="T58" fmla="*/ 52 w 84"/>
                <a:gd name="T59" fmla="*/ 4 h 84"/>
                <a:gd name="T60" fmla="*/ 44 w 84"/>
                <a:gd name="T61" fmla="*/ 4 h 84"/>
                <a:gd name="T62" fmla="*/ 32 w 84"/>
                <a:gd name="T63" fmla="*/ 4 h 84"/>
                <a:gd name="T64" fmla="*/ 22 w 84"/>
                <a:gd name="T65" fmla="*/ 6 h 84"/>
                <a:gd name="T66" fmla="*/ 14 w 84"/>
                <a:gd name="T67" fmla="*/ 8 h 84"/>
                <a:gd name="T68" fmla="*/ 8 w 84"/>
                <a:gd name="T69" fmla="*/ 10 h 84"/>
                <a:gd name="T70" fmla="*/ 6 w 84"/>
                <a:gd name="T71" fmla="*/ 20 h 84"/>
                <a:gd name="T72" fmla="*/ 4 w 84"/>
                <a:gd name="T73" fmla="*/ 24 h 84"/>
                <a:gd name="T74" fmla="*/ 6 w 84"/>
                <a:gd name="T75" fmla="*/ 28 h 84"/>
                <a:gd name="T76" fmla="*/ 6 w 84"/>
                <a:gd name="T77" fmla="*/ 32 h 84"/>
                <a:gd name="T78" fmla="*/ 8 w 84"/>
                <a:gd name="T79" fmla="*/ 40 h 84"/>
                <a:gd name="T80" fmla="*/ 12 w 84"/>
                <a:gd name="T81" fmla="*/ 42 h 84"/>
                <a:gd name="T82" fmla="*/ 16 w 84"/>
                <a:gd name="T83" fmla="*/ 44 h 84"/>
                <a:gd name="T84" fmla="*/ 20 w 84"/>
                <a:gd name="T85" fmla="*/ 46 h 84"/>
                <a:gd name="T86" fmla="*/ 20 w 84"/>
                <a:gd name="T87" fmla="*/ 48 h 84"/>
                <a:gd name="T88" fmla="*/ 22 w 84"/>
                <a:gd name="T89" fmla="*/ 50 h 84"/>
                <a:gd name="T90" fmla="*/ 22 w 84"/>
                <a:gd name="T91" fmla="*/ 52 h 84"/>
                <a:gd name="T92" fmla="*/ 20 w 84"/>
                <a:gd name="T93" fmla="*/ 54 h 84"/>
                <a:gd name="T94" fmla="*/ 18 w 84"/>
                <a:gd name="T95" fmla="*/ 60 h 84"/>
                <a:gd name="T96" fmla="*/ 14 w 84"/>
                <a:gd name="T97" fmla="*/ 64 h 84"/>
                <a:gd name="T98" fmla="*/ 12 w 84"/>
                <a:gd name="T99" fmla="*/ 66 h 84"/>
                <a:gd name="T100" fmla="*/ 8 w 84"/>
                <a:gd name="T101" fmla="*/ 68 h 84"/>
                <a:gd name="T102" fmla="*/ 2 w 84"/>
                <a:gd name="T10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84">
                  <a:moveTo>
                    <a:pt x="0" y="72"/>
                  </a:moveTo>
                  <a:lnTo>
                    <a:pt x="0" y="72"/>
                  </a:lnTo>
                  <a:lnTo>
                    <a:pt x="0" y="74"/>
                  </a:lnTo>
                  <a:lnTo>
                    <a:pt x="4" y="76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82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6" y="84"/>
                  </a:lnTo>
                  <a:lnTo>
                    <a:pt x="28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78"/>
                  </a:lnTo>
                  <a:lnTo>
                    <a:pt x="40" y="76"/>
                  </a:lnTo>
                  <a:lnTo>
                    <a:pt x="46" y="72"/>
                  </a:lnTo>
                  <a:lnTo>
                    <a:pt x="48" y="70"/>
                  </a:lnTo>
                  <a:lnTo>
                    <a:pt x="54" y="66"/>
                  </a:lnTo>
                  <a:lnTo>
                    <a:pt x="62" y="62"/>
                  </a:lnTo>
                  <a:lnTo>
                    <a:pt x="68" y="58"/>
                  </a:lnTo>
                  <a:lnTo>
                    <a:pt x="72" y="56"/>
                  </a:lnTo>
                  <a:lnTo>
                    <a:pt x="76" y="54"/>
                  </a:lnTo>
                  <a:lnTo>
                    <a:pt x="78" y="52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2" y="46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8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60" y="4"/>
                  </a:lnTo>
                  <a:lnTo>
                    <a:pt x="56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38" y="4"/>
                  </a:lnTo>
                  <a:lnTo>
                    <a:pt x="32" y="4"/>
                  </a:lnTo>
                  <a:lnTo>
                    <a:pt x="26" y="6"/>
                  </a:lnTo>
                  <a:lnTo>
                    <a:pt x="22" y="6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8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2"/>
                  </a:lnTo>
                  <a:lnTo>
                    <a:pt x="20" y="52"/>
                  </a:lnTo>
                  <a:lnTo>
                    <a:pt x="20" y="54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2" y="66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2" y="72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5" name="Freeform 137">
              <a:extLst>
                <a:ext uri="{FF2B5EF4-FFF2-40B4-BE49-F238E27FC236}">
                  <a16:creationId xmlns:a16="http://schemas.microsoft.com/office/drawing/2014/main" id="{6E156396-3DC0-43BF-B918-2AF08377B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001" y="3647793"/>
              <a:ext cx="331244" cy="297095"/>
            </a:xfrm>
            <a:custGeom>
              <a:avLst/>
              <a:gdLst>
                <a:gd name="T0" fmla="*/ 154 w 194"/>
                <a:gd name="T1" fmla="*/ 24 h 174"/>
                <a:gd name="T2" fmla="*/ 146 w 194"/>
                <a:gd name="T3" fmla="*/ 20 h 174"/>
                <a:gd name="T4" fmla="*/ 144 w 194"/>
                <a:gd name="T5" fmla="*/ 10 h 174"/>
                <a:gd name="T6" fmla="*/ 140 w 194"/>
                <a:gd name="T7" fmla="*/ 2 h 174"/>
                <a:gd name="T8" fmla="*/ 136 w 194"/>
                <a:gd name="T9" fmla="*/ 0 h 174"/>
                <a:gd name="T10" fmla="*/ 132 w 194"/>
                <a:gd name="T11" fmla="*/ 0 h 174"/>
                <a:gd name="T12" fmla="*/ 130 w 194"/>
                <a:gd name="T13" fmla="*/ 6 h 174"/>
                <a:gd name="T14" fmla="*/ 126 w 194"/>
                <a:gd name="T15" fmla="*/ 12 h 174"/>
                <a:gd name="T16" fmla="*/ 118 w 194"/>
                <a:gd name="T17" fmla="*/ 14 h 174"/>
                <a:gd name="T18" fmla="*/ 104 w 194"/>
                <a:gd name="T19" fmla="*/ 18 h 174"/>
                <a:gd name="T20" fmla="*/ 86 w 194"/>
                <a:gd name="T21" fmla="*/ 18 h 174"/>
                <a:gd name="T22" fmla="*/ 72 w 194"/>
                <a:gd name="T23" fmla="*/ 16 h 174"/>
                <a:gd name="T24" fmla="*/ 58 w 194"/>
                <a:gd name="T25" fmla="*/ 22 h 174"/>
                <a:gd name="T26" fmla="*/ 50 w 194"/>
                <a:gd name="T27" fmla="*/ 22 h 174"/>
                <a:gd name="T28" fmla="*/ 44 w 194"/>
                <a:gd name="T29" fmla="*/ 24 h 174"/>
                <a:gd name="T30" fmla="*/ 42 w 194"/>
                <a:gd name="T31" fmla="*/ 32 h 174"/>
                <a:gd name="T32" fmla="*/ 34 w 194"/>
                <a:gd name="T33" fmla="*/ 36 h 174"/>
                <a:gd name="T34" fmla="*/ 32 w 194"/>
                <a:gd name="T35" fmla="*/ 40 h 174"/>
                <a:gd name="T36" fmla="*/ 30 w 194"/>
                <a:gd name="T37" fmla="*/ 50 h 174"/>
                <a:gd name="T38" fmla="*/ 26 w 194"/>
                <a:gd name="T39" fmla="*/ 52 h 174"/>
                <a:gd name="T40" fmla="*/ 16 w 194"/>
                <a:gd name="T41" fmla="*/ 54 h 174"/>
                <a:gd name="T42" fmla="*/ 6 w 194"/>
                <a:gd name="T43" fmla="*/ 60 h 174"/>
                <a:gd name="T44" fmla="*/ 6 w 194"/>
                <a:gd name="T45" fmla="*/ 86 h 174"/>
                <a:gd name="T46" fmla="*/ 4 w 194"/>
                <a:gd name="T47" fmla="*/ 96 h 174"/>
                <a:gd name="T48" fmla="*/ 0 w 194"/>
                <a:gd name="T49" fmla="*/ 116 h 174"/>
                <a:gd name="T50" fmla="*/ 2 w 194"/>
                <a:gd name="T51" fmla="*/ 124 h 174"/>
                <a:gd name="T52" fmla="*/ 6 w 194"/>
                <a:gd name="T53" fmla="*/ 126 h 174"/>
                <a:gd name="T54" fmla="*/ 16 w 194"/>
                <a:gd name="T55" fmla="*/ 124 h 174"/>
                <a:gd name="T56" fmla="*/ 20 w 194"/>
                <a:gd name="T57" fmla="*/ 126 h 174"/>
                <a:gd name="T58" fmla="*/ 24 w 194"/>
                <a:gd name="T59" fmla="*/ 134 h 174"/>
                <a:gd name="T60" fmla="*/ 24 w 194"/>
                <a:gd name="T61" fmla="*/ 142 h 174"/>
                <a:gd name="T62" fmla="*/ 18 w 194"/>
                <a:gd name="T63" fmla="*/ 150 h 174"/>
                <a:gd name="T64" fmla="*/ 14 w 194"/>
                <a:gd name="T65" fmla="*/ 162 h 174"/>
                <a:gd name="T66" fmla="*/ 16 w 194"/>
                <a:gd name="T67" fmla="*/ 166 h 174"/>
                <a:gd name="T68" fmla="*/ 24 w 194"/>
                <a:gd name="T69" fmla="*/ 170 h 174"/>
                <a:gd name="T70" fmla="*/ 34 w 194"/>
                <a:gd name="T71" fmla="*/ 168 h 174"/>
                <a:gd name="T72" fmla="*/ 38 w 194"/>
                <a:gd name="T73" fmla="*/ 160 h 174"/>
                <a:gd name="T74" fmla="*/ 46 w 194"/>
                <a:gd name="T75" fmla="*/ 158 h 174"/>
                <a:gd name="T76" fmla="*/ 68 w 194"/>
                <a:gd name="T77" fmla="*/ 160 h 174"/>
                <a:gd name="T78" fmla="*/ 78 w 194"/>
                <a:gd name="T79" fmla="*/ 158 h 174"/>
                <a:gd name="T80" fmla="*/ 82 w 194"/>
                <a:gd name="T81" fmla="*/ 154 h 174"/>
                <a:gd name="T82" fmla="*/ 86 w 194"/>
                <a:gd name="T83" fmla="*/ 142 h 174"/>
                <a:gd name="T84" fmla="*/ 94 w 194"/>
                <a:gd name="T85" fmla="*/ 134 h 174"/>
                <a:gd name="T86" fmla="*/ 110 w 194"/>
                <a:gd name="T87" fmla="*/ 124 h 174"/>
                <a:gd name="T88" fmla="*/ 120 w 194"/>
                <a:gd name="T89" fmla="*/ 122 h 174"/>
                <a:gd name="T90" fmla="*/ 126 w 194"/>
                <a:gd name="T91" fmla="*/ 122 h 174"/>
                <a:gd name="T92" fmla="*/ 128 w 194"/>
                <a:gd name="T93" fmla="*/ 116 h 174"/>
                <a:gd name="T94" fmla="*/ 130 w 194"/>
                <a:gd name="T95" fmla="*/ 104 h 174"/>
                <a:gd name="T96" fmla="*/ 134 w 194"/>
                <a:gd name="T97" fmla="*/ 100 h 174"/>
                <a:gd name="T98" fmla="*/ 142 w 194"/>
                <a:gd name="T99" fmla="*/ 94 h 174"/>
                <a:gd name="T100" fmla="*/ 148 w 194"/>
                <a:gd name="T101" fmla="*/ 78 h 174"/>
                <a:gd name="T102" fmla="*/ 152 w 194"/>
                <a:gd name="T103" fmla="*/ 60 h 174"/>
                <a:gd name="T104" fmla="*/ 154 w 194"/>
                <a:gd name="T105" fmla="*/ 48 h 174"/>
                <a:gd name="T106" fmla="*/ 160 w 194"/>
                <a:gd name="T107" fmla="*/ 46 h 174"/>
                <a:gd name="T108" fmla="*/ 174 w 194"/>
                <a:gd name="T109" fmla="*/ 44 h 174"/>
                <a:gd name="T110" fmla="*/ 194 w 194"/>
                <a:gd name="T111" fmla="*/ 2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" h="174">
                  <a:moveTo>
                    <a:pt x="194" y="28"/>
                  </a:moveTo>
                  <a:lnTo>
                    <a:pt x="162" y="26"/>
                  </a:lnTo>
                  <a:lnTo>
                    <a:pt x="160" y="26"/>
                  </a:lnTo>
                  <a:lnTo>
                    <a:pt x="156" y="24"/>
                  </a:lnTo>
                  <a:lnTo>
                    <a:pt x="154" y="24"/>
                  </a:lnTo>
                  <a:lnTo>
                    <a:pt x="152" y="22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6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8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2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4"/>
                  </a:lnTo>
                  <a:lnTo>
                    <a:pt x="130" y="6"/>
                  </a:lnTo>
                  <a:lnTo>
                    <a:pt x="128" y="8"/>
                  </a:lnTo>
                  <a:lnTo>
                    <a:pt x="128" y="10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18" y="14"/>
                  </a:lnTo>
                  <a:lnTo>
                    <a:pt x="116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4" y="22"/>
                  </a:lnTo>
                  <a:lnTo>
                    <a:pt x="90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2" y="18"/>
                  </a:lnTo>
                  <a:lnTo>
                    <a:pt x="78" y="16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2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2" y="52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4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4" y="74"/>
                  </a:lnTo>
                  <a:lnTo>
                    <a:pt x="4" y="82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4" y="94"/>
                  </a:lnTo>
                  <a:lnTo>
                    <a:pt x="4" y="96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4" y="124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0" y="124"/>
                  </a:lnTo>
                  <a:lnTo>
                    <a:pt x="14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2" y="126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4" y="132"/>
                  </a:lnTo>
                  <a:lnTo>
                    <a:pt x="24" y="134"/>
                  </a:lnTo>
                  <a:lnTo>
                    <a:pt x="24" y="138"/>
                  </a:lnTo>
                  <a:lnTo>
                    <a:pt x="24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6" y="152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8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8" y="168"/>
                  </a:lnTo>
                  <a:lnTo>
                    <a:pt x="20" y="168"/>
                  </a:lnTo>
                  <a:lnTo>
                    <a:pt x="22" y="170"/>
                  </a:lnTo>
                  <a:lnTo>
                    <a:pt x="24" y="170"/>
                  </a:lnTo>
                  <a:lnTo>
                    <a:pt x="28" y="172"/>
                  </a:lnTo>
                  <a:lnTo>
                    <a:pt x="30" y="172"/>
                  </a:lnTo>
                  <a:lnTo>
                    <a:pt x="32" y="174"/>
                  </a:lnTo>
                  <a:lnTo>
                    <a:pt x="32" y="172"/>
                  </a:lnTo>
                  <a:lnTo>
                    <a:pt x="34" y="168"/>
                  </a:lnTo>
                  <a:lnTo>
                    <a:pt x="34" y="166"/>
                  </a:lnTo>
                  <a:lnTo>
                    <a:pt x="36" y="164"/>
                  </a:lnTo>
                  <a:lnTo>
                    <a:pt x="36" y="162"/>
                  </a:lnTo>
                  <a:lnTo>
                    <a:pt x="38" y="162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2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8" y="158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6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82" y="152"/>
                  </a:lnTo>
                  <a:lnTo>
                    <a:pt x="84" y="150"/>
                  </a:lnTo>
                  <a:lnTo>
                    <a:pt x="84" y="144"/>
                  </a:lnTo>
                  <a:lnTo>
                    <a:pt x="84" y="142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86" y="140"/>
                  </a:lnTo>
                  <a:lnTo>
                    <a:pt x="88" y="140"/>
                  </a:lnTo>
                  <a:lnTo>
                    <a:pt x="92" y="136"/>
                  </a:lnTo>
                  <a:lnTo>
                    <a:pt x="94" y="134"/>
                  </a:lnTo>
                  <a:lnTo>
                    <a:pt x="98" y="132"/>
                  </a:lnTo>
                  <a:lnTo>
                    <a:pt x="100" y="130"/>
                  </a:lnTo>
                  <a:lnTo>
                    <a:pt x="106" y="128"/>
                  </a:lnTo>
                  <a:lnTo>
                    <a:pt x="108" y="126"/>
                  </a:lnTo>
                  <a:lnTo>
                    <a:pt x="110" y="124"/>
                  </a:lnTo>
                  <a:lnTo>
                    <a:pt x="112" y="124"/>
                  </a:lnTo>
                  <a:lnTo>
                    <a:pt x="114" y="122"/>
                  </a:lnTo>
                  <a:lnTo>
                    <a:pt x="114" y="122"/>
                  </a:lnTo>
                  <a:lnTo>
                    <a:pt x="116" y="122"/>
                  </a:lnTo>
                  <a:lnTo>
                    <a:pt x="120" y="122"/>
                  </a:lnTo>
                  <a:lnTo>
                    <a:pt x="122" y="122"/>
                  </a:lnTo>
                  <a:lnTo>
                    <a:pt x="124" y="122"/>
                  </a:lnTo>
                  <a:lnTo>
                    <a:pt x="124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28" y="116"/>
                  </a:lnTo>
                  <a:lnTo>
                    <a:pt x="128" y="112"/>
                  </a:lnTo>
                  <a:lnTo>
                    <a:pt x="128" y="110"/>
                  </a:lnTo>
                  <a:lnTo>
                    <a:pt x="128" y="108"/>
                  </a:lnTo>
                  <a:lnTo>
                    <a:pt x="130" y="10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4" y="102"/>
                  </a:lnTo>
                  <a:lnTo>
                    <a:pt x="134" y="100"/>
                  </a:lnTo>
                  <a:lnTo>
                    <a:pt x="138" y="98"/>
                  </a:lnTo>
                  <a:lnTo>
                    <a:pt x="140" y="98"/>
                  </a:lnTo>
                  <a:lnTo>
                    <a:pt x="140" y="98"/>
                  </a:lnTo>
                  <a:lnTo>
                    <a:pt x="140" y="96"/>
                  </a:lnTo>
                  <a:lnTo>
                    <a:pt x="142" y="94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86"/>
                  </a:lnTo>
                  <a:lnTo>
                    <a:pt x="146" y="82"/>
                  </a:lnTo>
                  <a:lnTo>
                    <a:pt x="148" y="78"/>
                  </a:lnTo>
                  <a:lnTo>
                    <a:pt x="150" y="74"/>
                  </a:lnTo>
                  <a:lnTo>
                    <a:pt x="150" y="68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4" y="52"/>
                  </a:lnTo>
                  <a:lnTo>
                    <a:pt x="154" y="50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6" y="48"/>
                  </a:lnTo>
                  <a:lnTo>
                    <a:pt x="156" y="46"/>
                  </a:lnTo>
                  <a:lnTo>
                    <a:pt x="158" y="46"/>
                  </a:lnTo>
                  <a:lnTo>
                    <a:pt x="160" y="46"/>
                  </a:lnTo>
                  <a:lnTo>
                    <a:pt x="162" y="44"/>
                  </a:lnTo>
                  <a:lnTo>
                    <a:pt x="166" y="44"/>
                  </a:lnTo>
                  <a:lnTo>
                    <a:pt x="168" y="42"/>
                  </a:lnTo>
                  <a:lnTo>
                    <a:pt x="170" y="44"/>
                  </a:lnTo>
                  <a:lnTo>
                    <a:pt x="174" y="44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6" y="48"/>
                  </a:lnTo>
                  <a:lnTo>
                    <a:pt x="190" y="52"/>
                  </a:lnTo>
                  <a:lnTo>
                    <a:pt x="194" y="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6" name="Freeform 138">
              <a:extLst>
                <a:ext uri="{FF2B5EF4-FFF2-40B4-BE49-F238E27FC236}">
                  <a16:creationId xmlns:a16="http://schemas.microsoft.com/office/drawing/2014/main" id="{9C65225C-4890-468E-B31C-D0C3FCA45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001" y="3647793"/>
              <a:ext cx="331244" cy="297095"/>
            </a:xfrm>
            <a:custGeom>
              <a:avLst/>
              <a:gdLst>
                <a:gd name="T0" fmla="*/ 154 w 194"/>
                <a:gd name="T1" fmla="*/ 24 h 174"/>
                <a:gd name="T2" fmla="*/ 146 w 194"/>
                <a:gd name="T3" fmla="*/ 20 h 174"/>
                <a:gd name="T4" fmla="*/ 144 w 194"/>
                <a:gd name="T5" fmla="*/ 10 h 174"/>
                <a:gd name="T6" fmla="*/ 140 w 194"/>
                <a:gd name="T7" fmla="*/ 2 h 174"/>
                <a:gd name="T8" fmla="*/ 136 w 194"/>
                <a:gd name="T9" fmla="*/ 0 h 174"/>
                <a:gd name="T10" fmla="*/ 132 w 194"/>
                <a:gd name="T11" fmla="*/ 0 h 174"/>
                <a:gd name="T12" fmla="*/ 130 w 194"/>
                <a:gd name="T13" fmla="*/ 6 h 174"/>
                <a:gd name="T14" fmla="*/ 126 w 194"/>
                <a:gd name="T15" fmla="*/ 12 h 174"/>
                <a:gd name="T16" fmla="*/ 118 w 194"/>
                <a:gd name="T17" fmla="*/ 14 h 174"/>
                <a:gd name="T18" fmla="*/ 104 w 194"/>
                <a:gd name="T19" fmla="*/ 18 h 174"/>
                <a:gd name="T20" fmla="*/ 86 w 194"/>
                <a:gd name="T21" fmla="*/ 18 h 174"/>
                <a:gd name="T22" fmla="*/ 72 w 194"/>
                <a:gd name="T23" fmla="*/ 16 h 174"/>
                <a:gd name="T24" fmla="*/ 58 w 194"/>
                <a:gd name="T25" fmla="*/ 22 h 174"/>
                <a:gd name="T26" fmla="*/ 50 w 194"/>
                <a:gd name="T27" fmla="*/ 22 h 174"/>
                <a:gd name="T28" fmla="*/ 44 w 194"/>
                <a:gd name="T29" fmla="*/ 24 h 174"/>
                <a:gd name="T30" fmla="*/ 42 w 194"/>
                <a:gd name="T31" fmla="*/ 32 h 174"/>
                <a:gd name="T32" fmla="*/ 34 w 194"/>
                <a:gd name="T33" fmla="*/ 36 h 174"/>
                <a:gd name="T34" fmla="*/ 32 w 194"/>
                <a:gd name="T35" fmla="*/ 40 h 174"/>
                <a:gd name="T36" fmla="*/ 30 w 194"/>
                <a:gd name="T37" fmla="*/ 50 h 174"/>
                <a:gd name="T38" fmla="*/ 26 w 194"/>
                <a:gd name="T39" fmla="*/ 52 h 174"/>
                <a:gd name="T40" fmla="*/ 16 w 194"/>
                <a:gd name="T41" fmla="*/ 54 h 174"/>
                <a:gd name="T42" fmla="*/ 6 w 194"/>
                <a:gd name="T43" fmla="*/ 60 h 174"/>
                <a:gd name="T44" fmla="*/ 6 w 194"/>
                <a:gd name="T45" fmla="*/ 86 h 174"/>
                <a:gd name="T46" fmla="*/ 4 w 194"/>
                <a:gd name="T47" fmla="*/ 96 h 174"/>
                <a:gd name="T48" fmla="*/ 0 w 194"/>
                <a:gd name="T49" fmla="*/ 116 h 174"/>
                <a:gd name="T50" fmla="*/ 2 w 194"/>
                <a:gd name="T51" fmla="*/ 124 h 174"/>
                <a:gd name="T52" fmla="*/ 6 w 194"/>
                <a:gd name="T53" fmla="*/ 126 h 174"/>
                <a:gd name="T54" fmla="*/ 16 w 194"/>
                <a:gd name="T55" fmla="*/ 124 h 174"/>
                <a:gd name="T56" fmla="*/ 20 w 194"/>
                <a:gd name="T57" fmla="*/ 126 h 174"/>
                <a:gd name="T58" fmla="*/ 24 w 194"/>
                <a:gd name="T59" fmla="*/ 134 h 174"/>
                <a:gd name="T60" fmla="*/ 24 w 194"/>
                <a:gd name="T61" fmla="*/ 142 h 174"/>
                <a:gd name="T62" fmla="*/ 18 w 194"/>
                <a:gd name="T63" fmla="*/ 150 h 174"/>
                <a:gd name="T64" fmla="*/ 14 w 194"/>
                <a:gd name="T65" fmla="*/ 162 h 174"/>
                <a:gd name="T66" fmla="*/ 16 w 194"/>
                <a:gd name="T67" fmla="*/ 166 h 174"/>
                <a:gd name="T68" fmla="*/ 24 w 194"/>
                <a:gd name="T69" fmla="*/ 170 h 174"/>
                <a:gd name="T70" fmla="*/ 34 w 194"/>
                <a:gd name="T71" fmla="*/ 168 h 174"/>
                <a:gd name="T72" fmla="*/ 38 w 194"/>
                <a:gd name="T73" fmla="*/ 160 h 174"/>
                <a:gd name="T74" fmla="*/ 46 w 194"/>
                <a:gd name="T75" fmla="*/ 158 h 174"/>
                <a:gd name="T76" fmla="*/ 68 w 194"/>
                <a:gd name="T77" fmla="*/ 160 h 174"/>
                <a:gd name="T78" fmla="*/ 78 w 194"/>
                <a:gd name="T79" fmla="*/ 158 h 174"/>
                <a:gd name="T80" fmla="*/ 82 w 194"/>
                <a:gd name="T81" fmla="*/ 154 h 174"/>
                <a:gd name="T82" fmla="*/ 86 w 194"/>
                <a:gd name="T83" fmla="*/ 142 h 174"/>
                <a:gd name="T84" fmla="*/ 94 w 194"/>
                <a:gd name="T85" fmla="*/ 134 h 174"/>
                <a:gd name="T86" fmla="*/ 110 w 194"/>
                <a:gd name="T87" fmla="*/ 124 h 174"/>
                <a:gd name="T88" fmla="*/ 120 w 194"/>
                <a:gd name="T89" fmla="*/ 122 h 174"/>
                <a:gd name="T90" fmla="*/ 126 w 194"/>
                <a:gd name="T91" fmla="*/ 122 h 174"/>
                <a:gd name="T92" fmla="*/ 128 w 194"/>
                <a:gd name="T93" fmla="*/ 116 h 174"/>
                <a:gd name="T94" fmla="*/ 130 w 194"/>
                <a:gd name="T95" fmla="*/ 104 h 174"/>
                <a:gd name="T96" fmla="*/ 134 w 194"/>
                <a:gd name="T97" fmla="*/ 100 h 174"/>
                <a:gd name="T98" fmla="*/ 142 w 194"/>
                <a:gd name="T99" fmla="*/ 94 h 174"/>
                <a:gd name="T100" fmla="*/ 148 w 194"/>
                <a:gd name="T101" fmla="*/ 78 h 174"/>
                <a:gd name="T102" fmla="*/ 152 w 194"/>
                <a:gd name="T103" fmla="*/ 60 h 174"/>
                <a:gd name="T104" fmla="*/ 154 w 194"/>
                <a:gd name="T105" fmla="*/ 48 h 174"/>
                <a:gd name="T106" fmla="*/ 160 w 194"/>
                <a:gd name="T107" fmla="*/ 46 h 174"/>
                <a:gd name="T108" fmla="*/ 174 w 194"/>
                <a:gd name="T109" fmla="*/ 44 h 174"/>
                <a:gd name="T110" fmla="*/ 194 w 194"/>
                <a:gd name="T111" fmla="*/ 2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" h="174">
                  <a:moveTo>
                    <a:pt x="194" y="28"/>
                  </a:moveTo>
                  <a:lnTo>
                    <a:pt x="162" y="26"/>
                  </a:lnTo>
                  <a:lnTo>
                    <a:pt x="160" y="26"/>
                  </a:lnTo>
                  <a:lnTo>
                    <a:pt x="156" y="24"/>
                  </a:lnTo>
                  <a:lnTo>
                    <a:pt x="154" y="24"/>
                  </a:lnTo>
                  <a:lnTo>
                    <a:pt x="152" y="22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6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8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2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4"/>
                  </a:lnTo>
                  <a:lnTo>
                    <a:pt x="130" y="6"/>
                  </a:lnTo>
                  <a:lnTo>
                    <a:pt x="128" y="8"/>
                  </a:lnTo>
                  <a:lnTo>
                    <a:pt x="128" y="10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4" y="14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18" y="14"/>
                  </a:lnTo>
                  <a:lnTo>
                    <a:pt x="116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4" y="22"/>
                  </a:lnTo>
                  <a:lnTo>
                    <a:pt x="90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2" y="18"/>
                  </a:lnTo>
                  <a:lnTo>
                    <a:pt x="78" y="16"/>
                  </a:lnTo>
                  <a:lnTo>
                    <a:pt x="72" y="16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4" y="22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4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40"/>
                  </a:lnTo>
                  <a:lnTo>
                    <a:pt x="30" y="42"/>
                  </a:lnTo>
                  <a:lnTo>
                    <a:pt x="30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2" y="52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4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8" y="58"/>
                  </a:lnTo>
                  <a:lnTo>
                    <a:pt x="6" y="60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4" y="74"/>
                  </a:lnTo>
                  <a:lnTo>
                    <a:pt x="4" y="82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4" y="94"/>
                  </a:lnTo>
                  <a:lnTo>
                    <a:pt x="4" y="96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4" y="124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0" y="124"/>
                  </a:lnTo>
                  <a:lnTo>
                    <a:pt x="14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20" y="126"/>
                  </a:lnTo>
                  <a:lnTo>
                    <a:pt x="22" y="126"/>
                  </a:lnTo>
                  <a:lnTo>
                    <a:pt x="22" y="128"/>
                  </a:lnTo>
                  <a:lnTo>
                    <a:pt x="22" y="130"/>
                  </a:lnTo>
                  <a:lnTo>
                    <a:pt x="24" y="132"/>
                  </a:lnTo>
                  <a:lnTo>
                    <a:pt x="24" y="134"/>
                  </a:lnTo>
                  <a:lnTo>
                    <a:pt x="24" y="138"/>
                  </a:lnTo>
                  <a:lnTo>
                    <a:pt x="24" y="140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50"/>
                  </a:lnTo>
                  <a:lnTo>
                    <a:pt x="18" y="150"/>
                  </a:lnTo>
                  <a:lnTo>
                    <a:pt x="16" y="152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8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8"/>
                  </a:lnTo>
                  <a:lnTo>
                    <a:pt x="18" y="168"/>
                  </a:lnTo>
                  <a:lnTo>
                    <a:pt x="20" y="168"/>
                  </a:lnTo>
                  <a:lnTo>
                    <a:pt x="22" y="170"/>
                  </a:lnTo>
                  <a:lnTo>
                    <a:pt x="24" y="170"/>
                  </a:lnTo>
                  <a:lnTo>
                    <a:pt x="28" y="172"/>
                  </a:lnTo>
                  <a:lnTo>
                    <a:pt x="30" y="172"/>
                  </a:lnTo>
                  <a:lnTo>
                    <a:pt x="32" y="174"/>
                  </a:lnTo>
                  <a:lnTo>
                    <a:pt x="32" y="172"/>
                  </a:lnTo>
                  <a:lnTo>
                    <a:pt x="34" y="168"/>
                  </a:lnTo>
                  <a:lnTo>
                    <a:pt x="34" y="166"/>
                  </a:lnTo>
                  <a:lnTo>
                    <a:pt x="36" y="164"/>
                  </a:lnTo>
                  <a:lnTo>
                    <a:pt x="36" y="162"/>
                  </a:lnTo>
                  <a:lnTo>
                    <a:pt x="38" y="162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0" y="160"/>
                  </a:lnTo>
                  <a:lnTo>
                    <a:pt x="42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8" y="158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6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80" y="156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82" y="152"/>
                  </a:lnTo>
                  <a:lnTo>
                    <a:pt x="84" y="150"/>
                  </a:lnTo>
                  <a:lnTo>
                    <a:pt x="84" y="144"/>
                  </a:lnTo>
                  <a:lnTo>
                    <a:pt x="84" y="142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86" y="140"/>
                  </a:lnTo>
                  <a:lnTo>
                    <a:pt x="88" y="140"/>
                  </a:lnTo>
                  <a:lnTo>
                    <a:pt x="92" y="136"/>
                  </a:lnTo>
                  <a:lnTo>
                    <a:pt x="94" y="134"/>
                  </a:lnTo>
                  <a:lnTo>
                    <a:pt x="98" y="132"/>
                  </a:lnTo>
                  <a:lnTo>
                    <a:pt x="100" y="130"/>
                  </a:lnTo>
                  <a:lnTo>
                    <a:pt x="106" y="128"/>
                  </a:lnTo>
                  <a:lnTo>
                    <a:pt x="108" y="126"/>
                  </a:lnTo>
                  <a:lnTo>
                    <a:pt x="110" y="124"/>
                  </a:lnTo>
                  <a:lnTo>
                    <a:pt x="112" y="124"/>
                  </a:lnTo>
                  <a:lnTo>
                    <a:pt x="114" y="122"/>
                  </a:lnTo>
                  <a:lnTo>
                    <a:pt x="114" y="122"/>
                  </a:lnTo>
                  <a:lnTo>
                    <a:pt x="116" y="122"/>
                  </a:lnTo>
                  <a:lnTo>
                    <a:pt x="120" y="122"/>
                  </a:lnTo>
                  <a:lnTo>
                    <a:pt x="122" y="122"/>
                  </a:lnTo>
                  <a:lnTo>
                    <a:pt x="124" y="122"/>
                  </a:lnTo>
                  <a:lnTo>
                    <a:pt x="124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28" y="116"/>
                  </a:lnTo>
                  <a:lnTo>
                    <a:pt x="128" y="112"/>
                  </a:lnTo>
                  <a:lnTo>
                    <a:pt x="128" y="110"/>
                  </a:lnTo>
                  <a:lnTo>
                    <a:pt x="128" y="108"/>
                  </a:lnTo>
                  <a:lnTo>
                    <a:pt x="130" y="10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4" y="102"/>
                  </a:lnTo>
                  <a:lnTo>
                    <a:pt x="134" y="100"/>
                  </a:lnTo>
                  <a:lnTo>
                    <a:pt x="138" y="98"/>
                  </a:lnTo>
                  <a:lnTo>
                    <a:pt x="140" y="98"/>
                  </a:lnTo>
                  <a:lnTo>
                    <a:pt x="140" y="98"/>
                  </a:lnTo>
                  <a:lnTo>
                    <a:pt x="140" y="96"/>
                  </a:lnTo>
                  <a:lnTo>
                    <a:pt x="142" y="94"/>
                  </a:lnTo>
                  <a:lnTo>
                    <a:pt x="142" y="92"/>
                  </a:lnTo>
                  <a:lnTo>
                    <a:pt x="144" y="90"/>
                  </a:lnTo>
                  <a:lnTo>
                    <a:pt x="144" y="86"/>
                  </a:lnTo>
                  <a:lnTo>
                    <a:pt x="146" y="82"/>
                  </a:lnTo>
                  <a:lnTo>
                    <a:pt x="148" y="78"/>
                  </a:lnTo>
                  <a:lnTo>
                    <a:pt x="150" y="74"/>
                  </a:lnTo>
                  <a:lnTo>
                    <a:pt x="150" y="68"/>
                  </a:lnTo>
                  <a:lnTo>
                    <a:pt x="152" y="66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4" y="52"/>
                  </a:lnTo>
                  <a:lnTo>
                    <a:pt x="154" y="50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56" y="48"/>
                  </a:lnTo>
                  <a:lnTo>
                    <a:pt x="156" y="46"/>
                  </a:lnTo>
                  <a:lnTo>
                    <a:pt x="158" y="46"/>
                  </a:lnTo>
                  <a:lnTo>
                    <a:pt x="160" y="46"/>
                  </a:lnTo>
                  <a:lnTo>
                    <a:pt x="162" y="44"/>
                  </a:lnTo>
                  <a:lnTo>
                    <a:pt x="166" y="44"/>
                  </a:lnTo>
                  <a:lnTo>
                    <a:pt x="168" y="42"/>
                  </a:lnTo>
                  <a:lnTo>
                    <a:pt x="170" y="44"/>
                  </a:lnTo>
                  <a:lnTo>
                    <a:pt x="174" y="44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6" y="48"/>
                  </a:lnTo>
                  <a:lnTo>
                    <a:pt x="190" y="52"/>
                  </a:lnTo>
                  <a:lnTo>
                    <a:pt x="194" y="2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7" name="Freeform 139">
              <a:extLst>
                <a:ext uri="{FF2B5EF4-FFF2-40B4-BE49-F238E27FC236}">
                  <a16:creationId xmlns:a16="http://schemas.microsoft.com/office/drawing/2014/main" id="{CEA69D30-9ABE-4ABE-B6D6-28F523F8C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524" y="3535101"/>
              <a:ext cx="314170" cy="225383"/>
            </a:xfrm>
            <a:custGeom>
              <a:avLst/>
              <a:gdLst>
                <a:gd name="T0" fmla="*/ 176 w 184"/>
                <a:gd name="T1" fmla="*/ 88 h 132"/>
                <a:gd name="T2" fmla="*/ 164 w 184"/>
                <a:gd name="T3" fmla="*/ 90 h 132"/>
                <a:gd name="T4" fmla="*/ 162 w 184"/>
                <a:gd name="T5" fmla="*/ 96 h 132"/>
                <a:gd name="T6" fmla="*/ 154 w 184"/>
                <a:gd name="T7" fmla="*/ 102 h 132"/>
                <a:gd name="T8" fmla="*/ 150 w 184"/>
                <a:gd name="T9" fmla="*/ 106 h 132"/>
                <a:gd name="T10" fmla="*/ 148 w 184"/>
                <a:gd name="T11" fmla="*/ 116 h 132"/>
                <a:gd name="T12" fmla="*/ 140 w 184"/>
                <a:gd name="T13" fmla="*/ 118 h 132"/>
                <a:gd name="T14" fmla="*/ 128 w 184"/>
                <a:gd name="T15" fmla="*/ 122 h 132"/>
                <a:gd name="T16" fmla="*/ 122 w 184"/>
                <a:gd name="T17" fmla="*/ 122 h 132"/>
                <a:gd name="T18" fmla="*/ 126 w 184"/>
                <a:gd name="T19" fmla="*/ 102 h 132"/>
                <a:gd name="T20" fmla="*/ 122 w 184"/>
                <a:gd name="T21" fmla="*/ 96 h 132"/>
                <a:gd name="T22" fmla="*/ 104 w 184"/>
                <a:gd name="T23" fmla="*/ 88 h 132"/>
                <a:gd name="T24" fmla="*/ 84 w 184"/>
                <a:gd name="T25" fmla="*/ 74 h 132"/>
                <a:gd name="T26" fmla="*/ 74 w 184"/>
                <a:gd name="T27" fmla="*/ 72 h 132"/>
                <a:gd name="T28" fmla="*/ 52 w 184"/>
                <a:gd name="T29" fmla="*/ 66 h 132"/>
                <a:gd name="T30" fmla="*/ 42 w 184"/>
                <a:gd name="T31" fmla="*/ 66 h 132"/>
                <a:gd name="T32" fmla="*/ 38 w 184"/>
                <a:gd name="T33" fmla="*/ 70 h 132"/>
                <a:gd name="T34" fmla="*/ 34 w 184"/>
                <a:gd name="T35" fmla="*/ 78 h 132"/>
                <a:gd name="T36" fmla="*/ 20 w 184"/>
                <a:gd name="T37" fmla="*/ 84 h 132"/>
                <a:gd name="T38" fmla="*/ 14 w 184"/>
                <a:gd name="T39" fmla="*/ 54 h 132"/>
                <a:gd name="T40" fmla="*/ 10 w 184"/>
                <a:gd name="T41" fmla="*/ 40 h 132"/>
                <a:gd name="T42" fmla="*/ 8 w 184"/>
                <a:gd name="T43" fmla="*/ 30 h 132"/>
                <a:gd name="T44" fmla="*/ 2 w 184"/>
                <a:gd name="T45" fmla="*/ 26 h 132"/>
                <a:gd name="T46" fmla="*/ 6 w 184"/>
                <a:gd name="T47" fmla="*/ 22 h 132"/>
                <a:gd name="T48" fmla="*/ 8 w 184"/>
                <a:gd name="T49" fmla="*/ 18 h 132"/>
                <a:gd name="T50" fmla="*/ 0 w 184"/>
                <a:gd name="T51" fmla="*/ 14 h 132"/>
                <a:gd name="T52" fmla="*/ 0 w 184"/>
                <a:gd name="T53" fmla="*/ 6 h 132"/>
                <a:gd name="T54" fmla="*/ 2 w 184"/>
                <a:gd name="T55" fmla="*/ 4 h 132"/>
                <a:gd name="T56" fmla="*/ 6 w 184"/>
                <a:gd name="T57" fmla="*/ 8 h 132"/>
                <a:gd name="T58" fmla="*/ 14 w 184"/>
                <a:gd name="T59" fmla="*/ 18 h 132"/>
                <a:gd name="T60" fmla="*/ 18 w 184"/>
                <a:gd name="T61" fmla="*/ 18 h 132"/>
                <a:gd name="T62" fmla="*/ 24 w 184"/>
                <a:gd name="T63" fmla="*/ 6 h 132"/>
                <a:gd name="T64" fmla="*/ 38 w 184"/>
                <a:gd name="T65" fmla="*/ 0 h 132"/>
                <a:gd name="T66" fmla="*/ 46 w 184"/>
                <a:gd name="T67" fmla="*/ 2 h 132"/>
                <a:gd name="T68" fmla="*/ 50 w 184"/>
                <a:gd name="T69" fmla="*/ 8 h 132"/>
                <a:gd name="T70" fmla="*/ 50 w 184"/>
                <a:gd name="T71" fmla="*/ 14 h 132"/>
                <a:gd name="T72" fmla="*/ 58 w 184"/>
                <a:gd name="T73" fmla="*/ 18 h 132"/>
                <a:gd name="T74" fmla="*/ 74 w 184"/>
                <a:gd name="T75" fmla="*/ 24 h 132"/>
                <a:gd name="T76" fmla="*/ 82 w 184"/>
                <a:gd name="T77" fmla="*/ 24 h 132"/>
                <a:gd name="T78" fmla="*/ 82 w 184"/>
                <a:gd name="T79" fmla="*/ 18 h 132"/>
                <a:gd name="T80" fmla="*/ 86 w 184"/>
                <a:gd name="T81" fmla="*/ 12 h 132"/>
                <a:gd name="T82" fmla="*/ 94 w 184"/>
                <a:gd name="T83" fmla="*/ 10 h 132"/>
                <a:gd name="T84" fmla="*/ 102 w 184"/>
                <a:gd name="T85" fmla="*/ 6 h 132"/>
                <a:gd name="T86" fmla="*/ 106 w 184"/>
                <a:gd name="T87" fmla="*/ 10 h 132"/>
                <a:gd name="T88" fmla="*/ 112 w 184"/>
                <a:gd name="T89" fmla="*/ 18 h 132"/>
                <a:gd name="T90" fmla="*/ 114 w 184"/>
                <a:gd name="T91" fmla="*/ 22 h 132"/>
                <a:gd name="T92" fmla="*/ 112 w 184"/>
                <a:gd name="T93" fmla="*/ 26 h 132"/>
                <a:gd name="T94" fmla="*/ 112 w 184"/>
                <a:gd name="T95" fmla="*/ 30 h 132"/>
                <a:gd name="T96" fmla="*/ 126 w 184"/>
                <a:gd name="T97" fmla="*/ 30 h 132"/>
                <a:gd name="T98" fmla="*/ 136 w 184"/>
                <a:gd name="T99" fmla="*/ 32 h 132"/>
                <a:gd name="T100" fmla="*/ 138 w 184"/>
                <a:gd name="T101" fmla="*/ 38 h 132"/>
                <a:gd name="T102" fmla="*/ 134 w 184"/>
                <a:gd name="T103" fmla="*/ 46 h 132"/>
                <a:gd name="T104" fmla="*/ 142 w 184"/>
                <a:gd name="T105" fmla="*/ 56 h 132"/>
                <a:gd name="T106" fmla="*/ 156 w 184"/>
                <a:gd name="T107" fmla="*/ 68 h 132"/>
                <a:gd name="T108" fmla="*/ 168 w 184"/>
                <a:gd name="T109" fmla="*/ 72 h 132"/>
                <a:gd name="T110" fmla="*/ 176 w 184"/>
                <a:gd name="T111" fmla="*/ 68 h 132"/>
                <a:gd name="T112" fmla="*/ 180 w 184"/>
                <a:gd name="T113" fmla="*/ 70 h 132"/>
                <a:gd name="T114" fmla="*/ 184 w 184"/>
                <a:gd name="T115" fmla="*/ 7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4" h="132">
                  <a:moveTo>
                    <a:pt x="182" y="82"/>
                  </a:moveTo>
                  <a:lnTo>
                    <a:pt x="182" y="82"/>
                  </a:lnTo>
                  <a:lnTo>
                    <a:pt x="180" y="84"/>
                  </a:lnTo>
                  <a:lnTo>
                    <a:pt x="178" y="86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0" y="88"/>
                  </a:lnTo>
                  <a:lnTo>
                    <a:pt x="168" y="88"/>
                  </a:lnTo>
                  <a:lnTo>
                    <a:pt x="166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0" y="96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98"/>
                  </a:lnTo>
                  <a:lnTo>
                    <a:pt x="154" y="100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48" y="110"/>
                  </a:lnTo>
                  <a:lnTo>
                    <a:pt x="148" y="112"/>
                  </a:lnTo>
                  <a:lnTo>
                    <a:pt x="148" y="114"/>
                  </a:lnTo>
                  <a:lnTo>
                    <a:pt x="148" y="114"/>
                  </a:lnTo>
                  <a:lnTo>
                    <a:pt x="148" y="116"/>
                  </a:lnTo>
                  <a:lnTo>
                    <a:pt x="148" y="116"/>
                  </a:lnTo>
                  <a:lnTo>
                    <a:pt x="146" y="116"/>
                  </a:lnTo>
                  <a:lnTo>
                    <a:pt x="146" y="118"/>
                  </a:lnTo>
                  <a:lnTo>
                    <a:pt x="144" y="118"/>
                  </a:lnTo>
                  <a:lnTo>
                    <a:pt x="142" y="118"/>
                  </a:lnTo>
                  <a:lnTo>
                    <a:pt x="140" y="118"/>
                  </a:lnTo>
                  <a:lnTo>
                    <a:pt x="136" y="118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2" y="120"/>
                  </a:lnTo>
                  <a:lnTo>
                    <a:pt x="130" y="120"/>
                  </a:lnTo>
                  <a:lnTo>
                    <a:pt x="128" y="122"/>
                  </a:lnTo>
                  <a:lnTo>
                    <a:pt x="126" y="124"/>
                  </a:lnTo>
                  <a:lnTo>
                    <a:pt x="124" y="126"/>
                  </a:lnTo>
                  <a:lnTo>
                    <a:pt x="122" y="130"/>
                  </a:lnTo>
                  <a:lnTo>
                    <a:pt x="120" y="132"/>
                  </a:lnTo>
                  <a:lnTo>
                    <a:pt x="122" y="128"/>
                  </a:lnTo>
                  <a:lnTo>
                    <a:pt x="122" y="122"/>
                  </a:lnTo>
                  <a:lnTo>
                    <a:pt x="124" y="118"/>
                  </a:lnTo>
                  <a:lnTo>
                    <a:pt x="124" y="112"/>
                  </a:lnTo>
                  <a:lnTo>
                    <a:pt x="126" y="110"/>
                  </a:lnTo>
                  <a:lnTo>
                    <a:pt x="126" y="106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96"/>
                  </a:lnTo>
                  <a:lnTo>
                    <a:pt x="122" y="96"/>
                  </a:lnTo>
                  <a:lnTo>
                    <a:pt x="122" y="96"/>
                  </a:lnTo>
                  <a:lnTo>
                    <a:pt x="118" y="94"/>
                  </a:lnTo>
                  <a:lnTo>
                    <a:pt x="116" y="92"/>
                  </a:lnTo>
                  <a:lnTo>
                    <a:pt x="110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100" y="84"/>
                  </a:lnTo>
                  <a:lnTo>
                    <a:pt x="94" y="80"/>
                  </a:lnTo>
                  <a:lnTo>
                    <a:pt x="90" y="78"/>
                  </a:lnTo>
                  <a:lnTo>
                    <a:pt x="88" y="76"/>
                  </a:lnTo>
                  <a:lnTo>
                    <a:pt x="84" y="74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2"/>
                  </a:lnTo>
                  <a:lnTo>
                    <a:pt x="74" y="72"/>
                  </a:lnTo>
                  <a:lnTo>
                    <a:pt x="70" y="72"/>
                  </a:lnTo>
                  <a:lnTo>
                    <a:pt x="68" y="70"/>
                  </a:lnTo>
                  <a:lnTo>
                    <a:pt x="66" y="70"/>
                  </a:lnTo>
                  <a:lnTo>
                    <a:pt x="62" y="70"/>
                  </a:lnTo>
                  <a:lnTo>
                    <a:pt x="60" y="70"/>
                  </a:lnTo>
                  <a:lnTo>
                    <a:pt x="52" y="66"/>
                  </a:lnTo>
                  <a:lnTo>
                    <a:pt x="50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66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10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18"/>
                  </a:lnTo>
                  <a:lnTo>
                    <a:pt x="62" y="18"/>
                  </a:lnTo>
                  <a:lnTo>
                    <a:pt x="62" y="20"/>
                  </a:lnTo>
                  <a:lnTo>
                    <a:pt x="66" y="20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8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2"/>
                  </a:lnTo>
                  <a:lnTo>
                    <a:pt x="114" y="22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2" y="24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20" y="30"/>
                  </a:lnTo>
                  <a:lnTo>
                    <a:pt x="122" y="30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8" y="30"/>
                  </a:lnTo>
                  <a:lnTo>
                    <a:pt x="130" y="30"/>
                  </a:lnTo>
                  <a:lnTo>
                    <a:pt x="132" y="32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6" y="40"/>
                  </a:lnTo>
                  <a:lnTo>
                    <a:pt x="136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8"/>
                  </a:lnTo>
                  <a:lnTo>
                    <a:pt x="136" y="50"/>
                  </a:lnTo>
                  <a:lnTo>
                    <a:pt x="138" y="52"/>
                  </a:lnTo>
                  <a:lnTo>
                    <a:pt x="140" y="54"/>
                  </a:lnTo>
                  <a:lnTo>
                    <a:pt x="142" y="56"/>
                  </a:lnTo>
                  <a:lnTo>
                    <a:pt x="144" y="60"/>
                  </a:lnTo>
                  <a:lnTo>
                    <a:pt x="146" y="62"/>
                  </a:lnTo>
                  <a:lnTo>
                    <a:pt x="148" y="64"/>
                  </a:lnTo>
                  <a:lnTo>
                    <a:pt x="150" y="66"/>
                  </a:lnTo>
                  <a:lnTo>
                    <a:pt x="154" y="66"/>
                  </a:lnTo>
                  <a:lnTo>
                    <a:pt x="156" y="68"/>
                  </a:lnTo>
                  <a:lnTo>
                    <a:pt x="158" y="70"/>
                  </a:lnTo>
                  <a:lnTo>
                    <a:pt x="162" y="72"/>
                  </a:lnTo>
                  <a:lnTo>
                    <a:pt x="164" y="72"/>
                  </a:lnTo>
                  <a:lnTo>
                    <a:pt x="166" y="72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2" y="70"/>
                  </a:lnTo>
                  <a:lnTo>
                    <a:pt x="174" y="68"/>
                  </a:lnTo>
                  <a:lnTo>
                    <a:pt x="176" y="68"/>
                  </a:lnTo>
                  <a:lnTo>
                    <a:pt x="176" y="68"/>
                  </a:lnTo>
                  <a:lnTo>
                    <a:pt x="176" y="68"/>
                  </a:lnTo>
                  <a:lnTo>
                    <a:pt x="178" y="68"/>
                  </a:lnTo>
                  <a:lnTo>
                    <a:pt x="178" y="68"/>
                  </a:lnTo>
                  <a:lnTo>
                    <a:pt x="180" y="68"/>
                  </a:lnTo>
                  <a:lnTo>
                    <a:pt x="180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4"/>
                  </a:lnTo>
                  <a:lnTo>
                    <a:pt x="184" y="76"/>
                  </a:lnTo>
                  <a:lnTo>
                    <a:pt x="184" y="78"/>
                  </a:lnTo>
                  <a:lnTo>
                    <a:pt x="184" y="80"/>
                  </a:lnTo>
                  <a:lnTo>
                    <a:pt x="182" y="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8" name="Freeform 140">
              <a:extLst>
                <a:ext uri="{FF2B5EF4-FFF2-40B4-BE49-F238E27FC236}">
                  <a16:creationId xmlns:a16="http://schemas.microsoft.com/office/drawing/2014/main" id="{9FCDDF19-4223-4D73-8584-7473C3B9A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524" y="3535101"/>
              <a:ext cx="314170" cy="225383"/>
            </a:xfrm>
            <a:custGeom>
              <a:avLst/>
              <a:gdLst>
                <a:gd name="T0" fmla="*/ 176 w 184"/>
                <a:gd name="T1" fmla="*/ 88 h 132"/>
                <a:gd name="T2" fmla="*/ 164 w 184"/>
                <a:gd name="T3" fmla="*/ 90 h 132"/>
                <a:gd name="T4" fmla="*/ 162 w 184"/>
                <a:gd name="T5" fmla="*/ 96 h 132"/>
                <a:gd name="T6" fmla="*/ 154 w 184"/>
                <a:gd name="T7" fmla="*/ 102 h 132"/>
                <a:gd name="T8" fmla="*/ 150 w 184"/>
                <a:gd name="T9" fmla="*/ 106 h 132"/>
                <a:gd name="T10" fmla="*/ 148 w 184"/>
                <a:gd name="T11" fmla="*/ 116 h 132"/>
                <a:gd name="T12" fmla="*/ 140 w 184"/>
                <a:gd name="T13" fmla="*/ 118 h 132"/>
                <a:gd name="T14" fmla="*/ 128 w 184"/>
                <a:gd name="T15" fmla="*/ 122 h 132"/>
                <a:gd name="T16" fmla="*/ 122 w 184"/>
                <a:gd name="T17" fmla="*/ 122 h 132"/>
                <a:gd name="T18" fmla="*/ 126 w 184"/>
                <a:gd name="T19" fmla="*/ 102 h 132"/>
                <a:gd name="T20" fmla="*/ 122 w 184"/>
                <a:gd name="T21" fmla="*/ 96 h 132"/>
                <a:gd name="T22" fmla="*/ 104 w 184"/>
                <a:gd name="T23" fmla="*/ 88 h 132"/>
                <a:gd name="T24" fmla="*/ 84 w 184"/>
                <a:gd name="T25" fmla="*/ 74 h 132"/>
                <a:gd name="T26" fmla="*/ 74 w 184"/>
                <a:gd name="T27" fmla="*/ 72 h 132"/>
                <a:gd name="T28" fmla="*/ 52 w 184"/>
                <a:gd name="T29" fmla="*/ 66 h 132"/>
                <a:gd name="T30" fmla="*/ 42 w 184"/>
                <a:gd name="T31" fmla="*/ 66 h 132"/>
                <a:gd name="T32" fmla="*/ 38 w 184"/>
                <a:gd name="T33" fmla="*/ 70 h 132"/>
                <a:gd name="T34" fmla="*/ 34 w 184"/>
                <a:gd name="T35" fmla="*/ 78 h 132"/>
                <a:gd name="T36" fmla="*/ 20 w 184"/>
                <a:gd name="T37" fmla="*/ 84 h 132"/>
                <a:gd name="T38" fmla="*/ 14 w 184"/>
                <a:gd name="T39" fmla="*/ 54 h 132"/>
                <a:gd name="T40" fmla="*/ 10 w 184"/>
                <a:gd name="T41" fmla="*/ 40 h 132"/>
                <a:gd name="T42" fmla="*/ 8 w 184"/>
                <a:gd name="T43" fmla="*/ 30 h 132"/>
                <a:gd name="T44" fmla="*/ 2 w 184"/>
                <a:gd name="T45" fmla="*/ 26 h 132"/>
                <a:gd name="T46" fmla="*/ 6 w 184"/>
                <a:gd name="T47" fmla="*/ 22 h 132"/>
                <a:gd name="T48" fmla="*/ 8 w 184"/>
                <a:gd name="T49" fmla="*/ 18 h 132"/>
                <a:gd name="T50" fmla="*/ 0 w 184"/>
                <a:gd name="T51" fmla="*/ 14 h 132"/>
                <a:gd name="T52" fmla="*/ 0 w 184"/>
                <a:gd name="T53" fmla="*/ 6 h 132"/>
                <a:gd name="T54" fmla="*/ 2 w 184"/>
                <a:gd name="T55" fmla="*/ 4 h 132"/>
                <a:gd name="T56" fmla="*/ 6 w 184"/>
                <a:gd name="T57" fmla="*/ 8 h 132"/>
                <a:gd name="T58" fmla="*/ 14 w 184"/>
                <a:gd name="T59" fmla="*/ 18 h 132"/>
                <a:gd name="T60" fmla="*/ 18 w 184"/>
                <a:gd name="T61" fmla="*/ 18 h 132"/>
                <a:gd name="T62" fmla="*/ 24 w 184"/>
                <a:gd name="T63" fmla="*/ 6 h 132"/>
                <a:gd name="T64" fmla="*/ 38 w 184"/>
                <a:gd name="T65" fmla="*/ 0 h 132"/>
                <a:gd name="T66" fmla="*/ 46 w 184"/>
                <a:gd name="T67" fmla="*/ 2 h 132"/>
                <a:gd name="T68" fmla="*/ 50 w 184"/>
                <a:gd name="T69" fmla="*/ 8 h 132"/>
                <a:gd name="T70" fmla="*/ 50 w 184"/>
                <a:gd name="T71" fmla="*/ 14 h 132"/>
                <a:gd name="T72" fmla="*/ 58 w 184"/>
                <a:gd name="T73" fmla="*/ 18 h 132"/>
                <a:gd name="T74" fmla="*/ 74 w 184"/>
                <a:gd name="T75" fmla="*/ 24 h 132"/>
                <a:gd name="T76" fmla="*/ 82 w 184"/>
                <a:gd name="T77" fmla="*/ 24 h 132"/>
                <a:gd name="T78" fmla="*/ 82 w 184"/>
                <a:gd name="T79" fmla="*/ 18 h 132"/>
                <a:gd name="T80" fmla="*/ 86 w 184"/>
                <a:gd name="T81" fmla="*/ 12 h 132"/>
                <a:gd name="T82" fmla="*/ 94 w 184"/>
                <a:gd name="T83" fmla="*/ 10 h 132"/>
                <a:gd name="T84" fmla="*/ 102 w 184"/>
                <a:gd name="T85" fmla="*/ 6 h 132"/>
                <a:gd name="T86" fmla="*/ 106 w 184"/>
                <a:gd name="T87" fmla="*/ 10 h 132"/>
                <a:gd name="T88" fmla="*/ 112 w 184"/>
                <a:gd name="T89" fmla="*/ 18 h 132"/>
                <a:gd name="T90" fmla="*/ 114 w 184"/>
                <a:gd name="T91" fmla="*/ 22 h 132"/>
                <a:gd name="T92" fmla="*/ 112 w 184"/>
                <a:gd name="T93" fmla="*/ 26 h 132"/>
                <a:gd name="T94" fmla="*/ 112 w 184"/>
                <a:gd name="T95" fmla="*/ 30 h 132"/>
                <a:gd name="T96" fmla="*/ 126 w 184"/>
                <a:gd name="T97" fmla="*/ 30 h 132"/>
                <a:gd name="T98" fmla="*/ 136 w 184"/>
                <a:gd name="T99" fmla="*/ 32 h 132"/>
                <a:gd name="T100" fmla="*/ 138 w 184"/>
                <a:gd name="T101" fmla="*/ 38 h 132"/>
                <a:gd name="T102" fmla="*/ 134 w 184"/>
                <a:gd name="T103" fmla="*/ 46 h 132"/>
                <a:gd name="T104" fmla="*/ 142 w 184"/>
                <a:gd name="T105" fmla="*/ 56 h 132"/>
                <a:gd name="T106" fmla="*/ 156 w 184"/>
                <a:gd name="T107" fmla="*/ 68 h 132"/>
                <a:gd name="T108" fmla="*/ 168 w 184"/>
                <a:gd name="T109" fmla="*/ 72 h 132"/>
                <a:gd name="T110" fmla="*/ 176 w 184"/>
                <a:gd name="T111" fmla="*/ 68 h 132"/>
                <a:gd name="T112" fmla="*/ 180 w 184"/>
                <a:gd name="T113" fmla="*/ 70 h 132"/>
                <a:gd name="T114" fmla="*/ 184 w 184"/>
                <a:gd name="T115" fmla="*/ 7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4" h="132">
                  <a:moveTo>
                    <a:pt x="182" y="82"/>
                  </a:moveTo>
                  <a:lnTo>
                    <a:pt x="182" y="82"/>
                  </a:lnTo>
                  <a:lnTo>
                    <a:pt x="180" y="84"/>
                  </a:lnTo>
                  <a:lnTo>
                    <a:pt x="178" y="86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0" y="88"/>
                  </a:lnTo>
                  <a:lnTo>
                    <a:pt x="168" y="88"/>
                  </a:lnTo>
                  <a:lnTo>
                    <a:pt x="166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2" y="92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0" y="96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98"/>
                  </a:lnTo>
                  <a:lnTo>
                    <a:pt x="154" y="100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48" y="110"/>
                  </a:lnTo>
                  <a:lnTo>
                    <a:pt x="148" y="112"/>
                  </a:lnTo>
                  <a:lnTo>
                    <a:pt x="148" y="114"/>
                  </a:lnTo>
                  <a:lnTo>
                    <a:pt x="148" y="114"/>
                  </a:lnTo>
                  <a:lnTo>
                    <a:pt x="148" y="116"/>
                  </a:lnTo>
                  <a:lnTo>
                    <a:pt x="148" y="116"/>
                  </a:lnTo>
                  <a:lnTo>
                    <a:pt x="146" y="116"/>
                  </a:lnTo>
                  <a:lnTo>
                    <a:pt x="146" y="118"/>
                  </a:lnTo>
                  <a:lnTo>
                    <a:pt x="144" y="118"/>
                  </a:lnTo>
                  <a:lnTo>
                    <a:pt x="142" y="118"/>
                  </a:lnTo>
                  <a:lnTo>
                    <a:pt x="140" y="118"/>
                  </a:lnTo>
                  <a:lnTo>
                    <a:pt x="136" y="118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2" y="120"/>
                  </a:lnTo>
                  <a:lnTo>
                    <a:pt x="130" y="120"/>
                  </a:lnTo>
                  <a:lnTo>
                    <a:pt x="128" y="122"/>
                  </a:lnTo>
                  <a:lnTo>
                    <a:pt x="126" y="124"/>
                  </a:lnTo>
                  <a:lnTo>
                    <a:pt x="124" y="126"/>
                  </a:lnTo>
                  <a:lnTo>
                    <a:pt x="122" y="130"/>
                  </a:lnTo>
                  <a:lnTo>
                    <a:pt x="120" y="132"/>
                  </a:lnTo>
                  <a:lnTo>
                    <a:pt x="122" y="128"/>
                  </a:lnTo>
                  <a:lnTo>
                    <a:pt x="122" y="122"/>
                  </a:lnTo>
                  <a:lnTo>
                    <a:pt x="124" y="118"/>
                  </a:lnTo>
                  <a:lnTo>
                    <a:pt x="124" y="112"/>
                  </a:lnTo>
                  <a:lnTo>
                    <a:pt x="126" y="110"/>
                  </a:lnTo>
                  <a:lnTo>
                    <a:pt x="126" y="106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4" y="98"/>
                  </a:lnTo>
                  <a:lnTo>
                    <a:pt x="124" y="98"/>
                  </a:lnTo>
                  <a:lnTo>
                    <a:pt x="124" y="96"/>
                  </a:lnTo>
                  <a:lnTo>
                    <a:pt x="122" y="96"/>
                  </a:lnTo>
                  <a:lnTo>
                    <a:pt x="122" y="96"/>
                  </a:lnTo>
                  <a:lnTo>
                    <a:pt x="118" y="94"/>
                  </a:lnTo>
                  <a:lnTo>
                    <a:pt x="116" y="92"/>
                  </a:lnTo>
                  <a:lnTo>
                    <a:pt x="110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100" y="84"/>
                  </a:lnTo>
                  <a:lnTo>
                    <a:pt x="94" y="80"/>
                  </a:lnTo>
                  <a:lnTo>
                    <a:pt x="90" y="78"/>
                  </a:lnTo>
                  <a:lnTo>
                    <a:pt x="88" y="76"/>
                  </a:lnTo>
                  <a:lnTo>
                    <a:pt x="84" y="74"/>
                  </a:lnTo>
                  <a:lnTo>
                    <a:pt x="84" y="72"/>
                  </a:lnTo>
                  <a:lnTo>
                    <a:pt x="82" y="72"/>
                  </a:lnTo>
                  <a:lnTo>
                    <a:pt x="80" y="72"/>
                  </a:lnTo>
                  <a:lnTo>
                    <a:pt x="78" y="72"/>
                  </a:lnTo>
                  <a:lnTo>
                    <a:pt x="76" y="72"/>
                  </a:lnTo>
                  <a:lnTo>
                    <a:pt x="74" y="72"/>
                  </a:lnTo>
                  <a:lnTo>
                    <a:pt x="70" y="72"/>
                  </a:lnTo>
                  <a:lnTo>
                    <a:pt x="68" y="70"/>
                  </a:lnTo>
                  <a:lnTo>
                    <a:pt x="66" y="70"/>
                  </a:lnTo>
                  <a:lnTo>
                    <a:pt x="62" y="70"/>
                  </a:lnTo>
                  <a:lnTo>
                    <a:pt x="60" y="70"/>
                  </a:lnTo>
                  <a:lnTo>
                    <a:pt x="52" y="66"/>
                  </a:lnTo>
                  <a:lnTo>
                    <a:pt x="50" y="66"/>
                  </a:lnTo>
                  <a:lnTo>
                    <a:pt x="48" y="66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4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66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10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18"/>
                  </a:lnTo>
                  <a:lnTo>
                    <a:pt x="62" y="18"/>
                  </a:lnTo>
                  <a:lnTo>
                    <a:pt x="62" y="20"/>
                  </a:lnTo>
                  <a:lnTo>
                    <a:pt x="66" y="20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4" y="14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102" y="6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8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4" y="22"/>
                  </a:lnTo>
                  <a:lnTo>
                    <a:pt x="114" y="22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2" y="24"/>
                  </a:lnTo>
                  <a:lnTo>
                    <a:pt x="112" y="26"/>
                  </a:lnTo>
                  <a:lnTo>
                    <a:pt x="112" y="26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28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20" y="30"/>
                  </a:lnTo>
                  <a:lnTo>
                    <a:pt x="122" y="30"/>
                  </a:lnTo>
                  <a:lnTo>
                    <a:pt x="124" y="30"/>
                  </a:lnTo>
                  <a:lnTo>
                    <a:pt x="126" y="30"/>
                  </a:lnTo>
                  <a:lnTo>
                    <a:pt x="128" y="30"/>
                  </a:lnTo>
                  <a:lnTo>
                    <a:pt x="130" y="30"/>
                  </a:lnTo>
                  <a:lnTo>
                    <a:pt x="132" y="32"/>
                  </a:lnTo>
                  <a:lnTo>
                    <a:pt x="134" y="32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38" y="38"/>
                  </a:lnTo>
                  <a:lnTo>
                    <a:pt x="136" y="38"/>
                  </a:lnTo>
                  <a:lnTo>
                    <a:pt x="136" y="40"/>
                  </a:lnTo>
                  <a:lnTo>
                    <a:pt x="136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8"/>
                  </a:lnTo>
                  <a:lnTo>
                    <a:pt x="136" y="50"/>
                  </a:lnTo>
                  <a:lnTo>
                    <a:pt x="138" y="52"/>
                  </a:lnTo>
                  <a:lnTo>
                    <a:pt x="140" y="54"/>
                  </a:lnTo>
                  <a:lnTo>
                    <a:pt x="142" y="56"/>
                  </a:lnTo>
                  <a:lnTo>
                    <a:pt x="144" y="60"/>
                  </a:lnTo>
                  <a:lnTo>
                    <a:pt x="146" y="62"/>
                  </a:lnTo>
                  <a:lnTo>
                    <a:pt x="148" y="64"/>
                  </a:lnTo>
                  <a:lnTo>
                    <a:pt x="150" y="66"/>
                  </a:lnTo>
                  <a:lnTo>
                    <a:pt x="154" y="66"/>
                  </a:lnTo>
                  <a:lnTo>
                    <a:pt x="156" y="68"/>
                  </a:lnTo>
                  <a:lnTo>
                    <a:pt x="158" y="70"/>
                  </a:lnTo>
                  <a:lnTo>
                    <a:pt x="162" y="72"/>
                  </a:lnTo>
                  <a:lnTo>
                    <a:pt x="164" y="72"/>
                  </a:lnTo>
                  <a:lnTo>
                    <a:pt x="166" y="72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68" y="72"/>
                  </a:lnTo>
                  <a:lnTo>
                    <a:pt x="170" y="72"/>
                  </a:lnTo>
                  <a:lnTo>
                    <a:pt x="172" y="72"/>
                  </a:lnTo>
                  <a:lnTo>
                    <a:pt x="172" y="70"/>
                  </a:lnTo>
                  <a:lnTo>
                    <a:pt x="174" y="68"/>
                  </a:lnTo>
                  <a:lnTo>
                    <a:pt x="176" y="68"/>
                  </a:lnTo>
                  <a:lnTo>
                    <a:pt x="176" y="68"/>
                  </a:lnTo>
                  <a:lnTo>
                    <a:pt x="176" y="68"/>
                  </a:lnTo>
                  <a:lnTo>
                    <a:pt x="178" y="68"/>
                  </a:lnTo>
                  <a:lnTo>
                    <a:pt x="178" y="68"/>
                  </a:lnTo>
                  <a:lnTo>
                    <a:pt x="180" y="68"/>
                  </a:lnTo>
                  <a:lnTo>
                    <a:pt x="180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84" y="74"/>
                  </a:lnTo>
                  <a:lnTo>
                    <a:pt x="184" y="76"/>
                  </a:lnTo>
                  <a:lnTo>
                    <a:pt x="184" y="78"/>
                  </a:lnTo>
                  <a:lnTo>
                    <a:pt x="184" y="80"/>
                  </a:lnTo>
                  <a:lnTo>
                    <a:pt x="182" y="8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9" name="Freeform 141">
              <a:extLst>
                <a:ext uri="{FF2B5EF4-FFF2-40B4-BE49-F238E27FC236}">
                  <a16:creationId xmlns:a16="http://schemas.microsoft.com/office/drawing/2014/main" id="{4AAF9EE9-8A40-4FC4-ADDC-EF5AC7AB6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502" y="3569250"/>
              <a:ext cx="201479" cy="126351"/>
            </a:xfrm>
            <a:custGeom>
              <a:avLst/>
              <a:gdLst>
                <a:gd name="T0" fmla="*/ 32 w 118"/>
                <a:gd name="T1" fmla="*/ 16 h 74"/>
                <a:gd name="T2" fmla="*/ 28 w 118"/>
                <a:gd name="T3" fmla="*/ 24 h 74"/>
                <a:gd name="T4" fmla="*/ 22 w 118"/>
                <a:gd name="T5" fmla="*/ 32 h 74"/>
                <a:gd name="T6" fmla="*/ 16 w 118"/>
                <a:gd name="T7" fmla="*/ 40 h 74"/>
                <a:gd name="T8" fmla="*/ 6 w 118"/>
                <a:gd name="T9" fmla="*/ 58 h 74"/>
                <a:gd name="T10" fmla="*/ 6 w 118"/>
                <a:gd name="T11" fmla="*/ 66 h 74"/>
                <a:gd name="T12" fmla="*/ 12 w 118"/>
                <a:gd name="T13" fmla="*/ 64 h 74"/>
                <a:gd name="T14" fmla="*/ 24 w 118"/>
                <a:gd name="T15" fmla="*/ 62 h 74"/>
                <a:gd name="T16" fmla="*/ 30 w 118"/>
                <a:gd name="T17" fmla="*/ 60 h 74"/>
                <a:gd name="T18" fmla="*/ 32 w 118"/>
                <a:gd name="T19" fmla="*/ 58 h 74"/>
                <a:gd name="T20" fmla="*/ 34 w 118"/>
                <a:gd name="T21" fmla="*/ 54 h 74"/>
                <a:gd name="T22" fmla="*/ 36 w 118"/>
                <a:gd name="T23" fmla="*/ 48 h 74"/>
                <a:gd name="T24" fmla="*/ 38 w 118"/>
                <a:gd name="T25" fmla="*/ 48 h 74"/>
                <a:gd name="T26" fmla="*/ 40 w 118"/>
                <a:gd name="T27" fmla="*/ 46 h 74"/>
                <a:gd name="T28" fmla="*/ 42 w 118"/>
                <a:gd name="T29" fmla="*/ 46 h 74"/>
                <a:gd name="T30" fmla="*/ 46 w 118"/>
                <a:gd name="T31" fmla="*/ 48 h 74"/>
                <a:gd name="T32" fmla="*/ 48 w 118"/>
                <a:gd name="T33" fmla="*/ 50 h 74"/>
                <a:gd name="T34" fmla="*/ 50 w 118"/>
                <a:gd name="T35" fmla="*/ 58 h 74"/>
                <a:gd name="T36" fmla="*/ 52 w 118"/>
                <a:gd name="T37" fmla="*/ 64 h 74"/>
                <a:gd name="T38" fmla="*/ 54 w 118"/>
                <a:gd name="T39" fmla="*/ 66 h 74"/>
                <a:gd name="T40" fmla="*/ 58 w 118"/>
                <a:gd name="T41" fmla="*/ 70 h 74"/>
                <a:gd name="T42" fmla="*/ 64 w 118"/>
                <a:gd name="T43" fmla="*/ 72 h 74"/>
                <a:gd name="T44" fmla="*/ 88 w 118"/>
                <a:gd name="T45" fmla="*/ 74 h 74"/>
                <a:gd name="T46" fmla="*/ 100 w 118"/>
                <a:gd name="T47" fmla="*/ 72 h 74"/>
                <a:gd name="T48" fmla="*/ 102 w 118"/>
                <a:gd name="T49" fmla="*/ 64 h 74"/>
                <a:gd name="T50" fmla="*/ 100 w 118"/>
                <a:gd name="T51" fmla="*/ 62 h 74"/>
                <a:gd name="T52" fmla="*/ 100 w 118"/>
                <a:gd name="T53" fmla="*/ 62 h 74"/>
                <a:gd name="T54" fmla="*/ 98 w 118"/>
                <a:gd name="T55" fmla="*/ 64 h 74"/>
                <a:gd name="T56" fmla="*/ 96 w 118"/>
                <a:gd name="T57" fmla="*/ 64 h 74"/>
                <a:gd name="T58" fmla="*/ 88 w 118"/>
                <a:gd name="T59" fmla="*/ 60 h 74"/>
                <a:gd name="T60" fmla="*/ 84 w 118"/>
                <a:gd name="T61" fmla="*/ 56 h 74"/>
                <a:gd name="T62" fmla="*/ 82 w 118"/>
                <a:gd name="T63" fmla="*/ 52 h 74"/>
                <a:gd name="T64" fmla="*/ 82 w 118"/>
                <a:gd name="T65" fmla="*/ 48 h 74"/>
                <a:gd name="T66" fmla="*/ 82 w 118"/>
                <a:gd name="T67" fmla="*/ 38 h 74"/>
                <a:gd name="T68" fmla="*/ 84 w 118"/>
                <a:gd name="T69" fmla="*/ 30 h 74"/>
                <a:gd name="T70" fmla="*/ 88 w 118"/>
                <a:gd name="T71" fmla="*/ 26 h 74"/>
                <a:gd name="T72" fmla="*/ 94 w 118"/>
                <a:gd name="T73" fmla="*/ 22 h 74"/>
                <a:gd name="T74" fmla="*/ 96 w 118"/>
                <a:gd name="T75" fmla="*/ 22 h 74"/>
                <a:gd name="T76" fmla="*/ 100 w 118"/>
                <a:gd name="T77" fmla="*/ 24 h 74"/>
                <a:gd name="T78" fmla="*/ 106 w 118"/>
                <a:gd name="T79" fmla="*/ 26 h 74"/>
                <a:gd name="T80" fmla="*/ 116 w 118"/>
                <a:gd name="T81" fmla="*/ 34 h 74"/>
                <a:gd name="T82" fmla="*/ 116 w 118"/>
                <a:gd name="T83" fmla="*/ 26 h 74"/>
                <a:gd name="T84" fmla="*/ 112 w 118"/>
                <a:gd name="T85" fmla="*/ 12 h 74"/>
                <a:gd name="T86" fmla="*/ 108 w 118"/>
                <a:gd name="T87" fmla="*/ 4 h 74"/>
                <a:gd name="T88" fmla="*/ 106 w 118"/>
                <a:gd name="T89" fmla="*/ 2 h 74"/>
                <a:gd name="T90" fmla="*/ 104 w 118"/>
                <a:gd name="T91" fmla="*/ 0 h 74"/>
                <a:gd name="T92" fmla="*/ 100 w 118"/>
                <a:gd name="T93" fmla="*/ 0 h 74"/>
                <a:gd name="T94" fmla="*/ 98 w 118"/>
                <a:gd name="T95" fmla="*/ 2 h 74"/>
                <a:gd name="T96" fmla="*/ 88 w 118"/>
                <a:gd name="T97" fmla="*/ 10 h 74"/>
                <a:gd name="T98" fmla="*/ 86 w 118"/>
                <a:gd name="T99" fmla="*/ 12 h 74"/>
                <a:gd name="T100" fmla="*/ 76 w 118"/>
                <a:gd name="T101" fmla="*/ 14 h 74"/>
                <a:gd name="T102" fmla="*/ 68 w 118"/>
                <a:gd name="T103" fmla="*/ 14 h 74"/>
                <a:gd name="T104" fmla="*/ 50 w 118"/>
                <a:gd name="T10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" h="74">
                  <a:moveTo>
                    <a:pt x="36" y="8"/>
                  </a:moveTo>
                  <a:lnTo>
                    <a:pt x="36" y="8"/>
                  </a:lnTo>
                  <a:lnTo>
                    <a:pt x="32" y="16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2" y="32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6" y="58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8" y="4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48" y="52"/>
                  </a:lnTo>
                  <a:lnTo>
                    <a:pt x="48" y="54"/>
                  </a:lnTo>
                  <a:lnTo>
                    <a:pt x="50" y="58"/>
                  </a:lnTo>
                  <a:lnTo>
                    <a:pt x="50" y="60"/>
                  </a:lnTo>
                  <a:lnTo>
                    <a:pt x="52" y="62"/>
                  </a:lnTo>
                  <a:lnTo>
                    <a:pt x="52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6" y="70"/>
                  </a:lnTo>
                  <a:lnTo>
                    <a:pt x="58" y="70"/>
                  </a:lnTo>
                  <a:lnTo>
                    <a:pt x="60" y="70"/>
                  </a:lnTo>
                  <a:lnTo>
                    <a:pt x="62" y="72"/>
                  </a:lnTo>
                  <a:lnTo>
                    <a:pt x="64" y="72"/>
                  </a:lnTo>
                  <a:lnTo>
                    <a:pt x="68" y="74"/>
                  </a:lnTo>
                  <a:lnTo>
                    <a:pt x="76" y="74"/>
                  </a:lnTo>
                  <a:lnTo>
                    <a:pt x="88" y="74"/>
                  </a:lnTo>
                  <a:lnTo>
                    <a:pt x="100" y="74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2" y="68"/>
                  </a:lnTo>
                  <a:lnTo>
                    <a:pt x="102" y="66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2" y="62"/>
                  </a:lnTo>
                  <a:lnTo>
                    <a:pt x="88" y="60"/>
                  </a:lnTo>
                  <a:lnTo>
                    <a:pt x="86" y="58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6"/>
                  </a:lnTo>
                  <a:lnTo>
                    <a:pt x="82" y="42"/>
                  </a:lnTo>
                  <a:lnTo>
                    <a:pt x="82" y="38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24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10" y="28"/>
                  </a:lnTo>
                  <a:lnTo>
                    <a:pt x="112" y="32"/>
                  </a:lnTo>
                  <a:lnTo>
                    <a:pt x="116" y="34"/>
                  </a:lnTo>
                  <a:lnTo>
                    <a:pt x="118" y="36"/>
                  </a:lnTo>
                  <a:lnTo>
                    <a:pt x="116" y="30"/>
                  </a:lnTo>
                  <a:lnTo>
                    <a:pt x="116" y="26"/>
                  </a:lnTo>
                  <a:lnTo>
                    <a:pt x="114" y="18"/>
                  </a:lnTo>
                  <a:lnTo>
                    <a:pt x="114" y="16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96" y="4"/>
                  </a:lnTo>
                  <a:lnTo>
                    <a:pt x="90" y="8"/>
                  </a:lnTo>
                  <a:lnTo>
                    <a:pt x="88" y="10"/>
                  </a:lnTo>
                  <a:lnTo>
                    <a:pt x="88" y="12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0" y="10"/>
                  </a:lnTo>
                  <a:lnTo>
                    <a:pt x="40" y="10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0" name="Freeform 142">
              <a:extLst>
                <a:ext uri="{FF2B5EF4-FFF2-40B4-BE49-F238E27FC236}">
                  <a16:creationId xmlns:a16="http://schemas.microsoft.com/office/drawing/2014/main" id="{AD87FF32-6879-4645-AE35-D72F36F49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502" y="3569250"/>
              <a:ext cx="201479" cy="126351"/>
            </a:xfrm>
            <a:custGeom>
              <a:avLst/>
              <a:gdLst>
                <a:gd name="T0" fmla="*/ 32 w 118"/>
                <a:gd name="T1" fmla="*/ 16 h 74"/>
                <a:gd name="T2" fmla="*/ 28 w 118"/>
                <a:gd name="T3" fmla="*/ 24 h 74"/>
                <a:gd name="T4" fmla="*/ 22 w 118"/>
                <a:gd name="T5" fmla="*/ 32 h 74"/>
                <a:gd name="T6" fmla="*/ 16 w 118"/>
                <a:gd name="T7" fmla="*/ 40 h 74"/>
                <a:gd name="T8" fmla="*/ 6 w 118"/>
                <a:gd name="T9" fmla="*/ 58 h 74"/>
                <a:gd name="T10" fmla="*/ 6 w 118"/>
                <a:gd name="T11" fmla="*/ 66 h 74"/>
                <a:gd name="T12" fmla="*/ 12 w 118"/>
                <a:gd name="T13" fmla="*/ 64 h 74"/>
                <a:gd name="T14" fmla="*/ 24 w 118"/>
                <a:gd name="T15" fmla="*/ 62 h 74"/>
                <a:gd name="T16" fmla="*/ 30 w 118"/>
                <a:gd name="T17" fmla="*/ 60 h 74"/>
                <a:gd name="T18" fmla="*/ 32 w 118"/>
                <a:gd name="T19" fmla="*/ 58 h 74"/>
                <a:gd name="T20" fmla="*/ 34 w 118"/>
                <a:gd name="T21" fmla="*/ 54 h 74"/>
                <a:gd name="T22" fmla="*/ 36 w 118"/>
                <a:gd name="T23" fmla="*/ 48 h 74"/>
                <a:gd name="T24" fmla="*/ 38 w 118"/>
                <a:gd name="T25" fmla="*/ 48 h 74"/>
                <a:gd name="T26" fmla="*/ 40 w 118"/>
                <a:gd name="T27" fmla="*/ 46 h 74"/>
                <a:gd name="T28" fmla="*/ 42 w 118"/>
                <a:gd name="T29" fmla="*/ 46 h 74"/>
                <a:gd name="T30" fmla="*/ 46 w 118"/>
                <a:gd name="T31" fmla="*/ 48 h 74"/>
                <a:gd name="T32" fmla="*/ 48 w 118"/>
                <a:gd name="T33" fmla="*/ 50 h 74"/>
                <a:gd name="T34" fmla="*/ 50 w 118"/>
                <a:gd name="T35" fmla="*/ 58 h 74"/>
                <a:gd name="T36" fmla="*/ 52 w 118"/>
                <a:gd name="T37" fmla="*/ 64 h 74"/>
                <a:gd name="T38" fmla="*/ 54 w 118"/>
                <a:gd name="T39" fmla="*/ 66 h 74"/>
                <a:gd name="T40" fmla="*/ 58 w 118"/>
                <a:gd name="T41" fmla="*/ 70 h 74"/>
                <a:gd name="T42" fmla="*/ 64 w 118"/>
                <a:gd name="T43" fmla="*/ 72 h 74"/>
                <a:gd name="T44" fmla="*/ 88 w 118"/>
                <a:gd name="T45" fmla="*/ 74 h 74"/>
                <a:gd name="T46" fmla="*/ 100 w 118"/>
                <a:gd name="T47" fmla="*/ 72 h 74"/>
                <a:gd name="T48" fmla="*/ 102 w 118"/>
                <a:gd name="T49" fmla="*/ 64 h 74"/>
                <a:gd name="T50" fmla="*/ 100 w 118"/>
                <a:gd name="T51" fmla="*/ 62 h 74"/>
                <a:gd name="T52" fmla="*/ 100 w 118"/>
                <a:gd name="T53" fmla="*/ 62 h 74"/>
                <a:gd name="T54" fmla="*/ 98 w 118"/>
                <a:gd name="T55" fmla="*/ 64 h 74"/>
                <a:gd name="T56" fmla="*/ 96 w 118"/>
                <a:gd name="T57" fmla="*/ 64 h 74"/>
                <a:gd name="T58" fmla="*/ 88 w 118"/>
                <a:gd name="T59" fmla="*/ 60 h 74"/>
                <a:gd name="T60" fmla="*/ 84 w 118"/>
                <a:gd name="T61" fmla="*/ 56 h 74"/>
                <a:gd name="T62" fmla="*/ 82 w 118"/>
                <a:gd name="T63" fmla="*/ 52 h 74"/>
                <a:gd name="T64" fmla="*/ 82 w 118"/>
                <a:gd name="T65" fmla="*/ 48 h 74"/>
                <a:gd name="T66" fmla="*/ 82 w 118"/>
                <a:gd name="T67" fmla="*/ 38 h 74"/>
                <a:gd name="T68" fmla="*/ 84 w 118"/>
                <a:gd name="T69" fmla="*/ 30 h 74"/>
                <a:gd name="T70" fmla="*/ 88 w 118"/>
                <a:gd name="T71" fmla="*/ 26 h 74"/>
                <a:gd name="T72" fmla="*/ 94 w 118"/>
                <a:gd name="T73" fmla="*/ 22 h 74"/>
                <a:gd name="T74" fmla="*/ 96 w 118"/>
                <a:gd name="T75" fmla="*/ 22 h 74"/>
                <a:gd name="T76" fmla="*/ 100 w 118"/>
                <a:gd name="T77" fmla="*/ 24 h 74"/>
                <a:gd name="T78" fmla="*/ 106 w 118"/>
                <a:gd name="T79" fmla="*/ 26 h 74"/>
                <a:gd name="T80" fmla="*/ 116 w 118"/>
                <a:gd name="T81" fmla="*/ 34 h 74"/>
                <a:gd name="T82" fmla="*/ 116 w 118"/>
                <a:gd name="T83" fmla="*/ 26 h 74"/>
                <a:gd name="T84" fmla="*/ 112 w 118"/>
                <a:gd name="T85" fmla="*/ 12 h 74"/>
                <a:gd name="T86" fmla="*/ 108 w 118"/>
                <a:gd name="T87" fmla="*/ 4 h 74"/>
                <a:gd name="T88" fmla="*/ 106 w 118"/>
                <a:gd name="T89" fmla="*/ 2 h 74"/>
                <a:gd name="T90" fmla="*/ 104 w 118"/>
                <a:gd name="T91" fmla="*/ 0 h 74"/>
                <a:gd name="T92" fmla="*/ 100 w 118"/>
                <a:gd name="T93" fmla="*/ 0 h 74"/>
                <a:gd name="T94" fmla="*/ 98 w 118"/>
                <a:gd name="T95" fmla="*/ 2 h 74"/>
                <a:gd name="T96" fmla="*/ 88 w 118"/>
                <a:gd name="T97" fmla="*/ 10 h 74"/>
                <a:gd name="T98" fmla="*/ 86 w 118"/>
                <a:gd name="T99" fmla="*/ 12 h 74"/>
                <a:gd name="T100" fmla="*/ 76 w 118"/>
                <a:gd name="T101" fmla="*/ 14 h 74"/>
                <a:gd name="T102" fmla="*/ 68 w 118"/>
                <a:gd name="T103" fmla="*/ 14 h 74"/>
                <a:gd name="T104" fmla="*/ 50 w 118"/>
                <a:gd name="T10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" h="74">
                  <a:moveTo>
                    <a:pt x="36" y="8"/>
                  </a:moveTo>
                  <a:lnTo>
                    <a:pt x="36" y="8"/>
                  </a:lnTo>
                  <a:lnTo>
                    <a:pt x="32" y="16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2" y="32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6" y="58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28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8" y="48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48" y="52"/>
                  </a:lnTo>
                  <a:lnTo>
                    <a:pt x="48" y="54"/>
                  </a:lnTo>
                  <a:lnTo>
                    <a:pt x="50" y="58"/>
                  </a:lnTo>
                  <a:lnTo>
                    <a:pt x="50" y="60"/>
                  </a:lnTo>
                  <a:lnTo>
                    <a:pt x="52" y="62"/>
                  </a:lnTo>
                  <a:lnTo>
                    <a:pt x="52" y="64"/>
                  </a:lnTo>
                  <a:lnTo>
                    <a:pt x="52" y="66"/>
                  </a:lnTo>
                  <a:lnTo>
                    <a:pt x="52" y="66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6" y="70"/>
                  </a:lnTo>
                  <a:lnTo>
                    <a:pt x="58" y="70"/>
                  </a:lnTo>
                  <a:lnTo>
                    <a:pt x="60" y="70"/>
                  </a:lnTo>
                  <a:lnTo>
                    <a:pt x="62" y="72"/>
                  </a:lnTo>
                  <a:lnTo>
                    <a:pt x="64" y="72"/>
                  </a:lnTo>
                  <a:lnTo>
                    <a:pt x="68" y="74"/>
                  </a:lnTo>
                  <a:lnTo>
                    <a:pt x="76" y="74"/>
                  </a:lnTo>
                  <a:lnTo>
                    <a:pt x="88" y="74"/>
                  </a:lnTo>
                  <a:lnTo>
                    <a:pt x="100" y="74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2" y="68"/>
                  </a:lnTo>
                  <a:lnTo>
                    <a:pt x="102" y="66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8" y="64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2" y="62"/>
                  </a:lnTo>
                  <a:lnTo>
                    <a:pt x="88" y="60"/>
                  </a:lnTo>
                  <a:lnTo>
                    <a:pt x="86" y="58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6"/>
                  </a:lnTo>
                  <a:lnTo>
                    <a:pt x="82" y="42"/>
                  </a:lnTo>
                  <a:lnTo>
                    <a:pt x="82" y="38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24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10" y="28"/>
                  </a:lnTo>
                  <a:lnTo>
                    <a:pt x="112" y="32"/>
                  </a:lnTo>
                  <a:lnTo>
                    <a:pt x="116" y="34"/>
                  </a:lnTo>
                  <a:lnTo>
                    <a:pt x="118" y="36"/>
                  </a:lnTo>
                  <a:lnTo>
                    <a:pt x="116" y="30"/>
                  </a:lnTo>
                  <a:lnTo>
                    <a:pt x="116" y="26"/>
                  </a:lnTo>
                  <a:lnTo>
                    <a:pt x="114" y="18"/>
                  </a:lnTo>
                  <a:lnTo>
                    <a:pt x="114" y="16"/>
                  </a:lnTo>
                  <a:lnTo>
                    <a:pt x="112" y="12"/>
                  </a:lnTo>
                  <a:lnTo>
                    <a:pt x="110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96" y="4"/>
                  </a:lnTo>
                  <a:lnTo>
                    <a:pt x="90" y="8"/>
                  </a:lnTo>
                  <a:lnTo>
                    <a:pt x="88" y="10"/>
                  </a:lnTo>
                  <a:lnTo>
                    <a:pt x="88" y="12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0" y="10"/>
                  </a:lnTo>
                  <a:lnTo>
                    <a:pt x="40" y="10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1" name="Freeform 143">
              <a:extLst>
                <a:ext uri="{FF2B5EF4-FFF2-40B4-BE49-F238E27FC236}">
                  <a16:creationId xmlns:a16="http://schemas.microsoft.com/office/drawing/2014/main" id="{298BA1F4-DEA1-4829-90B3-86A6ED4B1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384" y="3401921"/>
              <a:ext cx="317585" cy="286851"/>
            </a:xfrm>
            <a:custGeom>
              <a:avLst/>
              <a:gdLst>
                <a:gd name="T0" fmla="*/ 140 w 186"/>
                <a:gd name="T1" fmla="*/ 162 h 168"/>
                <a:gd name="T2" fmla="*/ 122 w 186"/>
                <a:gd name="T3" fmla="*/ 162 h 168"/>
                <a:gd name="T4" fmla="*/ 122 w 186"/>
                <a:gd name="T5" fmla="*/ 154 h 168"/>
                <a:gd name="T6" fmla="*/ 120 w 186"/>
                <a:gd name="T7" fmla="*/ 150 h 168"/>
                <a:gd name="T8" fmla="*/ 116 w 186"/>
                <a:gd name="T9" fmla="*/ 148 h 168"/>
                <a:gd name="T10" fmla="*/ 110 w 186"/>
                <a:gd name="T11" fmla="*/ 150 h 168"/>
                <a:gd name="T12" fmla="*/ 106 w 186"/>
                <a:gd name="T13" fmla="*/ 152 h 168"/>
                <a:gd name="T14" fmla="*/ 94 w 186"/>
                <a:gd name="T15" fmla="*/ 148 h 168"/>
                <a:gd name="T16" fmla="*/ 82 w 186"/>
                <a:gd name="T17" fmla="*/ 138 h 168"/>
                <a:gd name="T18" fmla="*/ 72 w 186"/>
                <a:gd name="T19" fmla="*/ 128 h 168"/>
                <a:gd name="T20" fmla="*/ 72 w 186"/>
                <a:gd name="T21" fmla="*/ 120 h 168"/>
                <a:gd name="T22" fmla="*/ 76 w 186"/>
                <a:gd name="T23" fmla="*/ 114 h 168"/>
                <a:gd name="T24" fmla="*/ 74 w 186"/>
                <a:gd name="T25" fmla="*/ 112 h 168"/>
                <a:gd name="T26" fmla="*/ 64 w 186"/>
                <a:gd name="T27" fmla="*/ 110 h 168"/>
                <a:gd name="T28" fmla="*/ 52 w 186"/>
                <a:gd name="T29" fmla="*/ 108 h 168"/>
                <a:gd name="T30" fmla="*/ 48 w 186"/>
                <a:gd name="T31" fmla="*/ 106 h 168"/>
                <a:gd name="T32" fmla="*/ 52 w 186"/>
                <a:gd name="T33" fmla="*/ 102 h 168"/>
                <a:gd name="T34" fmla="*/ 52 w 186"/>
                <a:gd name="T35" fmla="*/ 100 h 168"/>
                <a:gd name="T36" fmla="*/ 48 w 186"/>
                <a:gd name="T37" fmla="*/ 96 h 168"/>
                <a:gd name="T38" fmla="*/ 44 w 186"/>
                <a:gd name="T39" fmla="*/ 90 h 168"/>
                <a:gd name="T40" fmla="*/ 40 w 186"/>
                <a:gd name="T41" fmla="*/ 86 h 168"/>
                <a:gd name="T42" fmla="*/ 36 w 186"/>
                <a:gd name="T43" fmla="*/ 88 h 168"/>
                <a:gd name="T44" fmla="*/ 28 w 186"/>
                <a:gd name="T45" fmla="*/ 90 h 168"/>
                <a:gd name="T46" fmla="*/ 22 w 186"/>
                <a:gd name="T47" fmla="*/ 92 h 168"/>
                <a:gd name="T48" fmla="*/ 20 w 186"/>
                <a:gd name="T49" fmla="*/ 98 h 168"/>
                <a:gd name="T50" fmla="*/ 20 w 186"/>
                <a:gd name="T51" fmla="*/ 104 h 168"/>
                <a:gd name="T52" fmla="*/ 14 w 186"/>
                <a:gd name="T53" fmla="*/ 104 h 168"/>
                <a:gd name="T54" fmla="*/ 0 w 186"/>
                <a:gd name="T55" fmla="*/ 98 h 168"/>
                <a:gd name="T56" fmla="*/ 4 w 186"/>
                <a:gd name="T57" fmla="*/ 54 h 168"/>
                <a:gd name="T58" fmla="*/ 10 w 186"/>
                <a:gd name="T59" fmla="*/ 30 h 168"/>
                <a:gd name="T60" fmla="*/ 14 w 186"/>
                <a:gd name="T61" fmla="*/ 22 h 168"/>
                <a:gd name="T62" fmla="*/ 30 w 186"/>
                <a:gd name="T63" fmla="*/ 10 h 168"/>
                <a:gd name="T64" fmla="*/ 42 w 186"/>
                <a:gd name="T65" fmla="*/ 10 h 168"/>
                <a:gd name="T66" fmla="*/ 42 w 186"/>
                <a:gd name="T67" fmla="*/ 28 h 168"/>
                <a:gd name="T68" fmla="*/ 46 w 186"/>
                <a:gd name="T69" fmla="*/ 36 h 168"/>
                <a:gd name="T70" fmla="*/ 48 w 186"/>
                <a:gd name="T71" fmla="*/ 38 h 168"/>
                <a:gd name="T72" fmla="*/ 60 w 186"/>
                <a:gd name="T73" fmla="*/ 36 h 168"/>
                <a:gd name="T74" fmla="*/ 64 w 186"/>
                <a:gd name="T75" fmla="*/ 40 h 168"/>
                <a:gd name="T76" fmla="*/ 72 w 186"/>
                <a:gd name="T77" fmla="*/ 46 h 168"/>
                <a:gd name="T78" fmla="*/ 84 w 186"/>
                <a:gd name="T79" fmla="*/ 46 h 168"/>
                <a:gd name="T80" fmla="*/ 88 w 186"/>
                <a:gd name="T81" fmla="*/ 42 h 168"/>
                <a:gd name="T82" fmla="*/ 88 w 186"/>
                <a:gd name="T83" fmla="*/ 32 h 168"/>
                <a:gd name="T84" fmla="*/ 94 w 186"/>
                <a:gd name="T85" fmla="*/ 34 h 168"/>
                <a:gd name="T86" fmla="*/ 100 w 186"/>
                <a:gd name="T87" fmla="*/ 46 h 168"/>
                <a:gd name="T88" fmla="*/ 102 w 186"/>
                <a:gd name="T89" fmla="*/ 50 h 168"/>
                <a:gd name="T90" fmla="*/ 112 w 186"/>
                <a:gd name="T91" fmla="*/ 48 h 168"/>
                <a:gd name="T92" fmla="*/ 122 w 186"/>
                <a:gd name="T93" fmla="*/ 46 h 168"/>
                <a:gd name="T94" fmla="*/ 142 w 186"/>
                <a:gd name="T95" fmla="*/ 48 h 168"/>
                <a:gd name="T96" fmla="*/ 152 w 186"/>
                <a:gd name="T97" fmla="*/ 54 h 168"/>
                <a:gd name="T98" fmla="*/ 154 w 186"/>
                <a:gd name="T99" fmla="*/ 58 h 168"/>
                <a:gd name="T100" fmla="*/ 154 w 186"/>
                <a:gd name="T101" fmla="*/ 74 h 168"/>
                <a:gd name="T102" fmla="*/ 156 w 186"/>
                <a:gd name="T103" fmla="*/ 86 h 168"/>
                <a:gd name="T104" fmla="*/ 160 w 186"/>
                <a:gd name="T105" fmla="*/ 92 h 168"/>
                <a:gd name="T106" fmla="*/ 174 w 186"/>
                <a:gd name="T107" fmla="*/ 98 h 168"/>
                <a:gd name="T108" fmla="*/ 184 w 186"/>
                <a:gd name="T109" fmla="*/ 114 h 168"/>
                <a:gd name="T110" fmla="*/ 176 w 186"/>
                <a:gd name="T111" fmla="*/ 126 h 168"/>
                <a:gd name="T112" fmla="*/ 164 w 186"/>
                <a:gd name="T113" fmla="*/ 14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68">
                  <a:moveTo>
                    <a:pt x="150" y="168"/>
                  </a:moveTo>
                  <a:lnTo>
                    <a:pt x="150" y="168"/>
                  </a:lnTo>
                  <a:lnTo>
                    <a:pt x="146" y="166"/>
                  </a:lnTo>
                  <a:lnTo>
                    <a:pt x="142" y="164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8" y="162"/>
                  </a:lnTo>
                  <a:lnTo>
                    <a:pt x="134" y="162"/>
                  </a:lnTo>
                  <a:lnTo>
                    <a:pt x="128" y="162"/>
                  </a:lnTo>
                  <a:lnTo>
                    <a:pt x="122" y="162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2" y="156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48"/>
                  </a:lnTo>
                  <a:lnTo>
                    <a:pt x="118" y="148"/>
                  </a:lnTo>
                  <a:lnTo>
                    <a:pt x="118" y="148"/>
                  </a:lnTo>
                  <a:lnTo>
                    <a:pt x="116" y="148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2" y="148"/>
                  </a:lnTo>
                  <a:lnTo>
                    <a:pt x="110" y="150"/>
                  </a:lnTo>
                  <a:lnTo>
                    <a:pt x="108" y="150"/>
                  </a:lnTo>
                  <a:lnTo>
                    <a:pt x="108" y="152"/>
                  </a:lnTo>
                  <a:lnTo>
                    <a:pt x="106" y="152"/>
                  </a:lnTo>
                  <a:lnTo>
                    <a:pt x="106" y="152"/>
                  </a:lnTo>
                  <a:lnTo>
                    <a:pt x="106" y="152"/>
                  </a:lnTo>
                  <a:lnTo>
                    <a:pt x="104" y="152"/>
                  </a:lnTo>
                  <a:lnTo>
                    <a:pt x="102" y="152"/>
                  </a:lnTo>
                  <a:lnTo>
                    <a:pt x="100" y="150"/>
                  </a:lnTo>
                  <a:lnTo>
                    <a:pt x="96" y="150"/>
                  </a:lnTo>
                  <a:lnTo>
                    <a:pt x="94" y="148"/>
                  </a:lnTo>
                  <a:lnTo>
                    <a:pt x="92" y="146"/>
                  </a:lnTo>
                  <a:lnTo>
                    <a:pt x="88" y="144"/>
                  </a:lnTo>
                  <a:lnTo>
                    <a:pt x="86" y="142"/>
                  </a:lnTo>
                  <a:lnTo>
                    <a:pt x="84" y="140"/>
                  </a:lnTo>
                  <a:lnTo>
                    <a:pt x="82" y="138"/>
                  </a:lnTo>
                  <a:lnTo>
                    <a:pt x="80" y="136"/>
                  </a:lnTo>
                  <a:lnTo>
                    <a:pt x="78" y="134"/>
                  </a:lnTo>
                  <a:lnTo>
                    <a:pt x="76" y="132"/>
                  </a:lnTo>
                  <a:lnTo>
                    <a:pt x="74" y="130"/>
                  </a:lnTo>
                  <a:lnTo>
                    <a:pt x="72" y="128"/>
                  </a:lnTo>
                  <a:lnTo>
                    <a:pt x="72" y="126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2" y="122"/>
                  </a:lnTo>
                  <a:lnTo>
                    <a:pt x="72" y="120"/>
                  </a:lnTo>
                  <a:lnTo>
                    <a:pt x="74" y="120"/>
                  </a:lnTo>
                  <a:lnTo>
                    <a:pt x="74" y="118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76" y="112"/>
                  </a:lnTo>
                  <a:lnTo>
                    <a:pt x="74" y="112"/>
                  </a:lnTo>
                  <a:lnTo>
                    <a:pt x="74" y="112"/>
                  </a:lnTo>
                  <a:lnTo>
                    <a:pt x="72" y="110"/>
                  </a:lnTo>
                  <a:lnTo>
                    <a:pt x="70" y="110"/>
                  </a:lnTo>
                  <a:lnTo>
                    <a:pt x="68" y="110"/>
                  </a:lnTo>
                  <a:lnTo>
                    <a:pt x="66" y="110"/>
                  </a:lnTo>
                  <a:lnTo>
                    <a:pt x="64" y="110"/>
                  </a:lnTo>
                  <a:lnTo>
                    <a:pt x="62" y="110"/>
                  </a:lnTo>
                  <a:lnTo>
                    <a:pt x="60" y="110"/>
                  </a:lnTo>
                  <a:lnTo>
                    <a:pt x="58" y="110"/>
                  </a:lnTo>
                  <a:lnTo>
                    <a:pt x="54" y="110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98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8" y="96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6" y="88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6"/>
                  </a:lnTo>
                  <a:lnTo>
                    <a:pt x="20" y="98"/>
                  </a:lnTo>
                  <a:lnTo>
                    <a:pt x="20" y="100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4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4" y="104"/>
                  </a:lnTo>
                  <a:lnTo>
                    <a:pt x="12" y="102"/>
                  </a:lnTo>
                  <a:lnTo>
                    <a:pt x="8" y="102"/>
                  </a:lnTo>
                  <a:lnTo>
                    <a:pt x="6" y="100"/>
                  </a:lnTo>
                  <a:lnTo>
                    <a:pt x="2" y="100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2" y="80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4" y="54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30" y="10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4" y="3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50" y="38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2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38"/>
                  </a:lnTo>
                  <a:lnTo>
                    <a:pt x="88" y="36"/>
                  </a:lnTo>
                  <a:lnTo>
                    <a:pt x="88" y="32"/>
                  </a:lnTo>
                  <a:lnTo>
                    <a:pt x="88" y="28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92" y="28"/>
                  </a:lnTo>
                  <a:lnTo>
                    <a:pt x="94" y="34"/>
                  </a:lnTo>
                  <a:lnTo>
                    <a:pt x="98" y="38"/>
                  </a:lnTo>
                  <a:lnTo>
                    <a:pt x="98" y="40"/>
                  </a:lnTo>
                  <a:lnTo>
                    <a:pt x="98" y="42"/>
                  </a:lnTo>
                  <a:lnTo>
                    <a:pt x="100" y="44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8" y="50"/>
                  </a:lnTo>
                  <a:lnTo>
                    <a:pt x="112" y="48"/>
                  </a:lnTo>
                  <a:lnTo>
                    <a:pt x="116" y="46"/>
                  </a:lnTo>
                  <a:lnTo>
                    <a:pt x="118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2" y="46"/>
                  </a:lnTo>
                  <a:lnTo>
                    <a:pt x="124" y="46"/>
                  </a:lnTo>
                  <a:lnTo>
                    <a:pt x="128" y="46"/>
                  </a:lnTo>
                  <a:lnTo>
                    <a:pt x="134" y="46"/>
                  </a:lnTo>
                  <a:lnTo>
                    <a:pt x="138" y="48"/>
                  </a:lnTo>
                  <a:lnTo>
                    <a:pt x="142" y="48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4" y="60"/>
                  </a:lnTo>
                  <a:lnTo>
                    <a:pt x="154" y="62"/>
                  </a:lnTo>
                  <a:lnTo>
                    <a:pt x="154" y="66"/>
                  </a:lnTo>
                  <a:lnTo>
                    <a:pt x="154" y="72"/>
                  </a:lnTo>
                  <a:lnTo>
                    <a:pt x="154" y="74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4" y="80"/>
                  </a:lnTo>
                  <a:lnTo>
                    <a:pt x="156" y="84"/>
                  </a:lnTo>
                  <a:lnTo>
                    <a:pt x="156" y="86"/>
                  </a:lnTo>
                  <a:lnTo>
                    <a:pt x="158" y="88"/>
                  </a:lnTo>
                  <a:lnTo>
                    <a:pt x="158" y="90"/>
                  </a:lnTo>
                  <a:lnTo>
                    <a:pt x="158" y="90"/>
                  </a:lnTo>
                  <a:lnTo>
                    <a:pt x="160" y="90"/>
                  </a:lnTo>
                  <a:lnTo>
                    <a:pt x="160" y="92"/>
                  </a:lnTo>
                  <a:lnTo>
                    <a:pt x="162" y="92"/>
                  </a:lnTo>
                  <a:lnTo>
                    <a:pt x="164" y="94"/>
                  </a:lnTo>
                  <a:lnTo>
                    <a:pt x="168" y="94"/>
                  </a:lnTo>
                  <a:lnTo>
                    <a:pt x="172" y="96"/>
                  </a:lnTo>
                  <a:lnTo>
                    <a:pt x="174" y="98"/>
                  </a:lnTo>
                  <a:lnTo>
                    <a:pt x="176" y="98"/>
                  </a:lnTo>
                  <a:lnTo>
                    <a:pt x="178" y="100"/>
                  </a:lnTo>
                  <a:lnTo>
                    <a:pt x="182" y="102"/>
                  </a:lnTo>
                  <a:lnTo>
                    <a:pt x="186" y="106"/>
                  </a:lnTo>
                  <a:lnTo>
                    <a:pt x="184" y="114"/>
                  </a:lnTo>
                  <a:lnTo>
                    <a:pt x="180" y="118"/>
                  </a:lnTo>
                  <a:lnTo>
                    <a:pt x="180" y="122"/>
                  </a:lnTo>
                  <a:lnTo>
                    <a:pt x="178" y="122"/>
                  </a:lnTo>
                  <a:lnTo>
                    <a:pt x="178" y="124"/>
                  </a:lnTo>
                  <a:lnTo>
                    <a:pt x="176" y="126"/>
                  </a:lnTo>
                  <a:lnTo>
                    <a:pt x="172" y="130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66" y="138"/>
                  </a:lnTo>
                  <a:lnTo>
                    <a:pt x="164" y="142"/>
                  </a:lnTo>
                  <a:lnTo>
                    <a:pt x="162" y="146"/>
                  </a:lnTo>
                  <a:lnTo>
                    <a:pt x="156" y="156"/>
                  </a:lnTo>
                  <a:lnTo>
                    <a:pt x="150" y="16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2" name="Freeform 144">
              <a:extLst>
                <a:ext uri="{FF2B5EF4-FFF2-40B4-BE49-F238E27FC236}">
                  <a16:creationId xmlns:a16="http://schemas.microsoft.com/office/drawing/2014/main" id="{D56EE605-7FC5-4815-8648-F6032324D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384" y="3401921"/>
              <a:ext cx="317585" cy="286851"/>
            </a:xfrm>
            <a:custGeom>
              <a:avLst/>
              <a:gdLst>
                <a:gd name="T0" fmla="*/ 140 w 186"/>
                <a:gd name="T1" fmla="*/ 162 h 168"/>
                <a:gd name="T2" fmla="*/ 122 w 186"/>
                <a:gd name="T3" fmla="*/ 162 h 168"/>
                <a:gd name="T4" fmla="*/ 122 w 186"/>
                <a:gd name="T5" fmla="*/ 154 h 168"/>
                <a:gd name="T6" fmla="*/ 120 w 186"/>
                <a:gd name="T7" fmla="*/ 150 h 168"/>
                <a:gd name="T8" fmla="*/ 116 w 186"/>
                <a:gd name="T9" fmla="*/ 148 h 168"/>
                <a:gd name="T10" fmla="*/ 110 w 186"/>
                <a:gd name="T11" fmla="*/ 150 h 168"/>
                <a:gd name="T12" fmla="*/ 106 w 186"/>
                <a:gd name="T13" fmla="*/ 152 h 168"/>
                <a:gd name="T14" fmla="*/ 94 w 186"/>
                <a:gd name="T15" fmla="*/ 148 h 168"/>
                <a:gd name="T16" fmla="*/ 82 w 186"/>
                <a:gd name="T17" fmla="*/ 138 h 168"/>
                <a:gd name="T18" fmla="*/ 72 w 186"/>
                <a:gd name="T19" fmla="*/ 128 h 168"/>
                <a:gd name="T20" fmla="*/ 72 w 186"/>
                <a:gd name="T21" fmla="*/ 120 h 168"/>
                <a:gd name="T22" fmla="*/ 76 w 186"/>
                <a:gd name="T23" fmla="*/ 114 h 168"/>
                <a:gd name="T24" fmla="*/ 74 w 186"/>
                <a:gd name="T25" fmla="*/ 112 h 168"/>
                <a:gd name="T26" fmla="*/ 64 w 186"/>
                <a:gd name="T27" fmla="*/ 110 h 168"/>
                <a:gd name="T28" fmla="*/ 52 w 186"/>
                <a:gd name="T29" fmla="*/ 108 h 168"/>
                <a:gd name="T30" fmla="*/ 48 w 186"/>
                <a:gd name="T31" fmla="*/ 106 h 168"/>
                <a:gd name="T32" fmla="*/ 52 w 186"/>
                <a:gd name="T33" fmla="*/ 102 h 168"/>
                <a:gd name="T34" fmla="*/ 52 w 186"/>
                <a:gd name="T35" fmla="*/ 100 h 168"/>
                <a:gd name="T36" fmla="*/ 48 w 186"/>
                <a:gd name="T37" fmla="*/ 96 h 168"/>
                <a:gd name="T38" fmla="*/ 44 w 186"/>
                <a:gd name="T39" fmla="*/ 90 h 168"/>
                <a:gd name="T40" fmla="*/ 40 w 186"/>
                <a:gd name="T41" fmla="*/ 86 h 168"/>
                <a:gd name="T42" fmla="*/ 36 w 186"/>
                <a:gd name="T43" fmla="*/ 88 h 168"/>
                <a:gd name="T44" fmla="*/ 28 w 186"/>
                <a:gd name="T45" fmla="*/ 90 h 168"/>
                <a:gd name="T46" fmla="*/ 22 w 186"/>
                <a:gd name="T47" fmla="*/ 92 h 168"/>
                <a:gd name="T48" fmla="*/ 20 w 186"/>
                <a:gd name="T49" fmla="*/ 98 h 168"/>
                <a:gd name="T50" fmla="*/ 20 w 186"/>
                <a:gd name="T51" fmla="*/ 104 h 168"/>
                <a:gd name="T52" fmla="*/ 14 w 186"/>
                <a:gd name="T53" fmla="*/ 104 h 168"/>
                <a:gd name="T54" fmla="*/ 0 w 186"/>
                <a:gd name="T55" fmla="*/ 98 h 168"/>
                <a:gd name="T56" fmla="*/ 4 w 186"/>
                <a:gd name="T57" fmla="*/ 54 h 168"/>
                <a:gd name="T58" fmla="*/ 10 w 186"/>
                <a:gd name="T59" fmla="*/ 30 h 168"/>
                <a:gd name="T60" fmla="*/ 14 w 186"/>
                <a:gd name="T61" fmla="*/ 22 h 168"/>
                <a:gd name="T62" fmla="*/ 30 w 186"/>
                <a:gd name="T63" fmla="*/ 10 h 168"/>
                <a:gd name="T64" fmla="*/ 42 w 186"/>
                <a:gd name="T65" fmla="*/ 10 h 168"/>
                <a:gd name="T66" fmla="*/ 42 w 186"/>
                <a:gd name="T67" fmla="*/ 28 h 168"/>
                <a:gd name="T68" fmla="*/ 46 w 186"/>
                <a:gd name="T69" fmla="*/ 36 h 168"/>
                <a:gd name="T70" fmla="*/ 48 w 186"/>
                <a:gd name="T71" fmla="*/ 38 h 168"/>
                <a:gd name="T72" fmla="*/ 60 w 186"/>
                <a:gd name="T73" fmla="*/ 36 h 168"/>
                <a:gd name="T74" fmla="*/ 64 w 186"/>
                <a:gd name="T75" fmla="*/ 40 h 168"/>
                <a:gd name="T76" fmla="*/ 72 w 186"/>
                <a:gd name="T77" fmla="*/ 46 h 168"/>
                <a:gd name="T78" fmla="*/ 84 w 186"/>
                <a:gd name="T79" fmla="*/ 46 h 168"/>
                <a:gd name="T80" fmla="*/ 88 w 186"/>
                <a:gd name="T81" fmla="*/ 42 h 168"/>
                <a:gd name="T82" fmla="*/ 88 w 186"/>
                <a:gd name="T83" fmla="*/ 32 h 168"/>
                <a:gd name="T84" fmla="*/ 94 w 186"/>
                <a:gd name="T85" fmla="*/ 34 h 168"/>
                <a:gd name="T86" fmla="*/ 100 w 186"/>
                <a:gd name="T87" fmla="*/ 46 h 168"/>
                <a:gd name="T88" fmla="*/ 102 w 186"/>
                <a:gd name="T89" fmla="*/ 50 h 168"/>
                <a:gd name="T90" fmla="*/ 112 w 186"/>
                <a:gd name="T91" fmla="*/ 48 h 168"/>
                <a:gd name="T92" fmla="*/ 122 w 186"/>
                <a:gd name="T93" fmla="*/ 46 h 168"/>
                <a:gd name="T94" fmla="*/ 142 w 186"/>
                <a:gd name="T95" fmla="*/ 48 h 168"/>
                <a:gd name="T96" fmla="*/ 152 w 186"/>
                <a:gd name="T97" fmla="*/ 54 h 168"/>
                <a:gd name="T98" fmla="*/ 154 w 186"/>
                <a:gd name="T99" fmla="*/ 58 h 168"/>
                <a:gd name="T100" fmla="*/ 154 w 186"/>
                <a:gd name="T101" fmla="*/ 74 h 168"/>
                <a:gd name="T102" fmla="*/ 156 w 186"/>
                <a:gd name="T103" fmla="*/ 86 h 168"/>
                <a:gd name="T104" fmla="*/ 160 w 186"/>
                <a:gd name="T105" fmla="*/ 92 h 168"/>
                <a:gd name="T106" fmla="*/ 174 w 186"/>
                <a:gd name="T107" fmla="*/ 98 h 168"/>
                <a:gd name="T108" fmla="*/ 184 w 186"/>
                <a:gd name="T109" fmla="*/ 114 h 168"/>
                <a:gd name="T110" fmla="*/ 176 w 186"/>
                <a:gd name="T111" fmla="*/ 126 h 168"/>
                <a:gd name="T112" fmla="*/ 164 w 186"/>
                <a:gd name="T113" fmla="*/ 14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68">
                  <a:moveTo>
                    <a:pt x="150" y="168"/>
                  </a:moveTo>
                  <a:lnTo>
                    <a:pt x="150" y="168"/>
                  </a:lnTo>
                  <a:lnTo>
                    <a:pt x="146" y="166"/>
                  </a:lnTo>
                  <a:lnTo>
                    <a:pt x="142" y="164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8" y="162"/>
                  </a:lnTo>
                  <a:lnTo>
                    <a:pt x="134" y="162"/>
                  </a:lnTo>
                  <a:lnTo>
                    <a:pt x="128" y="162"/>
                  </a:lnTo>
                  <a:lnTo>
                    <a:pt x="122" y="162"/>
                  </a:lnTo>
                  <a:lnTo>
                    <a:pt x="120" y="162"/>
                  </a:lnTo>
                  <a:lnTo>
                    <a:pt x="120" y="160"/>
                  </a:lnTo>
                  <a:lnTo>
                    <a:pt x="122" y="156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48"/>
                  </a:lnTo>
                  <a:lnTo>
                    <a:pt x="118" y="148"/>
                  </a:lnTo>
                  <a:lnTo>
                    <a:pt x="118" y="148"/>
                  </a:lnTo>
                  <a:lnTo>
                    <a:pt x="116" y="148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2" y="148"/>
                  </a:lnTo>
                  <a:lnTo>
                    <a:pt x="110" y="150"/>
                  </a:lnTo>
                  <a:lnTo>
                    <a:pt x="108" y="150"/>
                  </a:lnTo>
                  <a:lnTo>
                    <a:pt x="108" y="152"/>
                  </a:lnTo>
                  <a:lnTo>
                    <a:pt x="106" y="152"/>
                  </a:lnTo>
                  <a:lnTo>
                    <a:pt x="106" y="152"/>
                  </a:lnTo>
                  <a:lnTo>
                    <a:pt x="106" y="152"/>
                  </a:lnTo>
                  <a:lnTo>
                    <a:pt x="104" y="152"/>
                  </a:lnTo>
                  <a:lnTo>
                    <a:pt x="102" y="152"/>
                  </a:lnTo>
                  <a:lnTo>
                    <a:pt x="100" y="150"/>
                  </a:lnTo>
                  <a:lnTo>
                    <a:pt x="96" y="150"/>
                  </a:lnTo>
                  <a:lnTo>
                    <a:pt x="94" y="148"/>
                  </a:lnTo>
                  <a:lnTo>
                    <a:pt x="92" y="146"/>
                  </a:lnTo>
                  <a:lnTo>
                    <a:pt x="88" y="144"/>
                  </a:lnTo>
                  <a:lnTo>
                    <a:pt x="86" y="142"/>
                  </a:lnTo>
                  <a:lnTo>
                    <a:pt x="84" y="140"/>
                  </a:lnTo>
                  <a:lnTo>
                    <a:pt x="82" y="138"/>
                  </a:lnTo>
                  <a:lnTo>
                    <a:pt x="80" y="136"/>
                  </a:lnTo>
                  <a:lnTo>
                    <a:pt x="78" y="134"/>
                  </a:lnTo>
                  <a:lnTo>
                    <a:pt x="76" y="132"/>
                  </a:lnTo>
                  <a:lnTo>
                    <a:pt x="74" y="130"/>
                  </a:lnTo>
                  <a:lnTo>
                    <a:pt x="72" y="128"/>
                  </a:lnTo>
                  <a:lnTo>
                    <a:pt x="72" y="126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2" y="122"/>
                  </a:lnTo>
                  <a:lnTo>
                    <a:pt x="72" y="120"/>
                  </a:lnTo>
                  <a:lnTo>
                    <a:pt x="74" y="120"/>
                  </a:lnTo>
                  <a:lnTo>
                    <a:pt x="74" y="118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76" y="112"/>
                  </a:lnTo>
                  <a:lnTo>
                    <a:pt x="74" y="112"/>
                  </a:lnTo>
                  <a:lnTo>
                    <a:pt x="74" y="112"/>
                  </a:lnTo>
                  <a:lnTo>
                    <a:pt x="72" y="110"/>
                  </a:lnTo>
                  <a:lnTo>
                    <a:pt x="70" y="110"/>
                  </a:lnTo>
                  <a:lnTo>
                    <a:pt x="68" y="110"/>
                  </a:lnTo>
                  <a:lnTo>
                    <a:pt x="66" y="110"/>
                  </a:lnTo>
                  <a:lnTo>
                    <a:pt x="64" y="110"/>
                  </a:lnTo>
                  <a:lnTo>
                    <a:pt x="62" y="110"/>
                  </a:lnTo>
                  <a:lnTo>
                    <a:pt x="60" y="110"/>
                  </a:lnTo>
                  <a:lnTo>
                    <a:pt x="58" y="110"/>
                  </a:lnTo>
                  <a:lnTo>
                    <a:pt x="54" y="110"/>
                  </a:lnTo>
                  <a:lnTo>
                    <a:pt x="52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0" y="104"/>
                  </a:lnTo>
                  <a:lnTo>
                    <a:pt x="50" y="104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98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8" y="96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4" y="94"/>
                  </a:lnTo>
                  <a:lnTo>
                    <a:pt x="44" y="92"/>
                  </a:lnTo>
                  <a:lnTo>
                    <a:pt x="44" y="90"/>
                  </a:lnTo>
                  <a:lnTo>
                    <a:pt x="42" y="88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6" y="88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28" y="90"/>
                  </a:lnTo>
                  <a:lnTo>
                    <a:pt x="26" y="92"/>
                  </a:lnTo>
                  <a:lnTo>
                    <a:pt x="24" y="92"/>
                  </a:lnTo>
                  <a:lnTo>
                    <a:pt x="24" y="92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2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6"/>
                  </a:lnTo>
                  <a:lnTo>
                    <a:pt x="20" y="98"/>
                  </a:lnTo>
                  <a:lnTo>
                    <a:pt x="20" y="100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20" y="104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4" y="104"/>
                  </a:lnTo>
                  <a:lnTo>
                    <a:pt x="12" y="102"/>
                  </a:lnTo>
                  <a:lnTo>
                    <a:pt x="8" y="102"/>
                  </a:lnTo>
                  <a:lnTo>
                    <a:pt x="6" y="100"/>
                  </a:lnTo>
                  <a:lnTo>
                    <a:pt x="2" y="100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2" y="80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4" y="54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30" y="10"/>
                  </a:lnTo>
                  <a:lnTo>
                    <a:pt x="34" y="6"/>
                  </a:lnTo>
                  <a:lnTo>
                    <a:pt x="40" y="4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4" y="32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50" y="38"/>
                  </a:lnTo>
                  <a:lnTo>
                    <a:pt x="54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6" y="46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2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6" y="46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0"/>
                  </a:lnTo>
                  <a:lnTo>
                    <a:pt x="88" y="38"/>
                  </a:lnTo>
                  <a:lnTo>
                    <a:pt x="88" y="36"/>
                  </a:lnTo>
                  <a:lnTo>
                    <a:pt x="88" y="32"/>
                  </a:lnTo>
                  <a:lnTo>
                    <a:pt x="88" y="28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92" y="28"/>
                  </a:lnTo>
                  <a:lnTo>
                    <a:pt x="94" y="34"/>
                  </a:lnTo>
                  <a:lnTo>
                    <a:pt x="98" y="38"/>
                  </a:lnTo>
                  <a:lnTo>
                    <a:pt x="98" y="40"/>
                  </a:lnTo>
                  <a:lnTo>
                    <a:pt x="98" y="42"/>
                  </a:lnTo>
                  <a:lnTo>
                    <a:pt x="100" y="44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8" y="50"/>
                  </a:lnTo>
                  <a:lnTo>
                    <a:pt x="112" y="48"/>
                  </a:lnTo>
                  <a:lnTo>
                    <a:pt x="116" y="46"/>
                  </a:lnTo>
                  <a:lnTo>
                    <a:pt x="118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2" y="46"/>
                  </a:lnTo>
                  <a:lnTo>
                    <a:pt x="124" y="46"/>
                  </a:lnTo>
                  <a:lnTo>
                    <a:pt x="128" y="46"/>
                  </a:lnTo>
                  <a:lnTo>
                    <a:pt x="134" y="46"/>
                  </a:lnTo>
                  <a:lnTo>
                    <a:pt x="138" y="48"/>
                  </a:lnTo>
                  <a:lnTo>
                    <a:pt x="142" y="48"/>
                  </a:lnTo>
                  <a:lnTo>
                    <a:pt x="144" y="50"/>
                  </a:lnTo>
                  <a:lnTo>
                    <a:pt x="146" y="50"/>
                  </a:lnTo>
                  <a:lnTo>
                    <a:pt x="148" y="52"/>
                  </a:lnTo>
                  <a:lnTo>
                    <a:pt x="150" y="52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4" y="60"/>
                  </a:lnTo>
                  <a:lnTo>
                    <a:pt x="154" y="62"/>
                  </a:lnTo>
                  <a:lnTo>
                    <a:pt x="154" y="66"/>
                  </a:lnTo>
                  <a:lnTo>
                    <a:pt x="154" y="72"/>
                  </a:lnTo>
                  <a:lnTo>
                    <a:pt x="154" y="74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4" y="80"/>
                  </a:lnTo>
                  <a:lnTo>
                    <a:pt x="156" y="84"/>
                  </a:lnTo>
                  <a:lnTo>
                    <a:pt x="156" y="86"/>
                  </a:lnTo>
                  <a:lnTo>
                    <a:pt x="158" y="88"/>
                  </a:lnTo>
                  <a:lnTo>
                    <a:pt x="158" y="90"/>
                  </a:lnTo>
                  <a:lnTo>
                    <a:pt x="158" y="90"/>
                  </a:lnTo>
                  <a:lnTo>
                    <a:pt x="160" y="90"/>
                  </a:lnTo>
                  <a:lnTo>
                    <a:pt x="160" y="92"/>
                  </a:lnTo>
                  <a:lnTo>
                    <a:pt x="162" y="92"/>
                  </a:lnTo>
                  <a:lnTo>
                    <a:pt x="164" y="94"/>
                  </a:lnTo>
                  <a:lnTo>
                    <a:pt x="168" y="94"/>
                  </a:lnTo>
                  <a:lnTo>
                    <a:pt x="172" y="96"/>
                  </a:lnTo>
                  <a:lnTo>
                    <a:pt x="174" y="98"/>
                  </a:lnTo>
                  <a:lnTo>
                    <a:pt x="176" y="98"/>
                  </a:lnTo>
                  <a:lnTo>
                    <a:pt x="178" y="100"/>
                  </a:lnTo>
                  <a:lnTo>
                    <a:pt x="182" y="102"/>
                  </a:lnTo>
                  <a:lnTo>
                    <a:pt x="186" y="106"/>
                  </a:lnTo>
                  <a:lnTo>
                    <a:pt x="184" y="114"/>
                  </a:lnTo>
                  <a:lnTo>
                    <a:pt x="180" y="118"/>
                  </a:lnTo>
                  <a:lnTo>
                    <a:pt x="180" y="122"/>
                  </a:lnTo>
                  <a:lnTo>
                    <a:pt x="178" y="122"/>
                  </a:lnTo>
                  <a:lnTo>
                    <a:pt x="178" y="124"/>
                  </a:lnTo>
                  <a:lnTo>
                    <a:pt x="176" y="126"/>
                  </a:lnTo>
                  <a:lnTo>
                    <a:pt x="172" y="130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66" y="138"/>
                  </a:lnTo>
                  <a:lnTo>
                    <a:pt x="164" y="142"/>
                  </a:lnTo>
                  <a:lnTo>
                    <a:pt x="162" y="146"/>
                  </a:lnTo>
                  <a:lnTo>
                    <a:pt x="156" y="156"/>
                  </a:lnTo>
                  <a:lnTo>
                    <a:pt x="150" y="16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3" name="Freeform 145">
              <a:extLst>
                <a:ext uri="{FF2B5EF4-FFF2-40B4-BE49-F238E27FC236}">
                  <a16:creationId xmlns:a16="http://schemas.microsoft.com/office/drawing/2014/main" id="{BDDD56C5-2A24-4B42-AA96-0B8A755BE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72" y="3900494"/>
              <a:ext cx="34150" cy="44393"/>
            </a:xfrm>
            <a:custGeom>
              <a:avLst/>
              <a:gdLst>
                <a:gd name="T0" fmla="*/ 2 w 20"/>
                <a:gd name="T1" fmla="*/ 24 h 26"/>
                <a:gd name="T2" fmla="*/ 2 w 20"/>
                <a:gd name="T3" fmla="*/ 24 h 26"/>
                <a:gd name="T4" fmla="*/ 2 w 20"/>
                <a:gd name="T5" fmla="*/ 22 h 26"/>
                <a:gd name="T6" fmla="*/ 0 w 20"/>
                <a:gd name="T7" fmla="*/ 18 h 26"/>
                <a:gd name="T8" fmla="*/ 0 w 20"/>
                <a:gd name="T9" fmla="*/ 14 h 26"/>
                <a:gd name="T10" fmla="*/ 0 w 20"/>
                <a:gd name="T11" fmla="*/ 10 h 26"/>
                <a:gd name="T12" fmla="*/ 2 w 20"/>
                <a:gd name="T13" fmla="*/ 8 h 26"/>
                <a:gd name="T14" fmla="*/ 2 w 20"/>
                <a:gd name="T15" fmla="*/ 6 h 26"/>
                <a:gd name="T16" fmla="*/ 2 w 20"/>
                <a:gd name="T17" fmla="*/ 4 h 26"/>
                <a:gd name="T18" fmla="*/ 2 w 20"/>
                <a:gd name="T19" fmla="*/ 4 h 26"/>
                <a:gd name="T20" fmla="*/ 2 w 20"/>
                <a:gd name="T21" fmla="*/ 2 h 26"/>
                <a:gd name="T22" fmla="*/ 2 w 20"/>
                <a:gd name="T23" fmla="*/ 2 h 26"/>
                <a:gd name="T24" fmla="*/ 4 w 20"/>
                <a:gd name="T25" fmla="*/ 2 h 26"/>
                <a:gd name="T26" fmla="*/ 4 w 20"/>
                <a:gd name="T27" fmla="*/ 2 h 26"/>
                <a:gd name="T28" fmla="*/ 6 w 20"/>
                <a:gd name="T29" fmla="*/ 0 h 26"/>
                <a:gd name="T30" fmla="*/ 8 w 20"/>
                <a:gd name="T31" fmla="*/ 0 h 26"/>
                <a:gd name="T32" fmla="*/ 10 w 20"/>
                <a:gd name="T33" fmla="*/ 0 h 26"/>
                <a:gd name="T34" fmla="*/ 12 w 20"/>
                <a:gd name="T35" fmla="*/ 0 h 26"/>
                <a:gd name="T36" fmla="*/ 20 w 20"/>
                <a:gd name="T37" fmla="*/ 26 h 26"/>
                <a:gd name="T38" fmla="*/ 2 w 20"/>
                <a:gd name="T3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6">
                  <a:moveTo>
                    <a:pt x="2" y="24"/>
                  </a:move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26"/>
                  </a:lnTo>
                  <a:lnTo>
                    <a:pt x="2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4" name="Freeform 146">
              <a:extLst>
                <a:ext uri="{FF2B5EF4-FFF2-40B4-BE49-F238E27FC236}">
                  <a16:creationId xmlns:a16="http://schemas.microsoft.com/office/drawing/2014/main" id="{F7A16CF7-83E5-461F-BC3A-561EDC645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72" y="3900494"/>
              <a:ext cx="34150" cy="44393"/>
            </a:xfrm>
            <a:custGeom>
              <a:avLst/>
              <a:gdLst>
                <a:gd name="T0" fmla="*/ 2 w 20"/>
                <a:gd name="T1" fmla="*/ 24 h 26"/>
                <a:gd name="T2" fmla="*/ 2 w 20"/>
                <a:gd name="T3" fmla="*/ 24 h 26"/>
                <a:gd name="T4" fmla="*/ 2 w 20"/>
                <a:gd name="T5" fmla="*/ 22 h 26"/>
                <a:gd name="T6" fmla="*/ 0 w 20"/>
                <a:gd name="T7" fmla="*/ 18 h 26"/>
                <a:gd name="T8" fmla="*/ 0 w 20"/>
                <a:gd name="T9" fmla="*/ 14 h 26"/>
                <a:gd name="T10" fmla="*/ 0 w 20"/>
                <a:gd name="T11" fmla="*/ 10 h 26"/>
                <a:gd name="T12" fmla="*/ 2 w 20"/>
                <a:gd name="T13" fmla="*/ 8 h 26"/>
                <a:gd name="T14" fmla="*/ 2 w 20"/>
                <a:gd name="T15" fmla="*/ 6 h 26"/>
                <a:gd name="T16" fmla="*/ 2 w 20"/>
                <a:gd name="T17" fmla="*/ 4 h 26"/>
                <a:gd name="T18" fmla="*/ 2 w 20"/>
                <a:gd name="T19" fmla="*/ 4 h 26"/>
                <a:gd name="T20" fmla="*/ 2 w 20"/>
                <a:gd name="T21" fmla="*/ 2 h 26"/>
                <a:gd name="T22" fmla="*/ 2 w 20"/>
                <a:gd name="T23" fmla="*/ 2 h 26"/>
                <a:gd name="T24" fmla="*/ 4 w 20"/>
                <a:gd name="T25" fmla="*/ 2 h 26"/>
                <a:gd name="T26" fmla="*/ 4 w 20"/>
                <a:gd name="T27" fmla="*/ 2 h 26"/>
                <a:gd name="T28" fmla="*/ 6 w 20"/>
                <a:gd name="T29" fmla="*/ 0 h 26"/>
                <a:gd name="T30" fmla="*/ 8 w 20"/>
                <a:gd name="T31" fmla="*/ 0 h 26"/>
                <a:gd name="T32" fmla="*/ 10 w 20"/>
                <a:gd name="T33" fmla="*/ 0 h 26"/>
                <a:gd name="T34" fmla="*/ 12 w 20"/>
                <a:gd name="T35" fmla="*/ 0 h 26"/>
                <a:gd name="T36" fmla="*/ 20 w 20"/>
                <a:gd name="T37" fmla="*/ 26 h 26"/>
                <a:gd name="T38" fmla="*/ 2 w 20"/>
                <a:gd name="T3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6">
                  <a:moveTo>
                    <a:pt x="2" y="24"/>
                  </a:move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26"/>
                  </a:lnTo>
                  <a:lnTo>
                    <a:pt x="2" y="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5" name="Freeform 147">
              <a:extLst>
                <a:ext uri="{FF2B5EF4-FFF2-40B4-BE49-F238E27FC236}">
                  <a16:creationId xmlns:a16="http://schemas.microsoft.com/office/drawing/2014/main" id="{6D939B8E-C2AF-4CCD-BE87-8B222EAF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906" y="3832197"/>
              <a:ext cx="522478" cy="495159"/>
            </a:xfrm>
            <a:custGeom>
              <a:avLst/>
              <a:gdLst>
                <a:gd name="T0" fmla="*/ 164 w 306"/>
                <a:gd name="T1" fmla="*/ 68 h 290"/>
                <a:gd name="T2" fmla="*/ 190 w 306"/>
                <a:gd name="T3" fmla="*/ 64 h 290"/>
                <a:gd name="T4" fmla="*/ 200 w 306"/>
                <a:gd name="T5" fmla="*/ 72 h 290"/>
                <a:gd name="T6" fmla="*/ 228 w 306"/>
                <a:gd name="T7" fmla="*/ 104 h 290"/>
                <a:gd name="T8" fmla="*/ 230 w 306"/>
                <a:gd name="T9" fmla="*/ 122 h 290"/>
                <a:gd name="T10" fmla="*/ 238 w 306"/>
                <a:gd name="T11" fmla="*/ 132 h 290"/>
                <a:gd name="T12" fmla="*/ 244 w 306"/>
                <a:gd name="T13" fmla="*/ 156 h 290"/>
                <a:gd name="T14" fmla="*/ 250 w 306"/>
                <a:gd name="T15" fmla="*/ 162 h 290"/>
                <a:gd name="T16" fmla="*/ 266 w 306"/>
                <a:gd name="T17" fmla="*/ 166 h 290"/>
                <a:gd name="T18" fmla="*/ 294 w 306"/>
                <a:gd name="T19" fmla="*/ 166 h 290"/>
                <a:gd name="T20" fmla="*/ 304 w 306"/>
                <a:gd name="T21" fmla="*/ 180 h 290"/>
                <a:gd name="T22" fmla="*/ 306 w 306"/>
                <a:gd name="T23" fmla="*/ 194 h 290"/>
                <a:gd name="T24" fmla="*/ 302 w 306"/>
                <a:gd name="T25" fmla="*/ 212 h 290"/>
                <a:gd name="T26" fmla="*/ 294 w 306"/>
                <a:gd name="T27" fmla="*/ 222 h 290"/>
                <a:gd name="T28" fmla="*/ 278 w 306"/>
                <a:gd name="T29" fmla="*/ 228 h 290"/>
                <a:gd name="T30" fmla="*/ 248 w 306"/>
                <a:gd name="T31" fmla="*/ 232 h 290"/>
                <a:gd name="T32" fmla="*/ 218 w 306"/>
                <a:gd name="T33" fmla="*/ 236 h 290"/>
                <a:gd name="T34" fmla="*/ 206 w 306"/>
                <a:gd name="T35" fmla="*/ 244 h 290"/>
                <a:gd name="T36" fmla="*/ 198 w 306"/>
                <a:gd name="T37" fmla="*/ 254 h 290"/>
                <a:gd name="T38" fmla="*/ 194 w 306"/>
                <a:gd name="T39" fmla="*/ 270 h 290"/>
                <a:gd name="T40" fmla="*/ 188 w 306"/>
                <a:gd name="T41" fmla="*/ 280 h 290"/>
                <a:gd name="T42" fmla="*/ 174 w 306"/>
                <a:gd name="T43" fmla="*/ 276 h 290"/>
                <a:gd name="T44" fmla="*/ 174 w 306"/>
                <a:gd name="T45" fmla="*/ 266 h 290"/>
                <a:gd name="T46" fmla="*/ 164 w 306"/>
                <a:gd name="T47" fmla="*/ 264 h 290"/>
                <a:gd name="T48" fmla="*/ 138 w 306"/>
                <a:gd name="T49" fmla="*/ 264 h 290"/>
                <a:gd name="T50" fmla="*/ 122 w 306"/>
                <a:gd name="T51" fmla="*/ 272 h 290"/>
                <a:gd name="T52" fmla="*/ 108 w 306"/>
                <a:gd name="T53" fmla="*/ 254 h 290"/>
                <a:gd name="T54" fmla="*/ 102 w 306"/>
                <a:gd name="T55" fmla="*/ 236 h 290"/>
                <a:gd name="T56" fmla="*/ 88 w 306"/>
                <a:gd name="T57" fmla="*/ 214 h 290"/>
                <a:gd name="T58" fmla="*/ 70 w 306"/>
                <a:gd name="T59" fmla="*/ 188 h 290"/>
                <a:gd name="T60" fmla="*/ 58 w 306"/>
                <a:gd name="T61" fmla="*/ 156 h 290"/>
                <a:gd name="T62" fmla="*/ 48 w 306"/>
                <a:gd name="T63" fmla="*/ 136 h 290"/>
                <a:gd name="T64" fmla="*/ 36 w 306"/>
                <a:gd name="T65" fmla="*/ 120 h 290"/>
                <a:gd name="T66" fmla="*/ 20 w 306"/>
                <a:gd name="T67" fmla="*/ 106 h 290"/>
                <a:gd name="T68" fmla="*/ 18 w 306"/>
                <a:gd name="T69" fmla="*/ 98 h 290"/>
                <a:gd name="T70" fmla="*/ 16 w 306"/>
                <a:gd name="T71" fmla="*/ 82 h 290"/>
                <a:gd name="T72" fmla="*/ 12 w 306"/>
                <a:gd name="T73" fmla="*/ 78 h 290"/>
                <a:gd name="T74" fmla="*/ 4 w 306"/>
                <a:gd name="T75" fmla="*/ 74 h 290"/>
                <a:gd name="T76" fmla="*/ 0 w 306"/>
                <a:gd name="T77" fmla="*/ 60 h 290"/>
                <a:gd name="T78" fmla="*/ 16 w 306"/>
                <a:gd name="T79" fmla="*/ 58 h 290"/>
                <a:gd name="T80" fmla="*/ 24 w 306"/>
                <a:gd name="T81" fmla="*/ 54 h 290"/>
                <a:gd name="T82" fmla="*/ 34 w 306"/>
                <a:gd name="T83" fmla="*/ 42 h 290"/>
                <a:gd name="T84" fmla="*/ 44 w 306"/>
                <a:gd name="T85" fmla="*/ 34 h 290"/>
                <a:gd name="T86" fmla="*/ 44 w 306"/>
                <a:gd name="T87" fmla="*/ 24 h 290"/>
                <a:gd name="T88" fmla="*/ 44 w 306"/>
                <a:gd name="T89" fmla="*/ 14 h 290"/>
                <a:gd name="T90" fmla="*/ 52 w 306"/>
                <a:gd name="T91" fmla="*/ 6 h 290"/>
                <a:gd name="T92" fmla="*/ 64 w 306"/>
                <a:gd name="T93" fmla="*/ 0 h 290"/>
                <a:gd name="T94" fmla="*/ 76 w 306"/>
                <a:gd name="T95" fmla="*/ 6 h 290"/>
                <a:gd name="T96" fmla="*/ 86 w 306"/>
                <a:gd name="T97" fmla="*/ 14 h 290"/>
                <a:gd name="T98" fmla="*/ 96 w 306"/>
                <a:gd name="T99" fmla="*/ 12 h 290"/>
                <a:gd name="T100" fmla="*/ 102 w 306"/>
                <a:gd name="T101" fmla="*/ 14 h 290"/>
                <a:gd name="T102" fmla="*/ 108 w 306"/>
                <a:gd name="T103" fmla="*/ 24 h 290"/>
                <a:gd name="T104" fmla="*/ 114 w 306"/>
                <a:gd name="T105" fmla="*/ 30 h 290"/>
                <a:gd name="T106" fmla="*/ 124 w 306"/>
                <a:gd name="T107" fmla="*/ 36 h 290"/>
                <a:gd name="T108" fmla="*/ 132 w 306"/>
                <a:gd name="T109" fmla="*/ 50 h 290"/>
                <a:gd name="T110" fmla="*/ 144 w 306"/>
                <a:gd name="T111" fmla="*/ 62 h 290"/>
                <a:gd name="T112" fmla="*/ 156 w 306"/>
                <a:gd name="T113" fmla="*/ 7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6" h="290">
                  <a:moveTo>
                    <a:pt x="160" y="70"/>
                  </a:moveTo>
                  <a:lnTo>
                    <a:pt x="160" y="70"/>
                  </a:lnTo>
                  <a:lnTo>
                    <a:pt x="160" y="70"/>
                  </a:lnTo>
                  <a:lnTo>
                    <a:pt x="162" y="70"/>
                  </a:lnTo>
                  <a:lnTo>
                    <a:pt x="162" y="70"/>
                  </a:lnTo>
                  <a:lnTo>
                    <a:pt x="164" y="68"/>
                  </a:lnTo>
                  <a:lnTo>
                    <a:pt x="166" y="66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8" y="64"/>
                  </a:lnTo>
                  <a:lnTo>
                    <a:pt x="186" y="64"/>
                  </a:lnTo>
                  <a:lnTo>
                    <a:pt x="190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8" y="70"/>
                  </a:lnTo>
                  <a:lnTo>
                    <a:pt x="200" y="72"/>
                  </a:lnTo>
                  <a:lnTo>
                    <a:pt x="204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18" y="94"/>
                  </a:lnTo>
                  <a:lnTo>
                    <a:pt x="228" y="102"/>
                  </a:lnTo>
                  <a:lnTo>
                    <a:pt x="228" y="104"/>
                  </a:lnTo>
                  <a:lnTo>
                    <a:pt x="228" y="110"/>
                  </a:lnTo>
                  <a:lnTo>
                    <a:pt x="228" y="114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30" y="120"/>
                  </a:lnTo>
                  <a:lnTo>
                    <a:pt x="230" y="122"/>
                  </a:lnTo>
                  <a:lnTo>
                    <a:pt x="230" y="122"/>
                  </a:lnTo>
                  <a:lnTo>
                    <a:pt x="232" y="124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8" y="128"/>
                  </a:lnTo>
                  <a:lnTo>
                    <a:pt x="238" y="132"/>
                  </a:lnTo>
                  <a:lnTo>
                    <a:pt x="238" y="136"/>
                  </a:lnTo>
                  <a:lnTo>
                    <a:pt x="240" y="142"/>
                  </a:lnTo>
                  <a:lnTo>
                    <a:pt x="242" y="148"/>
                  </a:lnTo>
                  <a:lnTo>
                    <a:pt x="242" y="152"/>
                  </a:lnTo>
                  <a:lnTo>
                    <a:pt x="244" y="154"/>
                  </a:lnTo>
                  <a:lnTo>
                    <a:pt x="244" y="156"/>
                  </a:lnTo>
                  <a:lnTo>
                    <a:pt x="246" y="158"/>
                  </a:lnTo>
                  <a:lnTo>
                    <a:pt x="248" y="160"/>
                  </a:lnTo>
                  <a:lnTo>
                    <a:pt x="248" y="160"/>
                  </a:lnTo>
                  <a:lnTo>
                    <a:pt x="248" y="162"/>
                  </a:lnTo>
                  <a:lnTo>
                    <a:pt x="250" y="162"/>
                  </a:lnTo>
                  <a:lnTo>
                    <a:pt x="250" y="162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256" y="164"/>
                  </a:lnTo>
                  <a:lnTo>
                    <a:pt x="260" y="164"/>
                  </a:lnTo>
                  <a:lnTo>
                    <a:pt x="262" y="166"/>
                  </a:lnTo>
                  <a:lnTo>
                    <a:pt x="266" y="166"/>
                  </a:lnTo>
                  <a:lnTo>
                    <a:pt x="270" y="166"/>
                  </a:lnTo>
                  <a:lnTo>
                    <a:pt x="274" y="166"/>
                  </a:lnTo>
                  <a:lnTo>
                    <a:pt x="280" y="164"/>
                  </a:lnTo>
                  <a:lnTo>
                    <a:pt x="286" y="164"/>
                  </a:lnTo>
                  <a:lnTo>
                    <a:pt x="292" y="164"/>
                  </a:lnTo>
                  <a:lnTo>
                    <a:pt x="294" y="166"/>
                  </a:lnTo>
                  <a:lnTo>
                    <a:pt x="298" y="170"/>
                  </a:lnTo>
                  <a:lnTo>
                    <a:pt x="300" y="174"/>
                  </a:lnTo>
                  <a:lnTo>
                    <a:pt x="302" y="176"/>
                  </a:lnTo>
                  <a:lnTo>
                    <a:pt x="304" y="178"/>
                  </a:lnTo>
                  <a:lnTo>
                    <a:pt x="304" y="180"/>
                  </a:lnTo>
                  <a:lnTo>
                    <a:pt x="304" y="180"/>
                  </a:lnTo>
                  <a:lnTo>
                    <a:pt x="306" y="182"/>
                  </a:lnTo>
                  <a:lnTo>
                    <a:pt x="306" y="184"/>
                  </a:lnTo>
                  <a:lnTo>
                    <a:pt x="306" y="186"/>
                  </a:lnTo>
                  <a:lnTo>
                    <a:pt x="306" y="188"/>
                  </a:lnTo>
                  <a:lnTo>
                    <a:pt x="306" y="192"/>
                  </a:lnTo>
                  <a:lnTo>
                    <a:pt x="306" y="194"/>
                  </a:lnTo>
                  <a:lnTo>
                    <a:pt x="304" y="198"/>
                  </a:lnTo>
                  <a:lnTo>
                    <a:pt x="304" y="200"/>
                  </a:lnTo>
                  <a:lnTo>
                    <a:pt x="304" y="202"/>
                  </a:lnTo>
                  <a:lnTo>
                    <a:pt x="302" y="206"/>
                  </a:lnTo>
                  <a:lnTo>
                    <a:pt x="302" y="208"/>
                  </a:lnTo>
                  <a:lnTo>
                    <a:pt x="302" y="212"/>
                  </a:lnTo>
                  <a:lnTo>
                    <a:pt x="300" y="214"/>
                  </a:lnTo>
                  <a:lnTo>
                    <a:pt x="298" y="216"/>
                  </a:lnTo>
                  <a:lnTo>
                    <a:pt x="298" y="218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4" y="222"/>
                  </a:lnTo>
                  <a:lnTo>
                    <a:pt x="294" y="224"/>
                  </a:lnTo>
                  <a:lnTo>
                    <a:pt x="290" y="224"/>
                  </a:lnTo>
                  <a:lnTo>
                    <a:pt x="288" y="226"/>
                  </a:lnTo>
                  <a:lnTo>
                    <a:pt x="286" y="226"/>
                  </a:lnTo>
                  <a:lnTo>
                    <a:pt x="282" y="228"/>
                  </a:lnTo>
                  <a:lnTo>
                    <a:pt x="278" y="228"/>
                  </a:lnTo>
                  <a:lnTo>
                    <a:pt x="274" y="228"/>
                  </a:lnTo>
                  <a:lnTo>
                    <a:pt x="272" y="230"/>
                  </a:lnTo>
                  <a:lnTo>
                    <a:pt x="264" y="230"/>
                  </a:lnTo>
                  <a:lnTo>
                    <a:pt x="258" y="230"/>
                  </a:lnTo>
                  <a:lnTo>
                    <a:pt x="254" y="230"/>
                  </a:lnTo>
                  <a:lnTo>
                    <a:pt x="248" y="232"/>
                  </a:lnTo>
                  <a:lnTo>
                    <a:pt x="242" y="232"/>
                  </a:lnTo>
                  <a:lnTo>
                    <a:pt x="236" y="232"/>
                  </a:lnTo>
                  <a:lnTo>
                    <a:pt x="228" y="234"/>
                  </a:lnTo>
                  <a:lnTo>
                    <a:pt x="224" y="234"/>
                  </a:lnTo>
                  <a:lnTo>
                    <a:pt x="222" y="234"/>
                  </a:lnTo>
                  <a:lnTo>
                    <a:pt x="218" y="236"/>
                  </a:lnTo>
                  <a:lnTo>
                    <a:pt x="216" y="236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40"/>
                  </a:lnTo>
                  <a:lnTo>
                    <a:pt x="208" y="242"/>
                  </a:lnTo>
                  <a:lnTo>
                    <a:pt x="206" y="244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200" y="252"/>
                  </a:lnTo>
                  <a:lnTo>
                    <a:pt x="198" y="254"/>
                  </a:lnTo>
                  <a:lnTo>
                    <a:pt x="198" y="254"/>
                  </a:lnTo>
                  <a:lnTo>
                    <a:pt x="198" y="256"/>
                  </a:lnTo>
                  <a:lnTo>
                    <a:pt x="196" y="258"/>
                  </a:lnTo>
                  <a:lnTo>
                    <a:pt x="196" y="262"/>
                  </a:lnTo>
                  <a:lnTo>
                    <a:pt x="196" y="264"/>
                  </a:lnTo>
                  <a:lnTo>
                    <a:pt x="196" y="268"/>
                  </a:lnTo>
                  <a:lnTo>
                    <a:pt x="194" y="270"/>
                  </a:lnTo>
                  <a:lnTo>
                    <a:pt x="194" y="274"/>
                  </a:lnTo>
                  <a:lnTo>
                    <a:pt x="194" y="274"/>
                  </a:lnTo>
                  <a:lnTo>
                    <a:pt x="194" y="274"/>
                  </a:lnTo>
                  <a:lnTo>
                    <a:pt x="192" y="276"/>
                  </a:lnTo>
                  <a:lnTo>
                    <a:pt x="192" y="278"/>
                  </a:lnTo>
                  <a:lnTo>
                    <a:pt x="188" y="280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6" y="288"/>
                  </a:lnTo>
                  <a:lnTo>
                    <a:pt x="174" y="290"/>
                  </a:lnTo>
                  <a:lnTo>
                    <a:pt x="174" y="278"/>
                  </a:lnTo>
                  <a:lnTo>
                    <a:pt x="174" y="276"/>
                  </a:lnTo>
                  <a:lnTo>
                    <a:pt x="174" y="272"/>
                  </a:lnTo>
                  <a:lnTo>
                    <a:pt x="174" y="270"/>
                  </a:lnTo>
                  <a:lnTo>
                    <a:pt x="174" y="270"/>
                  </a:lnTo>
                  <a:lnTo>
                    <a:pt x="174" y="268"/>
                  </a:lnTo>
                  <a:lnTo>
                    <a:pt x="174" y="268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0" y="266"/>
                  </a:lnTo>
                  <a:lnTo>
                    <a:pt x="168" y="264"/>
                  </a:lnTo>
                  <a:lnTo>
                    <a:pt x="166" y="264"/>
                  </a:lnTo>
                  <a:lnTo>
                    <a:pt x="164" y="264"/>
                  </a:lnTo>
                  <a:lnTo>
                    <a:pt x="160" y="264"/>
                  </a:lnTo>
                  <a:lnTo>
                    <a:pt x="154" y="264"/>
                  </a:lnTo>
                  <a:lnTo>
                    <a:pt x="150" y="264"/>
                  </a:lnTo>
                  <a:lnTo>
                    <a:pt x="146" y="264"/>
                  </a:lnTo>
                  <a:lnTo>
                    <a:pt x="142" y="264"/>
                  </a:lnTo>
                  <a:lnTo>
                    <a:pt x="138" y="264"/>
                  </a:lnTo>
                  <a:lnTo>
                    <a:pt x="136" y="264"/>
                  </a:lnTo>
                  <a:lnTo>
                    <a:pt x="134" y="264"/>
                  </a:lnTo>
                  <a:lnTo>
                    <a:pt x="132" y="266"/>
                  </a:lnTo>
                  <a:lnTo>
                    <a:pt x="130" y="266"/>
                  </a:lnTo>
                  <a:lnTo>
                    <a:pt x="128" y="268"/>
                  </a:lnTo>
                  <a:lnTo>
                    <a:pt x="122" y="272"/>
                  </a:lnTo>
                  <a:lnTo>
                    <a:pt x="120" y="268"/>
                  </a:lnTo>
                  <a:lnTo>
                    <a:pt x="116" y="264"/>
                  </a:lnTo>
                  <a:lnTo>
                    <a:pt x="112" y="260"/>
                  </a:lnTo>
                  <a:lnTo>
                    <a:pt x="110" y="258"/>
                  </a:lnTo>
                  <a:lnTo>
                    <a:pt x="108" y="254"/>
                  </a:lnTo>
                  <a:lnTo>
                    <a:pt x="108" y="254"/>
                  </a:lnTo>
                  <a:lnTo>
                    <a:pt x="106" y="252"/>
                  </a:lnTo>
                  <a:lnTo>
                    <a:pt x="106" y="250"/>
                  </a:lnTo>
                  <a:lnTo>
                    <a:pt x="106" y="248"/>
                  </a:lnTo>
                  <a:lnTo>
                    <a:pt x="104" y="244"/>
                  </a:lnTo>
                  <a:lnTo>
                    <a:pt x="102" y="238"/>
                  </a:lnTo>
                  <a:lnTo>
                    <a:pt x="102" y="236"/>
                  </a:lnTo>
                  <a:lnTo>
                    <a:pt x="102" y="234"/>
                  </a:lnTo>
                  <a:lnTo>
                    <a:pt x="100" y="234"/>
                  </a:lnTo>
                  <a:lnTo>
                    <a:pt x="100" y="232"/>
                  </a:lnTo>
                  <a:lnTo>
                    <a:pt x="96" y="226"/>
                  </a:lnTo>
                  <a:lnTo>
                    <a:pt x="92" y="220"/>
                  </a:lnTo>
                  <a:lnTo>
                    <a:pt x="88" y="214"/>
                  </a:lnTo>
                  <a:lnTo>
                    <a:pt x="82" y="208"/>
                  </a:lnTo>
                  <a:lnTo>
                    <a:pt x="78" y="202"/>
                  </a:lnTo>
                  <a:lnTo>
                    <a:pt x="76" y="200"/>
                  </a:lnTo>
                  <a:lnTo>
                    <a:pt x="74" y="196"/>
                  </a:lnTo>
                  <a:lnTo>
                    <a:pt x="72" y="194"/>
                  </a:lnTo>
                  <a:lnTo>
                    <a:pt x="70" y="188"/>
                  </a:lnTo>
                  <a:lnTo>
                    <a:pt x="66" y="184"/>
                  </a:lnTo>
                  <a:lnTo>
                    <a:pt x="64" y="180"/>
                  </a:lnTo>
                  <a:lnTo>
                    <a:pt x="64" y="178"/>
                  </a:lnTo>
                  <a:lnTo>
                    <a:pt x="62" y="174"/>
                  </a:lnTo>
                  <a:lnTo>
                    <a:pt x="60" y="164"/>
                  </a:lnTo>
                  <a:lnTo>
                    <a:pt x="58" y="156"/>
                  </a:lnTo>
                  <a:lnTo>
                    <a:pt x="56" y="152"/>
                  </a:lnTo>
                  <a:lnTo>
                    <a:pt x="54" y="148"/>
                  </a:lnTo>
                  <a:lnTo>
                    <a:pt x="54" y="146"/>
                  </a:lnTo>
                  <a:lnTo>
                    <a:pt x="52" y="142"/>
                  </a:lnTo>
                  <a:lnTo>
                    <a:pt x="50" y="140"/>
                  </a:lnTo>
                  <a:lnTo>
                    <a:pt x="48" y="136"/>
                  </a:lnTo>
                  <a:lnTo>
                    <a:pt x="46" y="132"/>
                  </a:lnTo>
                  <a:lnTo>
                    <a:pt x="42" y="128"/>
                  </a:lnTo>
                  <a:lnTo>
                    <a:pt x="40" y="126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6" y="120"/>
                  </a:lnTo>
                  <a:lnTo>
                    <a:pt x="34" y="118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18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8" y="92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8"/>
                  </a:lnTo>
                  <a:lnTo>
                    <a:pt x="12" y="78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6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4" y="58"/>
                  </a:lnTo>
                  <a:lnTo>
                    <a:pt x="8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6" y="52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20"/>
                  </a:lnTo>
                  <a:lnTo>
                    <a:pt x="108" y="24"/>
                  </a:lnTo>
                  <a:lnTo>
                    <a:pt x="108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4" y="30"/>
                  </a:lnTo>
                  <a:lnTo>
                    <a:pt x="118" y="32"/>
                  </a:lnTo>
                  <a:lnTo>
                    <a:pt x="120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6"/>
                  </a:lnTo>
                  <a:lnTo>
                    <a:pt x="138" y="58"/>
                  </a:lnTo>
                  <a:lnTo>
                    <a:pt x="140" y="60"/>
                  </a:lnTo>
                  <a:lnTo>
                    <a:pt x="144" y="62"/>
                  </a:lnTo>
                  <a:lnTo>
                    <a:pt x="146" y="66"/>
                  </a:lnTo>
                  <a:lnTo>
                    <a:pt x="150" y="68"/>
                  </a:lnTo>
                  <a:lnTo>
                    <a:pt x="152" y="68"/>
                  </a:lnTo>
                  <a:lnTo>
                    <a:pt x="154" y="70"/>
                  </a:lnTo>
                  <a:lnTo>
                    <a:pt x="156" y="70"/>
                  </a:lnTo>
                  <a:lnTo>
                    <a:pt x="156" y="70"/>
                  </a:lnTo>
                  <a:lnTo>
                    <a:pt x="158" y="70"/>
                  </a:lnTo>
                  <a:lnTo>
                    <a:pt x="160" y="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6" name="Freeform 148">
              <a:extLst>
                <a:ext uri="{FF2B5EF4-FFF2-40B4-BE49-F238E27FC236}">
                  <a16:creationId xmlns:a16="http://schemas.microsoft.com/office/drawing/2014/main" id="{744C38D9-2273-44FE-AB7F-8B7C45F5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906" y="3832197"/>
              <a:ext cx="522478" cy="495159"/>
            </a:xfrm>
            <a:custGeom>
              <a:avLst/>
              <a:gdLst>
                <a:gd name="T0" fmla="*/ 164 w 306"/>
                <a:gd name="T1" fmla="*/ 68 h 290"/>
                <a:gd name="T2" fmla="*/ 190 w 306"/>
                <a:gd name="T3" fmla="*/ 64 h 290"/>
                <a:gd name="T4" fmla="*/ 200 w 306"/>
                <a:gd name="T5" fmla="*/ 72 h 290"/>
                <a:gd name="T6" fmla="*/ 228 w 306"/>
                <a:gd name="T7" fmla="*/ 104 h 290"/>
                <a:gd name="T8" fmla="*/ 230 w 306"/>
                <a:gd name="T9" fmla="*/ 122 h 290"/>
                <a:gd name="T10" fmla="*/ 238 w 306"/>
                <a:gd name="T11" fmla="*/ 132 h 290"/>
                <a:gd name="T12" fmla="*/ 244 w 306"/>
                <a:gd name="T13" fmla="*/ 156 h 290"/>
                <a:gd name="T14" fmla="*/ 250 w 306"/>
                <a:gd name="T15" fmla="*/ 162 h 290"/>
                <a:gd name="T16" fmla="*/ 266 w 306"/>
                <a:gd name="T17" fmla="*/ 166 h 290"/>
                <a:gd name="T18" fmla="*/ 294 w 306"/>
                <a:gd name="T19" fmla="*/ 166 h 290"/>
                <a:gd name="T20" fmla="*/ 304 w 306"/>
                <a:gd name="T21" fmla="*/ 180 h 290"/>
                <a:gd name="T22" fmla="*/ 306 w 306"/>
                <a:gd name="T23" fmla="*/ 194 h 290"/>
                <a:gd name="T24" fmla="*/ 302 w 306"/>
                <a:gd name="T25" fmla="*/ 212 h 290"/>
                <a:gd name="T26" fmla="*/ 294 w 306"/>
                <a:gd name="T27" fmla="*/ 222 h 290"/>
                <a:gd name="T28" fmla="*/ 278 w 306"/>
                <a:gd name="T29" fmla="*/ 228 h 290"/>
                <a:gd name="T30" fmla="*/ 248 w 306"/>
                <a:gd name="T31" fmla="*/ 232 h 290"/>
                <a:gd name="T32" fmla="*/ 218 w 306"/>
                <a:gd name="T33" fmla="*/ 236 h 290"/>
                <a:gd name="T34" fmla="*/ 206 w 306"/>
                <a:gd name="T35" fmla="*/ 244 h 290"/>
                <a:gd name="T36" fmla="*/ 198 w 306"/>
                <a:gd name="T37" fmla="*/ 254 h 290"/>
                <a:gd name="T38" fmla="*/ 194 w 306"/>
                <a:gd name="T39" fmla="*/ 270 h 290"/>
                <a:gd name="T40" fmla="*/ 188 w 306"/>
                <a:gd name="T41" fmla="*/ 280 h 290"/>
                <a:gd name="T42" fmla="*/ 174 w 306"/>
                <a:gd name="T43" fmla="*/ 276 h 290"/>
                <a:gd name="T44" fmla="*/ 174 w 306"/>
                <a:gd name="T45" fmla="*/ 266 h 290"/>
                <a:gd name="T46" fmla="*/ 164 w 306"/>
                <a:gd name="T47" fmla="*/ 264 h 290"/>
                <a:gd name="T48" fmla="*/ 138 w 306"/>
                <a:gd name="T49" fmla="*/ 264 h 290"/>
                <a:gd name="T50" fmla="*/ 122 w 306"/>
                <a:gd name="T51" fmla="*/ 272 h 290"/>
                <a:gd name="T52" fmla="*/ 108 w 306"/>
                <a:gd name="T53" fmla="*/ 254 h 290"/>
                <a:gd name="T54" fmla="*/ 102 w 306"/>
                <a:gd name="T55" fmla="*/ 236 h 290"/>
                <a:gd name="T56" fmla="*/ 88 w 306"/>
                <a:gd name="T57" fmla="*/ 214 h 290"/>
                <a:gd name="T58" fmla="*/ 70 w 306"/>
                <a:gd name="T59" fmla="*/ 188 h 290"/>
                <a:gd name="T60" fmla="*/ 58 w 306"/>
                <a:gd name="T61" fmla="*/ 156 h 290"/>
                <a:gd name="T62" fmla="*/ 48 w 306"/>
                <a:gd name="T63" fmla="*/ 136 h 290"/>
                <a:gd name="T64" fmla="*/ 36 w 306"/>
                <a:gd name="T65" fmla="*/ 120 h 290"/>
                <a:gd name="T66" fmla="*/ 20 w 306"/>
                <a:gd name="T67" fmla="*/ 106 h 290"/>
                <a:gd name="T68" fmla="*/ 18 w 306"/>
                <a:gd name="T69" fmla="*/ 98 h 290"/>
                <a:gd name="T70" fmla="*/ 16 w 306"/>
                <a:gd name="T71" fmla="*/ 82 h 290"/>
                <a:gd name="T72" fmla="*/ 12 w 306"/>
                <a:gd name="T73" fmla="*/ 78 h 290"/>
                <a:gd name="T74" fmla="*/ 4 w 306"/>
                <a:gd name="T75" fmla="*/ 74 h 290"/>
                <a:gd name="T76" fmla="*/ 0 w 306"/>
                <a:gd name="T77" fmla="*/ 60 h 290"/>
                <a:gd name="T78" fmla="*/ 16 w 306"/>
                <a:gd name="T79" fmla="*/ 58 h 290"/>
                <a:gd name="T80" fmla="*/ 24 w 306"/>
                <a:gd name="T81" fmla="*/ 54 h 290"/>
                <a:gd name="T82" fmla="*/ 34 w 306"/>
                <a:gd name="T83" fmla="*/ 42 h 290"/>
                <a:gd name="T84" fmla="*/ 44 w 306"/>
                <a:gd name="T85" fmla="*/ 34 h 290"/>
                <a:gd name="T86" fmla="*/ 44 w 306"/>
                <a:gd name="T87" fmla="*/ 24 h 290"/>
                <a:gd name="T88" fmla="*/ 44 w 306"/>
                <a:gd name="T89" fmla="*/ 14 h 290"/>
                <a:gd name="T90" fmla="*/ 52 w 306"/>
                <a:gd name="T91" fmla="*/ 6 h 290"/>
                <a:gd name="T92" fmla="*/ 64 w 306"/>
                <a:gd name="T93" fmla="*/ 0 h 290"/>
                <a:gd name="T94" fmla="*/ 76 w 306"/>
                <a:gd name="T95" fmla="*/ 6 h 290"/>
                <a:gd name="T96" fmla="*/ 86 w 306"/>
                <a:gd name="T97" fmla="*/ 14 h 290"/>
                <a:gd name="T98" fmla="*/ 96 w 306"/>
                <a:gd name="T99" fmla="*/ 12 h 290"/>
                <a:gd name="T100" fmla="*/ 102 w 306"/>
                <a:gd name="T101" fmla="*/ 14 h 290"/>
                <a:gd name="T102" fmla="*/ 108 w 306"/>
                <a:gd name="T103" fmla="*/ 24 h 290"/>
                <a:gd name="T104" fmla="*/ 114 w 306"/>
                <a:gd name="T105" fmla="*/ 30 h 290"/>
                <a:gd name="T106" fmla="*/ 124 w 306"/>
                <a:gd name="T107" fmla="*/ 36 h 290"/>
                <a:gd name="T108" fmla="*/ 132 w 306"/>
                <a:gd name="T109" fmla="*/ 50 h 290"/>
                <a:gd name="T110" fmla="*/ 144 w 306"/>
                <a:gd name="T111" fmla="*/ 62 h 290"/>
                <a:gd name="T112" fmla="*/ 156 w 306"/>
                <a:gd name="T113" fmla="*/ 7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6" h="290">
                  <a:moveTo>
                    <a:pt x="160" y="70"/>
                  </a:moveTo>
                  <a:lnTo>
                    <a:pt x="160" y="70"/>
                  </a:lnTo>
                  <a:lnTo>
                    <a:pt x="160" y="70"/>
                  </a:lnTo>
                  <a:lnTo>
                    <a:pt x="162" y="70"/>
                  </a:lnTo>
                  <a:lnTo>
                    <a:pt x="162" y="70"/>
                  </a:lnTo>
                  <a:lnTo>
                    <a:pt x="164" y="68"/>
                  </a:lnTo>
                  <a:lnTo>
                    <a:pt x="166" y="66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8" y="64"/>
                  </a:lnTo>
                  <a:lnTo>
                    <a:pt x="186" y="64"/>
                  </a:lnTo>
                  <a:lnTo>
                    <a:pt x="190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8" y="70"/>
                  </a:lnTo>
                  <a:lnTo>
                    <a:pt x="200" y="72"/>
                  </a:lnTo>
                  <a:lnTo>
                    <a:pt x="204" y="78"/>
                  </a:lnTo>
                  <a:lnTo>
                    <a:pt x="206" y="80"/>
                  </a:lnTo>
                  <a:lnTo>
                    <a:pt x="206" y="82"/>
                  </a:lnTo>
                  <a:lnTo>
                    <a:pt x="218" y="94"/>
                  </a:lnTo>
                  <a:lnTo>
                    <a:pt x="228" y="102"/>
                  </a:lnTo>
                  <a:lnTo>
                    <a:pt x="228" y="104"/>
                  </a:lnTo>
                  <a:lnTo>
                    <a:pt x="228" y="110"/>
                  </a:lnTo>
                  <a:lnTo>
                    <a:pt x="228" y="114"/>
                  </a:lnTo>
                  <a:lnTo>
                    <a:pt x="228" y="116"/>
                  </a:lnTo>
                  <a:lnTo>
                    <a:pt x="228" y="120"/>
                  </a:lnTo>
                  <a:lnTo>
                    <a:pt x="230" y="120"/>
                  </a:lnTo>
                  <a:lnTo>
                    <a:pt x="230" y="122"/>
                  </a:lnTo>
                  <a:lnTo>
                    <a:pt x="230" y="122"/>
                  </a:lnTo>
                  <a:lnTo>
                    <a:pt x="232" y="124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8" y="128"/>
                  </a:lnTo>
                  <a:lnTo>
                    <a:pt x="238" y="132"/>
                  </a:lnTo>
                  <a:lnTo>
                    <a:pt x="238" y="136"/>
                  </a:lnTo>
                  <a:lnTo>
                    <a:pt x="240" y="142"/>
                  </a:lnTo>
                  <a:lnTo>
                    <a:pt x="242" y="148"/>
                  </a:lnTo>
                  <a:lnTo>
                    <a:pt x="242" y="152"/>
                  </a:lnTo>
                  <a:lnTo>
                    <a:pt x="244" y="154"/>
                  </a:lnTo>
                  <a:lnTo>
                    <a:pt x="244" y="156"/>
                  </a:lnTo>
                  <a:lnTo>
                    <a:pt x="246" y="158"/>
                  </a:lnTo>
                  <a:lnTo>
                    <a:pt x="248" y="160"/>
                  </a:lnTo>
                  <a:lnTo>
                    <a:pt x="248" y="160"/>
                  </a:lnTo>
                  <a:lnTo>
                    <a:pt x="248" y="162"/>
                  </a:lnTo>
                  <a:lnTo>
                    <a:pt x="250" y="162"/>
                  </a:lnTo>
                  <a:lnTo>
                    <a:pt x="250" y="162"/>
                  </a:lnTo>
                  <a:lnTo>
                    <a:pt x="252" y="164"/>
                  </a:lnTo>
                  <a:lnTo>
                    <a:pt x="252" y="164"/>
                  </a:lnTo>
                  <a:lnTo>
                    <a:pt x="256" y="164"/>
                  </a:lnTo>
                  <a:lnTo>
                    <a:pt x="260" y="164"/>
                  </a:lnTo>
                  <a:lnTo>
                    <a:pt x="262" y="166"/>
                  </a:lnTo>
                  <a:lnTo>
                    <a:pt x="266" y="166"/>
                  </a:lnTo>
                  <a:lnTo>
                    <a:pt x="270" y="166"/>
                  </a:lnTo>
                  <a:lnTo>
                    <a:pt x="274" y="166"/>
                  </a:lnTo>
                  <a:lnTo>
                    <a:pt x="280" y="164"/>
                  </a:lnTo>
                  <a:lnTo>
                    <a:pt x="286" y="164"/>
                  </a:lnTo>
                  <a:lnTo>
                    <a:pt x="292" y="164"/>
                  </a:lnTo>
                  <a:lnTo>
                    <a:pt x="294" y="166"/>
                  </a:lnTo>
                  <a:lnTo>
                    <a:pt x="298" y="170"/>
                  </a:lnTo>
                  <a:lnTo>
                    <a:pt x="300" y="174"/>
                  </a:lnTo>
                  <a:lnTo>
                    <a:pt x="302" y="176"/>
                  </a:lnTo>
                  <a:lnTo>
                    <a:pt x="304" y="178"/>
                  </a:lnTo>
                  <a:lnTo>
                    <a:pt x="304" y="180"/>
                  </a:lnTo>
                  <a:lnTo>
                    <a:pt x="304" y="180"/>
                  </a:lnTo>
                  <a:lnTo>
                    <a:pt x="306" y="182"/>
                  </a:lnTo>
                  <a:lnTo>
                    <a:pt x="306" y="184"/>
                  </a:lnTo>
                  <a:lnTo>
                    <a:pt x="306" y="186"/>
                  </a:lnTo>
                  <a:lnTo>
                    <a:pt x="306" y="188"/>
                  </a:lnTo>
                  <a:lnTo>
                    <a:pt x="306" y="192"/>
                  </a:lnTo>
                  <a:lnTo>
                    <a:pt x="306" y="194"/>
                  </a:lnTo>
                  <a:lnTo>
                    <a:pt x="304" y="198"/>
                  </a:lnTo>
                  <a:lnTo>
                    <a:pt x="304" y="200"/>
                  </a:lnTo>
                  <a:lnTo>
                    <a:pt x="304" y="202"/>
                  </a:lnTo>
                  <a:lnTo>
                    <a:pt x="302" y="206"/>
                  </a:lnTo>
                  <a:lnTo>
                    <a:pt x="302" y="208"/>
                  </a:lnTo>
                  <a:lnTo>
                    <a:pt x="302" y="212"/>
                  </a:lnTo>
                  <a:lnTo>
                    <a:pt x="300" y="214"/>
                  </a:lnTo>
                  <a:lnTo>
                    <a:pt x="298" y="216"/>
                  </a:lnTo>
                  <a:lnTo>
                    <a:pt x="298" y="218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4" y="222"/>
                  </a:lnTo>
                  <a:lnTo>
                    <a:pt x="294" y="224"/>
                  </a:lnTo>
                  <a:lnTo>
                    <a:pt x="290" y="224"/>
                  </a:lnTo>
                  <a:lnTo>
                    <a:pt x="288" y="226"/>
                  </a:lnTo>
                  <a:lnTo>
                    <a:pt x="286" y="226"/>
                  </a:lnTo>
                  <a:lnTo>
                    <a:pt x="282" y="228"/>
                  </a:lnTo>
                  <a:lnTo>
                    <a:pt x="278" y="228"/>
                  </a:lnTo>
                  <a:lnTo>
                    <a:pt x="274" y="228"/>
                  </a:lnTo>
                  <a:lnTo>
                    <a:pt x="272" y="230"/>
                  </a:lnTo>
                  <a:lnTo>
                    <a:pt x="264" y="230"/>
                  </a:lnTo>
                  <a:lnTo>
                    <a:pt x="258" y="230"/>
                  </a:lnTo>
                  <a:lnTo>
                    <a:pt x="254" y="230"/>
                  </a:lnTo>
                  <a:lnTo>
                    <a:pt x="248" y="232"/>
                  </a:lnTo>
                  <a:lnTo>
                    <a:pt x="242" y="232"/>
                  </a:lnTo>
                  <a:lnTo>
                    <a:pt x="236" y="232"/>
                  </a:lnTo>
                  <a:lnTo>
                    <a:pt x="228" y="234"/>
                  </a:lnTo>
                  <a:lnTo>
                    <a:pt x="224" y="234"/>
                  </a:lnTo>
                  <a:lnTo>
                    <a:pt x="222" y="234"/>
                  </a:lnTo>
                  <a:lnTo>
                    <a:pt x="218" y="236"/>
                  </a:lnTo>
                  <a:lnTo>
                    <a:pt x="216" y="236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40"/>
                  </a:lnTo>
                  <a:lnTo>
                    <a:pt x="208" y="242"/>
                  </a:lnTo>
                  <a:lnTo>
                    <a:pt x="206" y="244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200" y="252"/>
                  </a:lnTo>
                  <a:lnTo>
                    <a:pt x="198" y="254"/>
                  </a:lnTo>
                  <a:lnTo>
                    <a:pt x="198" y="254"/>
                  </a:lnTo>
                  <a:lnTo>
                    <a:pt x="198" y="256"/>
                  </a:lnTo>
                  <a:lnTo>
                    <a:pt x="196" y="258"/>
                  </a:lnTo>
                  <a:lnTo>
                    <a:pt x="196" y="262"/>
                  </a:lnTo>
                  <a:lnTo>
                    <a:pt x="196" y="264"/>
                  </a:lnTo>
                  <a:lnTo>
                    <a:pt x="196" y="268"/>
                  </a:lnTo>
                  <a:lnTo>
                    <a:pt x="194" y="270"/>
                  </a:lnTo>
                  <a:lnTo>
                    <a:pt x="194" y="274"/>
                  </a:lnTo>
                  <a:lnTo>
                    <a:pt x="194" y="274"/>
                  </a:lnTo>
                  <a:lnTo>
                    <a:pt x="194" y="274"/>
                  </a:lnTo>
                  <a:lnTo>
                    <a:pt x="192" y="276"/>
                  </a:lnTo>
                  <a:lnTo>
                    <a:pt x="192" y="278"/>
                  </a:lnTo>
                  <a:lnTo>
                    <a:pt x="188" y="280"/>
                  </a:lnTo>
                  <a:lnTo>
                    <a:pt x="186" y="282"/>
                  </a:lnTo>
                  <a:lnTo>
                    <a:pt x="182" y="284"/>
                  </a:lnTo>
                  <a:lnTo>
                    <a:pt x="176" y="288"/>
                  </a:lnTo>
                  <a:lnTo>
                    <a:pt x="174" y="290"/>
                  </a:lnTo>
                  <a:lnTo>
                    <a:pt x="174" y="278"/>
                  </a:lnTo>
                  <a:lnTo>
                    <a:pt x="174" y="276"/>
                  </a:lnTo>
                  <a:lnTo>
                    <a:pt x="174" y="272"/>
                  </a:lnTo>
                  <a:lnTo>
                    <a:pt x="174" y="270"/>
                  </a:lnTo>
                  <a:lnTo>
                    <a:pt x="174" y="270"/>
                  </a:lnTo>
                  <a:lnTo>
                    <a:pt x="174" y="268"/>
                  </a:lnTo>
                  <a:lnTo>
                    <a:pt x="174" y="268"/>
                  </a:lnTo>
                  <a:lnTo>
                    <a:pt x="174" y="266"/>
                  </a:lnTo>
                  <a:lnTo>
                    <a:pt x="174" y="266"/>
                  </a:lnTo>
                  <a:lnTo>
                    <a:pt x="172" y="266"/>
                  </a:lnTo>
                  <a:lnTo>
                    <a:pt x="170" y="266"/>
                  </a:lnTo>
                  <a:lnTo>
                    <a:pt x="168" y="264"/>
                  </a:lnTo>
                  <a:lnTo>
                    <a:pt x="166" y="264"/>
                  </a:lnTo>
                  <a:lnTo>
                    <a:pt x="164" y="264"/>
                  </a:lnTo>
                  <a:lnTo>
                    <a:pt x="160" y="264"/>
                  </a:lnTo>
                  <a:lnTo>
                    <a:pt x="154" y="264"/>
                  </a:lnTo>
                  <a:lnTo>
                    <a:pt x="150" y="264"/>
                  </a:lnTo>
                  <a:lnTo>
                    <a:pt x="146" y="264"/>
                  </a:lnTo>
                  <a:lnTo>
                    <a:pt x="142" y="264"/>
                  </a:lnTo>
                  <a:lnTo>
                    <a:pt x="138" y="264"/>
                  </a:lnTo>
                  <a:lnTo>
                    <a:pt x="136" y="264"/>
                  </a:lnTo>
                  <a:lnTo>
                    <a:pt x="134" y="264"/>
                  </a:lnTo>
                  <a:lnTo>
                    <a:pt x="132" y="266"/>
                  </a:lnTo>
                  <a:lnTo>
                    <a:pt x="130" y="266"/>
                  </a:lnTo>
                  <a:lnTo>
                    <a:pt x="128" y="268"/>
                  </a:lnTo>
                  <a:lnTo>
                    <a:pt x="122" y="272"/>
                  </a:lnTo>
                  <a:lnTo>
                    <a:pt x="120" y="268"/>
                  </a:lnTo>
                  <a:lnTo>
                    <a:pt x="116" y="264"/>
                  </a:lnTo>
                  <a:lnTo>
                    <a:pt x="112" y="260"/>
                  </a:lnTo>
                  <a:lnTo>
                    <a:pt x="110" y="258"/>
                  </a:lnTo>
                  <a:lnTo>
                    <a:pt x="108" y="254"/>
                  </a:lnTo>
                  <a:lnTo>
                    <a:pt x="108" y="254"/>
                  </a:lnTo>
                  <a:lnTo>
                    <a:pt x="106" y="252"/>
                  </a:lnTo>
                  <a:lnTo>
                    <a:pt x="106" y="250"/>
                  </a:lnTo>
                  <a:lnTo>
                    <a:pt x="106" y="248"/>
                  </a:lnTo>
                  <a:lnTo>
                    <a:pt x="104" y="244"/>
                  </a:lnTo>
                  <a:lnTo>
                    <a:pt x="102" y="238"/>
                  </a:lnTo>
                  <a:lnTo>
                    <a:pt x="102" y="236"/>
                  </a:lnTo>
                  <a:lnTo>
                    <a:pt x="102" y="234"/>
                  </a:lnTo>
                  <a:lnTo>
                    <a:pt x="100" y="234"/>
                  </a:lnTo>
                  <a:lnTo>
                    <a:pt x="100" y="232"/>
                  </a:lnTo>
                  <a:lnTo>
                    <a:pt x="96" y="226"/>
                  </a:lnTo>
                  <a:lnTo>
                    <a:pt x="92" y="220"/>
                  </a:lnTo>
                  <a:lnTo>
                    <a:pt x="88" y="214"/>
                  </a:lnTo>
                  <a:lnTo>
                    <a:pt x="82" y="208"/>
                  </a:lnTo>
                  <a:lnTo>
                    <a:pt x="78" y="202"/>
                  </a:lnTo>
                  <a:lnTo>
                    <a:pt x="76" y="200"/>
                  </a:lnTo>
                  <a:lnTo>
                    <a:pt x="74" y="196"/>
                  </a:lnTo>
                  <a:lnTo>
                    <a:pt x="72" y="194"/>
                  </a:lnTo>
                  <a:lnTo>
                    <a:pt x="70" y="188"/>
                  </a:lnTo>
                  <a:lnTo>
                    <a:pt x="66" y="184"/>
                  </a:lnTo>
                  <a:lnTo>
                    <a:pt x="64" y="180"/>
                  </a:lnTo>
                  <a:lnTo>
                    <a:pt x="64" y="178"/>
                  </a:lnTo>
                  <a:lnTo>
                    <a:pt x="62" y="174"/>
                  </a:lnTo>
                  <a:lnTo>
                    <a:pt x="60" y="164"/>
                  </a:lnTo>
                  <a:lnTo>
                    <a:pt x="58" y="156"/>
                  </a:lnTo>
                  <a:lnTo>
                    <a:pt x="56" y="152"/>
                  </a:lnTo>
                  <a:lnTo>
                    <a:pt x="54" y="148"/>
                  </a:lnTo>
                  <a:lnTo>
                    <a:pt x="54" y="146"/>
                  </a:lnTo>
                  <a:lnTo>
                    <a:pt x="52" y="142"/>
                  </a:lnTo>
                  <a:lnTo>
                    <a:pt x="50" y="140"/>
                  </a:lnTo>
                  <a:lnTo>
                    <a:pt x="48" y="136"/>
                  </a:lnTo>
                  <a:lnTo>
                    <a:pt x="46" y="132"/>
                  </a:lnTo>
                  <a:lnTo>
                    <a:pt x="42" y="128"/>
                  </a:lnTo>
                  <a:lnTo>
                    <a:pt x="40" y="126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6" y="120"/>
                  </a:lnTo>
                  <a:lnTo>
                    <a:pt x="34" y="118"/>
                  </a:lnTo>
                  <a:lnTo>
                    <a:pt x="28" y="114"/>
                  </a:lnTo>
                  <a:lnTo>
                    <a:pt x="26" y="110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0" y="106"/>
                  </a:lnTo>
                  <a:lnTo>
                    <a:pt x="20" y="104"/>
                  </a:lnTo>
                  <a:lnTo>
                    <a:pt x="18" y="104"/>
                  </a:lnTo>
                  <a:lnTo>
                    <a:pt x="18" y="102"/>
                  </a:lnTo>
                  <a:lnTo>
                    <a:pt x="18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8" y="92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8"/>
                  </a:lnTo>
                  <a:lnTo>
                    <a:pt x="12" y="78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6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4" y="58"/>
                  </a:lnTo>
                  <a:lnTo>
                    <a:pt x="8" y="58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6" y="52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0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6" y="6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8" y="14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6" y="18"/>
                  </a:lnTo>
                  <a:lnTo>
                    <a:pt x="106" y="20"/>
                  </a:lnTo>
                  <a:lnTo>
                    <a:pt x="108" y="24"/>
                  </a:lnTo>
                  <a:lnTo>
                    <a:pt x="108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4" y="30"/>
                  </a:lnTo>
                  <a:lnTo>
                    <a:pt x="118" y="32"/>
                  </a:lnTo>
                  <a:lnTo>
                    <a:pt x="120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6"/>
                  </a:lnTo>
                  <a:lnTo>
                    <a:pt x="138" y="58"/>
                  </a:lnTo>
                  <a:lnTo>
                    <a:pt x="140" y="60"/>
                  </a:lnTo>
                  <a:lnTo>
                    <a:pt x="144" y="62"/>
                  </a:lnTo>
                  <a:lnTo>
                    <a:pt x="146" y="66"/>
                  </a:lnTo>
                  <a:lnTo>
                    <a:pt x="150" y="68"/>
                  </a:lnTo>
                  <a:lnTo>
                    <a:pt x="152" y="68"/>
                  </a:lnTo>
                  <a:lnTo>
                    <a:pt x="154" y="70"/>
                  </a:lnTo>
                  <a:lnTo>
                    <a:pt x="156" y="70"/>
                  </a:lnTo>
                  <a:lnTo>
                    <a:pt x="156" y="70"/>
                  </a:lnTo>
                  <a:lnTo>
                    <a:pt x="158" y="70"/>
                  </a:lnTo>
                  <a:lnTo>
                    <a:pt x="160" y="7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7" name="Freeform 149">
              <a:extLst>
                <a:ext uri="{FF2B5EF4-FFF2-40B4-BE49-F238E27FC236}">
                  <a16:creationId xmlns:a16="http://schemas.microsoft.com/office/drawing/2014/main" id="{EC2DF26C-8342-4F26-BC20-E7B9B70E4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598" y="3514612"/>
              <a:ext cx="457595" cy="201479"/>
            </a:xfrm>
            <a:custGeom>
              <a:avLst/>
              <a:gdLst>
                <a:gd name="T0" fmla="*/ 152 w 268"/>
                <a:gd name="T1" fmla="*/ 108 h 118"/>
                <a:gd name="T2" fmla="*/ 182 w 268"/>
                <a:gd name="T3" fmla="*/ 106 h 118"/>
                <a:gd name="T4" fmla="*/ 202 w 268"/>
                <a:gd name="T5" fmla="*/ 102 h 118"/>
                <a:gd name="T6" fmla="*/ 206 w 268"/>
                <a:gd name="T7" fmla="*/ 104 h 118"/>
                <a:gd name="T8" fmla="*/ 210 w 268"/>
                <a:gd name="T9" fmla="*/ 116 h 118"/>
                <a:gd name="T10" fmla="*/ 228 w 268"/>
                <a:gd name="T11" fmla="*/ 102 h 118"/>
                <a:gd name="T12" fmla="*/ 238 w 268"/>
                <a:gd name="T13" fmla="*/ 96 h 118"/>
                <a:gd name="T14" fmla="*/ 244 w 268"/>
                <a:gd name="T15" fmla="*/ 96 h 118"/>
                <a:gd name="T16" fmla="*/ 248 w 268"/>
                <a:gd name="T17" fmla="*/ 106 h 118"/>
                <a:gd name="T18" fmla="*/ 256 w 268"/>
                <a:gd name="T19" fmla="*/ 108 h 118"/>
                <a:gd name="T20" fmla="*/ 264 w 268"/>
                <a:gd name="T21" fmla="*/ 90 h 118"/>
                <a:gd name="T22" fmla="*/ 256 w 268"/>
                <a:gd name="T23" fmla="*/ 70 h 118"/>
                <a:gd name="T24" fmla="*/ 250 w 268"/>
                <a:gd name="T25" fmla="*/ 54 h 118"/>
                <a:gd name="T26" fmla="*/ 252 w 268"/>
                <a:gd name="T27" fmla="*/ 46 h 118"/>
                <a:gd name="T28" fmla="*/ 244 w 268"/>
                <a:gd name="T29" fmla="*/ 32 h 118"/>
                <a:gd name="T30" fmla="*/ 210 w 268"/>
                <a:gd name="T31" fmla="*/ 14 h 118"/>
                <a:gd name="T32" fmla="*/ 204 w 268"/>
                <a:gd name="T33" fmla="*/ 24 h 118"/>
                <a:gd name="T34" fmla="*/ 182 w 268"/>
                <a:gd name="T35" fmla="*/ 24 h 118"/>
                <a:gd name="T36" fmla="*/ 164 w 268"/>
                <a:gd name="T37" fmla="*/ 26 h 118"/>
                <a:gd name="T38" fmla="*/ 152 w 268"/>
                <a:gd name="T39" fmla="*/ 20 h 118"/>
                <a:gd name="T40" fmla="*/ 140 w 268"/>
                <a:gd name="T41" fmla="*/ 18 h 118"/>
                <a:gd name="T42" fmla="*/ 134 w 268"/>
                <a:gd name="T43" fmla="*/ 16 h 118"/>
                <a:gd name="T44" fmla="*/ 124 w 268"/>
                <a:gd name="T45" fmla="*/ 4 h 118"/>
                <a:gd name="T46" fmla="*/ 114 w 268"/>
                <a:gd name="T47" fmla="*/ 0 h 118"/>
                <a:gd name="T48" fmla="*/ 106 w 268"/>
                <a:gd name="T49" fmla="*/ 2 h 118"/>
                <a:gd name="T50" fmla="*/ 88 w 268"/>
                <a:gd name="T51" fmla="*/ 8 h 118"/>
                <a:gd name="T52" fmla="*/ 68 w 268"/>
                <a:gd name="T53" fmla="*/ 12 h 118"/>
                <a:gd name="T54" fmla="*/ 44 w 268"/>
                <a:gd name="T55" fmla="*/ 16 h 118"/>
                <a:gd name="T56" fmla="*/ 30 w 268"/>
                <a:gd name="T57" fmla="*/ 14 h 118"/>
                <a:gd name="T58" fmla="*/ 20 w 268"/>
                <a:gd name="T59" fmla="*/ 18 h 118"/>
                <a:gd name="T60" fmla="*/ 20 w 268"/>
                <a:gd name="T61" fmla="*/ 22 h 118"/>
                <a:gd name="T62" fmla="*/ 28 w 268"/>
                <a:gd name="T63" fmla="*/ 24 h 118"/>
                <a:gd name="T64" fmla="*/ 28 w 268"/>
                <a:gd name="T65" fmla="*/ 28 h 118"/>
                <a:gd name="T66" fmla="*/ 18 w 268"/>
                <a:gd name="T67" fmla="*/ 32 h 118"/>
                <a:gd name="T68" fmla="*/ 16 w 268"/>
                <a:gd name="T69" fmla="*/ 38 h 118"/>
                <a:gd name="T70" fmla="*/ 6 w 268"/>
                <a:gd name="T71" fmla="*/ 46 h 118"/>
                <a:gd name="T72" fmla="*/ 2 w 268"/>
                <a:gd name="T73" fmla="*/ 58 h 118"/>
                <a:gd name="T74" fmla="*/ 0 w 268"/>
                <a:gd name="T75" fmla="*/ 64 h 118"/>
                <a:gd name="T76" fmla="*/ 6 w 268"/>
                <a:gd name="T77" fmla="*/ 64 h 118"/>
                <a:gd name="T78" fmla="*/ 6 w 268"/>
                <a:gd name="T79" fmla="*/ 70 h 118"/>
                <a:gd name="T80" fmla="*/ 6 w 268"/>
                <a:gd name="T81" fmla="*/ 76 h 118"/>
                <a:gd name="T82" fmla="*/ 12 w 268"/>
                <a:gd name="T83" fmla="*/ 80 h 118"/>
                <a:gd name="T84" fmla="*/ 10 w 268"/>
                <a:gd name="T85" fmla="*/ 88 h 118"/>
                <a:gd name="T86" fmla="*/ 16 w 268"/>
                <a:gd name="T87" fmla="*/ 96 h 118"/>
                <a:gd name="T88" fmla="*/ 22 w 268"/>
                <a:gd name="T89" fmla="*/ 94 h 118"/>
                <a:gd name="T90" fmla="*/ 24 w 268"/>
                <a:gd name="T91" fmla="*/ 100 h 118"/>
                <a:gd name="T92" fmla="*/ 28 w 268"/>
                <a:gd name="T93" fmla="*/ 104 h 118"/>
                <a:gd name="T94" fmla="*/ 38 w 268"/>
                <a:gd name="T95" fmla="*/ 106 h 118"/>
                <a:gd name="T96" fmla="*/ 44 w 268"/>
                <a:gd name="T97" fmla="*/ 116 h 118"/>
                <a:gd name="T98" fmla="*/ 50 w 268"/>
                <a:gd name="T99" fmla="*/ 114 h 118"/>
                <a:gd name="T100" fmla="*/ 62 w 268"/>
                <a:gd name="T101" fmla="*/ 106 h 118"/>
                <a:gd name="T102" fmla="*/ 68 w 268"/>
                <a:gd name="T103" fmla="*/ 102 h 118"/>
                <a:gd name="T104" fmla="*/ 80 w 268"/>
                <a:gd name="T105" fmla="*/ 110 h 118"/>
                <a:gd name="T106" fmla="*/ 92 w 268"/>
                <a:gd name="T107" fmla="*/ 114 h 118"/>
                <a:gd name="T108" fmla="*/ 112 w 268"/>
                <a:gd name="T109" fmla="*/ 112 h 118"/>
                <a:gd name="T110" fmla="*/ 134 w 268"/>
                <a:gd name="T111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18">
                  <a:moveTo>
                    <a:pt x="134" y="112"/>
                  </a:moveTo>
                  <a:lnTo>
                    <a:pt x="134" y="112"/>
                  </a:lnTo>
                  <a:lnTo>
                    <a:pt x="140" y="110"/>
                  </a:lnTo>
                  <a:lnTo>
                    <a:pt x="144" y="110"/>
                  </a:lnTo>
                  <a:lnTo>
                    <a:pt x="148" y="108"/>
                  </a:lnTo>
                  <a:lnTo>
                    <a:pt x="152" y="108"/>
                  </a:lnTo>
                  <a:lnTo>
                    <a:pt x="158" y="108"/>
                  </a:lnTo>
                  <a:lnTo>
                    <a:pt x="164" y="106"/>
                  </a:lnTo>
                  <a:lnTo>
                    <a:pt x="170" y="106"/>
                  </a:lnTo>
                  <a:lnTo>
                    <a:pt x="174" y="106"/>
                  </a:lnTo>
                  <a:lnTo>
                    <a:pt x="178" y="106"/>
                  </a:lnTo>
                  <a:lnTo>
                    <a:pt x="182" y="106"/>
                  </a:lnTo>
                  <a:lnTo>
                    <a:pt x="186" y="106"/>
                  </a:lnTo>
                  <a:lnTo>
                    <a:pt x="188" y="106"/>
                  </a:lnTo>
                  <a:lnTo>
                    <a:pt x="190" y="104"/>
                  </a:lnTo>
                  <a:lnTo>
                    <a:pt x="196" y="104"/>
                  </a:lnTo>
                  <a:lnTo>
                    <a:pt x="198" y="102"/>
                  </a:lnTo>
                  <a:lnTo>
                    <a:pt x="202" y="102"/>
                  </a:lnTo>
                  <a:lnTo>
                    <a:pt x="202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8" y="104"/>
                  </a:lnTo>
                  <a:lnTo>
                    <a:pt x="208" y="106"/>
                  </a:lnTo>
                  <a:lnTo>
                    <a:pt x="208" y="108"/>
                  </a:lnTo>
                  <a:lnTo>
                    <a:pt x="210" y="110"/>
                  </a:lnTo>
                  <a:lnTo>
                    <a:pt x="210" y="114"/>
                  </a:lnTo>
                  <a:lnTo>
                    <a:pt x="210" y="116"/>
                  </a:lnTo>
                  <a:lnTo>
                    <a:pt x="210" y="118"/>
                  </a:lnTo>
                  <a:lnTo>
                    <a:pt x="214" y="114"/>
                  </a:lnTo>
                  <a:lnTo>
                    <a:pt x="220" y="108"/>
                  </a:lnTo>
                  <a:lnTo>
                    <a:pt x="222" y="106"/>
                  </a:lnTo>
                  <a:lnTo>
                    <a:pt x="224" y="104"/>
                  </a:lnTo>
                  <a:lnTo>
                    <a:pt x="228" y="102"/>
                  </a:lnTo>
                  <a:lnTo>
                    <a:pt x="228" y="100"/>
                  </a:lnTo>
                  <a:lnTo>
                    <a:pt x="230" y="100"/>
                  </a:lnTo>
                  <a:lnTo>
                    <a:pt x="232" y="98"/>
                  </a:lnTo>
                  <a:lnTo>
                    <a:pt x="234" y="98"/>
                  </a:lnTo>
                  <a:lnTo>
                    <a:pt x="236" y="96"/>
                  </a:lnTo>
                  <a:lnTo>
                    <a:pt x="238" y="96"/>
                  </a:lnTo>
                  <a:lnTo>
                    <a:pt x="240" y="96"/>
                  </a:lnTo>
                  <a:lnTo>
                    <a:pt x="242" y="96"/>
                  </a:lnTo>
                  <a:lnTo>
                    <a:pt x="242" y="96"/>
                  </a:lnTo>
                  <a:lnTo>
                    <a:pt x="244" y="96"/>
                  </a:lnTo>
                  <a:lnTo>
                    <a:pt x="244" y="96"/>
                  </a:lnTo>
                  <a:lnTo>
                    <a:pt x="244" y="96"/>
                  </a:lnTo>
                  <a:lnTo>
                    <a:pt x="244" y="98"/>
                  </a:lnTo>
                  <a:lnTo>
                    <a:pt x="246" y="100"/>
                  </a:lnTo>
                  <a:lnTo>
                    <a:pt x="246" y="100"/>
                  </a:lnTo>
                  <a:lnTo>
                    <a:pt x="248" y="102"/>
                  </a:lnTo>
                  <a:lnTo>
                    <a:pt x="248" y="104"/>
                  </a:lnTo>
                  <a:lnTo>
                    <a:pt x="248" y="106"/>
                  </a:lnTo>
                  <a:lnTo>
                    <a:pt x="248" y="106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8"/>
                  </a:lnTo>
                  <a:lnTo>
                    <a:pt x="256" y="108"/>
                  </a:lnTo>
                  <a:lnTo>
                    <a:pt x="260" y="108"/>
                  </a:lnTo>
                  <a:lnTo>
                    <a:pt x="264" y="108"/>
                  </a:lnTo>
                  <a:lnTo>
                    <a:pt x="268" y="108"/>
                  </a:lnTo>
                  <a:lnTo>
                    <a:pt x="266" y="100"/>
                  </a:lnTo>
                  <a:lnTo>
                    <a:pt x="264" y="94"/>
                  </a:lnTo>
                  <a:lnTo>
                    <a:pt x="264" y="90"/>
                  </a:lnTo>
                  <a:lnTo>
                    <a:pt x="264" y="88"/>
                  </a:lnTo>
                  <a:lnTo>
                    <a:pt x="262" y="86"/>
                  </a:lnTo>
                  <a:lnTo>
                    <a:pt x="262" y="84"/>
                  </a:lnTo>
                  <a:lnTo>
                    <a:pt x="260" y="78"/>
                  </a:lnTo>
                  <a:lnTo>
                    <a:pt x="258" y="74"/>
                  </a:lnTo>
                  <a:lnTo>
                    <a:pt x="256" y="70"/>
                  </a:lnTo>
                  <a:lnTo>
                    <a:pt x="254" y="68"/>
                  </a:lnTo>
                  <a:lnTo>
                    <a:pt x="254" y="64"/>
                  </a:lnTo>
                  <a:lnTo>
                    <a:pt x="252" y="60"/>
                  </a:lnTo>
                  <a:lnTo>
                    <a:pt x="250" y="58"/>
                  </a:lnTo>
                  <a:lnTo>
                    <a:pt x="250" y="54"/>
                  </a:lnTo>
                  <a:lnTo>
                    <a:pt x="250" y="54"/>
                  </a:lnTo>
                  <a:lnTo>
                    <a:pt x="250" y="52"/>
                  </a:lnTo>
                  <a:lnTo>
                    <a:pt x="250" y="52"/>
                  </a:lnTo>
                  <a:lnTo>
                    <a:pt x="250" y="50"/>
                  </a:lnTo>
                  <a:lnTo>
                    <a:pt x="250" y="50"/>
                  </a:lnTo>
                  <a:lnTo>
                    <a:pt x="250" y="48"/>
                  </a:lnTo>
                  <a:lnTo>
                    <a:pt x="252" y="46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50" y="40"/>
                  </a:lnTo>
                  <a:lnTo>
                    <a:pt x="246" y="36"/>
                  </a:lnTo>
                  <a:lnTo>
                    <a:pt x="244" y="34"/>
                  </a:lnTo>
                  <a:lnTo>
                    <a:pt x="244" y="32"/>
                  </a:lnTo>
                  <a:lnTo>
                    <a:pt x="242" y="30"/>
                  </a:lnTo>
                  <a:lnTo>
                    <a:pt x="240" y="28"/>
                  </a:lnTo>
                  <a:lnTo>
                    <a:pt x="236" y="20"/>
                  </a:lnTo>
                  <a:lnTo>
                    <a:pt x="230" y="12"/>
                  </a:lnTo>
                  <a:lnTo>
                    <a:pt x="212" y="14"/>
                  </a:lnTo>
                  <a:lnTo>
                    <a:pt x="210" y="14"/>
                  </a:lnTo>
                  <a:lnTo>
                    <a:pt x="210" y="18"/>
                  </a:lnTo>
                  <a:lnTo>
                    <a:pt x="208" y="20"/>
                  </a:lnTo>
                  <a:lnTo>
                    <a:pt x="206" y="20"/>
                  </a:lnTo>
                  <a:lnTo>
                    <a:pt x="206" y="22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2" y="24"/>
                  </a:lnTo>
                  <a:lnTo>
                    <a:pt x="200" y="24"/>
                  </a:lnTo>
                  <a:lnTo>
                    <a:pt x="198" y="24"/>
                  </a:lnTo>
                  <a:lnTo>
                    <a:pt x="194" y="24"/>
                  </a:lnTo>
                  <a:lnTo>
                    <a:pt x="190" y="24"/>
                  </a:lnTo>
                  <a:lnTo>
                    <a:pt x="182" y="24"/>
                  </a:lnTo>
                  <a:lnTo>
                    <a:pt x="178" y="24"/>
                  </a:lnTo>
                  <a:lnTo>
                    <a:pt x="174" y="24"/>
                  </a:lnTo>
                  <a:lnTo>
                    <a:pt x="172" y="24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60" y="26"/>
                  </a:lnTo>
                  <a:lnTo>
                    <a:pt x="158" y="24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2" y="20"/>
                  </a:lnTo>
                  <a:lnTo>
                    <a:pt x="150" y="18"/>
                  </a:lnTo>
                  <a:lnTo>
                    <a:pt x="148" y="18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4" y="16"/>
                  </a:lnTo>
                  <a:lnTo>
                    <a:pt x="132" y="14"/>
                  </a:lnTo>
                  <a:lnTo>
                    <a:pt x="132" y="12"/>
                  </a:lnTo>
                  <a:lnTo>
                    <a:pt x="128" y="10"/>
                  </a:lnTo>
                  <a:lnTo>
                    <a:pt x="128" y="8"/>
                  </a:lnTo>
                  <a:lnTo>
                    <a:pt x="126" y="6"/>
                  </a:lnTo>
                  <a:lnTo>
                    <a:pt x="124" y="4"/>
                  </a:lnTo>
                  <a:lnTo>
                    <a:pt x="122" y="4"/>
                  </a:lnTo>
                  <a:lnTo>
                    <a:pt x="120" y="2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8" y="6"/>
                  </a:lnTo>
                  <a:lnTo>
                    <a:pt x="96" y="8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56" y="14"/>
                  </a:lnTo>
                  <a:lnTo>
                    <a:pt x="50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6" y="68"/>
                  </a:lnTo>
                  <a:lnTo>
                    <a:pt x="6" y="70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0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8" y="96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8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8"/>
                  </a:lnTo>
                  <a:lnTo>
                    <a:pt x="40" y="110"/>
                  </a:lnTo>
                  <a:lnTo>
                    <a:pt x="42" y="112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6" y="116"/>
                  </a:lnTo>
                  <a:lnTo>
                    <a:pt x="48" y="114"/>
                  </a:lnTo>
                  <a:lnTo>
                    <a:pt x="50" y="114"/>
                  </a:lnTo>
                  <a:lnTo>
                    <a:pt x="52" y="112"/>
                  </a:lnTo>
                  <a:lnTo>
                    <a:pt x="54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6"/>
                  </a:lnTo>
                  <a:lnTo>
                    <a:pt x="62" y="106"/>
                  </a:lnTo>
                  <a:lnTo>
                    <a:pt x="64" y="104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2"/>
                  </a:lnTo>
                  <a:lnTo>
                    <a:pt x="70" y="102"/>
                  </a:lnTo>
                  <a:lnTo>
                    <a:pt x="72" y="102"/>
                  </a:lnTo>
                  <a:lnTo>
                    <a:pt x="74" y="104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6" y="112"/>
                  </a:lnTo>
                  <a:lnTo>
                    <a:pt x="88" y="112"/>
                  </a:lnTo>
                  <a:lnTo>
                    <a:pt x="92" y="114"/>
                  </a:lnTo>
                  <a:lnTo>
                    <a:pt x="94" y="114"/>
                  </a:lnTo>
                  <a:lnTo>
                    <a:pt x="98" y="114"/>
                  </a:lnTo>
                  <a:lnTo>
                    <a:pt x="102" y="114"/>
                  </a:lnTo>
                  <a:lnTo>
                    <a:pt x="104" y="114"/>
                  </a:lnTo>
                  <a:lnTo>
                    <a:pt x="108" y="112"/>
                  </a:lnTo>
                  <a:lnTo>
                    <a:pt x="112" y="112"/>
                  </a:lnTo>
                  <a:lnTo>
                    <a:pt x="118" y="112"/>
                  </a:lnTo>
                  <a:lnTo>
                    <a:pt x="122" y="110"/>
                  </a:lnTo>
                  <a:lnTo>
                    <a:pt x="126" y="110"/>
                  </a:lnTo>
                  <a:lnTo>
                    <a:pt x="130" y="110"/>
                  </a:lnTo>
                  <a:lnTo>
                    <a:pt x="132" y="112"/>
                  </a:lnTo>
                  <a:lnTo>
                    <a:pt x="134" y="1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8" name="Freeform 150">
              <a:extLst>
                <a:ext uri="{FF2B5EF4-FFF2-40B4-BE49-F238E27FC236}">
                  <a16:creationId xmlns:a16="http://schemas.microsoft.com/office/drawing/2014/main" id="{B2044250-F80D-42AA-A7CD-DDA323646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598" y="3514612"/>
              <a:ext cx="457595" cy="201479"/>
            </a:xfrm>
            <a:custGeom>
              <a:avLst/>
              <a:gdLst>
                <a:gd name="T0" fmla="*/ 152 w 268"/>
                <a:gd name="T1" fmla="*/ 108 h 118"/>
                <a:gd name="T2" fmla="*/ 182 w 268"/>
                <a:gd name="T3" fmla="*/ 106 h 118"/>
                <a:gd name="T4" fmla="*/ 202 w 268"/>
                <a:gd name="T5" fmla="*/ 102 h 118"/>
                <a:gd name="T6" fmla="*/ 206 w 268"/>
                <a:gd name="T7" fmla="*/ 104 h 118"/>
                <a:gd name="T8" fmla="*/ 210 w 268"/>
                <a:gd name="T9" fmla="*/ 116 h 118"/>
                <a:gd name="T10" fmla="*/ 228 w 268"/>
                <a:gd name="T11" fmla="*/ 102 h 118"/>
                <a:gd name="T12" fmla="*/ 238 w 268"/>
                <a:gd name="T13" fmla="*/ 96 h 118"/>
                <a:gd name="T14" fmla="*/ 244 w 268"/>
                <a:gd name="T15" fmla="*/ 96 h 118"/>
                <a:gd name="T16" fmla="*/ 248 w 268"/>
                <a:gd name="T17" fmla="*/ 106 h 118"/>
                <a:gd name="T18" fmla="*/ 256 w 268"/>
                <a:gd name="T19" fmla="*/ 108 h 118"/>
                <a:gd name="T20" fmla="*/ 264 w 268"/>
                <a:gd name="T21" fmla="*/ 90 h 118"/>
                <a:gd name="T22" fmla="*/ 256 w 268"/>
                <a:gd name="T23" fmla="*/ 70 h 118"/>
                <a:gd name="T24" fmla="*/ 250 w 268"/>
                <a:gd name="T25" fmla="*/ 54 h 118"/>
                <a:gd name="T26" fmla="*/ 252 w 268"/>
                <a:gd name="T27" fmla="*/ 46 h 118"/>
                <a:gd name="T28" fmla="*/ 244 w 268"/>
                <a:gd name="T29" fmla="*/ 32 h 118"/>
                <a:gd name="T30" fmla="*/ 210 w 268"/>
                <a:gd name="T31" fmla="*/ 14 h 118"/>
                <a:gd name="T32" fmla="*/ 204 w 268"/>
                <a:gd name="T33" fmla="*/ 24 h 118"/>
                <a:gd name="T34" fmla="*/ 182 w 268"/>
                <a:gd name="T35" fmla="*/ 24 h 118"/>
                <a:gd name="T36" fmla="*/ 164 w 268"/>
                <a:gd name="T37" fmla="*/ 26 h 118"/>
                <a:gd name="T38" fmla="*/ 152 w 268"/>
                <a:gd name="T39" fmla="*/ 20 h 118"/>
                <a:gd name="T40" fmla="*/ 140 w 268"/>
                <a:gd name="T41" fmla="*/ 18 h 118"/>
                <a:gd name="T42" fmla="*/ 134 w 268"/>
                <a:gd name="T43" fmla="*/ 16 h 118"/>
                <a:gd name="T44" fmla="*/ 124 w 268"/>
                <a:gd name="T45" fmla="*/ 4 h 118"/>
                <a:gd name="T46" fmla="*/ 114 w 268"/>
                <a:gd name="T47" fmla="*/ 0 h 118"/>
                <a:gd name="T48" fmla="*/ 106 w 268"/>
                <a:gd name="T49" fmla="*/ 2 h 118"/>
                <a:gd name="T50" fmla="*/ 88 w 268"/>
                <a:gd name="T51" fmla="*/ 8 h 118"/>
                <a:gd name="T52" fmla="*/ 68 w 268"/>
                <a:gd name="T53" fmla="*/ 12 h 118"/>
                <a:gd name="T54" fmla="*/ 44 w 268"/>
                <a:gd name="T55" fmla="*/ 16 h 118"/>
                <a:gd name="T56" fmla="*/ 30 w 268"/>
                <a:gd name="T57" fmla="*/ 14 h 118"/>
                <a:gd name="T58" fmla="*/ 20 w 268"/>
                <a:gd name="T59" fmla="*/ 18 h 118"/>
                <a:gd name="T60" fmla="*/ 20 w 268"/>
                <a:gd name="T61" fmla="*/ 22 h 118"/>
                <a:gd name="T62" fmla="*/ 28 w 268"/>
                <a:gd name="T63" fmla="*/ 24 h 118"/>
                <a:gd name="T64" fmla="*/ 28 w 268"/>
                <a:gd name="T65" fmla="*/ 28 h 118"/>
                <a:gd name="T66" fmla="*/ 18 w 268"/>
                <a:gd name="T67" fmla="*/ 32 h 118"/>
                <a:gd name="T68" fmla="*/ 16 w 268"/>
                <a:gd name="T69" fmla="*/ 38 h 118"/>
                <a:gd name="T70" fmla="*/ 6 w 268"/>
                <a:gd name="T71" fmla="*/ 46 h 118"/>
                <a:gd name="T72" fmla="*/ 2 w 268"/>
                <a:gd name="T73" fmla="*/ 58 h 118"/>
                <a:gd name="T74" fmla="*/ 0 w 268"/>
                <a:gd name="T75" fmla="*/ 64 h 118"/>
                <a:gd name="T76" fmla="*/ 6 w 268"/>
                <a:gd name="T77" fmla="*/ 64 h 118"/>
                <a:gd name="T78" fmla="*/ 6 w 268"/>
                <a:gd name="T79" fmla="*/ 70 h 118"/>
                <a:gd name="T80" fmla="*/ 6 w 268"/>
                <a:gd name="T81" fmla="*/ 76 h 118"/>
                <a:gd name="T82" fmla="*/ 12 w 268"/>
                <a:gd name="T83" fmla="*/ 80 h 118"/>
                <a:gd name="T84" fmla="*/ 10 w 268"/>
                <a:gd name="T85" fmla="*/ 88 h 118"/>
                <a:gd name="T86" fmla="*/ 16 w 268"/>
                <a:gd name="T87" fmla="*/ 96 h 118"/>
                <a:gd name="T88" fmla="*/ 22 w 268"/>
                <a:gd name="T89" fmla="*/ 94 h 118"/>
                <a:gd name="T90" fmla="*/ 24 w 268"/>
                <a:gd name="T91" fmla="*/ 100 h 118"/>
                <a:gd name="T92" fmla="*/ 28 w 268"/>
                <a:gd name="T93" fmla="*/ 104 h 118"/>
                <a:gd name="T94" fmla="*/ 38 w 268"/>
                <a:gd name="T95" fmla="*/ 106 h 118"/>
                <a:gd name="T96" fmla="*/ 44 w 268"/>
                <a:gd name="T97" fmla="*/ 116 h 118"/>
                <a:gd name="T98" fmla="*/ 50 w 268"/>
                <a:gd name="T99" fmla="*/ 114 h 118"/>
                <a:gd name="T100" fmla="*/ 62 w 268"/>
                <a:gd name="T101" fmla="*/ 106 h 118"/>
                <a:gd name="T102" fmla="*/ 68 w 268"/>
                <a:gd name="T103" fmla="*/ 102 h 118"/>
                <a:gd name="T104" fmla="*/ 80 w 268"/>
                <a:gd name="T105" fmla="*/ 110 h 118"/>
                <a:gd name="T106" fmla="*/ 92 w 268"/>
                <a:gd name="T107" fmla="*/ 114 h 118"/>
                <a:gd name="T108" fmla="*/ 112 w 268"/>
                <a:gd name="T109" fmla="*/ 112 h 118"/>
                <a:gd name="T110" fmla="*/ 134 w 268"/>
                <a:gd name="T111" fmla="*/ 11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18">
                  <a:moveTo>
                    <a:pt x="134" y="112"/>
                  </a:moveTo>
                  <a:lnTo>
                    <a:pt x="134" y="112"/>
                  </a:lnTo>
                  <a:lnTo>
                    <a:pt x="140" y="110"/>
                  </a:lnTo>
                  <a:lnTo>
                    <a:pt x="144" y="110"/>
                  </a:lnTo>
                  <a:lnTo>
                    <a:pt x="148" y="108"/>
                  </a:lnTo>
                  <a:lnTo>
                    <a:pt x="152" y="108"/>
                  </a:lnTo>
                  <a:lnTo>
                    <a:pt x="158" y="108"/>
                  </a:lnTo>
                  <a:lnTo>
                    <a:pt x="164" y="106"/>
                  </a:lnTo>
                  <a:lnTo>
                    <a:pt x="170" y="106"/>
                  </a:lnTo>
                  <a:lnTo>
                    <a:pt x="174" y="106"/>
                  </a:lnTo>
                  <a:lnTo>
                    <a:pt x="178" y="106"/>
                  </a:lnTo>
                  <a:lnTo>
                    <a:pt x="182" y="106"/>
                  </a:lnTo>
                  <a:lnTo>
                    <a:pt x="186" y="106"/>
                  </a:lnTo>
                  <a:lnTo>
                    <a:pt x="188" y="106"/>
                  </a:lnTo>
                  <a:lnTo>
                    <a:pt x="190" y="104"/>
                  </a:lnTo>
                  <a:lnTo>
                    <a:pt x="196" y="104"/>
                  </a:lnTo>
                  <a:lnTo>
                    <a:pt x="198" y="102"/>
                  </a:lnTo>
                  <a:lnTo>
                    <a:pt x="202" y="102"/>
                  </a:lnTo>
                  <a:lnTo>
                    <a:pt x="202" y="102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8" y="104"/>
                  </a:lnTo>
                  <a:lnTo>
                    <a:pt x="208" y="106"/>
                  </a:lnTo>
                  <a:lnTo>
                    <a:pt x="208" y="108"/>
                  </a:lnTo>
                  <a:lnTo>
                    <a:pt x="210" y="110"/>
                  </a:lnTo>
                  <a:lnTo>
                    <a:pt x="210" y="114"/>
                  </a:lnTo>
                  <a:lnTo>
                    <a:pt x="210" y="116"/>
                  </a:lnTo>
                  <a:lnTo>
                    <a:pt x="210" y="118"/>
                  </a:lnTo>
                  <a:lnTo>
                    <a:pt x="214" y="114"/>
                  </a:lnTo>
                  <a:lnTo>
                    <a:pt x="220" y="108"/>
                  </a:lnTo>
                  <a:lnTo>
                    <a:pt x="222" y="106"/>
                  </a:lnTo>
                  <a:lnTo>
                    <a:pt x="224" y="104"/>
                  </a:lnTo>
                  <a:lnTo>
                    <a:pt x="228" y="102"/>
                  </a:lnTo>
                  <a:lnTo>
                    <a:pt x="228" y="100"/>
                  </a:lnTo>
                  <a:lnTo>
                    <a:pt x="230" y="100"/>
                  </a:lnTo>
                  <a:lnTo>
                    <a:pt x="232" y="98"/>
                  </a:lnTo>
                  <a:lnTo>
                    <a:pt x="234" y="98"/>
                  </a:lnTo>
                  <a:lnTo>
                    <a:pt x="236" y="96"/>
                  </a:lnTo>
                  <a:lnTo>
                    <a:pt x="238" y="96"/>
                  </a:lnTo>
                  <a:lnTo>
                    <a:pt x="240" y="96"/>
                  </a:lnTo>
                  <a:lnTo>
                    <a:pt x="242" y="96"/>
                  </a:lnTo>
                  <a:lnTo>
                    <a:pt x="242" y="96"/>
                  </a:lnTo>
                  <a:lnTo>
                    <a:pt x="244" y="96"/>
                  </a:lnTo>
                  <a:lnTo>
                    <a:pt x="244" y="96"/>
                  </a:lnTo>
                  <a:lnTo>
                    <a:pt x="244" y="96"/>
                  </a:lnTo>
                  <a:lnTo>
                    <a:pt x="244" y="98"/>
                  </a:lnTo>
                  <a:lnTo>
                    <a:pt x="246" y="100"/>
                  </a:lnTo>
                  <a:lnTo>
                    <a:pt x="246" y="100"/>
                  </a:lnTo>
                  <a:lnTo>
                    <a:pt x="248" y="102"/>
                  </a:lnTo>
                  <a:lnTo>
                    <a:pt x="248" y="104"/>
                  </a:lnTo>
                  <a:lnTo>
                    <a:pt x="248" y="106"/>
                  </a:lnTo>
                  <a:lnTo>
                    <a:pt x="248" y="106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52" y="106"/>
                  </a:lnTo>
                  <a:lnTo>
                    <a:pt x="254" y="108"/>
                  </a:lnTo>
                  <a:lnTo>
                    <a:pt x="256" y="108"/>
                  </a:lnTo>
                  <a:lnTo>
                    <a:pt x="260" y="108"/>
                  </a:lnTo>
                  <a:lnTo>
                    <a:pt x="264" y="108"/>
                  </a:lnTo>
                  <a:lnTo>
                    <a:pt x="268" y="108"/>
                  </a:lnTo>
                  <a:lnTo>
                    <a:pt x="266" y="100"/>
                  </a:lnTo>
                  <a:lnTo>
                    <a:pt x="264" y="94"/>
                  </a:lnTo>
                  <a:lnTo>
                    <a:pt x="264" y="90"/>
                  </a:lnTo>
                  <a:lnTo>
                    <a:pt x="264" y="88"/>
                  </a:lnTo>
                  <a:lnTo>
                    <a:pt x="262" y="86"/>
                  </a:lnTo>
                  <a:lnTo>
                    <a:pt x="262" y="84"/>
                  </a:lnTo>
                  <a:lnTo>
                    <a:pt x="260" y="78"/>
                  </a:lnTo>
                  <a:lnTo>
                    <a:pt x="258" y="74"/>
                  </a:lnTo>
                  <a:lnTo>
                    <a:pt x="256" y="70"/>
                  </a:lnTo>
                  <a:lnTo>
                    <a:pt x="254" y="68"/>
                  </a:lnTo>
                  <a:lnTo>
                    <a:pt x="254" y="64"/>
                  </a:lnTo>
                  <a:lnTo>
                    <a:pt x="252" y="60"/>
                  </a:lnTo>
                  <a:lnTo>
                    <a:pt x="250" y="58"/>
                  </a:lnTo>
                  <a:lnTo>
                    <a:pt x="250" y="54"/>
                  </a:lnTo>
                  <a:lnTo>
                    <a:pt x="250" y="54"/>
                  </a:lnTo>
                  <a:lnTo>
                    <a:pt x="250" y="52"/>
                  </a:lnTo>
                  <a:lnTo>
                    <a:pt x="250" y="52"/>
                  </a:lnTo>
                  <a:lnTo>
                    <a:pt x="250" y="50"/>
                  </a:lnTo>
                  <a:lnTo>
                    <a:pt x="250" y="50"/>
                  </a:lnTo>
                  <a:lnTo>
                    <a:pt x="250" y="48"/>
                  </a:lnTo>
                  <a:lnTo>
                    <a:pt x="252" y="46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50" y="40"/>
                  </a:lnTo>
                  <a:lnTo>
                    <a:pt x="246" y="36"/>
                  </a:lnTo>
                  <a:lnTo>
                    <a:pt x="244" y="34"/>
                  </a:lnTo>
                  <a:lnTo>
                    <a:pt x="244" y="32"/>
                  </a:lnTo>
                  <a:lnTo>
                    <a:pt x="242" y="30"/>
                  </a:lnTo>
                  <a:lnTo>
                    <a:pt x="240" y="28"/>
                  </a:lnTo>
                  <a:lnTo>
                    <a:pt x="236" y="20"/>
                  </a:lnTo>
                  <a:lnTo>
                    <a:pt x="230" y="12"/>
                  </a:lnTo>
                  <a:lnTo>
                    <a:pt x="212" y="14"/>
                  </a:lnTo>
                  <a:lnTo>
                    <a:pt x="210" y="14"/>
                  </a:lnTo>
                  <a:lnTo>
                    <a:pt x="210" y="18"/>
                  </a:lnTo>
                  <a:lnTo>
                    <a:pt x="208" y="20"/>
                  </a:lnTo>
                  <a:lnTo>
                    <a:pt x="206" y="20"/>
                  </a:lnTo>
                  <a:lnTo>
                    <a:pt x="206" y="22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2" y="24"/>
                  </a:lnTo>
                  <a:lnTo>
                    <a:pt x="200" y="24"/>
                  </a:lnTo>
                  <a:lnTo>
                    <a:pt x="198" y="24"/>
                  </a:lnTo>
                  <a:lnTo>
                    <a:pt x="194" y="24"/>
                  </a:lnTo>
                  <a:lnTo>
                    <a:pt x="190" y="24"/>
                  </a:lnTo>
                  <a:lnTo>
                    <a:pt x="182" y="24"/>
                  </a:lnTo>
                  <a:lnTo>
                    <a:pt x="178" y="24"/>
                  </a:lnTo>
                  <a:lnTo>
                    <a:pt x="174" y="24"/>
                  </a:lnTo>
                  <a:lnTo>
                    <a:pt x="172" y="24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2" y="26"/>
                  </a:lnTo>
                  <a:lnTo>
                    <a:pt x="160" y="26"/>
                  </a:lnTo>
                  <a:lnTo>
                    <a:pt x="158" y="24"/>
                  </a:lnTo>
                  <a:lnTo>
                    <a:pt x="156" y="24"/>
                  </a:lnTo>
                  <a:lnTo>
                    <a:pt x="154" y="22"/>
                  </a:lnTo>
                  <a:lnTo>
                    <a:pt x="152" y="20"/>
                  </a:lnTo>
                  <a:lnTo>
                    <a:pt x="150" y="18"/>
                  </a:lnTo>
                  <a:lnTo>
                    <a:pt x="148" y="18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6" y="18"/>
                  </a:lnTo>
                  <a:lnTo>
                    <a:pt x="134" y="16"/>
                  </a:lnTo>
                  <a:lnTo>
                    <a:pt x="132" y="14"/>
                  </a:lnTo>
                  <a:lnTo>
                    <a:pt x="132" y="12"/>
                  </a:lnTo>
                  <a:lnTo>
                    <a:pt x="128" y="10"/>
                  </a:lnTo>
                  <a:lnTo>
                    <a:pt x="128" y="8"/>
                  </a:lnTo>
                  <a:lnTo>
                    <a:pt x="126" y="6"/>
                  </a:lnTo>
                  <a:lnTo>
                    <a:pt x="124" y="4"/>
                  </a:lnTo>
                  <a:lnTo>
                    <a:pt x="122" y="4"/>
                  </a:lnTo>
                  <a:lnTo>
                    <a:pt x="120" y="2"/>
                  </a:lnTo>
                  <a:lnTo>
                    <a:pt x="118" y="0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8" y="6"/>
                  </a:lnTo>
                  <a:lnTo>
                    <a:pt x="96" y="8"/>
                  </a:lnTo>
                  <a:lnTo>
                    <a:pt x="94" y="8"/>
                  </a:lnTo>
                  <a:lnTo>
                    <a:pt x="88" y="8"/>
                  </a:lnTo>
                  <a:lnTo>
                    <a:pt x="84" y="8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56" y="14"/>
                  </a:lnTo>
                  <a:lnTo>
                    <a:pt x="50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6" y="6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6" y="68"/>
                  </a:lnTo>
                  <a:lnTo>
                    <a:pt x="6" y="70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0" y="8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8" y="96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2" y="96"/>
                  </a:lnTo>
                  <a:lnTo>
                    <a:pt x="24" y="96"/>
                  </a:lnTo>
                  <a:lnTo>
                    <a:pt x="24" y="96"/>
                  </a:lnTo>
                  <a:lnTo>
                    <a:pt x="24" y="98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8"/>
                  </a:lnTo>
                  <a:lnTo>
                    <a:pt x="40" y="110"/>
                  </a:lnTo>
                  <a:lnTo>
                    <a:pt x="42" y="112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6" y="116"/>
                  </a:lnTo>
                  <a:lnTo>
                    <a:pt x="48" y="114"/>
                  </a:lnTo>
                  <a:lnTo>
                    <a:pt x="50" y="114"/>
                  </a:lnTo>
                  <a:lnTo>
                    <a:pt x="52" y="112"/>
                  </a:lnTo>
                  <a:lnTo>
                    <a:pt x="54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6"/>
                  </a:lnTo>
                  <a:lnTo>
                    <a:pt x="62" y="106"/>
                  </a:lnTo>
                  <a:lnTo>
                    <a:pt x="64" y="104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2"/>
                  </a:lnTo>
                  <a:lnTo>
                    <a:pt x="70" y="102"/>
                  </a:lnTo>
                  <a:lnTo>
                    <a:pt x="72" y="102"/>
                  </a:lnTo>
                  <a:lnTo>
                    <a:pt x="74" y="104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6" y="112"/>
                  </a:lnTo>
                  <a:lnTo>
                    <a:pt x="88" y="112"/>
                  </a:lnTo>
                  <a:lnTo>
                    <a:pt x="92" y="114"/>
                  </a:lnTo>
                  <a:lnTo>
                    <a:pt x="94" y="114"/>
                  </a:lnTo>
                  <a:lnTo>
                    <a:pt x="98" y="114"/>
                  </a:lnTo>
                  <a:lnTo>
                    <a:pt x="102" y="114"/>
                  </a:lnTo>
                  <a:lnTo>
                    <a:pt x="104" y="114"/>
                  </a:lnTo>
                  <a:lnTo>
                    <a:pt x="108" y="112"/>
                  </a:lnTo>
                  <a:lnTo>
                    <a:pt x="112" y="112"/>
                  </a:lnTo>
                  <a:lnTo>
                    <a:pt x="118" y="112"/>
                  </a:lnTo>
                  <a:lnTo>
                    <a:pt x="122" y="110"/>
                  </a:lnTo>
                  <a:lnTo>
                    <a:pt x="126" y="110"/>
                  </a:lnTo>
                  <a:lnTo>
                    <a:pt x="130" y="110"/>
                  </a:lnTo>
                  <a:lnTo>
                    <a:pt x="132" y="112"/>
                  </a:lnTo>
                  <a:lnTo>
                    <a:pt x="134" y="1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9" name="Freeform 151">
              <a:extLst>
                <a:ext uri="{FF2B5EF4-FFF2-40B4-BE49-F238E27FC236}">
                  <a16:creationId xmlns:a16="http://schemas.microsoft.com/office/drawing/2014/main" id="{3F1A590F-9624-4733-BD92-CF4FF55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289" y="3477048"/>
              <a:ext cx="129766" cy="150256"/>
            </a:xfrm>
            <a:custGeom>
              <a:avLst/>
              <a:gdLst>
                <a:gd name="T0" fmla="*/ 0 w 76"/>
                <a:gd name="T1" fmla="*/ 8 h 88"/>
                <a:gd name="T2" fmla="*/ 4 w 76"/>
                <a:gd name="T3" fmla="*/ 24 h 88"/>
                <a:gd name="T4" fmla="*/ 6 w 76"/>
                <a:gd name="T5" fmla="*/ 30 h 88"/>
                <a:gd name="T6" fmla="*/ 8 w 76"/>
                <a:gd name="T7" fmla="*/ 36 h 88"/>
                <a:gd name="T8" fmla="*/ 14 w 76"/>
                <a:gd name="T9" fmla="*/ 46 h 88"/>
                <a:gd name="T10" fmla="*/ 18 w 76"/>
                <a:gd name="T11" fmla="*/ 54 h 88"/>
                <a:gd name="T12" fmla="*/ 22 w 76"/>
                <a:gd name="T13" fmla="*/ 62 h 88"/>
                <a:gd name="T14" fmla="*/ 28 w 76"/>
                <a:gd name="T15" fmla="*/ 68 h 88"/>
                <a:gd name="T16" fmla="*/ 28 w 76"/>
                <a:gd name="T17" fmla="*/ 72 h 88"/>
                <a:gd name="T18" fmla="*/ 30 w 76"/>
                <a:gd name="T19" fmla="*/ 76 h 88"/>
                <a:gd name="T20" fmla="*/ 30 w 76"/>
                <a:gd name="T21" fmla="*/ 78 h 88"/>
                <a:gd name="T22" fmla="*/ 28 w 76"/>
                <a:gd name="T23" fmla="*/ 80 h 88"/>
                <a:gd name="T24" fmla="*/ 28 w 76"/>
                <a:gd name="T25" fmla="*/ 80 h 88"/>
                <a:gd name="T26" fmla="*/ 24 w 76"/>
                <a:gd name="T27" fmla="*/ 84 h 88"/>
                <a:gd name="T28" fmla="*/ 18 w 76"/>
                <a:gd name="T29" fmla="*/ 86 h 88"/>
                <a:gd name="T30" fmla="*/ 24 w 76"/>
                <a:gd name="T31" fmla="*/ 86 h 88"/>
                <a:gd name="T32" fmla="*/ 30 w 76"/>
                <a:gd name="T33" fmla="*/ 88 h 88"/>
                <a:gd name="T34" fmla="*/ 34 w 76"/>
                <a:gd name="T35" fmla="*/ 86 h 88"/>
                <a:gd name="T36" fmla="*/ 36 w 76"/>
                <a:gd name="T37" fmla="*/ 86 h 88"/>
                <a:gd name="T38" fmla="*/ 38 w 76"/>
                <a:gd name="T39" fmla="*/ 86 h 88"/>
                <a:gd name="T40" fmla="*/ 38 w 76"/>
                <a:gd name="T41" fmla="*/ 84 h 88"/>
                <a:gd name="T42" fmla="*/ 40 w 76"/>
                <a:gd name="T43" fmla="*/ 80 h 88"/>
                <a:gd name="T44" fmla="*/ 40 w 76"/>
                <a:gd name="T45" fmla="*/ 76 h 88"/>
                <a:gd name="T46" fmla="*/ 40 w 76"/>
                <a:gd name="T47" fmla="*/ 74 h 88"/>
                <a:gd name="T48" fmla="*/ 42 w 76"/>
                <a:gd name="T49" fmla="*/ 72 h 88"/>
                <a:gd name="T50" fmla="*/ 44 w 76"/>
                <a:gd name="T51" fmla="*/ 70 h 88"/>
                <a:gd name="T52" fmla="*/ 46 w 76"/>
                <a:gd name="T53" fmla="*/ 70 h 88"/>
                <a:gd name="T54" fmla="*/ 48 w 76"/>
                <a:gd name="T55" fmla="*/ 68 h 88"/>
                <a:gd name="T56" fmla="*/ 50 w 76"/>
                <a:gd name="T57" fmla="*/ 68 h 88"/>
                <a:gd name="T58" fmla="*/ 52 w 76"/>
                <a:gd name="T59" fmla="*/ 70 h 88"/>
                <a:gd name="T60" fmla="*/ 52 w 76"/>
                <a:gd name="T61" fmla="*/ 72 h 88"/>
                <a:gd name="T62" fmla="*/ 54 w 76"/>
                <a:gd name="T63" fmla="*/ 76 h 88"/>
                <a:gd name="T64" fmla="*/ 54 w 76"/>
                <a:gd name="T65" fmla="*/ 82 h 88"/>
                <a:gd name="T66" fmla="*/ 54 w 76"/>
                <a:gd name="T67" fmla="*/ 88 h 88"/>
                <a:gd name="T68" fmla="*/ 58 w 76"/>
                <a:gd name="T69" fmla="*/ 84 h 88"/>
                <a:gd name="T70" fmla="*/ 62 w 76"/>
                <a:gd name="T71" fmla="*/ 82 h 88"/>
                <a:gd name="T72" fmla="*/ 64 w 76"/>
                <a:gd name="T73" fmla="*/ 80 h 88"/>
                <a:gd name="T74" fmla="*/ 64 w 76"/>
                <a:gd name="T75" fmla="*/ 80 h 88"/>
                <a:gd name="T76" fmla="*/ 64 w 76"/>
                <a:gd name="T77" fmla="*/ 76 h 88"/>
                <a:gd name="T78" fmla="*/ 64 w 76"/>
                <a:gd name="T79" fmla="*/ 70 h 88"/>
                <a:gd name="T80" fmla="*/ 66 w 76"/>
                <a:gd name="T81" fmla="*/ 68 h 88"/>
                <a:gd name="T82" fmla="*/ 66 w 76"/>
                <a:gd name="T83" fmla="*/ 66 h 88"/>
                <a:gd name="T84" fmla="*/ 66 w 76"/>
                <a:gd name="T85" fmla="*/ 66 h 88"/>
                <a:gd name="T86" fmla="*/ 70 w 76"/>
                <a:gd name="T87" fmla="*/ 64 h 88"/>
                <a:gd name="T88" fmla="*/ 72 w 76"/>
                <a:gd name="T89" fmla="*/ 64 h 88"/>
                <a:gd name="T90" fmla="*/ 76 w 76"/>
                <a:gd name="T91" fmla="*/ 62 h 88"/>
                <a:gd name="T92" fmla="*/ 76 w 76"/>
                <a:gd name="T93" fmla="*/ 62 h 88"/>
                <a:gd name="T94" fmla="*/ 76 w 76"/>
                <a:gd name="T95" fmla="*/ 60 h 88"/>
                <a:gd name="T96" fmla="*/ 76 w 76"/>
                <a:gd name="T97" fmla="*/ 58 h 88"/>
                <a:gd name="T98" fmla="*/ 74 w 76"/>
                <a:gd name="T99" fmla="*/ 56 h 88"/>
                <a:gd name="T100" fmla="*/ 74 w 76"/>
                <a:gd name="T101" fmla="*/ 52 h 88"/>
                <a:gd name="T102" fmla="*/ 70 w 76"/>
                <a:gd name="T103" fmla="*/ 50 h 88"/>
                <a:gd name="T104" fmla="*/ 66 w 76"/>
                <a:gd name="T105" fmla="*/ 48 h 88"/>
                <a:gd name="T106" fmla="*/ 60 w 76"/>
                <a:gd name="T107" fmla="*/ 44 h 88"/>
                <a:gd name="T108" fmla="*/ 56 w 76"/>
                <a:gd name="T109" fmla="*/ 40 h 88"/>
                <a:gd name="T110" fmla="*/ 48 w 76"/>
                <a:gd name="T111" fmla="*/ 32 h 88"/>
                <a:gd name="T112" fmla="*/ 42 w 76"/>
                <a:gd name="T113" fmla="*/ 26 h 88"/>
                <a:gd name="T114" fmla="*/ 36 w 76"/>
                <a:gd name="T115" fmla="*/ 12 h 88"/>
                <a:gd name="T116" fmla="*/ 30 w 76"/>
                <a:gd name="T1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" h="88">
                  <a:moveTo>
                    <a:pt x="0" y="8"/>
                  </a:moveTo>
                  <a:lnTo>
                    <a:pt x="0" y="8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10" y="42"/>
                  </a:lnTo>
                  <a:lnTo>
                    <a:pt x="14" y="46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6" y="82"/>
                  </a:lnTo>
                  <a:lnTo>
                    <a:pt x="24" y="84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40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2" y="72"/>
                  </a:lnTo>
                  <a:lnTo>
                    <a:pt x="52" y="74"/>
                  </a:lnTo>
                  <a:lnTo>
                    <a:pt x="54" y="76"/>
                  </a:lnTo>
                  <a:lnTo>
                    <a:pt x="54" y="78"/>
                  </a:lnTo>
                  <a:lnTo>
                    <a:pt x="54" y="82"/>
                  </a:lnTo>
                  <a:lnTo>
                    <a:pt x="54" y="84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4" y="7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4" y="64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0"/>
                  </a:lnTo>
                  <a:lnTo>
                    <a:pt x="76" y="60"/>
                  </a:lnTo>
                  <a:lnTo>
                    <a:pt x="76" y="58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4" y="54"/>
                  </a:lnTo>
                  <a:lnTo>
                    <a:pt x="74" y="52"/>
                  </a:lnTo>
                  <a:lnTo>
                    <a:pt x="72" y="52"/>
                  </a:lnTo>
                  <a:lnTo>
                    <a:pt x="70" y="50"/>
                  </a:lnTo>
                  <a:lnTo>
                    <a:pt x="68" y="50"/>
                  </a:lnTo>
                  <a:lnTo>
                    <a:pt x="66" y="48"/>
                  </a:lnTo>
                  <a:lnTo>
                    <a:pt x="62" y="46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6" y="40"/>
                  </a:lnTo>
                  <a:lnTo>
                    <a:pt x="52" y="36"/>
                  </a:lnTo>
                  <a:lnTo>
                    <a:pt x="48" y="32"/>
                  </a:lnTo>
                  <a:lnTo>
                    <a:pt x="44" y="28"/>
                  </a:lnTo>
                  <a:lnTo>
                    <a:pt x="42" y="26"/>
                  </a:lnTo>
                  <a:lnTo>
                    <a:pt x="40" y="22"/>
                  </a:lnTo>
                  <a:lnTo>
                    <a:pt x="36" y="12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0" name="Freeform 152">
              <a:extLst>
                <a:ext uri="{FF2B5EF4-FFF2-40B4-BE49-F238E27FC236}">
                  <a16:creationId xmlns:a16="http://schemas.microsoft.com/office/drawing/2014/main" id="{05C84CBF-B73A-4B80-92C2-6DC2FC77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289" y="3477048"/>
              <a:ext cx="129766" cy="150256"/>
            </a:xfrm>
            <a:custGeom>
              <a:avLst/>
              <a:gdLst>
                <a:gd name="T0" fmla="*/ 0 w 76"/>
                <a:gd name="T1" fmla="*/ 8 h 88"/>
                <a:gd name="T2" fmla="*/ 4 w 76"/>
                <a:gd name="T3" fmla="*/ 24 h 88"/>
                <a:gd name="T4" fmla="*/ 6 w 76"/>
                <a:gd name="T5" fmla="*/ 30 h 88"/>
                <a:gd name="T6" fmla="*/ 8 w 76"/>
                <a:gd name="T7" fmla="*/ 36 h 88"/>
                <a:gd name="T8" fmla="*/ 14 w 76"/>
                <a:gd name="T9" fmla="*/ 46 h 88"/>
                <a:gd name="T10" fmla="*/ 18 w 76"/>
                <a:gd name="T11" fmla="*/ 54 h 88"/>
                <a:gd name="T12" fmla="*/ 22 w 76"/>
                <a:gd name="T13" fmla="*/ 62 h 88"/>
                <a:gd name="T14" fmla="*/ 28 w 76"/>
                <a:gd name="T15" fmla="*/ 68 h 88"/>
                <a:gd name="T16" fmla="*/ 28 w 76"/>
                <a:gd name="T17" fmla="*/ 72 h 88"/>
                <a:gd name="T18" fmla="*/ 30 w 76"/>
                <a:gd name="T19" fmla="*/ 76 h 88"/>
                <a:gd name="T20" fmla="*/ 30 w 76"/>
                <a:gd name="T21" fmla="*/ 78 h 88"/>
                <a:gd name="T22" fmla="*/ 28 w 76"/>
                <a:gd name="T23" fmla="*/ 80 h 88"/>
                <a:gd name="T24" fmla="*/ 28 w 76"/>
                <a:gd name="T25" fmla="*/ 80 h 88"/>
                <a:gd name="T26" fmla="*/ 24 w 76"/>
                <a:gd name="T27" fmla="*/ 84 h 88"/>
                <a:gd name="T28" fmla="*/ 18 w 76"/>
                <a:gd name="T29" fmla="*/ 86 h 88"/>
                <a:gd name="T30" fmla="*/ 24 w 76"/>
                <a:gd name="T31" fmla="*/ 86 h 88"/>
                <a:gd name="T32" fmla="*/ 30 w 76"/>
                <a:gd name="T33" fmla="*/ 88 h 88"/>
                <a:gd name="T34" fmla="*/ 34 w 76"/>
                <a:gd name="T35" fmla="*/ 86 h 88"/>
                <a:gd name="T36" fmla="*/ 36 w 76"/>
                <a:gd name="T37" fmla="*/ 86 h 88"/>
                <a:gd name="T38" fmla="*/ 38 w 76"/>
                <a:gd name="T39" fmla="*/ 86 h 88"/>
                <a:gd name="T40" fmla="*/ 38 w 76"/>
                <a:gd name="T41" fmla="*/ 84 h 88"/>
                <a:gd name="T42" fmla="*/ 40 w 76"/>
                <a:gd name="T43" fmla="*/ 80 h 88"/>
                <a:gd name="T44" fmla="*/ 40 w 76"/>
                <a:gd name="T45" fmla="*/ 76 h 88"/>
                <a:gd name="T46" fmla="*/ 40 w 76"/>
                <a:gd name="T47" fmla="*/ 74 h 88"/>
                <a:gd name="T48" fmla="*/ 42 w 76"/>
                <a:gd name="T49" fmla="*/ 72 h 88"/>
                <a:gd name="T50" fmla="*/ 44 w 76"/>
                <a:gd name="T51" fmla="*/ 70 h 88"/>
                <a:gd name="T52" fmla="*/ 46 w 76"/>
                <a:gd name="T53" fmla="*/ 70 h 88"/>
                <a:gd name="T54" fmla="*/ 48 w 76"/>
                <a:gd name="T55" fmla="*/ 68 h 88"/>
                <a:gd name="T56" fmla="*/ 50 w 76"/>
                <a:gd name="T57" fmla="*/ 68 h 88"/>
                <a:gd name="T58" fmla="*/ 52 w 76"/>
                <a:gd name="T59" fmla="*/ 70 h 88"/>
                <a:gd name="T60" fmla="*/ 52 w 76"/>
                <a:gd name="T61" fmla="*/ 72 h 88"/>
                <a:gd name="T62" fmla="*/ 54 w 76"/>
                <a:gd name="T63" fmla="*/ 76 h 88"/>
                <a:gd name="T64" fmla="*/ 54 w 76"/>
                <a:gd name="T65" fmla="*/ 82 h 88"/>
                <a:gd name="T66" fmla="*/ 54 w 76"/>
                <a:gd name="T67" fmla="*/ 88 h 88"/>
                <a:gd name="T68" fmla="*/ 58 w 76"/>
                <a:gd name="T69" fmla="*/ 84 h 88"/>
                <a:gd name="T70" fmla="*/ 62 w 76"/>
                <a:gd name="T71" fmla="*/ 82 h 88"/>
                <a:gd name="T72" fmla="*/ 64 w 76"/>
                <a:gd name="T73" fmla="*/ 80 h 88"/>
                <a:gd name="T74" fmla="*/ 64 w 76"/>
                <a:gd name="T75" fmla="*/ 80 h 88"/>
                <a:gd name="T76" fmla="*/ 64 w 76"/>
                <a:gd name="T77" fmla="*/ 76 h 88"/>
                <a:gd name="T78" fmla="*/ 64 w 76"/>
                <a:gd name="T79" fmla="*/ 70 h 88"/>
                <a:gd name="T80" fmla="*/ 66 w 76"/>
                <a:gd name="T81" fmla="*/ 68 h 88"/>
                <a:gd name="T82" fmla="*/ 66 w 76"/>
                <a:gd name="T83" fmla="*/ 66 h 88"/>
                <a:gd name="T84" fmla="*/ 66 w 76"/>
                <a:gd name="T85" fmla="*/ 66 h 88"/>
                <a:gd name="T86" fmla="*/ 70 w 76"/>
                <a:gd name="T87" fmla="*/ 64 h 88"/>
                <a:gd name="T88" fmla="*/ 72 w 76"/>
                <a:gd name="T89" fmla="*/ 64 h 88"/>
                <a:gd name="T90" fmla="*/ 76 w 76"/>
                <a:gd name="T91" fmla="*/ 62 h 88"/>
                <a:gd name="T92" fmla="*/ 76 w 76"/>
                <a:gd name="T93" fmla="*/ 62 h 88"/>
                <a:gd name="T94" fmla="*/ 76 w 76"/>
                <a:gd name="T95" fmla="*/ 60 h 88"/>
                <a:gd name="T96" fmla="*/ 76 w 76"/>
                <a:gd name="T97" fmla="*/ 58 h 88"/>
                <a:gd name="T98" fmla="*/ 74 w 76"/>
                <a:gd name="T99" fmla="*/ 56 h 88"/>
                <a:gd name="T100" fmla="*/ 74 w 76"/>
                <a:gd name="T101" fmla="*/ 52 h 88"/>
                <a:gd name="T102" fmla="*/ 70 w 76"/>
                <a:gd name="T103" fmla="*/ 50 h 88"/>
                <a:gd name="T104" fmla="*/ 66 w 76"/>
                <a:gd name="T105" fmla="*/ 48 h 88"/>
                <a:gd name="T106" fmla="*/ 60 w 76"/>
                <a:gd name="T107" fmla="*/ 44 h 88"/>
                <a:gd name="T108" fmla="*/ 56 w 76"/>
                <a:gd name="T109" fmla="*/ 40 h 88"/>
                <a:gd name="T110" fmla="*/ 48 w 76"/>
                <a:gd name="T111" fmla="*/ 32 h 88"/>
                <a:gd name="T112" fmla="*/ 42 w 76"/>
                <a:gd name="T113" fmla="*/ 26 h 88"/>
                <a:gd name="T114" fmla="*/ 36 w 76"/>
                <a:gd name="T115" fmla="*/ 12 h 88"/>
                <a:gd name="T116" fmla="*/ 30 w 76"/>
                <a:gd name="T1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" h="88">
                  <a:moveTo>
                    <a:pt x="0" y="8"/>
                  </a:moveTo>
                  <a:lnTo>
                    <a:pt x="0" y="8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8" y="36"/>
                  </a:lnTo>
                  <a:lnTo>
                    <a:pt x="10" y="42"/>
                  </a:lnTo>
                  <a:lnTo>
                    <a:pt x="14" y="46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2"/>
                  </a:lnTo>
                  <a:lnTo>
                    <a:pt x="30" y="74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8" y="80"/>
                  </a:lnTo>
                  <a:lnTo>
                    <a:pt x="26" y="82"/>
                  </a:lnTo>
                  <a:lnTo>
                    <a:pt x="24" y="84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6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38" y="84"/>
                  </a:lnTo>
                  <a:lnTo>
                    <a:pt x="38" y="82"/>
                  </a:lnTo>
                  <a:lnTo>
                    <a:pt x="40" y="80"/>
                  </a:lnTo>
                  <a:lnTo>
                    <a:pt x="40" y="78"/>
                  </a:lnTo>
                  <a:lnTo>
                    <a:pt x="40" y="76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2" y="72"/>
                  </a:lnTo>
                  <a:lnTo>
                    <a:pt x="52" y="74"/>
                  </a:lnTo>
                  <a:lnTo>
                    <a:pt x="54" y="76"/>
                  </a:lnTo>
                  <a:lnTo>
                    <a:pt x="54" y="78"/>
                  </a:lnTo>
                  <a:lnTo>
                    <a:pt x="54" y="82"/>
                  </a:lnTo>
                  <a:lnTo>
                    <a:pt x="54" y="84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78"/>
                  </a:lnTo>
                  <a:lnTo>
                    <a:pt x="64" y="76"/>
                  </a:lnTo>
                  <a:lnTo>
                    <a:pt x="64" y="7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4" y="64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0"/>
                  </a:lnTo>
                  <a:lnTo>
                    <a:pt x="76" y="60"/>
                  </a:lnTo>
                  <a:lnTo>
                    <a:pt x="76" y="58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4" y="54"/>
                  </a:lnTo>
                  <a:lnTo>
                    <a:pt x="74" y="52"/>
                  </a:lnTo>
                  <a:lnTo>
                    <a:pt x="72" y="52"/>
                  </a:lnTo>
                  <a:lnTo>
                    <a:pt x="70" y="50"/>
                  </a:lnTo>
                  <a:lnTo>
                    <a:pt x="68" y="50"/>
                  </a:lnTo>
                  <a:lnTo>
                    <a:pt x="66" y="48"/>
                  </a:lnTo>
                  <a:lnTo>
                    <a:pt x="62" y="46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6" y="40"/>
                  </a:lnTo>
                  <a:lnTo>
                    <a:pt x="52" y="36"/>
                  </a:lnTo>
                  <a:lnTo>
                    <a:pt x="48" y="32"/>
                  </a:lnTo>
                  <a:lnTo>
                    <a:pt x="44" y="28"/>
                  </a:lnTo>
                  <a:lnTo>
                    <a:pt x="42" y="26"/>
                  </a:lnTo>
                  <a:lnTo>
                    <a:pt x="40" y="22"/>
                  </a:lnTo>
                  <a:lnTo>
                    <a:pt x="36" y="12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1" name="Freeform 153">
              <a:extLst>
                <a:ext uri="{FF2B5EF4-FFF2-40B4-BE49-F238E27FC236}">
                  <a16:creationId xmlns:a16="http://schemas.microsoft.com/office/drawing/2014/main" id="{834CB2AC-6D9D-4733-900B-436D277C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035" y="3425825"/>
              <a:ext cx="150256" cy="112691"/>
            </a:xfrm>
            <a:custGeom>
              <a:avLst/>
              <a:gdLst>
                <a:gd name="T0" fmla="*/ 0 w 88"/>
                <a:gd name="T1" fmla="*/ 18 h 66"/>
                <a:gd name="T2" fmla="*/ 8 w 88"/>
                <a:gd name="T3" fmla="*/ 12 h 66"/>
                <a:gd name="T4" fmla="*/ 18 w 88"/>
                <a:gd name="T5" fmla="*/ 6 h 66"/>
                <a:gd name="T6" fmla="*/ 22 w 88"/>
                <a:gd name="T7" fmla="*/ 2 h 66"/>
                <a:gd name="T8" fmla="*/ 28 w 88"/>
                <a:gd name="T9" fmla="*/ 0 h 66"/>
                <a:gd name="T10" fmla="*/ 32 w 88"/>
                <a:gd name="T11" fmla="*/ 0 h 66"/>
                <a:gd name="T12" fmla="*/ 34 w 88"/>
                <a:gd name="T13" fmla="*/ 0 h 66"/>
                <a:gd name="T14" fmla="*/ 36 w 88"/>
                <a:gd name="T15" fmla="*/ 2 h 66"/>
                <a:gd name="T16" fmla="*/ 40 w 88"/>
                <a:gd name="T17" fmla="*/ 4 h 66"/>
                <a:gd name="T18" fmla="*/ 44 w 88"/>
                <a:gd name="T19" fmla="*/ 8 h 66"/>
                <a:gd name="T20" fmla="*/ 48 w 88"/>
                <a:gd name="T21" fmla="*/ 10 h 66"/>
                <a:gd name="T22" fmla="*/ 50 w 88"/>
                <a:gd name="T23" fmla="*/ 10 h 66"/>
                <a:gd name="T24" fmla="*/ 56 w 88"/>
                <a:gd name="T25" fmla="*/ 10 h 66"/>
                <a:gd name="T26" fmla="*/ 60 w 88"/>
                <a:gd name="T27" fmla="*/ 10 h 66"/>
                <a:gd name="T28" fmla="*/ 62 w 88"/>
                <a:gd name="T29" fmla="*/ 10 h 66"/>
                <a:gd name="T30" fmla="*/ 66 w 88"/>
                <a:gd name="T31" fmla="*/ 14 h 66"/>
                <a:gd name="T32" fmla="*/ 72 w 88"/>
                <a:gd name="T33" fmla="*/ 18 h 66"/>
                <a:gd name="T34" fmla="*/ 78 w 88"/>
                <a:gd name="T35" fmla="*/ 26 h 66"/>
                <a:gd name="T36" fmla="*/ 88 w 88"/>
                <a:gd name="T37" fmla="*/ 38 h 66"/>
                <a:gd name="T38" fmla="*/ 86 w 88"/>
                <a:gd name="T39" fmla="*/ 46 h 66"/>
                <a:gd name="T40" fmla="*/ 82 w 88"/>
                <a:gd name="T41" fmla="*/ 52 h 66"/>
                <a:gd name="T42" fmla="*/ 80 w 88"/>
                <a:gd name="T43" fmla="*/ 56 h 66"/>
                <a:gd name="T44" fmla="*/ 78 w 88"/>
                <a:gd name="T45" fmla="*/ 58 h 66"/>
                <a:gd name="T46" fmla="*/ 72 w 88"/>
                <a:gd name="T47" fmla="*/ 60 h 66"/>
                <a:gd name="T48" fmla="*/ 66 w 88"/>
                <a:gd name="T49" fmla="*/ 64 h 66"/>
                <a:gd name="T50" fmla="*/ 44 w 88"/>
                <a:gd name="T51" fmla="*/ 66 h 66"/>
                <a:gd name="T52" fmla="*/ 44 w 88"/>
                <a:gd name="T53" fmla="*/ 56 h 66"/>
                <a:gd name="T54" fmla="*/ 42 w 88"/>
                <a:gd name="T55" fmla="*/ 52 h 66"/>
                <a:gd name="T56" fmla="*/ 38 w 88"/>
                <a:gd name="T57" fmla="*/ 44 h 66"/>
                <a:gd name="T58" fmla="*/ 36 w 88"/>
                <a:gd name="T59" fmla="*/ 40 h 66"/>
                <a:gd name="T60" fmla="*/ 34 w 88"/>
                <a:gd name="T61" fmla="*/ 38 h 66"/>
                <a:gd name="T62" fmla="*/ 32 w 88"/>
                <a:gd name="T63" fmla="*/ 38 h 66"/>
                <a:gd name="T64" fmla="*/ 28 w 88"/>
                <a:gd name="T65" fmla="*/ 36 h 66"/>
                <a:gd name="T66" fmla="*/ 22 w 88"/>
                <a:gd name="T67" fmla="*/ 34 h 66"/>
                <a:gd name="T68" fmla="*/ 16 w 88"/>
                <a:gd name="T69" fmla="*/ 34 h 66"/>
                <a:gd name="T70" fmla="*/ 14 w 88"/>
                <a:gd name="T71" fmla="*/ 32 h 66"/>
                <a:gd name="T72" fmla="*/ 10 w 88"/>
                <a:gd name="T73" fmla="*/ 28 h 66"/>
                <a:gd name="T74" fmla="*/ 6 w 88"/>
                <a:gd name="T75" fmla="*/ 24 h 66"/>
                <a:gd name="T76" fmla="*/ 0 w 88"/>
                <a:gd name="T77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66">
                  <a:moveTo>
                    <a:pt x="0" y="18"/>
                  </a:moveTo>
                  <a:lnTo>
                    <a:pt x="0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68" y="16"/>
                  </a:lnTo>
                  <a:lnTo>
                    <a:pt x="72" y="18"/>
                  </a:lnTo>
                  <a:lnTo>
                    <a:pt x="74" y="22"/>
                  </a:lnTo>
                  <a:lnTo>
                    <a:pt x="78" y="26"/>
                  </a:lnTo>
                  <a:lnTo>
                    <a:pt x="84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58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44" y="66"/>
                  </a:lnTo>
                  <a:lnTo>
                    <a:pt x="44" y="60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48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2" y="34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2" y="2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2" name="Freeform 154">
              <a:extLst>
                <a:ext uri="{FF2B5EF4-FFF2-40B4-BE49-F238E27FC236}">
                  <a16:creationId xmlns:a16="http://schemas.microsoft.com/office/drawing/2014/main" id="{3EF756D7-29D5-4C82-9B87-199287FF6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035" y="3425825"/>
              <a:ext cx="150256" cy="112691"/>
            </a:xfrm>
            <a:custGeom>
              <a:avLst/>
              <a:gdLst>
                <a:gd name="T0" fmla="*/ 0 w 88"/>
                <a:gd name="T1" fmla="*/ 18 h 66"/>
                <a:gd name="T2" fmla="*/ 8 w 88"/>
                <a:gd name="T3" fmla="*/ 12 h 66"/>
                <a:gd name="T4" fmla="*/ 18 w 88"/>
                <a:gd name="T5" fmla="*/ 6 h 66"/>
                <a:gd name="T6" fmla="*/ 22 w 88"/>
                <a:gd name="T7" fmla="*/ 2 h 66"/>
                <a:gd name="T8" fmla="*/ 28 w 88"/>
                <a:gd name="T9" fmla="*/ 0 h 66"/>
                <a:gd name="T10" fmla="*/ 32 w 88"/>
                <a:gd name="T11" fmla="*/ 0 h 66"/>
                <a:gd name="T12" fmla="*/ 34 w 88"/>
                <a:gd name="T13" fmla="*/ 0 h 66"/>
                <a:gd name="T14" fmla="*/ 36 w 88"/>
                <a:gd name="T15" fmla="*/ 2 h 66"/>
                <a:gd name="T16" fmla="*/ 40 w 88"/>
                <a:gd name="T17" fmla="*/ 4 h 66"/>
                <a:gd name="T18" fmla="*/ 44 w 88"/>
                <a:gd name="T19" fmla="*/ 8 h 66"/>
                <a:gd name="T20" fmla="*/ 48 w 88"/>
                <a:gd name="T21" fmla="*/ 10 h 66"/>
                <a:gd name="T22" fmla="*/ 50 w 88"/>
                <a:gd name="T23" fmla="*/ 10 h 66"/>
                <a:gd name="T24" fmla="*/ 56 w 88"/>
                <a:gd name="T25" fmla="*/ 10 h 66"/>
                <a:gd name="T26" fmla="*/ 60 w 88"/>
                <a:gd name="T27" fmla="*/ 10 h 66"/>
                <a:gd name="T28" fmla="*/ 62 w 88"/>
                <a:gd name="T29" fmla="*/ 10 h 66"/>
                <a:gd name="T30" fmla="*/ 66 w 88"/>
                <a:gd name="T31" fmla="*/ 14 h 66"/>
                <a:gd name="T32" fmla="*/ 72 w 88"/>
                <a:gd name="T33" fmla="*/ 18 h 66"/>
                <a:gd name="T34" fmla="*/ 78 w 88"/>
                <a:gd name="T35" fmla="*/ 26 h 66"/>
                <a:gd name="T36" fmla="*/ 88 w 88"/>
                <a:gd name="T37" fmla="*/ 38 h 66"/>
                <a:gd name="T38" fmla="*/ 86 w 88"/>
                <a:gd name="T39" fmla="*/ 46 h 66"/>
                <a:gd name="T40" fmla="*/ 82 w 88"/>
                <a:gd name="T41" fmla="*/ 52 h 66"/>
                <a:gd name="T42" fmla="*/ 80 w 88"/>
                <a:gd name="T43" fmla="*/ 56 h 66"/>
                <a:gd name="T44" fmla="*/ 78 w 88"/>
                <a:gd name="T45" fmla="*/ 58 h 66"/>
                <a:gd name="T46" fmla="*/ 72 w 88"/>
                <a:gd name="T47" fmla="*/ 60 h 66"/>
                <a:gd name="T48" fmla="*/ 66 w 88"/>
                <a:gd name="T49" fmla="*/ 64 h 66"/>
                <a:gd name="T50" fmla="*/ 44 w 88"/>
                <a:gd name="T51" fmla="*/ 66 h 66"/>
                <a:gd name="T52" fmla="*/ 44 w 88"/>
                <a:gd name="T53" fmla="*/ 56 h 66"/>
                <a:gd name="T54" fmla="*/ 42 w 88"/>
                <a:gd name="T55" fmla="*/ 52 h 66"/>
                <a:gd name="T56" fmla="*/ 38 w 88"/>
                <a:gd name="T57" fmla="*/ 44 h 66"/>
                <a:gd name="T58" fmla="*/ 36 w 88"/>
                <a:gd name="T59" fmla="*/ 40 h 66"/>
                <a:gd name="T60" fmla="*/ 34 w 88"/>
                <a:gd name="T61" fmla="*/ 38 h 66"/>
                <a:gd name="T62" fmla="*/ 32 w 88"/>
                <a:gd name="T63" fmla="*/ 38 h 66"/>
                <a:gd name="T64" fmla="*/ 28 w 88"/>
                <a:gd name="T65" fmla="*/ 36 h 66"/>
                <a:gd name="T66" fmla="*/ 22 w 88"/>
                <a:gd name="T67" fmla="*/ 34 h 66"/>
                <a:gd name="T68" fmla="*/ 16 w 88"/>
                <a:gd name="T69" fmla="*/ 34 h 66"/>
                <a:gd name="T70" fmla="*/ 14 w 88"/>
                <a:gd name="T71" fmla="*/ 32 h 66"/>
                <a:gd name="T72" fmla="*/ 10 w 88"/>
                <a:gd name="T73" fmla="*/ 28 h 66"/>
                <a:gd name="T74" fmla="*/ 6 w 88"/>
                <a:gd name="T75" fmla="*/ 24 h 66"/>
                <a:gd name="T76" fmla="*/ 0 w 88"/>
                <a:gd name="T77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66">
                  <a:moveTo>
                    <a:pt x="0" y="18"/>
                  </a:moveTo>
                  <a:lnTo>
                    <a:pt x="0" y="18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12" y="10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4" y="12"/>
                  </a:lnTo>
                  <a:lnTo>
                    <a:pt x="66" y="14"/>
                  </a:lnTo>
                  <a:lnTo>
                    <a:pt x="68" y="16"/>
                  </a:lnTo>
                  <a:lnTo>
                    <a:pt x="72" y="18"/>
                  </a:lnTo>
                  <a:lnTo>
                    <a:pt x="74" y="22"/>
                  </a:lnTo>
                  <a:lnTo>
                    <a:pt x="78" y="26"/>
                  </a:lnTo>
                  <a:lnTo>
                    <a:pt x="84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6" y="46"/>
                  </a:lnTo>
                  <a:lnTo>
                    <a:pt x="84" y="50"/>
                  </a:lnTo>
                  <a:lnTo>
                    <a:pt x="82" y="52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58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44" y="66"/>
                  </a:lnTo>
                  <a:lnTo>
                    <a:pt x="44" y="60"/>
                  </a:lnTo>
                  <a:lnTo>
                    <a:pt x="44" y="56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48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28" y="36"/>
                  </a:lnTo>
                  <a:lnTo>
                    <a:pt x="24" y="36"/>
                  </a:lnTo>
                  <a:lnTo>
                    <a:pt x="22" y="34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2" y="2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3" name="Freeform 155">
              <a:extLst>
                <a:ext uri="{FF2B5EF4-FFF2-40B4-BE49-F238E27FC236}">
                  <a16:creationId xmlns:a16="http://schemas.microsoft.com/office/drawing/2014/main" id="{28DD59AF-D994-4321-9103-E511AF068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10" y="3490708"/>
              <a:ext cx="92202" cy="133181"/>
            </a:xfrm>
            <a:custGeom>
              <a:avLst/>
              <a:gdLst>
                <a:gd name="T0" fmla="*/ 54 w 54"/>
                <a:gd name="T1" fmla="*/ 70 h 78"/>
                <a:gd name="T2" fmla="*/ 54 w 54"/>
                <a:gd name="T3" fmla="*/ 70 h 78"/>
                <a:gd name="T4" fmla="*/ 54 w 54"/>
                <a:gd name="T5" fmla="*/ 70 h 78"/>
                <a:gd name="T6" fmla="*/ 54 w 54"/>
                <a:gd name="T7" fmla="*/ 72 h 78"/>
                <a:gd name="T8" fmla="*/ 52 w 54"/>
                <a:gd name="T9" fmla="*/ 72 h 78"/>
                <a:gd name="T10" fmla="*/ 52 w 54"/>
                <a:gd name="T11" fmla="*/ 72 h 78"/>
                <a:gd name="T12" fmla="*/ 50 w 54"/>
                <a:gd name="T13" fmla="*/ 74 h 78"/>
                <a:gd name="T14" fmla="*/ 48 w 54"/>
                <a:gd name="T15" fmla="*/ 76 h 78"/>
                <a:gd name="T16" fmla="*/ 44 w 54"/>
                <a:gd name="T17" fmla="*/ 78 h 78"/>
                <a:gd name="T18" fmla="*/ 42 w 54"/>
                <a:gd name="T19" fmla="*/ 78 h 78"/>
                <a:gd name="T20" fmla="*/ 42 w 54"/>
                <a:gd name="T21" fmla="*/ 76 h 78"/>
                <a:gd name="T22" fmla="*/ 40 w 54"/>
                <a:gd name="T23" fmla="*/ 72 h 78"/>
                <a:gd name="T24" fmla="*/ 38 w 54"/>
                <a:gd name="T25" fmla="*/ 68 h 78"/>
                <a:gd name="T26" fmla="*/ 38 w 54"/>
                <a:gd name="T27" fmla="*/ 66 h 78"/>
                <a:gd name="T28" fmla="*/ 36 w 54"/>
                <a:gd name="T29" fmla="*/ 66 h 78"/>
                <a:gd name="T30" fmla="*/ 36 w 54"/>
                <a:gd name="T31" fmla="*/ 64 h 78"/>
                <a:gd name="T32" fmla="*/ 34 w 54"/>
                <a:gd name="T33" fmla="*/ 62 h 78"/>
                <a:gd name="T34" fmla="*/ 30 w 54"/>
                <a:gd name="T35" fmla="*/ 60 h 78"/>
                <a:gd name="T36" fmla="*/ 26 w 54"/>
                <a:gd name="T37" fmla="*/ 58 h 78"/>
                <a:gd name="T38" fmla="*/ 24 w 54"/>
                <a:gd name="T39" fmla="*/ 58 h 78"/>
                <a:gd name="T40" fmla="*/ 20 w 54"/>
                <a:gd name="T41" fmla="*/ 54 h 78"/>
                <a:gd name="T42" fmla="*/ 16 w 54"/>
                <a:gd name="T43" fmla="*/ 50 h 78"/>
                <a:gd name="T44" fmla="*/ 14 w 54"/>
                <a:gd name="T45" fmla="*/ 48 h 78"/>
                <a:gd name="T46" fmla="*/ 14 w 54"/>
                <a:gd name="T47" fmla="*/ 46 h 78"/>
                <a:gd name="T48" fmla="*/ 12 w 54"/>
                <a:gd name="T49" fmla="*/ 44 h 78"/>
                <a:gd name="T50" fmla="*/ 10 w 54"/>
                <a:gd name="T51" fmla="*/ 42 h 78"/>
                <a:gd name="T52" fmla="*/ 6 w 54"/>
                <a:gd name="T53" fmla="*/ 34 h 78"/>
                <a:gd name="T54" fmla="*/ 0 w 54"/>
                <a:gd name="T55" fmla="*/ 26 h 78"/>
                <a:gd name="T56" fmla="*/ 2 w 54"/>
                <a:gd name="T57" fmla="*/ 26 h 78"/>
                <a:gd name="T58" fmla="*/ 8 w 54"/>
                <a:gd name="T59" fmla="*/ 24 h 78"/>
                <a:gd name="T60" fmla="*/ 10 w 54"/>
                <a:gd name="T61" fmla="*/ 22 h 78"/>
                <a:gd name="T62" fmla="*/ 12 w 54"/>
                <a:gd name="T63" fmla="*/ 22 h 78"/>
                <a:gd name="T64" fmla="*/ 14 w 54"/>
                <a:gd name="T65" fmla="*/ 20 h 78"/>
                <a:gd name="T66" fmla="*/ 16 w 54"/>
                <a:gd name="T67" fmla="*/ 18 h 78"/>
                <a:gd name="T68" fmla="*/ 16 w 54"/>
                <a:gd name="T69" fmla="*/ 18 h 78"/>
                <a:gd name="T70" fmla="*/ 18 w 54"/>
                <a:gd name="T71" fmla="*/ 18 h 78"/>
                <a:gd name="T72" fmla="*/ 18 w 54"/>
                <a:gd name="T73" fmla="*/ 14 h 78"/>
                <a:gd name="T74" fmla="*/ 20 w 54"/>
                <a:gd name="T75" fmla="*/ 12 h 78"/>
                <a:gd name="T76" fmla="*/ 22 w 54"/>
                <a:gd name="T77" fmla="*/ 8 h 78"/>
                <a:gd name="T78" fmla="*/ 24 w 54"/>
                <a:gd name="T79" fmla="*/ 4 h 78"/>
                <a:gd name="T80" fmla="*/ 26 w 54"/>
                <a:gd name="T81" fmla="*/ 0 h 78"/>
                <a:gd name="T82" fmla="*/ 28 w 54"/>
                <a:gd name="T83" fmla="*/ 10 h 78"/>
                <a:gd name="T84" fmla="*/ 28 w 54"/>
                <a:gd name="T85" fmla="*/ 16 h 78"/>
                <a:gd name="T86" fmla="*/ 30 w 54"/>
                <a:gd name="T87" fmla="*/ 20 h 78"/>
                <a:gd name="T88" fmla="*/ 30 w 54"/>
                <a:gd name="T89" fmla="*/ 22 h 78"/>
                <a:gd name="T90" fmla="*/ 32 w 54"/>
                <a:gd name="T91" fmla="*/ 24 h 78"/>
                <a:gd name="T92" fmla="*/ 32 w 54"/>
                <a:gd name="T93" fmla="*/ 28 h 78"/>
                <a:gd name="T94" fmla="*/ 36 w 54"/>
                <a:gd name="T95" fmla="*/ 34 h 78"/>
                <a:gd name="T96" fmla="*/ 38 w 54"/>
                <a:gd name="T97" fmla="*/ 40 h 78"/>
                <a:gd name="T98" fmla="*/ 42 w 54"/>
                <a:gd name="T99" fmla="*/ 44 h 78"/>
                <a:gd name="T100" fmla="*/ 42 w 54"/>
                <a:gd name="T101" fmla="*/ 46 h 78"/>
                <a:gd name="T102" fmla="*/ 44 w 54"/>
                <a:gd name="T103" fmla="*/ 50 h 78"/>
                <a:gd name="T104" fmla="*/ 48 w 54"/>
                <a:gd name="T105" fmla="*/ 54 h 78"/>
                <a:gd name="T106" fmla="*/ 50 w 54"/>
                <a:gd name="T107" fmla="*/ 56 h 78"/>
                <a:gd name="T108" fmla="*/ 52 w 54"/>
                <a:gd name="T109" fmla="*/ 60 h 78"/>
                <a:gd name="T110" fmla="*/ 52 w 54"/>
                <a:gd name="T111" fmla="*/ 62 h 78"/>
                <a:gd name="T112" fmla="*/ 54 w 54"/>
                <a:gd name="T113" fmla="*/ 64 h 78"/>
                <a:gd name="T114" fmla="*/ 54 w 54"/>
                <a:gd name="T115" fmla="*/ 66 h 78"/>
                <a:gd name="T116" fmla="*/ 54 w 54"/>
                <a:gd name="T117" fmla="*/ 68 h 78"/>
                <a:gd name="T118" fmla="*/ 54 w 54"/>
                <a:gd name="T119" fmla="*/ 68 h 78"/>
                <a:gd name="T120" fmla="*/ 54 w 54"/>
                <a:gd name="T121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" h="78">
                  <a:moveTo>
                    <a:pt x="54" y="70"/>
                  </a:moveTo>
                  <a:lnTo>
                    <a:pt x="54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0" y="72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4" y="58"/>
                  </a:lnTo>
                  <a:lnTo>
                    <a:pt x="20" y="54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2"/>
                  </a:lnTo>
                  <a:lnTo>
                    <a:pt x="6" y="34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4" y="4"/>
                  </a:lnTo>
                  <a:lnTo>
                    <a:pt x="26" y="0"/>
                  </a:lnTo>
                  <a:lnTo>
                    <a:pt x="28" y="10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30" y="22"/>
                  </a:lnTo>
                  <a:lnTo>
                    <a:pt x="32" y="24"/>
                  </a:lnTo>
                  <a:lnTo>
                    <a:pt x="32" y="28"/>
                  </a:lnTo>
                  <a:lnTo>
                    <a:pt x="36" y="34"/>
                  </a:lnTo>
                  <a:lnTo>
                    <a:pt x="38" y="40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4" y="50"/>
                  </a:lnTo>
                  <a:lnTo>
                    <a:pt x="48" y="54"/>
                  </a:lnTo>
                  <a:lnTo>
                    <a:pt x="50" y="56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4" name="Freeform 156">
              <a:extLst>
                <a:ext uri="{FF2B5EF4-FFF2-40B4-BE49-F238E27FC236}">
                  <a16:creationId xmlns:a16="http://schemas.microsoft.com/office/drawing/2014/main" id="{333E18DF-B595-40FC-A3C2-2769EB85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10" y="3490708"/>
              <a:ext cx="92202" cy="133181"/>
            </a:xfrm>
            <a:custGeom>
              <a:avLst/>
              <a:gdLst>
                <a:gd name="T0" fmla="*/ 54 w 54"/>
                <a:gd name="T1" fmla="*/ 70 h 78"/>
                <a:gd name="T2" fmla="*/ 54 w 54"/>
                <a:gd name="T3" fmla="*/ 70 h 78"/>
                <a:gd name="T4" fmla="*/ 54 w 54"/>
                <a:gd name="T5" fmla="*/ 70 h 78"/>
                <a:gd name="T6" fmla="*/ 54 w 54"/>
                <a:gd name="T7" fmla="*/ 72 h 78"/>
                <a:gd name="T8" fmla="*/ 52 w 54"/>
                <a:gd name="T9" fmla="*/ 72 h 78"/>
                <a:gd name="T10" fmla="*/ 52 w 54"/>
                <a:gd name="T11" fmla="*/ 72 h 78"/>
                <a:gd name="T12" fmla="*/ 50 w 54"/>
                <a:gd name="T13" fmla="*/ 74 h 78"/>
                <a:gd name="T14" fmla="*/ 48 w 54"/>
                <a:gd name="T15" fmla="*/ 76 h 78"/>
                <a:gd name="T16" fmla="*/ 44 w 54"/>
                <a:gd name="T17" fmla="*/ 78 h 78"/>
                <a:gd name="T18" fmla="*/ 42 w 54"/>
                <a:gd name="T19" fmla="*/ 78 h 78"/>
                <a:gd name="T20" fmla="*/ 42 w 54"/>
                <a:gd name="T21" fmla="*/ 76 h 78"/>
                <a:gd name="T22" fmla="*/ 40 w 54"/>
                <a:gd name="T23" fmla="*/ 72 h 78"/>
                <a:gd name="T24" fmla="*/ 38 w 54"/>
                <a:gd name="T25" fmla="*/ 68 h 78"/>
                <a:gd name="T26" fmla="*/ 38 w 54"/>
                <a:gd name="T27" fmla="*/ 66 h 78"/>
                <a:gd name="T28" fmla="*/ 36 w 54"/>
                <a:gd name="T29" fmla="*/ 66 h 78"/>
                <a:gd name="T30" fmla="*/ 36 w 54"/>
                <a:gd name="T31" fmla="*/ 64 h 78"/>
                <a:gd name="T32" fmla="*/ 34 w 54"/>
                <a:gd name="T33" fmla="*/ 62 h 78"/>
                <a:gd name="T34" fmla="*/ 30 w 54"/>
                <a:gd name="T35" fmla="*/ 60 h 78"/>
                <a:gd name="T36" fmla="*/ 26 w 54"/>
                <a:gd name="T37" fmla="*/ 58 h 78"/>
                <a:gd name="T38" fmla="*/ 24 w 54"/>
                <a:gd name="T39" fmla="*/ 58 h 78"/>
                <a:gd name="T40" fmla="*/ 20 w 54"/>
                <a:gd name="T41" fmla="*/ 54 h 78"/>
                <a:gd name="T42" fmla="*/ 16 w 54"/>
                <a:gd name="T43" fmla="*/ 50 h 78"/>
                <a:gd name="T44" fmla="*/ 14 w 54"/>
                <a:gd name="T45" fmla="*/ 48 h 78"/>
                <a:gd name="T46" fmla="*/ 14 w 54"/>
                <a:gd name="T47" fmla="*/ 46 h 78"/>
                <a:gd name="T48" fmla="*/ 12 w 54"/>
                <a:gd name="T49" fmla="*/ 44 h 78"/>
                <a:gd name="T50" fmla="*/ 10 w 54"/>
                <a:gd name="T51" fmla="*/ 42 h 78"/>
                <a:gd name="T52" fmla="*/ 6 w 54"/>
                <a:gd name="T53" fmla="*/ 34 h 78"/>
                <a:gd name="T54" fmla="*/ 0 w 54"/>
                <a:gd name="T55" fmla="*/ 26 h 78"/>
                <a:gd name="T56" fmla="*/ 2 w 54"/>
                <a:gd name="T57" fmla="*/ 26 h 78"/>
                <a:gd name="T58" fmla="*/ 8 w 54"/>
                <a:gd name="T59" fmla="*/ 24 h 78"/>
                <a:gd name="T60" fmla="*/ 10 w 54"/>
                <a:gd name="T61" fmla="*/ 22 h 78"/>
                <a:gd name="T62" fmla="*/ 12 w 54"/>
                <a:gd name="T63" fmla="*/ 22 h 78"/>
                <a:gd name="T64" fmla="*/ 14 w 54"/>
                <a:gd name="T65" fmla="*/ 20 h 78"/>
                <a:gd name="T66" fmla="*/ 16 w 54"/>
                <a:gd name="T67" fmla="*/ 18 h 78"/>
                <a:gd name="T68" fmla="*/ 16 w 54"/>
                <a:gd name="T69" fmla="*/ 18 h 78"/>
                <a:gd name="T70" fmla="*/ 18 w 54"/>
                <a:gd name="T71" fmla="*/ 18 h 78"/>
                <a:gd name="T72" fmla="*/ 18 w 54"/>
                <a:gd name="T73" fmla="*/ 14 h 78"/>
                <a:gd name="T74" fmla="*/ 20 w 54"/>
                <a:gd name="T75" fmla="*/ 12 h 78"/>
                <a:gd name="T76" fmla="*/ 22 w 54"/>
                <a:gd name="T77" fmla="*/ 8 h 78"/>
                <a:gd name="T78" fmla="*/ 24 w 54"/>
                <a:gd name="T79" fmla="*/ 4 h 78"/>
                <a:gd name="T80" fmla="*/ 26 w 54"/>
                <a:gd name="T81" fmla="*/ 0 h 78"/>
                <a:gd name="T82" fmla="*/ 28 w 54"/>
                <a:gd name="T83" fmla="*/ 10 h 78"/>
                <a:gd name="T84" fmla="*/ 28 w 54"/>
                <a:gd name="T85" fmla="*/ 16 h 78"/>
                <a:gd name="T86" fmla="*/ 30 w 54"/>
                <a:gd name="T87" fmla="*/ 20 h 78"/>
                <a:gd name="T88" fmla="*/ 30 w 54"/>
                <a:gd name="T89" fmla="*/ 22 h 78"/>
                <a:gd name="T90" fmla="*/ 32 w 54"/>
                <a:gd name="T91" fmla="*/ 24 h 78"/>
                <a:gd name="T92" fmla="*/ 32 w 54"/>
                <a:gd name="T93" fmla="*/ 28 h 78"/>
                <a:gd name="T94" fmla="*/ 36 w 54"/>
                <a:gd name="T95" fmla="*/ 34 h 78"/>
                <a:gd name="T96" fmla="*/ 38 w 54"/>
                <a:gd name="T97" fmla="*/ 40 h 78"/>
                <a:gd name="T98" fmla="*/ 42 w 54"/>
                <a:gd name="T99" fmla="*/ 44 h 78"/>
                <a:gd name="T100" fmla="*/ 42 w 54"/>
                <a:gd name="T101" fmla="*/ 46 h 78"/>
                <a:gd name="T102" fmla="*/ 44 w 54"/>
                <a:gd name="T103" fmla="*/ 50 h 78"/>
                <a:gd name="T104" fmla="*/ 48 w 54"/>
                <a:gd name="T105" fmla="*/ 54 h 78"/>
                <a:gd name="T106" fmla="*/ 50 w 54"/>
                <a:gd name="T107" fmla="*/ 56 h 78"/>
                <a:gd name="T108" fmla="*/ 52 w 54"/>
                <a:gd name="T109" fmla="*/ 60 h 78"/>
                <a:gd name="T110" fmla="*/ 52 w 54"/>
                <a:gd name="T111" fmla="*/ 62 h 78"/>
                <a:gd name="T112" fmla="*/ 54 w 54"/>
                <a:gd name="T113" fmla="*/ 64 h 78"/>
                <a:gd name="T114" fmla="*/ 54 w 54"/>
                <a:gd name="T115" fmla="*/ 66 h 78"/>
                <a:gd name="T116" fmla="*/ 54 w 54"/>
                <a:gd name="T117" fmla="*/ 68 h 78"/>
                <a:gd name="T118" fmla="*/ 54 w 54"/>
                <a:gd name="T119" fmla="*/ 68 h 78"/>
                <a:gd name="T120" fmla="*/ 54 w 54"/>
                <a:gd name="T121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" h="78">
                  <a:moveTo>
                    <a:pt x="54" y="70"/>
                  </a:moveTo>
                  <a:lnTo>
                    <a:pt x="54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8" y="76"/>
                  </a:lnTo>
                  <a:lnTo>
                    <a:pt x="44" y="78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0" y="72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4" y="58"/>
                  </a:lnTo>
                  <a:lnTo>
                    <a:pt x="20" y="54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2"/>
                  </a:lnTo>
                  <a:lnTo>
                    <a:pt x="6" y="34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4" y="4"/>
                  </a:lnTo>
                  <a:lnTo>
                    <a:pt x="26" y="0"/>
                  </a:lnTo>
                  <a:lnTo>
                    <a:pt x="28" y="10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30" y="22"/>
                  </a:lnTo>
                  <a:lnTo>
                    <a:pt x="32" y="24"/>
                  </a:lnTo>
                  <a:lnTo>
                    <a:pt x="32" y="28"/>
                  </a:lnTo>
                  <a:lnTo>
                    <a:pt x="36" y="34"/>
                  </a:lnTo>
                  <a:lnTo>
                    <a:pt x="38" y="40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4" y="50"/>
                  </a:lnTo>
                  <a:lnTo>
                    <a:pt x="48" y="54"/>
                  </a:lnTo>
                  <a:lnTo>
                    <a:pt x="50" y="56"/>
                  </a:lnTo>
                  <a:lnTo>
                    <a:pt x="52" y="60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4" y="66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4" y="7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5" name="Freeform 183">
              <a:extLst>
                <a:ext uri="{FF2B5EF4-FFF2-40B4-BE49-F238E27FC236}">
                  <a16:creationId xmlns:a16="http://schemas.microsoft.com/office/drawing/2014/main" id="{BA60A15C-41F7-49D3-9A39-1B9E45EAA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512" y="3135559"/>
              <a:ext cx="1403519" cy="1044956"/>
            </a:xfrm>
            <a:custGeom>
              <a:avLst/>
              <a:gdLst>
                <a:gd name="T0" fmla="*/ 626 w 822"/>
                <a:gd name="T1" fmla="*/ 296 h 612"/>
                <a:gd name="T2" fmla="*/ 664 w 822"/>
                <a:gd name="T3" fmla="*/ 304 h 612"/>
                <a:gd name="T4" fmla="*/ 696 w 822"/>
                <a:gd name="T5" fmla="*/ 318 h 612"/>
                <a:gd name="T6" fmla="*/ 660 w 822"/>
                <a:gd name="T7" fmla="*/ 342 h 612"/>
                <a:gd name="T8" fmla="*/ 696 w 822"/>
                <a:gd name="T9" fmla="*/ 402 h 612"/>
                <a:gd name="T10" fmla="*/ 710 w 822"/>
                <a:gd name="T11" fmla="*/ 470 h 612"/>
                <a:gd name="T12" fmla="*/ 698 w 822"/>
                <a:gd name="T13" fmla="*/ 494 h 612"/>
                <a:gd name="T14" fmla="*/ 684 w 822"/>
                <a:gd name="T15" fmla="*/ 526 h 612"/>
                <a:gd name="T16" fmla="*/ 658 w 822"/>
                <a:gd name="T17" fmla="*/ 544 h 612"/>
                <a:gd name="T18" fmla="*/ 644 w 822"/>
                <a:gd name="T19" fmla="*/ 566 h 612"/>
                <a:gd name="T20" fmla="*/ 594 w 822"/>
                <a:gd name="T21" fmla="*/ 578 h 612"/>
                <a:gd name="T22" fmla="*/ 542 w 822"/>
                <a:gd name="T23" fmla="*/ 610 h 612"/>
                <a:gd name="T24" fmla="*/ 526 w 822"/>
                <a:gd name="T25" fmla="*/ 588 h 612"/>
                <a:gd name="T26" fmla="*/ 484 w 822"/>
                <a:gd name="T27" fmla="*/ 566 h 612"/>
                <a:gd name="T28" fmla="*/ 430 w 822"/>
                <a:gd name="T29" fmla="*/ 586 h 612"/>
                <a:gd name="T30" fmla="*/ 410 w 822"/>
                <a:gd name="T31" fmla="*/ 592 h 612"/>
                <a:gd name="T32" fmla="*/ 390 w 822"/>
                <a:gd name="T33" fmla="*/ 566 h 612"/>
                <a:gd name="T34" fmla="*/ 366 w 822"/>
                <a:gd name="T35" fmla="*/ 544 h 612"/>
                <a:gd name="T36" fmla="*/ 384 w 822"/>
                <a:gd name="T37" fmla="*/ 510 h 612"/>
                <a:gd name="T38" fmla="*/ 350 w 822"/>
                <a:gd name="T39" fmla="*/ 480 h 612"/>
                <a:gd name="T40" fmla="*/ 296 w 822"/>
                <a:gd name="T41" fmla="*/ 472 h 612"/>
                <a:gd name="T42" fmla="*/ 224 w 822"/>
                <a:gd name="T43" fmla="*/ 490 h 612"/>
                <a:gd name="T44" fmla="*/ 164 w 822"/>
                <a:gd name="T45" fmla="*/ 470 h 612"/>
                <a:gd name="T46" fmla="*/ 156 w 822"/>
                <a:gd name="T47" fmla="*/ 466 h 612"/>
                <a:gd name="T48" fmla="*/ 112 w 822"/>
                <a:gd name="T49" fmla="*/ 446 h 612"/>
                <a:gd name="T50" fmla="*/ 78 w 822"/>
                <a:gd name="T51" fmla="*/ 418 h 612"/>
                <a:gd name="T52" fmla="*/ 50 w 822"/>
                <a:gd name="T53" fmla="*/ 394 h 612"/>
                <a:gd name="T54" fmla="*/ 20 w 822"/>
                <a:gd name="T55" fmla="*/ 378 h 612"/>
                <a:gd name="T56" fmla="*/ 18 w 822"/>
                <a:gd name="T57" fmla="*/ 318 h 612"/>
                <a:gd name="T58" fmla="*/ 0 w 822"/>
                <a:gd name="T59" fmla="*/ 302 h 612"/>
                <a:gd name="T60" fmla="*/ 30 w 822"/>
                <a:gd name="T61" fmla="*/ 286 h 612"/>
                <a:gd name="T62" fmla="*/ 56 w 822"/>
                <a:gd name="T63" fmla="*/ 270 h 612"/>
                <a:gd name="T64" fmla="*/ 86 w 822"/>
                <a:gd name="T65" fmla="*/ 246 h 612"/>
                <a:gd name="T66" fmla="*/ 72 w 822"/>
                <a:gd name="T67" fmla="*/ 210 h 612"/>
                <a:gd name="T68" fmla="*/ 112 w 822"/>
                <a:gd name="T69" fmla="*/ 186 h 612"/>
                <a:gd name="T70" fmla="*/ 134 w 822"/>
                <a:gd name="T71" fmla="*/ 162 h 612"/>
                <a:gd name="T72" fmla="*/ 152 w 822"/>
                <a:gd name="T73" fmla="*/ 132 h 612"/>
                <a:gd name="T74" fmla="*/ 176 w 822"/>
                <a:gd name="T75" fmla="*/ 110 h 612"/>
                <a:gd name="T76" fmla="*/ 214 w 822"/>
                <a:gd name="T77" fmla="*/ 134 h 612"/>
                <a:gd name="T78" fmla="*/ 260 w 822"/>
                <a:gd name="T79" fmla="*/ 174 h 612"/>
                <a:gd name="T80" fmla="*/ 312 w 822"/>
                <a:gd name="T81" fmla="*/ 214 h 612"/>
                <a:gd name="T82" fmla="*/ 420 w 822"/>
                <a:gd name="T83" fmla="*/ 232 h 612"/>
                <a:gd name="T84" fmla="*/ 464 w 822"/>
                <a:gd name="T85" fmla="*/ 222 h 612"/>
                <a:gd name="T86" fmla="*/ 516 w 822"/>
                <a:gd name="T87" fmla="*/ 206 h 612"/>
                <a:gd name="T88" fmla="*/ 528 w 822"/>
                <a:gd name="T89" fmla="*/ 176 h 612"/>
                <a:gd name="T90" fmla="*/ 586 w 822"/>
                <a:gd name="T91" fmla="*/ 142 h 612"/>
                <a:gd name="T92" fmla="*/ 596 w 822"/>
                <a:gd name="T93" fmla="*/ 116 h 612"/>
                <a:gd name="T94" fmla="*/ 558 w 822"/>
                <a:gd name="T95" fmla="*/ 112 h 612"/>
                <a:gd name="T96" fmla="*/ 586 w 822"/>
                <a:gd name="T97" fmla="*/ 84 h 612"/>
                <a:gd name="T98" fmla="*/ 602 w 822"/>
                <a:gd name="T99" fmla="*/ 50 h 612"/>
                <a:gd name="T100" fmla="*/ 600 w 822"/>
                <a:gd name="T101" fmla="*/ 12 h 612"/>
                <a:gd name="T102" fmla="*/ 668 w 822"/>
                <a:gd name="T103" fmla="*/ 6 h 612"/>
                <a:gd name="T104" fmla="*/ 710 w 822"/>
                <a:gd name="T105" fmla="*/ 68 h 612"/>
                <a:gd name="T106" fmla="*/ 756 w 822"/>
                <a:gd name="T107" fmla="*/ 94 h 612"/>
                <a:gd name="T108" fmla="*/ 796 w 822"/>
                <a:gd name="T109" fmla="*/ 112 h 612"/>
                <a:gd name="T110" fmla="*/ 820 w 822"/>
                <a:gd name="T111" fmla="*/ 130 h 612"/>
                <a:gd name="T112" fmla="*/ 812 w 822"/>
                <a:gd name="T113" fmla="*/ 172 h 612"/>
                <a:gd name="T114" fmla="*/ 790 w 822"/>
                <a:gd name="T115" fmla="*/ 184 h 612"/>
                <a:gd name="T116" fmla="*/ 798 w 822"/>
                <a:gd name="T117" fmla="*/ 208 h 612"/>
                <a:gd name="T118" fmla="*/ 758 w 822"/>
                <a:gd name="T119" fmla="*/ 238 h 612"/>
                <a:gd name="T120" fmla="*/ 728 w 822"/>
                <a:gd name="T121" fmla="*/ 252 h 612"/>
                <a:gd name="T122" fmla="*/ 674 w 822"/>
                <a:gd name="T123" fmla="*/ 284 h 612"/>
                <a:gd name="T124" fmla="*/ 664 w 822"/>
                <a:gd name="T125" fmla="*/ 24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612">
                  <a:moveTo>
                    <a:pt x="648" y="266"/>
                  </a:moveTo>
                  <a:lnTo>
                    <a:pt x="648" y="266"/>
                  </a:lnTo>
                  <a:lnTo>
                    <a:pt x="648" y="268"/>
                  </a:lnTo>
                  <a:lnTo>
                    <a:pt x="646" y="268"/>
                  </a:lnTo>
                  <a:lnTo>
                    <a:pt x="646" y="268"/>
                  </a:lnTo>
                  <a:lnTo>
                    <a:pt x="646" y="270"/>
                  </a:lnTo>
                  <a:lnTo>
                    <a:pt x="644" y="272"/>
                  </a:lnTo>
                  <a:lnTo>
                    <a:pt x="642" y="272"/>
                  </a:lnTo>
                  <a:lnTo>
                    <a:pt x="642" y="272"/>
                  </a:lnTo>
                  <a:lnTo>
                    <a:pt x="638" y="274"/>
                  </a:lnTo>
                  <a:lnTo>
                    <a:pt x="634" y="276"/>
                  </a:lnTo>
                  <a:lnTo>
                    <a:pt x="630" y="278"/>
                  </a:lnTo>
                  <a:lnTo>
                    <a:pt x="628" y="278"/>
                  </a:lnTo>
                  <a:lnTo>
                    <a:pt x="628" y="280"/>
                  </a:lnTo>
                  <a:lnTo>
                    <a:pt x="626" y="280"/>
                  </a:lnTo>
                  <a:lnTo>
                    <a:pt x="626" y="282"/>
                  </a:lnTo>
                  <a:lnTo>
                    <a:pt x="626" y="284"/>
                  </a:lnTo>
                  <a:lnTo>
                    <a:pt x="626" y="286"/>
                  </a:lnTo>
                  <a:lnTo>
                    <a:pt x="624" y="288"/>
                  </a:lnTo>
                  <a:lnTo>
                    <a:pt x="626" y="290"/>
                  </a:lnTo>
                  <a:lnTo>
                    <a:pt x="626" y="292"/>
                  </a:lnTo>
                  <a:lnTo>
                    <a:pt x="626" y="294"/>
                  </a:lnTo>
                  <a:lnTo>
                    <a:pt x="626" y="296"/>
                  </a:lnTo>
                  <a:lnTo>
                    <a:pt x="626" y="296"/>
                  </a:lnTo>
                  <a:lnTo>
                    <a:pt x="628" y="298"/>
                  </a:lnTo>
                  <a:lnTo>
                    <a:pt x="630" y="300"/>
                  </a:lnTo>
                  <a:lnTo>
                    <a:pt x="632" y="302"/>
                  </a:lnTo>
                  <a:lnTo>
                    <a:pt x="634" y="304"/>
                  </a:lnTo>
                  <a:lnTo>
                    <a:pt x="636" y="306"/>
                  </a:lnTo>
                  <a:lnTo>
                    <a:pt x="638" y="308"/>
                  </a:lnTo>
                  <a:lnTo>
                    <a:pt x="640" y="308"/>
                  </a:lnTo>
                  <a:lnTo>
                    <a:pt x="642" y="310"/>
                  </a:lnTo>
                  <a:lnTo>
                    <a:pt x="644" y="310"/>
                  </a:lnTo>
                  <a:lnTo>
                    <a:pt x="646" y="310"/>
                  </a:lnTo>
                  <a:lnTo>
                    <a:pt x="648" y="312"/>
                  </a:lnTo>
                  <a:lnTo>
                    <a:pt x="650" y="312"/>
                  </a:lnTo>
                  <a:lnTo>
                    <a:pt x="652" y="312"/>
                  </a:lnTo>
                  <a:lnTo>
                    <a:pt x="654" y="312"/>
                  </a:lnTo>
                  <a:lnTo>
                    <a:pt x="656" y="312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60" y="308"/>
                  </a:lnTo>
                  <a:lnTo>
                    <a:pt x="662" y="308"/>
                  </a:lnTo>
                  <a:lnTo>
                    <a:pt x="662" y="306"/>
                  </a:lnTo>
                  <a:lnTo>
                    <a:pt x="664" y="304"/>
                  </a:lnTo>
                  <a:lnTo>
                    <a:pt x="666" y="302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70" y="300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2" y="300"/>
                  </a:lnTo>
                  <a:lnTo>
                    <a:pt x="686" y="300"/>
                  </a:lnTo>
                  <a:lnTo>
                    <a:pt x="686" y="300"/>
                  </a:lnTo>
                  <a:lnTo>
                    <a:pt x="688" y="300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2" y="304"/>
                  </a:lnTo>
                  <a:lnTo>
                    <a:pt x="692" y="304"/>
                  </a:lnTo>
                  <a:lnTo>
                    <a:pt x="692" y="306"/>
                  </a:lnTo>
                  <a:lnTo>
                    <a:pt x="694" y="308"/>
                  </a:lnTo>
                  <a:lnTo>
                    <a:pt x="694" y="312"/>
                  </a:lnTo>
                  <a:lnTo>
                    <a:pt x="696" y="314"/>
                  </a:lnTo>
                  <a:lnTo>
                    <a:pt x="696" y="316"/>
                  </a:lnTo>
                  <a:lnTo>
                    <a:pt x="696" y="318"/>
                  </a:lnTo>
                  <a:lnTo>
                    <a:pt x="696" y="318"/>
                  </a:lnTo>
                  <a:lnTo>
                    <a:pt x="696" y="320"/>
                  </a:lnTo>
                  <a:lnTo>
                    <a:pt x="696" y="322"/>
                  </a:lnTo>
                  <a:lnTo>
                    <a:pt x="696" y="322"/>
                  </a:lnTo>
                  <a:lnTo>
                    <a:pt x="694" y="322"/>
                  </a:lnTo>
                  <a:lnTo>
                    <a:pt x="694" y="324"/>
                  </a:lnTo>
                  <a:lnTo>
                    <a:pt x="692" y="324"/>
                  </a:lnTo>
                  <a:lnTo>
                    <a:pt x="692" y="324"/>
                  </a:lnTo>
                  <a:lnTo>
                    <a:pt x="690" y="326"/>
                  </a:lnTo>
                  <a:lnTo>
                    <a:pt x="686" y="326"/>
                  </a:lnTo>
                  <a:lnTo>
                    <a:pt x="680" y="328"/>
                  </a:lnTo>
                  <a:lnTo>
                    <a:pt x="678" y="328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2" y="330"/>
                  </a:lnTo>
                  <a:lnTo>
                    <a:pt x="670" y="332"/>
                  </a:lnTo>
                  <a:lnTo>
                    <a:pt x="666" y="334"/>
                  </a:lnTo>
                  <a:lnTo>
                    <a:pt x="664" y="336"/>
                  </a:lnTo>
                  <a:lnTo>
                    <a:pt x="662" y="338"/>
                  </a:lnTo>
                  <a:lnTo>
                    <a:pt x="662" y="340"/>
                  </a:lnTo>
                  <a:lnTo>
                    <a:pt x="660" y="340"/>
                  </a:lnTo>
                  <a:lnTo>
                    <a:pt x="660" y="342"/>
                  </a:lnTo>
                  <a:lnTo>
                    <a:pt x="660" y="342"/>
                  </a:lnTo>
                  <a:lnTo>
                    <a:pt x="660" y="344"/>
                  </a:lnTo>
                  <a:lnTo>
                    <a:pt x="660" y="344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0" y="350"/>
                  </a:lnTo>
                  <a:lnTo>
                    <a:pt x="662" y="352"/>
                  </a:lnTo>
                  <a:lnTo>
                    <a:pt x="662" y="354"/>
                  </a:lnTo>
                  <a:lnTo>
                    <a:pt x="664" y="356"/>
                  </a:lnTo>
                  <a:lnTo>
                    <a:pt x="666" y="362"/>
                  </a:lnTo>
                  <a:lnTo>
                    <a:pt x="668" y="368"/>
                  </a:lnTo>
                  <a:lnTo>
                    <a:pt x="672" y="374"/>
                  </a:lnTo>
                  <a:lnTo>
                    <a:pt x="674" y="378"/>
                  </a:lnTo>
                  <a:lnTo>
                    <a:pt x="676" y="380"/>
                  </a:lnTo>
                  <a:lnTo>
                    <a:pt x="676" y="384"/>
                  </a:lnTo>
                  <a:lnTo>
                    <a:pt x="678" y="386"/>
                  </a:lnTo>
                  <a:lnTo>
                    <a:pt x="680" y="388"/>
                  </a:lnTo>
                  <a:lnTo>
                    <a:pt x="680" y="388"/>
                  </a:lnTo>
                  <a:lnTo>
                    <a:pt x="682" y="390"/>
                  </a:lnTo>
                  <a:lnTo>
                    <a:pt x="688" y="396"/>
                  </a:lnTo>
                  <a:lnTo>
                    <a:pt x="692" y="398"/>
                  </a:lnTo>
                  <a:lnTo>
                    <a:pt x="694" y="400"/>
                  </a:lnTo>
                  <a:lnTo>
                    <a:pt x="696" y="402"/>
                  </a:lnTo>
                  <a:lnTo>
                    <a:pt x="696" y="402"/>
                  </a:lnTo>
                  <a:lnTo>
                    <a:pt x="696" y="404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8"/>
                  </a:lnTo>
                  <a:lnTo>
                    <a:pt x="698" y="412"/>
                  </a:lnTo>
                  <a:lnTo>
                    <a:pt x="698" y="414"/>
                  </a:lnTo>
                  <a:lnTo>
                    <a:pt x="698" y="418"/>
                  </a:lnTo>
                  <a:lnTo>
                    <a:pt x="698" y="420"/>
                  </a:lnTo>
                  <a:lnTo>
                    <a:pt x="698" y="422"/>
                  </a:lnTo>
                  <a:lnTo>
                    <a:pt x="698" y="424"/>
                  </a:lnTo>
                  <a:lnTo>
                    <a:pt x="698" y="426"/>
                  </a:lnTo>
                  <a:lnTo>
                    <a:pt x="700" y="430"/>
                  </a:lnTo>
                  <a:lnTo>
                    <a:pt x="700" y="436"/>
                  </a:lnTo>
                  <a:lnTo>
                    <a:pt x="702" y="440"/>
                  </a:lnTo>
                  <a:lnTo>
                    <a:pt x="702" y="442"/>
                  </a:lnTo>
                  <a:lnTo>
                    <a:pt x="702" y="444"/>
                  </a:lnTo>
                  <a:lnTo>
                    <a:pt x="704" y="448"/>
                  </a:lnTo>
                  <a:lnTo>
                    <a:pt x="706" y="454"/>
                  </a:lnTo>
                  <a:lnTo>
                    <a:pt x="708" y="460"/>
                  </a:lnTo>
                  <a:lnTo>
                    <a:pt x="708" y="464"/>
                  </a:lnTo>
                  <a:lnTo>
                    <a:pt x="710" y="466"/>
                  </a:lnTo>
                  <a:lnTo>
                    <a:pt x="710" y="470"/>
                  </a:lnTo>
                  <a:lnTo>
                    <a:pt x="710" y="472"/>
                  </a:lnTo>
                  <a:lnTo>
                    <a:pt x="710" y="474"/>
                  </a:lnTo>
                  <a:lnTo>
                    <a:pt x="710" y="476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80"/>
                  </a:lnTo>
                  <a:lnTo>
                    <a:pt x="708" y="480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6" y="482"/>
                  </a:lnTo>
                  <a:lnTo>
                    <a:pt x="704" y="482"/>
                  </a:lnTo>
                  <a:lnTo>
                    <a:pt x="702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6"/>
                  </a:lnTo>
                  <a:lnTo>
                    <a:pt x="698" y="488"/>
                  </a:lnTo>
                  <a:lnTo>
                    <a:pt x="698" y="490"/>
                  </a:lnTo>
                  <a:lnTo>
                    <a:pt x="698" y="494"/>
                  </a:lnTo>
                  <a:lnTo>
                    <a:pt x="696" y="496"/>
                  </a:lnTo>
                  <a:lnTo>
                    <a:pt x="696" y="496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4" y="500"/>
                  </a:lnTo>
                  <a:lnTo>
                    <a:pt x="692" y="502"/>
                  </a:lnTo>
                  <a:lnTo>
                    <a:pt x="690" y="504"/>
                  </a:lnTo>
                  <a:lnTo>
                    <a:pt x="686" y="506"/>
                  </a:lnTo>
                  <a:lnTo>
                    <a:pt x="686" y="506"/>
                  </a:lnTo>
                  <a:lnTo>
                    <a:pt x="684" y="508"/>
                  </a:lnTo>
                  <a:lnTo>
                    <a:pt x="682" y="508"/>
                  </a:lnTo>
                  <a:lnTo>
                    <a:pt x="682" y="510"/>
                  </a:lnTo>
                  <a:lnTo>
                    <a:pt x="682" y="510"/>
                  </a:lnTo>
                  <a:lnTo>
                    <a:pt x="682" y="512"/>
                  </a:lnTo>
                  <a:lnTo>
                    <a:pt x="682" y="512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20"/>
                  </a:lnTo>
                  <a:lnTo>
                    <a:pt x="684" y="522"/>
                  </a:lnTo>
                  <a:lnTo>
                    <a:pt x="684" y="524"/>
                  </a:lnTo>
                  <a:lnTo>
                    <a:pt x="684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2" y="530"/>
                  </a:lnTo>
                  <a:lnTo>
                    <a:pt x="682" y="532"/>
                  </a:lnTo>
                  <a:lnTo>
                    <a:pt x="680" y="532"/>
                  </a:lnTo>
                  <a:lnTo>
                    <a:pt x="678" y="534"/>
                  </a:lnTo>
                  <a:lnTo>
                    <a:pt x="676" y="536"/>
                  </a:lnTo>
                  <a:lnTo>
                    <a:pt x="674" y="538"/>
                  </a:lnTo>
                  <a:lnTo>
                    <a:pt x="672" y="538"/>
                  </a:lnTo>
                  <a:lnTo>
                    <a:pt x="670" y="538"/>
                  </a:lnTo>
                  <a:lnTo>
                    <a:pt x="668" y="538"/>
                  </a:lnTo>
                  <a:lnTo>
                    <a:pt x="668" y="538"/>
                  </a:lnTo>
                  <a:lnTo>
                    <a:pt x="664" y="538"/>
                  </a:lnTo>
                  <a:lnTo>
                    <a:pt x="664" y="538"/>
                  </a:lnTo>
                  <a:lnTo>
                    <a:pt x="662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58" y="542"/>
                  </a:lnTo>
                  <a:lnTo>
                    <a:pt x="658" y="542"/>
                  </a:lnTo>
                  <a:lnTo>
                    <a:pt x="658" y="544"/>
                  </a:lnTo>
                  <a:lnTo>
                    <a:pt x="658" y="546"/>
                  </a:lnTo>
                  <a:lnTo>
                    <a:pt x="658" y="548"/>
                  </a:lnTo>
                  <a:lnTo>
                    <a:pt x="658" y="550"/>
                  </a:lnTo>
                  <a:lnTo>
                    <a:pt x="658" y="552"/>
                  </a:lnTo>
                  <a:lnTo>
                    <a:pt x="658" y="552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6" y="556"/>
                  </a:lnTo>
                  <a:lnTo>
                    <a:pt x="656" y="556"/>
                  </a:lnTo>
                  <a:lnTo>
                    <a:pt x="654" y="556"/>
                  </a:lnTo>
                  <a:lnTo>
                    <a:pt x="654" y="556"/>
                  </a:lnTo>
                  <a:lnTo>
                    <a:pt x="652" y="556"/>
                  </a:lnTo>
                  <a:lnTo>
                    <a:pt x="650" y="558"/>
                  </a:lnTo>
                  <a:lnTo>
                    <a:pt x="648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60"/>
                  </a:lnTo>
                  <a:lnTo>
                    <a:pt x="646" y="560"/>
                  </a:lnTo>
                  <a:lnTo>
                    <a:pt x="644" y="562"/>
                  </a:lnTo>
                  <a:lnTo>
                    <a:pt x="644" y="564"/>
                  </a:lnTo>
                  <a:lnTo>
                    <a:pt x="644" y="566"/>
                  </a:lnTo>
                  <a:lnTo>
                    <a:pt x="644" y="568"/>
                  </a:lnTo>
                  <a:lnTo>
                    <a:pt x="644" y="570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2" y="574"/>
                  </a:lnTo>
                  <a:lnTo>
                    <a:pt x="642" y="574"/>
                  </a:lnTo>
                  <a:lnTo>
                    <a:pt x="640" y="576"/>
                  </a:lnTo>
                  <a:lnTo>
                    <a:pt x="638" y="576"/>
                  </a:lnTo>
                  <a:lnTo>
                    <a:pt x="636" y="576"/>
                  </a:lnTo>
                  <a:lnTo>
                    <a:pt x="632" y="578"/>
                  </a:lnTo>
                  <a:lnTo>
                    <a:pt x="628" y="578"/>
                  </a:lnTo>
                  <a:lnTo>
                    <a:pt x="624" y="580"/>
                  </a:lnTo>
                  <a:lnTo>
                    <a:pt x="620" y="580"/>
                  </a:lnTo>
                  <a:lnTo>
                    <a:pt x="618" y="580"/>
                  </a:lnTo>
                  <a:lnTo>
                    <a:pt x="616" y="580"/>
                  </a:lnTo>
                  <a:lnTo>
                    <a:pt x="614" y="580"/>
                  </a:lnTo>
                  <a:lnTo>
                    <a:pt x="608" y="578"/>
                  </a:lnTo>
                  <a:lnTo>
                    <a:pt x="604" y="578"/>
                  </a:lnTo>
                  <a:lnTo>
                    <a:pt x="602" y="578"/>
                  </a:lnTo>
                  <a:lnTo>
                    <a:pt x="600" y="578"/>
                  </a:lnTo>
                  <a:lnTo>
                    <a:pt x="596" y="578"/>
                  </a:lnTo>
                  <a:lnTo>
                    <a:pt x="594" y="578"/>
                  </a:lnTo>
                  <a:lnTo>
                    <a:pt x="590" y="580"/>
                  </a:lnTo>
                  <a:lnTo>
                    <a:pt x="588" y="580"/>
                  </a:lnTo>
                  <a:lnTo>
                    <a:pt x="584" y="582"/>
                  </a:lnTo>
                  <a:lnTo>
                    <a:pt x="582" y="582"/>
                  </a:lnTo>
                  <a:lnTo>
                    <a:pt x="578" y="584"/>
                  </a:lnTo>
                  <a:lnTo>
                    <a:pt x="576" y="586"/>
                  </a:lnTo>
                  <a:lnTo>
                    <a:pt x="574" y="586"/>
                  </a:lnTo>
                  <a:lnTo>
                    <a:pt x="572" y="588"/>
                  </a:lnTo>
                  <a:lnTo>
                    <a:pt x="568" y="592"/>
                  </a:lnTo>
                  <a:lnTo>
                    <a:pt x="564" y="594"/>
                  </a:lnTo>
                  <a:lnTo>
                    <a:pt x="560" y="598"/>
                  </a:lnTo>
                  <a:lnTo>
                    <a:pt x="554" y="602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0" y="608"/>
                  </a:lnTo>
                  <a:lnTo>
                    <a:pt x="548" y="610"/>
                  </a:lnTo>
                  <a:lnTo>
                    <a:pt x="546" y="610"/>
                  </a:lnTo>
                  <a:lnTo>
                    <a:pt x="546" y="612"/>
                  </a:lnTo>
                  <a:lnTo>
                    <a:pt x="546" y="612"/>
                  </a:lnTo>
                  <a:lnTo>
                    <a:pt x="544" y="612"/>
                  </a:lnTo>
                  <a:lnTo>
                    <a:pt x="544" y="612"/>
                  </a:lnTo>
                  <a:lnTo>
                    <a:pt x="542" y="612"/>
                  </a:lnTo>
                  <a:lnTo>
                    <a:pt x="542" y="610"/>
                  </a:lnTo>
                  <a:lnTo>
                    <a:pt x="542" y="610"/>
                  </a:lnTo>
                  <a:lnTo>
                    <a:pt x="542" y="608"/>
                  </a:lnTo>
                  <a:lnTo>
                    <a:pt x="540" y="608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40" y="600"/>
                  </a:lnTo>
                  <a:lnTo>
                    <a:pt x="540" y="596"/>
                  </a:lnTo>
                  <a:lnTo>
                    <a:pt x="540" y="594"/>
                  </a:lnTo>
                  <a:lnTo>
                    <a:pt x="538" y="594"/>
                  </a:lnTo>
                  <a:lnTo>
                    <a:pt x="538" y="592"/>
                  </a:lnTo>
                  <a:lnTo>
                    <a:pt x="538" y="592"/>
                  </a:lnTo>
                  <a:lnTo>
                    <a:pt x="536" y="590"/>
                  </a:lnTo>
                  <a:lnTo>
                    <a:pt x="536" y="590"/>
                  </a:lnTo>
                  <a:lnTo>
                    <a:pt x="534" y="588"/>
                  </a:lnTo>
                  <a:lnTo>
                    <a:pt x="534" y="588"/>
                  </a:lnTo>
                  <a:lnTo>
                    <a:pt x="532" y="588"/>
                  </a:lnTo>
                  <a:lnTo>
                    <a:pt x="532" y="586"/>
                  </a:lnTo>
                  <a:lnTo>
                    <a:pt x="530" y="586"/>
                  </a:lnTo>
                  <a:lnTo>
                    <a:pt x="530" y="586"/>
                  </a:lnTo>
                  <a:lnTo>
                    <a:pt x="528" y="586"/>
                  </a:lnTo>
                  <a:lnTo>
                    <a:pt x="528" y="588"/>
                  </a:lnTo>
                  <a:lnTo>
                    <a:pt x="528" y="588"/>
                  </a:lnTo>
                  <a:lnTo>
                    <a:pt x="526" y="588"/>
                  </a:lnTo>
                  <a:lnTo>
                    <a:pt x="526" y="590"/>
                  </a:lnTo>
                  <a:lnTo>
                    <a:pt x="526" y="592"/>
                  </a:lnTo>
                  <a:lnTo>
                    <a:pt x="524" y="592"/>
                  </a:lnTo>
                  <a:lnTo>
                    <a:pt x="524" y="596"/>
                  </a:lnTo>
                  <a:lnTo>
                    <a:pt x="524" y="598"/>
                  </a:lnTo>
                  <a:lnTo>
                    <a:pt x="522" y="602"/>
                  </a:lnTo>
                  <a:lnTo>
                    <a:pt x="522" y="604"/>
                  </a:lnTo>
                  <a:lnTo>
                    <a:pt x="520" y="600"/>
                  </a:lnTo>
                  <a:lnTo>
                    <a:pt x="518" y="596"/>
                  </a:lnTo>
                  <a:lnTo>
                    <a:pt x="514" y="590"/>
                  </a:lnTo>
                  <a:lnTo>
                    <a:pt x="512" y="586"/>
                  </a:lnTo>
                  <a:lnTo>
                    <a:pt x="508" y="580"/>
                  </a:lnTo>
                  <a:lnTo>
                    <a:pt x="506" y="578"/>
                  </a:lnTo>
                  <a:lnTo>
                    <a:pt x="504" y="576"/>
                  </a:lnTo>
                  <a:lnTo>
                    <a:pt x="502" y="574"/>
                  </a:lnTo>
                  <a:lnTo>
                    <a:pt x="502" y="572"/>
                  </a:lnTo>
                  <a:lnTo>
                    <a:pt x="500" y="572"/>
                  </a:lnTo>
                  <a:lnTo>
                    <a:pt x="498" y="572"/>
                  </a:lnTo>
                  <a:lnTo>
                    <a:pt x="496" y="570"/>
                  </a:lnTo>
                  <a:lnTo>
                    <a:pt x="494" y="568"/>
                  </a:lnTo>
                  <a:lnTo>
                    <a:pt x="490" y="568"/>
                  </a:lnTo>
                  <a:lnTo>
                    <a:pt x="488" y="566"/>
                  </a:lnTo>
                  <a:lnTo>
                    <a:pt x="484" y="566"/>
                  </a:lnTo>
                  <a:lnTo>
                    <a:pt x="478" y="566"/>
                  </a:lnTo>
                  <a:lnTo>
                    <a:pt x="476" y="564"/>
                  </a:lnTo>
                  <a:lnTo>
                    <a:pt x="470" y="564"/>
                  </a:lnTo>
                  <a:lnTo>
                    <a:pt x="466" y="564"/>
                  </a:lnTo>
                  <a:lnTo>
                    <a:pt x="464" y="564"/>
                  </a:lnTo>
                  <a:lnTo>
                    <a:pt x="464" y="566"/>
                  </a:lnTo>
                  <a:lnTo>
                    <a:pt x="462" y="566"/>
                  </a:lnTo>
                  <a:lnTo>
                    <a:pt x="460" y="566"/>
                  </a:lnTo>
                  <a:lnTo>
                    <a:pt x="458" y="568"/>
                  </a:lnTo>
                  <a:lnTo>
                    <a:pt x="454" y="570"/>
                  </a:lnTo>
                  <a:lnTo>
                    <a:pt x="450" y="572"/>
                  </a:lnTo>
                  <a:lnTo>
                    <a:pt x="444" y="576"/>
                  </a:lnTo>
                  <a:lnTo>
                    <a:pt x="440" y="578"/>
                  </a:lnTo>
                  <a:lnTo>
                    <a:pt x="440" y="578"/>
                  </a:lnTo>
                  <a:lnTo>
                    <a:pt x="436" y="580"/>
                  </a:lnTo>
                  <a:lnTo>
                    <a:pt x="434" y="580"/>
                  </a:lnTo>
                  <a:lnTo>
                    <a:pt x="432" y="580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4"/>
                  </a:lnTo>
                  <a:lnTo>
                    <a:pt x="428" y="584"/>
                  </a:lnTo>
                  <a:lnTo>
                    <a:pt x="430" y="586"/>
                  </a:lnTo>
                  <a:lnTo>
                    <a:pt x="430" y="586"/>
                  </a:lnTo>
                  <a:lnTo>
                    <a:pt x="430" y="588"/>
                  </a:lnTo>
                  <a:lnTo>
                    <a:pt x="430" y="590"/>
                  </a:lnTo>
                  <a:lnTo>
                    <a:pt x="432" y="592"/>
                  </a:lnTo>
                  <a:lnTo>
                    <a:pt x="432" y="594"/>
                  </a:lnTo>
                  <a:lnTo>
                    <a:pt x="432" y="596"/>
                  </a:lnTo>
                  <a:lnTo>
                    <a:pt x="432" y="596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0" y="600"/>
                  </a:lnTo>
                  <a:lnTo>
                    <a:pt x="428" y="600"/>
                  </a:lnTo>
                  <a:lnTo>
                    <a:pt x="428" y="600"/>
                  </a:lnTo>
                  <a:lnTo>
                    <a:pt x="426" y="600"/>
                  </a:lnTo>
                  <a:lnTo>
                    <a:pt x="424" y="600"/>
                  </a:lnTo>
                  <a:lnTo>
                    <a:pt x="420" y="600"/>
                  </a:lnTo>
                  <a:lnTo>
                    <a:pt x="418" y="600"/>
                  </a:lnTo>
                  <a:lnTo>
                    <a:pt x="414" y="600"/>
                  </a:lnTo>
                  <a:lnTo>
                    <a:pt x="412" y="600"/>
                  </a:lnTo>
                  <a:lnTo>
                    <a:pt x="412" y="600"/>
                  </a:lnTo>
                  <a:lnTo>
                    <a:pt x="410" y="596"/>
                  </a:lnTo>
                  <a:lnTo>
                    <a:pt x="410" y="594"/>
                  </a:lnTo>
                  <a:lnTo>
                    <a:pt x="410" y="592"/>
                  </a:lnTo>
                  <a:lnTo>
                    <a:pt x="408" y="592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6" y="590"/>
                  </a:lnTo>
                  <a:lnTo>
                    <a:pt x="406" y="590"/>
                  </a:lnTo>
                  <a:lnTo>
                    <a:pt x="404" y="590"/>
                  </a:lnTo>
                  <a:lnTo>
                    <a:pt x="400" y="590"/>
                  </a:lnTo>
                  <a:lnTo>
                    <a:pt x="398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4" y="588"/>
                  </a:lnTo>
                  <a:lnTo>
                    <a:pt x="394" y="588"/>
                  </a:lnTo>
                  <a:lnTo>
                    <a:pt x="394" y="586"/>
                  </a:lnTo>
                  <a:lnTo>
                    <a:pt x="392" y="586"/>
                  </a:lnTo>
                  <a:lnTo>
                    <a:pt x="392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2" y="576"/>
                  </a:lnTo>
                  <a:lnTo>
                    <a:pt x="392" y="570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4"/>
                  </a:lnTo>
                  <a:lnTo>
                    <a:pt x="390" y="560"/>
                  </a:lnTo>
                  <a:lnTo>
                    <a:pt x="388" y="558"/>
                  </a:lnTo>
                  <a:lnTo>
                    <a:pt x="388" y="556"/>
                  </a:lnTo>
                  <a:lnTo>
                    <a:pt x="386" y="554"/>
                  </a:lnTo>
                  <a:lnTo>
                    <a:pt x="386" y="552"/>
                  </a:lnTo>
                  <a:lnTo>
                    <a:pt x="384" y="550"/>
                  </a:lnTo>
                  <a:lnTo>
                    <a:pt x="384" y="550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76" y="548"/>
                  </a:lnTo>
                  <a:lnTo>
                    <a:pt x="374" y="548"/>
                  </a:lnTo>
                  <a:lnTo>
                    <a:pt x="372" y="548"/>
                  </a:lnTo>
                  <a:lnTo>
                    <a:pt x="370" y="548"/>
                  </a:lnTo>
                  <a:lnTo>
                    <a:pt x="368" y="548"/>
                  </a:lnTo>
                  <a:lnTo>
                    <a:pt x="368" y="548"/>
                  </a:lnTo>
                  <a:lnTo>
                    <a:pt x="368" y="546"/>
                  </a:lnTo>
                  <a:lnTo>
                    <a:pt x="366" y="546"/>
                  </a:lnTo>
                  <a:lnTo>
                    <a:pt x="366" y="546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66" y="540"/>
                  </a:lnTo>
                  <a:lnTo>
                    <a:pt x="366" y="538"/>
                  </a:lnTo>
                  <a:lnTo>
                    <a:pt x="366" y="536"/>
                  </a:lnTo>
                  <a:lnTo>
                    <a:pt x="368" y="534"/>
                  </a:lnTo>
                  <a:lnTo>
                    <a:pt x="368" y="534"/>
                  </a:lnTo>
                  <a:lnTo>
                    <a:pt x="368" y="532"/>
                  </a:lnTo>
                  <a:lnTo>
                    <a:pt x="370" y="532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8" y="526"/>
                  </a:lnTo>
                  <a:lnTo>
                    <a:pt x="380" y="524"/>
                  </a:lnTo>
                  <a:lnTo>
                    <a:pt x="382" y="520"/>
                  </a:lnTo>
                  <a:lnTo>
                    <a:pt x="382" y="518"/>
                  </a:lnTo>
                  <a:lnTo>
                    <a:pt x="384" y="516"/>
                  </a:lnTo>
                  <a:lnTo>
                    <a:pt x="384" y="516"/>
                  </a:lnTo>
                  <a:lnTo>
                    <a:pt x="384" y="514"/>
                  </a:lnTo>
                  <a:lnTo>
                    <a:pt x="384" y="512"/>
                  </a:lnTo>
                  <a:lnTo>
                    <a:pt x="384" y="512"/>
                  </a:lnTo>
                  <a:lnTo>
                    <a:pt x="384" y="510"/>
                  </a:lnTo>
                  <a:lnTo>
                    <a:pt x="382" y="508"/>
                  </a:lnTo>
                  <a:lnTo>
                    <a:pt x="382" y="506"/>
                  </a:lnTo>
                  <a:lnTo>
                    <a:pt x="380" y="500"/>
                  </a:lnTo>
                  <a:lnTo>
                    <a:pt x="378" y="498"/>
                  </a:lnTo>
                  <a:lnTo>
                    <a:pt x="378" y="494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0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2" y="488"/>
                  </a:lnTo>
                  <a:lnTo>
                    <a:pt x="372" y="488"/>
                  </a:lnTo>
                  <a:lnTo>
                    <a:pt x="370" y="488"/>
                  </a:lnTo>
                  <a:lnTo>
                    <a:pt x="368" y="488"/>
                  </a:lnTo>
                  <a:lnTo>
                    <a:pt x="364" y="488"/>
                  </a:lnTo>
                  <a:lnTo>
                    <a:pt x="362" y="490"/>
                  </a:lnTo>
                  <a:lnTo>
                    <a:pt x="360" y="490"/>
                  </a:lnTo>
                  <a:lnTo>
                    <a:pt x="358" y="490"/>
                  </a:lnTo>
                  <a:lnTo>
                    <a:pt x="356" y="488"/>
                  </a:lnTo>
                  <a:lnTo>
                    <a:pt x="354" y="484"/>
                  </a:lnTo>
                  <a:lnTo>
                    <a:pt x="352" y="482"/>
                  </a:lnTo>
                  <a:lnTo>
                    <a:pt x="350" y="480"/>
                  </a:lnTo>
                  <a:lnTo>
                    <a:pt x="350" y="478"/>
                  </a:lnTo>
                  <a:lnTo>
                    <a:pt x="348" y="476"/>
                  </a:lnTo>
                  <a:lnTo>
                    <a:pt x="346" y="474"/>
                  </a:lnTo>
                  <a:lnTo>
                    <a:pt x="344" y="474"/>
                  </a:lnTo>
                  <a:lnTo>
                    <a:pt x="342" y="472"/>
                  </a:lnTo>
                  <a:lnTo>
                    <a:pt x="340" y="470"/>
                  </a:lnTo>
                  <a:lnTo>
                    <a:pt x="338" y="470"/>
                  </a:lnTo>
                  <a:lnTo>
                    <a:pt x="336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28" y="466"/>
                  </a:lnTo>
                  <a:lnTo>
                    <a:pt x="326" y="466"/>
                  </a:lnTo>
                  <a:lnTo>
                    <a:pt x="322" y="466"/>
                  </a:lnTo>
                  <a:lnTo>
                    <a:pt x="320" y="466"/>
                  </a:lnTo>
                  <a:lnTo>
                    <a:pt x="316" y="466"/>
                  </a:lnTo>
                  <a:lnTo>
                    <a:pt x="314" y="466"/>
                  </a:lnTo>
                  <a:lnTo>
                    <a:pt x="310" y="466"/>
                  </a:lnTo>
                  <a:lnTo>
                    <a:pt x="308" y="466"/>
                  </a:lnTo>
                  <a:lnTo>
                    <a:pt x="306" y="468"/>
                  </a:lnTo>
                  <a:lnTo>
                    <a:pt x="304" y="468"/>
                  </a:lnTo>
                  <a:lnTo>
                    <a:pt x="302" y="470"/>
                  </a:lnTo>
                  <a:lnTo>
                    <a:pt x="300" y="472"/>
                  </a:lnTo>
                  <a:lnTo>
                    <a:pt x="296" y="472"/>
                  </a:lnTo>
                  <a:lnTo>
                    <a:pt x="294" y="474"/>
                  </a:lnTo>
                  <a:lnTo>
                    <a:pt x="292" y="476"/>
                  </a:lnTo>
                  <a:lnTo>
                    <a:pt x="290" y="476"/>
                  </a:lnTo>
                  <a:lnTo>
                    <a:pt x="290" y="478"/>
                  </a:lnTo>
                  <a:lnTo>
                    <a:pt x="288" y="480"/>
                  </a:lnTo>
                  <a:lnTo>
                    <a:pt x="286" y="484"/>
                  </a:lnTo>
                  <a:lnTo>
                    <a:pt x="284" y="488"/>
                  </a:lnTo>
                  <a:lnTo>
                    <a:pt x="280" y="488"/>
                  </a:lnTo>
                  <a:lnTo>
                    <a:pt x="274" y="488"/>
                  </a:lnTo>
                  <a:lnTo>
                    <a:pt x="270" y="488"/>
                  </a:lnTo>
                  <a:lnTo>
                    <a:pt x="266" y="488"/>
                  </a:lnTo>
                  <a:lnTo>
                    <a:pt x="262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8" y="488"/>
                  </a:lnTo>
                  <a:lnTo>
                    <a:pt x="254" y="486"/>
                  </a:lnTo>
                  <a:lnTo>
                    <a:pt x="250" y="484"/>
                  </a:lnTo>
                  <a:lnTo>
                    <a:pt x="246" y="482"/>
                  </a:lnTo>
                  <a:lnTo>
                    <a:pt x="244" y="480"/>
                  </a:lnTo>
                  <a:lnTo>
                    <a:pt x="236" y="494"/>
                  </a:lnTo>
                  <a:lnTo>
                    <a:pt x="230" y="492"/>
                  </a:lnTo>
                  <a:lnTo>
                    <a:pt x="226" y="490"/>
                  </a:lnTo>
                  <a:lnTo>
                    <a:pt x="224" y="490"/>
                  </a:lnTo>
                  <a:lnTo>
                    <a:pt x="222" y="490"/>
                  </a:lnTo>
                  <a:lnTo>
                    <a:pt x="218" y="490"/>
                  </a:lnTo>
                  <a:lnTo>
                    <a:pt x="214" y="488"/>
                  </a:lnTo>
                  <a:lnTo>
                    <a:pt x="206" y="488"/>
                  </a:lnTo>
                  <a:lnTo>
                    <a:pt x="202" y="488"/>
                  </a:lnTo>
                  <a:lnTo>
                    <a:pt x="196" y="488"/>
                  </a:lnTo>
                  <a:lnTo>
                    <a:pt x="194" y="488"/>
                  </a:lnTo>
                  <a:lnTo>
                    <a:pt x="192" y="488"/>
                  </a:lnTo>
                  <a:lnTo>
                    <a:pt x="190" y="488"/>
                  </a:lnTo>
                  <a:lnTo>
                    <a:pt x="188" y="486"/>
                  </a:lnTo>
                  <a:lnTo>
                    <a:pt x="186" y="486"/>
                  </a:lnTo>
                  <a:lnTo>
                    <a:pt x="182" y="484"/>
                  </a:lnTo>
                  <a:lnTo>
                    <a:pt x="176" y="480"/>
                  </a:lnTo>
                  <a:lnTo>
                    <a:pt x="172" y="478"/>
                  </a:lnTo>
                  <a:lnTo>
                    <a:pt x="170" y="476"/>
                  </a:lnTo>
                  <a:lnTo>
                    <a:pt x="168" y="476"/>
                  </a:lnTo>
                  <a:lnTo>
                    <a:pt x="166" y="476"/>
                  </a:lnTo>
                  <a:lnTo>
                    <a:pt x="164" y="474"/>
                  </a:lnTo>
                  <a:lnTo>
                    <a:pt x="164" y="474"/>
                  </a:lnTo>
                  <a:lnTo>
                    <a:pt x="164" y="472"/>
                  </a:lnTo>
                  <a:lnTo>
                    <a:pt x="164" y="472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64" y="466"/>
                  </a:lnTo>
                  <a:lnTo>
                    <a:pt x="164" y="464"/>
                  </a:lnTo>
                  <a:lnTo>
                    <a:pt x="164" y="462"/>
                  </a:lnTo>
                  <a:lnTo>
                    <a:pt x="164" y="460"/>
                  </a:lnTo>
                  <a:lnTo>
                    <a:pt x="164" y="460"/>
                  </a:lnTo>
                  <a:lnTo>
                    <a:pt x="164" y="458"/>
                  </a:lnTo>
                  <a:lnTo>
                    <a:pt x="164" y="458"/>
                  </a:lnTo>
                  <a:lnTo>
                    <a:pt x="164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8"/>
                  </a:lnTo>
                  <a:lnTo>
                    <a:pt x="160" y="458"/>
                  </a:lnTo>
                  <a:lnTo>
                    <a:pt x="160" y="460"/>
                  </a:lnTo>
                  <a:lnTo>
                    <a:pt x="160" y="462"/>
                  </a:lnTo>
                  <a:lnTo>
                    <a:pt x="160" y="464"/>
                  </a:lnTo>
                  <a:lnTo>
                    <a:pt x="160" y="464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4" y="466"/>
                  </a:lnTo>
                  <a:lnTo>
                    <a:pt x="152" y="466"/>
                  </a:lnTo>
                  <a:lnTo>
                    <a:pt x="150" y="464"/>
                  </a:lnTo>
                  <a:lnTo>
                    <a:pt x="148" y="464"/>
                  </a:lnTo>
                  <a:lnTo>
                    <a:pt x="146" y="462"/>
                  </a:lnTo>
                  <a:lnTo>
                    <a:pt x="142" y="460"/>
                  </a:lnTo>
                  <a:lnTo>
                    <a:pt x="140" y="458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2" y="450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6" y="446"/>
                  </a:lnTo>
                  <a:lnTo>
                    <a:pt x="124" y="446"/>
                  </a:lnTo>
                  <a:lnTo>
                    <a:pt x="120" y="446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2" y="446"/>
                  </a:lnTo>
                  <a:lnTo>
                    <a:pt x="108" y="442"/>
                  </a:lnTo>
                  <a:lnTo>
                    <a:pt x="106" y="440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4"/>
                  </a:lnTo>
                  <a:lnTo>
                    <a:pt x="96" y="434"/>
                  </a:lnTo>
                  <a:lnTo>
                    <a:pt x="92" y="434"/>
                  </a:lnTo>
                  <a:lnTo>
                    <a:pt x="90" y="432"/>
                  </a:lnTo>
                  <a:lnTo>
                    <a:pt x="86" y="432"/>
                  </a:lnTo>
                  <a:lnTo>
                    <a:pt x="84" y="432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0" y="430"/>
                  </a:lnTo>
                  <a:lnTo>
                    <a:pt x="80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78" y="424"/>
                  </a:lnTo>
                  <a:lnTo>
                    <a:pt x="78" y="422"/>
                  </a:lnTo>
                  <a:lnTo>
                    <a:pt x="78" y="422"/>
                  </a:lnTo>
                  <a:lnTo>
                    <a:pt x="78" y="418"/>
                  </a:lnTo>
                  <a:lnTo>
                    <a:pt x="80" y="414"/>
                  </a:lnTo>
                  <a:lnTo>
                    <a:pt x="80" y="410"/>
                  </a:lnTo>
                  <a:lnTo>
                    <a:pt x="80" y="408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80" y="404"/>
                  </a:lnTo>
                  <a:lnTo>
                    <a:pt x="78" y="402"/>
                  </a:lnTo>
                  <a:lnTo>
                    <a:pt x="78" y="402"/>
                  </a:lnTo>
                  <a:lnTo>
                    <a:pt x="76" y="400"/>
                  </a:lnTo>
                  <a:lnTo>
                    <a:pt x="74" y="398"/>
                  </a:lnTo>
                  <a:lnTo>
                    <a:pt x="72" y="398"/>
                  </a:lnTo>
                  <a:lnTo>
                    <a:pt x="72" y="396"/>
                  </a:lnTo>
                  <a:lnTo>
                    <a:pt x="70" y="396"/>
                  </a:lnTo>
                  <a:lnTo>
                    <a:pt x="68" y="396"/>
                  </a:lnTo>
                  <a:lnTo>
                    <a:pt x="66" y="394"/>
                  </a:lnTo>
                  <a:lnTo>
                    <a:pt x="64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58" y="394"/>
                  </a:lnTo>
                  <a:lnTo>
                    <a:pt x="56" y="394"/>
                  </a:lnTo>
                  <a:lnTo>
                    <a:pt x="54" y="394"/>
                  </a:lnTo>
                  <a:lnTo>
                    <a:pt x="52" y="394"/>
                  </a:lnTo>
                  <a:lnTo>
                    <a:pt x="50" y="394"/>
                  </a:lnTo>
                  <a:lnTo>
                    <a:pt x="50" y="394"/>
                  </a:lnTo>
                  <a:lnTo>
                    <a:pt x="46" y="396"/>
                  </a:lnTo>
                  <a:lnTo>
                    <a:pt x="42" y="398"/>
                  </a:lnTo>
                  <a:lnTo>
                    <a:pt x="40" y="400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06"/>
                  </a:lnTo>
                  <a:lnTo>
                    <a:pt x="26" y="402"/>
                  </a:lnTo>
                  <a:lnTo>
                    <a:pt x="22" y="402"/>
                  </a:lnTo>
                  <a:lnTo>
                    <a:pt x="20" y="400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18" y="396"/>
                  </a:lnTo>
                  <a:lnTo>
                    <a:pt x="18" y="396"/>
                  </a:lnTo>
                  <a:lnTo>
                    <a:pt x="18" y="394"/>
                  </a:lnTo>
                  <a:lnTo>
                    <a:pt x="18" y="394"/>
                  </a:lnTo>
                  <a:lnTo>
                    <a:pt x="18" y="392"/>
                  </a:lnTo>
                  <a:lnTo>
                    <a:pt x="18" y="390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20" y="380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76"/>
                  </a:lnTo>
                  <a:lnTo>
                    <a:pt x="18" y="376"/>
                  </a:lnTo>
                  <a:lnTo>
                    <a:pt x="18" y="374"/>
                  </a:lnTo>
                  <a:lnTo>
                    <a:pt x="16" y="372"/>
                  </a:lnTo>
                  <a:lnTo>
                    <a:pt x="14" y="370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4"/>
                  </a:lnTo>
                  <a:lnTo>
                    <a:pt x="12" y="362"/>
                  </a:lnTo>
                  <a:lnTo>
                    <a:pt x="12" y="360"/>
                  </a:lnTo>
                  <a:lnTo>
                    <a:pt x="12" y="358"/>
                  </a:lnTo>
                  <a:lnTo>
                    <a:pt x="14" y="354"/>
                  </a:lnTo>
                  <a:lnTo>
                    <a:pt x="14" y="352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18" y="326"/>
                  </a:lnTo>
                  <a:lnTo>
                    <a:pt x="18" y="322"/>
                  </a:lnTo>
                  <a:lnTo>
                    <a:pt x="20" y="320"/>
                  </a:lnTo>
                  <a:lnTo>
                    <a:pt x="20" y="318"/>
                  </a:lnTo>
                  <a:lnTo>
                    <a:pt x="18" y="318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6" y="316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4" y="318"/>
                  </a:lnTo>
                  <a:lnTo>
                    <a:pt x="14" y="318"/>
                  </a:lnTo>
                  <a:lnTo>
                    <a:pt x="12" y="316"/>
                  </a:lnTo>
                  <a:lnTo>
                    <a:pt x="8" y="316"/>
                  </a:lnTo>
                  <a:lnTo>
                    <a:pt x="6" y="314"/>
                  </a:lnTo>
                  <a:lnTo>
                    <a:pt x="4" y="312"/>
                  </a:lnTo>
                  <a:lnTo>
                    <a:pt x="2" y="312"/>
                  </a:lnTo>
                  <a:lnTo>
                    <a:pt x="2" y="31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304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92"/>
                  </a:lnTo>
                  <a:lnTo>
                    <a:pt x="0" y="290"/>
                  </a:lnTo>
                  <a:lnTo>
                    <a:pt x="2" y="288"/>
                  </a:lnTo>
                  <a:lnTo>
                    <a:pt x="2" y="284"/>
                  </a:lnTo>
                  <a:lnTo>
                    <a:pt x="4" y="284"/>
                  </a:lnTo>
                  <a:lnTo>
                    <a:pt x="4" y="282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8" y="278"/>
                  </a:lnTo>
                  <a:lnTo>
                    <a:pt x="20" y="278"/>
                  </a:lnTo>
                  <a:lnTo>
                    <a:pt x="22" y="280"/>
                  </a:lnTo>
                  <a:lnTo>
                    <a:pt x="24" y="280"/>
                  </a:lnTo>
                  <a:lnTo>
                    <a:pt x="26" y="284"/>
                  </a:lnTo>
                  <a:lnTo>
                    <a:pt x="30" y="286"/>
                  </a:lnTo>
                  <a:lnTo>
                    <a:pt x="32" y="288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8" y="288"/>
                  </a:lnTo>
                  <a:lnTo>
                    <a:pt x="40" y="284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2" y="280"/>
                  </a:lnTo>
                  <a:lnTo>
                    <a:pt x="40" y="278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4" y="272"/>
                  </a:lnTo>
                  <a:lnTo>
                    <a:pt x="46" y="272"/>
                  </a:lnTo>
                  <a:lnTo>
                    <a:pt x="46" y="270"/>
                  </a:lnTo>
                  <a:lnTo>
                    <a:pt x="48" y="270"/>
                  </a:lnTo>
                  <a:lnTo>
                    <a:pt x="52" y="270"/>
                  </a:lnTo>
                  <a:lnTo>
                    <a:pt x="56" y="270"/>
                  </a:lnTo>
                  <a:lnTo>
                    <a:pt x="60" y="270"/>
                  </a:lnTo>
                  <a:lnTo>
                    <a:pt x="62" y="270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6" y="268"/>
                  </a:lnTo>
                  <a:lnTo>
                    <a:pt x="66" y="268"/>
                  </a:lnTo>
                  <a:lnTo>
                    <a:pt x="66" y="266"/>
                  </a:lnTo>
                  <a:lnTo>
                    <a:pt x="68" y="264"/>
                  </a:lnTo>
                  <a:lnTo>
                    <a:pt x="70" y="262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8" y="256"/>
                  </a:lnTo>
                  <a:lnTo>
                    <a:pt x="80" y="256"/>
                  </a:lnTo>
                  <a:lnTo>
                    <a:pt x="82" y="256"/>
                  </a:lnTo>
                  <a:lnTo>
                    <a:pt x="82" y="256"/>
                  </a:lnTo>
                  <a:lnTo>
                    <a:pt x="82" y="254"/>
                  </a:lnTo>
                  <a:lnTo>
                    <a:pt x="82" y="252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6" y="246"/>
                  </a:lnTo>
                  <a:lnTo>
                    <a:pt x="86" y="244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6" y="220"/>
                  </a:lnTo>
                  <a:lnTo>
                    <a:pt x="84" y="218"/>
                  </a:lnTo>
                  <a:lnTo>
                    <a:pt x="84" y="216"/>
                  </a:lnTo>
                  <a:lnTo>
                    <a:pt x="84" y="214"/>
                  </a:lnTo>
                  <a:lnTo>
                    <a:pt x="82" y="214"/>
                  </a:lnTo>
                  <a:lnTo>
                    <a:pt x="82" y="214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4" y="212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8"/>
                  </a:lnTo>
                  <a:lnTo>
                    <a:pt x="84" y="198"/>
                  </a:lnTo>
                  <a:lnTo>
                    <a:pt x="88" y="196"/>
                  </a:lnTo>
                  <a:lnTo>
                    <a:pt x="94" y="196"/>
                  </a:lnTo>
                  <a:lnTo>
                    <a:pt x="98" y="196"/>
                  </a:lnTo>
                  <a:lnTo>
                    <a:pt x="102" y="196"/>
                  </a:lnTo>
                  <a:lnTo>
                    <a:pt x="106" y="196"/>
                  </a:lnTo>
                  <a:lnTo>
                    <a:pt x="108" y="192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0" y="188"/>
                  </a:lnTo>
                  <a:lnTo>
                    <a:pt x="112" y="186"/>
                  </a:lnTo>
                  <a:lnTo>
                    <a:pt x="112" y="186"/>
                  </a:lnTo>
                  <a:lnTo>
                    <a:pt x="112" y="184"/>
                  </a:lnTo>
                  <a:lnTo>
                    <a:pt x="112" y="180"/>
                  </a:lnTo>
                  <a:lnTo>
                    <a:pt x="112" y="178"/>
                  </a:lnTo>
                  <a:lnTo>
                    <a:pt x="110" y="174"/>
                  </a:lnTo>
                  <a:lnTo>
                    <a:pt x="110" y="172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6" y="164"/>
                  </a:lnTo>
                  <a:lnTo>
                    <a:pt x="118" y="162"/>
                  </a:lnTo>
                  <a:lnTo>
                    <a:pt x="122" y="162"/>
                  </a:lnTo>
                  <a:lnTo>
                    <a:pt x="124" y="162"/>
                  </a:lnTo>
                  <a:lnTo>
                    <a:pt x="126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30" y="160"/>
                  </a:lnTo>
                  <a:lnTo>
                    <a:pt x="132" y="162"/>
                  </a:lnTo>
                  <a:lnTo>
                    <a:pt x="134" y="162"/>
                  </a:lnTo>
                  <a:lnTo>
                    <a:pt x="136" y="164"/>
                  </a:lnTo>
                  <a:lnTo>
                    <a:pt x="138" y="164"/>
                  </a:lnTo>
                  <a:lnTo>
                    <a:pt x="142" y="166"/>
                  </a:lnTo>
                  <a:lnTo>
                    <a:pt x="142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8" y="156"/>
                  </a:lnTo>
                  <a:lnTo>
                    <a:pt x="150" y="150"/>
                  </a:lnTo>
                  <a:lnTo>
                    <a:pt x="150" y="146"/>
                  </a:lnTo>
                  <a:lnTo>
                    <a:pt x="150" y="140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24"/>
                  </a:lnTo>
                  <a:lnTo>
                    <a:pt x="162" y="124"/>
                  </a:lnTo>
                  <a:lnTo>
                    <a:pt x="164" y="124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72" y="118"/>
                  </a:lnTo>
                  <a:lnTo>
                    <a:pt x="172" y="114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8" y="108"/>
                  </a:lnTo>
                  <a:lnTo>
                    <a:pt x="182" y="106"/>
                  </a:lnTo>
                  <a:lnTo>
                    <a:pt x="182" y="104"/>
                  </a:lnTo>
                  <a:lnTo>
                    <a:pt x="186" y="110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92" y="116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8" y="120"/>
                  </a:lnTo>
                  <a:lnTo>
                    <a:pt x="202" y="122"/>
                  </a:lnTo>
                  <a:lnTo>
                    <a:pt x="204" y="122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4" y="130"/>
                  </a:lnTo>
                  <a:lnTo>
                    <a:pt x="214" y="132"/>
                  </a:lnTo>
                  <a:lnTo>
                    <a:pt x="214" y="134"/>
                  </a:lnTo>
                  <a:lnTo>
                    <a:pt x="216" y="140"/>
                  </a:lnTo>
                  <a:lnTo>
                    <a:pt x="216" y="142"/>
                  </a:lnTo>
                  <a:lnTo>
                    <a:pt x="216" y="144"/>
                  </a:lnTo>
                  <a:lnTo>
                    <a:pt x="218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0" y="156"/>
                  </a:lnTo>
                  <a:lnTo>
                    <a:pt x="222" y="160"/>
                  </a:lnTo>
                  <a:lnTo>
                    <a:pt x="224" y="162"/>
                  </a:lnTo>
                  <a:lnTo>
                    <a:pt x="224" y="164"/>
                  </a:lnTo>
                  <a:lnTo>
                    <a:pt x="224" y="166"/>
                  </a:lnTo>
                  <a:lnTo>
                    <a:pt x="226" y="166"/>
                  </a:lnTo>
                  <a:lnTo>
                    <a:pt x="226" y="168"/>
                  </a:lnTo>
                  <a:lnTo>
                    <a:pt x="228" y="168"/>
                  </a:lnTo>
                  <a:lnTo>
                    <a:pt x="230" y="170"/>
                  </a:lnTo>
                  <a:lnTo>
                    <a:pt x="232" y="170"/>
                  </a:lnTo>
                  <a:lnTo>
                    <a:pt x="234" y="170"/>
                  </a:lnTo>
                  <a:lnTo>
                    <a:pt x="236" y="170"/>
                  </a:lnTo>
                  <a:lnTo>
                    <a:pt x="238" y="172"/>
                  </a:lnTo>
                  <a:lnTo>
                    <a:pt x="242" y="172"/>
                  </a:lnTo>
                  <a:lnTo>
                    <a:pt x="252" y="172"/>
                  </a:lnTo>
                  <a:lnTo>
                    <a:pt x="256" y="174"/>
                  </a:lnTo>
                  <a:lnTo>
                    <a:pt x="260" y="174"/>
                  </a:lnTo>
                  <a:lnTo>
                    <a:pt x="268" y="176"/>
                  </a:lnTo>
                  <a:lnTo>
                    <a:pt x="272" y="176"/>
                  </a:lnTo>
                  <a:lnTo>
                    <a:pt x="274" y="178"/>
                  </a:lnTo>
                  <a:lnTo>
                    <a:pt x="278" y="180"/>
                  </a:lnTo>
                  <a:lnTo>
                    <a:pt x="284" y="182"/>
                  </a:lnTo>
                  <a:lnTo>
                    <a:pt x="286" y="182"/>
                  </a:lnTo>
                  <a:lnTo>
                    <a:pt x="288" y="184"/>
                  </a:lnTo>
                  <a:lnTo>
                    <a:pt x="290" y="184"/>
                  </a:lnTo>
                  <a:lnTo>
                    <a:pt x="290" y="186"/>
                  </a:lnTo>
                  <a:lnTo>
                    <a:pt x="292" y="186"/>
                  </a:lnTo>
                  <a:lnTo>
                    <a:pt x="292" y="188"/>
                  </a:lnTo>
                  <a:lnTo>
                    <a:pt x="294" y="190"/>
                  </a:lnTo>
                  <a:lnTo>
                    <a:pt x="294" y="192"/>
                  </a:lnTo>
                  <a:lnTo>
                    <a:pt x="296" y="194"/>
                  </a:lnTo>
                  <a:lnTo>
                    <a:pt x="298" y="200"/>
                  </a:lnTo>
                  <a:lnTo>
                    <a:pt x="300" y="202"/>
                  </a:lnTo>
                  <a:lnTo>
                    <a:pt x="300" y="204"/>
                  </a:lnTo>
                  <a:lnTo>
                    <a:pt x="302" y="206"/>
                  </a:lnTo>
                  <a:lnTo>
                    <a:pt x="306" y="210"/>
                  </a:lnTo>
                  <a:lnTo>
                    <a:pt x="306" y="210"/>
                  </a:lnTo>
                  <a:lnTo>
                    <a:pt x="308" y="212"/>
                  </a:lnTo>
                  <a:lnTo>
                    <a:pt x="310" y="214"/>
                  </a:lnTo>
                  <a:lnTo>
                    <a:pt x="312" y="214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16" y="216"/>
                  </a:lnTo>
                  <a:lnTo>
                    <a:pt x="318" y="216"/>
                  </a:lnTo>
                  <a:lnTo>
                    <a:pt x="324" y="218"/>
                  </a:lnTo>
                  <a:lnTo>
                    <a:pt x="328" y="218"/>
                  </a:lnTo>
                  <a:lnTo>
                    <a:pt x="334" y="218"/>
                  </a:lnTo>
                  <a:lnTo>
                    <a:pt x="340" y="218"/>
                  </a:lnTo>
                  <a:lnTo>
                    <a:pt x="344" y="218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4" y="218"/>
                  </a:lnTo>
                  <a:lnTo>
                    <a:pt x="378" y="220"/>
                  </a:lnTo>
                  <a:lnTo>
                    <a:pt x="384" y="220"/>
                  </a:lnTo>
                  <a:lnTo>
                    <a:pt x="388" y="220"/>
                  </a:lnTo>
                  <a:lnTo>
                    <a:pt x="392" y="220"/>
                  </a:lnTo>
                  <a:lnTo>
                    <a:pt x="396" y="222"/>
                  </a:lnTo>
                  <a:lnTo>
                    <a:pt x="400" y="222"/>
                  </a:lnTo>
                  <a:lnTo>
                    <a:pt x="406" y="224"/>
                  </a:lnTo>
                  <a:lnTo>
                    <a:pt x="410" y="226"/>
                  </a:lnTo>
                  <a:lnTo>
                    <a:pt x="412" y="226"/>
                  </a:lnTo>
                  <a:lnTo>
                    <a:pt x="414" y="228"/>
                  </a:lnTo>
                  <a:lnTo>
                    <a:pt x="420" y="232"/>
                  </a:lnTo>
                  <a:lnTo>
                    <a:pt x="422" y="234"/>
                  </a:lnTo>
                  <a:lnTo>
                    <a:pt x="426" y="234"/>
                  </a:lnTo>
                  <a:lnTo>
                    <a:pt x="428" y="236"/>
                  </a:lnTo>
                  <a:lnTo>
                    <a:pt x="428" y="236"/>
                  </a:lnTo>
                  <a:lnTo>
                    <a:pt x="430" y="236"/>
                  </a:lnTo>
                  <a:lnTo>
                    <a:pt x="430" y="236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436" y="236"/>
                  </a:lnTo>
                  <a:lnTo>
                    <a:pt x="438" y="236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8" y="232"/>
                  </a:lnTo>
                  <a:lnTo>
                    <a:pt x="450" y="232"/>
                  </a:lnTo>
                  <a:lnTo>
                    <a:pt x="452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8" y="226"/>
                  </a:lnTo>
                  <a:lnTo>
                    <a:pt x="460" y="224"/>
                  </a:lnTo>
                  <a:lnTo>
                    <a:pt x="460" y="222"/>
                  </a:lnTo>
                  <a:lnTo>
                    <a:pt x="462" y="222"/>
                  </a:lnTo>
                  <a:lnTo>
                    <a:pt x="462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6" y="222"/>
                  </a:lnTo>
                  <a:lnTo>
                    <a:pt x="468" y="222"/>
                  </a:lnTo>
                  <a:lnTo>
                    <a:pt x="470" y="222"/>
                  </a:lnTo>
                  <a:lnTo>
                    <a:pt x="474" y="222"/>
                  </a:lnTo>
                  <a:lnTo>
                    <a:pt x="478" y="224"/>
                  </a:lnTo>
                  <a:lnTo>
                    <a:pt x="482" y="224"/>
                  </a:lnTo>
                  <a:lnTo>
                    <a:pt x="486" y="226"/>
                  </a:lnTo>
                  <a:lnTo>
                    <a:pt x="488" y="226"/>
                  </a:lnTo>
                  <a:lnTo>
                    <a:pt x="490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4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8" y="222"/>
                  </a:lnTo>
                  <a:lnTo>
                    <a:pt x="502" y="220"/>
                  </a:lnTo>
                  <a:lnTo>
                    <a:pt x="504" y="218"/>
                  </a:lnTo>
                  <a:lnTo>
                    <a:pt x="508" y="214"/>
                  </a:lnTo>
                  <a:lnTo>
                    <a:pt x="510" y="212"/>
                  </a:lnTo>
                  <a:lnTo>
                    <a:pt x="514" y="208"/>
                  </a:lnTo>
                  <a:lnTo>
                    <a:pt x="514" y="208"/>
                  </a:lnTo>
                  <a:lnTo>
                    <a:pt x="516" y="206"/>
                  </a:lnTo>
                  <a:lnTo>
                    <a:pt x="516" y="204"/>
                  </a:lnTo>
                  <a:lnTo>
                    <a:pt x="516" y="202"/>
                  </a:lnTo>
                  <a:lnTo>
                    <a:pt x="516" y="200"/>
                  </a:lnTo>
                  <a:lnTo>
                    <a:pt x="518" y="198"/>
                  </a:lnTo>
                  <a:lnTo>
                    <a:pt x="518" y="192"/>
                  </a:lnTo>
                  <a:lnTo>
                    <a:pt x="518" y="188"/>
                  </a:lnTo>
                  <a:lnTo>
                    <a:pt x="518" y="186"/>
                  </a:lnTo>
                  <a:lnTo>
                    <a:pt x="516" y="184"/>
                  </a:lnTo>
                  <a:lnTo>
                    <a:pt x="516" y="180"/>
                  </a:lnTo>
                  <a:lnTo>
                    <a:pt x="516" y="178"/>
                  </a:lnTo>
                  <a:lnTo>
                    <a:pt x="516" y="176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4" y="174"/>
                  </a:lnTo>
                  <a:lnTo>
                    <a:pt x="526" y="174"/>
                  </a:lnTo>
                  <a:lnTo>
                    <a:pt x="528" y="176"/>
                  </a:lnTo>
                  <a:lnTo>
                    <a:pt x="532" y="178"/>
                  </a:lnTo>
                  <a:lnTo>
                    <a:pt x="532" y="178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78"/>
                  </a:lnTo>
                  <a:lnTo>
                    <a:pt x="538" y="178"/>
                  </a:lnTo>
                  <a:lnTo>
                    <a:pt x="538" y="178"/>
                  </a:lnTo>
                  <a:lnTo>
                    <a:pt x="540" y="178"/>
                  </a:lnTo>
                  <a:lnTo>
                    <a:pt x="540" y="176"/>
                  </a:lnTo>
                  <a:lnTo>
                    <a:pt x="542" y="174"/>
                  </a:lnTo>
                  <a:lnTo>
                    <a:pt x="544" y="172"/>
                  </a:lnTo>
                  <a:lnTo>
                    <a:pt x="548" y="168"/>
                  </a:lnTo>
                  <a:lnTo>
                    <a:pt x="548" y="166"/>
                  </a:lnTo>
                  <a:lnTo>
                    <a:pt x="550" y="164"/>
                  </a:lnTo>
                  <a:lnTo>
                    <a:pt x="554" y="162"/>
                  </a:lnTo>
                  <a:lnTo>
                    <a:pt x="556" y="160"/>
                  </a:lnTo>
                  <a:lnTo>
                    <a:pt x="560" y="156"/>
                  </a:lnTo>
                  <a:lnTo>
                    <a:pt x="562" y="154"/>
                  </a:lnTo>
                  <a:lnTo>
                    <a:pt x="568" y="152"/>
                  </a:lnTo>
                  <a:lnTo>
                    <a:pt x="574" y="148"/>
                  </a:lnTo>
                  <a:lnTo>
                    <a:pt x="580" y="144"/>
                  </a:lnTo>
                  <a:lnTo>
                    <a:pt x="584" y="142"/>
                  </a:lnTo>
                  <a:lnTo>
                    <a:pt x="586" y="142"/>
                  </a:lnTo>
                  <a:lnTo>
                    <a:pt x="588" y="142"/>
                  </a:lnTo>
                  <a:lnTo>
                    <a:pt x="590" y="140"/>
                  </a:lnTo>
                  <a:lnTo>
                    <a:pt x="594" y="140"/>
                  </a:lnTo>
                  <a:lnTo>
                    <a:pt x="598" y="138"/>
                  </a:lnTo>
                  <a:lnTo>
                    <a:pt x="602" y="136"/>
                  </a:lnTo>
                  <a:lnTo>
                    <a:pt x="604" y="136"/>
                  </a:lnTo>
                  <a:lnTo>
                    <a:pt x="606" y="134"/>
                  </a:lnTo>
                  <a:lnTo>
                    <a:pt x="608" y="134"/>
                  </a:lnTo>
                  <a:lnTo>
                    <a:pt x="608" y="134"/>
                  </a:lnTo>
                  <a:lnTo>
                    <a:pt x="608" y="132"/>
                  </a:lnTo>
                  <a:lnTo>
                    <a:pt x="610" y="130"/>
                  </a:lnTo>
                  <a:lnTo>
                    <a:pt x="610" y="130"/>
                  </a:lnTo>
                  <a:lnTo>
                    <a:pt x="610" y="128"/>
                  </a:lnTo>
                  <a:lnTo>
                    <a:pt x="610" y="128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608" y="124"/>
                  </a:lnTo>
                  <a:lnTo>
                    <a:pt x="606" y="122"/>
                  </a:lnTo>
                  <a:lnTo>
                    <a:pt x="604" y="120"/>
                  </a:lnTo>
                  <a:lnTo>
                    <a:pt x="602" y="118"/>
                  </a:lnTo>
                  <a:lnTo>
                    <a:pt x="600" y="116"/>
                  </a:lnTo>
                  <a:lnTo>
                    <a:pt x="598" y="116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4" y="114"/>
                  </a:lnTo>
                  <a:lnTo>
                    <a:pt x="592" y="114"/>
                  </a:lnTo>
                  <a:lnTo>
                    <a:pt x="590" y="116"/>
                  </a:lnTo>
                  <a:lnTo>
                    <a:pt x="586" y="116"/>
                  </a:lnTo>
                  <a:lnTo>
                    <a:pt x="584" y="116"/>
                  </a:lnTo>
                  <a:lnTo>
                    <a:pt x="580" y="118"/>
                  </a:lnTo>
                  <a:lnTo>
                    <a:pt x="574" y="118"/>
                  </a:lnTo>
                  <a:lnTo>
                    <a:pt x="574" y="118"/>
                  </a:lnTo>
                  <a:lnTo>
                    <a:pt x="572" y="120"/>
                  </a:lnTo>
                  <a:lnTo>
                    <a:pt x="568" y="120"/>
                  </a:lnTo>
                  <a:lnTo>
                    <a:pt x="568" y="122"/>
                  </a:lnTo>
                  <a:lnTo>
                    <a:pt x="566" y="122"/>
                  </a:lnTo>
                  <a:lnTo>
                    <a:pt x="564" y="122"/>
                  </a:lnTo>
                  <a:lnTo>
                    <a:pt x="564" y="122"/>
                  </a:lnTo>
                  <a:lnTo>
                    <a:pt x="562" y="122"/>
                  </a:lnTo>
                  <a:lnTo>
                    <a:pt x="562" y="122"/>
                  </a:lnTo>
                  <a:lnTo>
                    <a:pt x="562" y="120"/>
                  </a:lnTo>
                  <a:lnTo>
                    <a:pt x="562" y="120"/>
                  </a:lnTo>
                  <a:lnTo>
                    <a:pt x="560" y="118"/>
                  </a:lnTo>
                  <a:lnTo>
                    <a:pt x="560" y="118"/>
                  </a:lnTo>
                  <a:lnTo>
                    <a:pt x="560" y="116"/>
                  </a:lnTo>
                  <a:lnTo>
                    <a:pt x="558" y="112"/>
                  </a:lnTo>
                  <a:lnTo>
                    <a:pt x="558" y="108"/>
                  </a:lnTo>
                  <a:lnTo>
                    <a:pt x="558" y="104"/>
                  </a:lnTo>
                  <a:lnTo>
                    <a:pt x="558" y="100"/>
                  </a:lnTo>
                  <a:lnTo>
                    <a:pt x="558" y="96"/>
                  </a:lnTo>
                  <a:lnTo>
                    <a:pt x="558" y="90"/>
                  </a:lnTo>
                  <a:lnTo>
                    <a:pt x="558" y="88"/>
                  </a:lnTo>
                  <a:lnTo>
                    <a:pt x="558" y="84"/>
                  </a:lnTo>
                  <a:lnTo>
                    <a:pt x="558" y="82"/>
                  </a:lnTo>
                  <a:lnTo>
                    <a:pt x="558" y="80"/>
                  </a:lnTo>
                  <a:lnTo>
                    <a:pt x="560" y="76"/>
                  </a:lnTo>
                  <a:lnTo>
                    <a:pt x="562" y="72"/>
                  </a:lnTo>
                  <a:lnTo>
                    <a:pt x="562" y="74"/>
                  </a:lnTo>
                  <a:lnTo>
                    <a:pt x="566" y="76"/>
                  </a:lnTo>
                  <a:lnTo>
                    <a:pt x="568" y="78"/>
                  </a:lnTo>
                  <a:lnTo>
                    <a:pt x="570" y="80"/>
                  </a:lnTo>
                  <a:lnTo>
                    <a:pt x="572" y="82"/>
                  </a:lnTo>
                  <a:lnTo>
                    <a:pt x="572" y="82"/>
                  </a:lnTo>
                  <a:lnTo>
                    <a:pt x="572" y="84"/>
                  </a:lnTo>
                  <a:lnTo>
                    <a:pt x="574" y="84"/>
                  </a:lnTo>
                  <a:lnTo>
                    <a:pt x="578" y="84"/>
                  </a:lnTo>
                  <a:lnTo>
                    <a:pt x="580" y="84"/>
                  </a:lnTo>
                  <a:lnTo>
                    <a:pt x="582" y="84"/>
                  </a:lnTo>
                  <a:lnTo>
                    <a:pt x="586" y="84"/>
                  </a:lnTo>
                  <a:lnTo>
                    <a:pt x="588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2" y="84"/>
                  </a:lnTo>
                  <a:lnTo>
                    <a:pt x="592" y="82"/>
                  </a:lnTo>
                  <a:lnTo>
                    <a:pt x="594" y="80"/>
                  </a:lnTo>
                  <a:lnTo>
                    <a:pt x="594" y="80"/>
                  </a:lnTo>
                  <a:lnTo>
                    <a:pt x="594" y="78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0"/>
                  </a:lnTo>
                  <a:lnTo>
                    <a:pt x="594" y="66"/>
                  </a:lnTo>
                  <a:lnTo>
                    <a:pt x="594" y="62"/>
                  </a:lnTo>
                  <a:lnTo>
                    <a:pt x="594" y="60"/>
                  </a:lnTo>
                  <a:lnTo>
                    <a:pt x="594" y="58"/>
                  </a:lnTo>
                  <a:lnTo>
                    <a:pt x="596" y="56"/>
                  </a:lnTo>
                  <a:lnTo>
                    <a:pt x="596" y="56"/>
                  </a:lnTo>
                  <a:lnTo>
                    <a:pt x="596" y="54"/>
                  </a:lnTo>
                  <a:lnTo>
                    <a:pt x="596" y="54"/>
                  </a:lnTo>
                  <a:lnTo>
                    <a:pt x="598" y="52"/>
                  </a:lnTo>
                  <a:lnTo>
                    <a:pt x="600" y="52"/>
                  </a:lnTo>
                  <a:lnTo>
                    <a:pt x="602" y="50"/>
                  </a:lnTo>
                  <a:lnTo>
                    <a:pt x="604" y="50"/>
                  </a:lnTo>
                  <a:lnTo>
                    <a:pt x="604" y="48"/>
                  </a:lnTo>
                  <a:lnTo>
                    <a:pt x="606" y="48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8" y="44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4" y="36"/>
                  </a:lnTo>
                  <a:lnTo>
                    <a:pt x="602" y="32"/>
                  </a:lnTo>
                  <a:lnTo>
                    <a:pt x="600" y="30"/>
                  </a:lnTo>
                  <a:lnTo>
                    <a:pt x="598" y="26"/>
                  </a:lnTo>
                  <a:lnTo>
                    <a:pt x="598" y="24"/>
                  </a:lnTo>
                  <a:lnTo>
                    <a:pt x="598" y="22"/>
                  </a:lnTo>
                  <a:lnTo>
                    <a:pt x="596" y="22"/>
                  </a:lnTo>
                  <a:lnTo>
                    <a:pt x="596" y="20"/>
                  </a:lnTo>
                  <a:lnTo>
                    <a:pt x="598" y="18"/>
                  </a:lnTo>
                  <a:lnTo>
                    <a:pt x="598" y="16"/>
                  </a:lnTo>
                  <a:lnTo>
                    <a:pt x="598" y="14"/>
                  </a:lnTo>
                  <a:lnTo>
                    <a:pt x="600" y="12"/>
                  </a:lnTo>
                  <a:lnTo>
                    <a:pt x="600" y="10"/>
                  </a:lnTo>
                  <a:lnTo>
                    <a:pt x="602" y="8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8" y="4"/>
                  </a:lnTo>
                  <a:lnTo>
                    <a:pt x="610" y="2"/>
                  </a:lnTo>
                  <a:lnTo>
                    <a:pt x="614" y="2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6" y="0"/>
                  </a:lnTo>
                  <a:lnTo>
                    <a:pt x="630" y="0"/>
                  </a:lnTo>
                  <a:lnTo>
                    <a:pt x="634" y="0"/>
                  </a:lnTo>
                  <a:lnTo>
                    <a:pt x="640" y="0"/>
                  </a:lnTo>
                  <a:lnTo>
                    <a:pt x="644" y="2"/>
                  </a:lnTo>
                  <a:lnTo>
                    <a:pt x="648" y="2"/>
                  </a:lnTo>
                  <a:lnTo>
                    <a:pt x="652" y="2"/>
                  </a:lnTo>
                  <a:lnTo>
                    <a:pt x="656" y="4"/>
                  </a:lnTo>
                  <a:lnTo>
                    <a:pt x="660" y="4"/>
                  </a:lnTo>
                  <a:lnTo>
                    <a:pt x="664" y="6"/>
                  </a:lnTo>
                  <a:lnTo>
                    <a:pt x="666" y="6"/>
                  </a:lnTo>
                  <a:lnTo>
                    <a:pt x="668" y="6"/>
                  </a:lnTo>
                  <a:lnTo>
                    <a:pt x="668" y="8"/>
                  </a:lnTo>
                  <a:lnTo>
                    <a:pt x="670" y="10"/>
                  </a:lnTo>
                  <a:lnTo>
                    <a:pt x="672" y="12"/>
                  </a:lnTo>
                  <a:lnTo>
                    <a:pt x="674" y="14"/>
                  </a:lnTo>
                  <a:lnTo>
                    <a:pt x="678" y="18"/>
                  </a:lnTo>
                  <a:lnTo>
                    <a:pt x="680" y="20"/>
                  </a:lnTo>
                  <a:lnTo>
                    <a:pt x="682" y="22"/>
                  </a:lnTo>
                  <a:lnTo>
                    <a:pt x="684" y="26"/>
                  </a:lnTo>
                  <a:lnTo>
                    <a:pt x="688" y="28"/>
                  </a:lnTo>
                  <a:lnTo>
                    <a:pt x="692" y="32"/>
                  </a:lnTo>
                  <a:lnTo>
                    <a:pt x="696" y="36"/>
                  </a:lnTo>
                  <a:lnTo>
                    <a:pt x="698" y="38"/>
                  </a:lnTo>
                  <a:lnTo>
                    <a:pt x="700" y="42"/>
                  </a:lnTo>
                  <a:lnTo>
                    <a:pt x="704" y="44"/>
                  </a:lnTo>
                  <a:lnTo>
                    <a:pt x="704" y="46"/>
                  </a:lnTo>
                  <a:lnTo>
                    <a:pt x="706" y="48"/>
                  </a:lnTo>
                  <a:lnTo>
                    <a:pt x="706" y="50"/>
                  </a:lnTo>
                  <a:lnTo>
                    <a:pt x="706" y="52"/>
                  </a:lnTo>
                  <a:lnTo>
                    <a:pt x="708" y="56"/>
                  </a:lnTo>
                  <a:lnTo>
                    <a:pt x="708" y="62"/>
                  </a:lnTo>
                  <a:lnTo>
                    <a:pt x="708" y="64"/>
                  </a:lnTo>
                  <a:lnTo>
                    <a:pt x="708" y="66"/>
                  </a:lnTo>
                  <a:lnTo>
                    <a:pt x="710" y="68"/>
                  </a:lnTo>
                  <a:lnTo>
                    <a:pt x="710" y="68"/>
                  </a:lnTo>
                  <a:lnTo>
                    <a:pt x="712" y="70"/>
                  </a:lnTo>
                  <a:lnTo>
                    <a:pt x="714" y="74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8"/>
                  </a:lnTo>
                  <a:lnTo>
                    <a:pt x="720" y="80"/>
                  </a:lnTo>
                  <a:lnTo>
                    <a:pt x="722" y="80"/>
                  </a:lnTo>
                  <a:lnTo>
                    <a:pt x="722" y="80"/>
                  </a:lnTo>
                  <a:lnTo>
                    <a:pt x="724" y="80"/>
                  </a:lnTo>
                  <a:lnTo>
                    <a:pt x="726" y="82"/>
                  </a:lnTo>
                  <a:lnTo>
                    <a:pt x="730" y="82"/>
                  </a:lnTo>
                  <a:lnTo>
                    <a:pt x="732" y="82"/>
                  </a:lnTo>
                  <a:lnTo>
                    <a:pt x="736" y="82"/>
                  </a:lnTo>
                  <a:lnTo>
                    <a:pt x="740" y="82"/>
                  </a:lnTo>
                  <a:lnTo>
                    <a:pt x="742" y="84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48" y="86"/>
                  </a:lnTo>
                  <a:lnTo>
                    <a:pt x="752" y="90"/>
                  </a:lnTo>
                  <a:lnTo>
                    <a:pt x="754" y="92"/>
                  </a:lnTo>
                  <a:lnTo>
                    <a:pt x="756" y="94"/>
                  </a:lnTo>
                  <a:lnTo>
                    <a:pt x="756" y="94"/>
                  </a:lnTo>
                  <a:lnTo>
                    <a:pt x="760" y="96"/>
                  </a:lnTo>
                  <a:lnTo>
                    <a:pt x="764" y="98"/>
                  </a:lnTo>
                  <a:lnTo>
                    <a:pt x="766" y="102"/>
                  </a:lnTo>
                  <a:lnTo>
                    <a:pt x="768" y="102"/>
                  </a:lnTo>
                  <a:lnTo>
                    <a:pt x="770" y="104"/>
                  </a:lnTo>
                  <a:lnTo>
                    <a:pt x="770" y="104"/>
                  </a:lnTo>
                  <a:lnTo>
                    <a:pt x="770" y="106"/>
                  </a:lnTo>
                  <a:lnTo>
                    <a:pt x="772" y="108"/>
                  </a:lnTo>
                  <a:lnTo>
                    <a:pt x="772" y="110"/>
                  </a:lnTo>
                  <a:lnTo>
                    <a:pt x="772" y="110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6" y="112"/>
                  </a:lnTo>
                  <a:lnTo>
                    <a:pt x="778" y="114"/>
                  </a:lnTo>
                  <a:lnTo>
                    <a:pt x="780" y="114"/>
                  </a:lnTo>
                  <a:lnTo>
                    <a:pt x="782" y="114"/>
                  </a:lnTo>
                  <a:lnTo>
                    <a:pt x="786" y="114"/>
                  </a:lnTo>
                  <a:lnTo>
                    <a:pt x="790" y="114"/>
                  </a:lnTo>
                  <a:lnTo>
                    <a:pt x="790" y="114"/>
                  </a:lnTo>
                  <a:lnTo>
                    <a:pt x="792" y="112"/>
                  </a:lnTo>
                  <a:lnTo>
                    <a:pt x="796" y="112"/>
                  </a:lnTo>
                  <a:lnTo>
                    <a:pt x="802" y="110"/>
                  </a:lnTo>
                  <a:lnTo>
                    <a:pt x="806" y="108"/>
                  </a:lnTo>
                  <a:lnTo>
                    <a:pt x="808" y="108"/>
                  </a:lnTo>
                  <a:lnTo>
                    <a:pt x="808" y="108"/>
                  </a:lnTo>
                  <a:lnTo>
                    <a:pt x="810" y="108"/>
                  </a:lnTo>
                  <a:lnTo>
                    <a:pt x="812" y="108"/>
                  </a:lnTo>
                  <a:lnTo>
                    <a:pt x="814" y="108"/>
                  </a:lnTo>
                  <a:lnTo>
                    <a:pt x="814" y="108"/>
                  </a:lnTo>
                  <a:lnTo>
                    <a:pt x="816" y="108"/>
                  </a:lnTo>
                  <a:lnTo>
                    <a:pt x="816" y="110"/>
                  </a:lnTo>
                  <a:lnTo>
                    <a:pt x="816" y="110"/>
                  </a:lnTo>
                  <a:lnTo>
                    <a:pt x="818" y="112"/>
                  </a:lnTo>
                  <a:lnTo>
                    <a:pt x="818" y="114"/>
                  </a:lnTo>
                  <a:lnTo>
                    <a:pt x="820" y="116"/>
                  </a:lnTo>
                  <a:lnTo>
                    <a:pt x="820" y="118"/>
                  </a:lnTo>
                  <a:lnTo>
                    <a:pt x="822" y="122"/>
                  </a:lnTo>
                  <a:lnTo>
                    <a:pt x="822" y="124"/>
                  </a:lnTo>
                  <a:lnTo>
                    <a:pt x="822" y="126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30"/>
                  </a:lnTo>
                  <a:lnTo>
                    <a:pt x="820" y="130"/>
                  </a:lnTo>
                  <a:lnTo>
                    <a:pt x="818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4" y="134"/>
                  </a:lnTo>
                  <a:lnTo>
                    <a:pt x="812" y="134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8"/>
                  </a:lnTo>
                  <a:lnTo>
                    <a:pt x="812" y="140"/>
                  </a:lnTo>
                  <a:lnTo>
                    <a:pt x="812" y="142"/>
                  </a:lnTo>
                  <a:lnTo>
                    <a:pt x="812" y="144"/>
                  </a:lnTo>
                  <a:lnTo>
                    <a:pt x="812" y="146"/>
                  </a:lnTo>
                  <a:lnTo>
                    <a:pt x="812" y="150"/>
                  </a:lnTo>
                  <a:lnTo>
                    <a:pt x="812" y="156"/>
                  </a:lnTo>
                  <a:lnTo>
                    <a:pt x="814" y="160"/>
                  </a:lnTo>
                  <a:lnTo>
                    <a:pt x="814" y="164"/>
                  </a:lnTo>
                  <a:lnTo>
                    <a:pt x="814" y="166"/>
                  </a:lnTo>
                  <a:lnTo>
                    <a:pt x="814" y="168"/>
                  </a:lnTo>
                  <a:lnTo>
                    <a:pt x="812" y="170"/>
                  </a:lnTo>
                  <a:lnTo>
                    <a:pt x="812" y="170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08" y="172"/>
                  </a:lnTo>
                  <a:lnTo>
                    <a:pt x="808" y="172"/>
                  </a:lnTo>
                  <a:lnTo>
                    <a:pt x="806" y="172"/>
                  </a:lnTo>
                  <a:lnTo>
                    <a:pt x="804" y="172"/>
                  </a:lnTo>
                  <a:lnTo>
                    <a:pt x="802" y="170"/>
                  </a:lnTo>
                  <a:lnTo>
                    <a:pt x="800" y="170"/>
                  </a:lnTo>
                  <a:lnTo>
                    <a:pt x="800" y="170"/>
                  </a:lnTo>
                  <a:lnTo>
                    <a:pt x="798" y="170"/>
                  </a:lnTo>
                  <a:lnTo>
                    <a:pt x="798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4" y="172"/>
                  </a:lnTo>
                  <a:lnTo>
                    <a:pt x="794" y="172"/>
                  </a:lnTo>
                  <a:lnTo>
                    <a:pt x="794" y="174"/>
                  </a:lnTo>
                  <a:lnTo>
                    <a:pt x="792" y="176"/>
                  </a:lnTo>
                  <a:lnTo>
                    <a:pt x="792" y="178"/>
                  </a:lnTo>
                  <a:lnTo>
                    <a:pt x="790" y="182"/>
                  </a:lnTo>
                  <a:lnTo>
                    <a:pt x="790" y="184"/>
                  </a:lnTo>
                  <a:lnTo>
                    <a:pt x="790" y="184"/>
                  </a:lnTo>
                  <a:lnTo>
                    <a:pt x="790" y="186"/>
                  </a:lnTo>
                  <a:lnTo>
                    <a:pt x="788" y="188"/>
                  </a:lnTo>
                  <a:lnTo>
                    <a:pt x="788" y="192"/>
                  </a:lnTo>
                  <a:lnTo>
                    <a:pt x="788" y="194"/>
                  </a:lnTo>
                  <a:lnTo>
                    <a:pt x="788" y="196"/>
                  </a:lnTo>
                  <a:lnTo>
                    <a:pt x="790" y="198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2"/>
                  </a:lnTo>
                  <a:lnTo>
                    <a:pt x="792" y="202"/>
                  </a:lnTo>
                  <a:lnTo>
                    <a:pt x="792" y="202"/>
                  </a:lnTo>
                  <a:lnTo>
                    <a:pt x="794" y="202"/>
                  </a:lnTo>
                  <a:lnTo>
                    <a:pt x="796" y="202"/>
                  </a:lnTo>
                  <a:lnTo>
                    <a:pt x="798" y="204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2" y="204"/>
                  </a:lnTo>
                  <a:lnTo>
                    <a:pt x="800" y="206"/>
                  </a:lnTo>
                  <a:lnTo>
                    <a:pt x="798" y="208"/>
                  </a:lnTo>
                  <a:lnTo>
                    <a:pt x="796" y="210"/>
                  </a:lnTo>
                  <a:lnTo>
                    <a:pt x="792" y="212"/>
                  </a:lnTo>
                  <a:lnTo>
                    <a:pt x="790" y="214"/>
                  </a:lnTo>
                  <a:lnTo>
                    <a:pt x="790" y="216"/>
                  </a:lnTo>
                  <a:lnTo>
                    <a:pt x="788" y="216"/>
                  </a:lnTo>
                  <a:lnTo>
                    <a:pt x="786" y="216"/>
                  </a:lnTo>
                  <a:lnTo>
                    <a:pt x="782" y="218"/>
                  </a:lnTo>
                  <a:lnTo>
                    <a:pt x="778" y="218"/>
                  </a:lnTo>
                  <a:lnTo>
                    <a:pt x="776" y="220"/>
                  </a:lnTo>
                  <a:lnTo>
                    <a:pt x="776" y="220"/>
                  </a:lnTo>
                  <a:lnTo>
                    <a:pt x="774" y="220"/>
                  </a:lnTo>
                  <a:lnTo>
                    <a:pt x="774" y="222"/>
                  </a:lnTo>
                  <a:lnTo>
                    <a:pt x="772" y="224"/>
                  </a:lnTo>
                  <a:lnTo>
                    <a:pt x="770" y="226"/>
                  </a:lnTo>
                  <a:lnTo>
                    <a:pt x="768" y="228"/>
                  </a:lnTo>
                  <a:lnTo>
                    <a:pt x="766" y="232"/>
                  </a:lnTo>
                  <a:lnTo>
                    <a:pt x="764" y="234"/>
                  </a:lnTo>
                  <a:lnTo>
                    <a:pt x="764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58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0" y="238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4" y="236"/>
                  </a:lnTo>
                  <a:lnTo>
                    <a:pt x="740" y="234"/>
                  </a:lnTo>
                  <a:lnTo>
                    <a:pt x="738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2" y="234"/>
                  </a:lnTo>
                  <a:lnTo>
                    <a:pt x="732" y="234"/>
                  </a:lnTo>
                  <a:lnTo>
                    <a:pt x="730" y="236"/>
                  </a:lnTo>
                  <a:lnTo>
                    <a:pt x="730" y="238"/>
                  </a:lnTo>
                  <a:lnTo>
                    <a:pt x="730" y="240"/>
                  </a:lnTo>
                  <a:lnTo>
                    <a:pt x="730" y="242"/>
                  </a:lnTo>
                  <a:lnTo>
                    <a:pt x="730" y="246"/>
                  </a:lnTo>
                  <a:lnTo>
                    <a:pt x="728" y="250"/>
                  </a:lnTo>
                  <a:lnTo>
                    <a:pt x="728" y="252"/>
                  </a:lnTo>
                  <a:lnTo>
                    <a:pt x="728" y="254"/>
                  </a:lnTo>
                  <a:lnTo>
                    <a:pt x="728" y="254"/>
                  </a:lnTo>
                  <a:lnTo>
                    <a:pt x="726" y="256"/>
                  </a:lnTo>
                  <a:lnTo>
                    <a:pt x="726" y="256"/>
                  </a:lnTo>
                  <a:lnTo>
                    <a:pt x="724" y="258"/>
                  </a:lnTo>
                  <a:lnTo>
                    <a:pt x="722" y="260"/>
                  </a:lnTo>
                  <a:lnTo>
                    <a:pt x="720" y="260"/>
                  </a:lnTo>
                  <a:lnTo>
                    <a:pt x="716" y="262"/>
                  </a:lnTo>
                  <a:lnTo>
                    <a:pt x="712" y="264"/>
                  </a:lnTo>
                  <a:lnTo>
                    <a:pt x="704" y="270"/>
                  </a:lnTo>
                  <a:lnTo>
                    <a:pt x="700" y="274"/>
                  </a:lnTo>
                  <a:lnTo>
                    <a:pt x="696" y="274"/>
                  </a:lnTo>
                  <a:lnTo>
                    <a:pt x="696" y="276"/>
                  </a:lnTo>
                  <a:lnTo>
                    <a:pt x="692" y="276"/>
                  </a:lnTo>
                  <a:lnTo>
                    <a:pt x="690" y="278"/>
                  </a:lnTo>
                  <a:lnTo>
                    <a:pt x="688" y="280"/>
                  </a:lnTo>
                  <a:lnTo>
                    <a:pt x="684" y="282"/>
                  </a:lnTo>
                  <a:lnTo>
                    <a:pt x="680" y="282"/>
                  </a:lnTo>
                  <a:lnTo>
                    <a:pt x="680" y="284"/>
                  </a:lnTo>
                  <a:lnTo>
                    <a:pt x="678" y="284"/>
                  </a:lnTo>
                  <a:lnTo>
                    <a:pt x="676" y="284"/>
                  </a:lnTo>
                  <a:lnTo>
                    <a:pt x="676" y="284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2"/>
                  </a:lnTo>
                  <a:lnTo>
                    <a:pt x="672" y="282"/>
                  </a:lnTo>
                  <a:lnTo>
                    <a:pt x="672" y="280"/>
                  </a:lnTo>
                  <a:lnTo>
                    <a:pt x="672" y="280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2" y="276"/>
                  </a:lnTo>
                  <a:lnTo>
                    <a:pt x="672" y="270"/>
                  </a:lnTo>
                  <a:lnTo>
                    <a:pt x="672" y="268"/>
                  </a:lnTo>
                  <a:lnTo>
                    <a:pt x="672" y="266"/>
                  </a:lnTo>
                  <a:lnTo>
                    <a:pt x="672" y="262"/>
                  </a:lnTo>
                  <a:lnTo>
                    <a:pt x="672" y="256"/>
                  </a:lnTo>
                  <a:lnTo>
                    <a:pt x="670" y="254"/>
                  </a:lnTo>
                  <a:lnTo>
                    <a:pt x="670" y="252"/>
                  </a:lnTo>
                  <a:lnTo>
                    <a:pt x="670" y="250"/>
                  </a:lnTo>
                  <a:lnTo>
                    <a:pt x="670" y="250"/>
                  </a:lnTo>
                  <a:lnTo>
                    <a:pt x="668" y="250"/>
                  </a:lnTo>
                  <a:lnTo>
                    <a:pt x="668" y="248"/>
                  </a:lnTo>
                  <a:lnTo>
                    <a:pt x="668" y="248"/>
                  </a:lnTo>
                  <a:lnTo>
                    <a:pt x="666" y="248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48"/>
                  </a:lnTo>
                  <a:lnTo>
                    <a:pt x="662" y="248"/>
                  </a:lnTo>
                  <a:lnTo>
                    <a:pt x="660" y="250"/>
                  </a:lnTo>
                  <a:lnTo>
                    <a:pt x="658" y="250"/>
                  </a:lnTo>
                  <a:lnTo>
                    <a:pt x="658" y="252"/>
                  </a:lnTo>
                  <a:lnTo>
                    <a:pt x="656" y="254"/>
                  </a:lnTo>
                  <a:lnTo>
                    <a:pt x="654" y="256"/>
                  </a:lnTo>
                  <a:lnTo>
                    <a:pt x="652" y="258"/>
                  </a:lnTo>
                  <a:lnTo>
                    <a:pt x="650" y="260"/>
                  </a:lnTo>
                  <a:lnTo>
                    <a:pt x="648" y="262"/>
                  </a:lnTo>
                  <a:lnTo>
                    <a:pt x="648" y="264"/>
                  </a:lnTo>
                  <a:lnTo>
                    <a:pt x="648" y="266"/>
                  </a:lnTo>
                  <a:lnTo>
                    <a:pt x="648" y="26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6" name="Freeform 184">
              <a:extLst>
                <a:ext uri="{FF2B5EF4-FFF2-40B4-BE49-F238E27FC236}">
                  <a16:creationId xmlns:a16="http://schemas.microsoft.com/office/drawing/2014/main" id="{74115ADB-C470-4113-B6BE-D8987283B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512" y="3135559"/>
              <a:ext cx="1403519" cy="1044956"/>
            </a:xfrm>
            <a:custGeom>
              <a:avLst/>
              <a:gdLst>
                <a:gd name="T0" fmla="*/ 626 w 822"/>
                <a:gd name="T1" fmla="*/ 296 h 612"/>
                <a:gd name="T2" fmla="*/ 664 w 822"/>
                <a:gd name="T3" fmla="*/ 304 h 612"/>
                <a:gd name="T4" fmla="*/ 696 w 822"/>
                <a:gd name="T5" fmla="*/ 318 h 612"/>
                <a:gd name="T6" fmla="*/ 660 w 822"/>
                <a:gd name="T7" fmla="*/ 342 h 612"/>
                <a:gd name="T8" fmla="*/ 696 w 822"/>
                <a:gd name="T9" fmla="*/ 402 h 612"/>
                <a:gd name="T10" fmla="*/ 710 w 822"/>
                <a:gd name="T11" fmla="*/ 470 h 612"/>
                <a:gd name="T12" fmla="*/ 698 w 822"/>
                <a:gd name="T13" fmla="*/ 494 h 612"/>
                <a:gd name="T14" fmla="*/ 684 w 822"/>
                <a:gd name="T15" fmla="*/ 526 h 612"/>
                <a:gd name="T16" fmla="*/ 658 w 822"/>
                <a:gd name="T17" fmla="*/ 544 h 612"/>
                <a:gd name="T18" fmla="*/ 644 w 822"/>
                <a:gd name="T19" fmla="*/ 566 h 612"/>
                <a:gd name="T20" fmla="*/ 594 w 822"/>
                <a:gd name="T21" fmla="*/ 578 h 612"/>
                <a:gd name="T22" fmla="*/ 542 w 822"/>
                <a:gd name="T23" fmla="*/ 610 h 612"/>
                <a:gd name="T24" fmla="*/ 526 w 822"/>
                <a:gd name="T25" fmla="*/ 588 h 612"/>
                <a:gd name="T26" fmla="*/ 484 w 822"/>
                <a:gd name="T27" fmla="*/ 566 h 612"/>
                <a:gd name="T28" fmla="*/ 430 w 822"/>
                <a:gd name="T29" fmla="*/ 586 h 612"/>
                <a:gd name="T30" fmla="*/ 410 w 822"/>
                <a:gd name="T31" fmla="*/ 592 h 612"/>
                <a:gd name="T32" fmla="*/ 390 w 822"/>
                <a:gd name="T33" fmla="*/ 566 h 612"/>
                <a:gd name="T34" fmla="*/ 366 w 822"/>
                <a:gd name="T35" fmla="*/ 544 h 612"/>
                <a:gd name="T36" fmla="*/ 384 w 822"/>
                <a:gd name="T37" fmla="*/ 510 h 612"/>
                <a:gd name="T38" fmla="*/ 350 w 822"/>
                <a:gd name="T39" fmla="*/ 480 h 612"/>
                <a:gd name="T40" fmla="*/ 296 w 822"/>
                <a:gd name="T41" fmla="*/ 472 h 612"/>
                <a:gd name="T42" fmla="*/ 224 w 822"/>
                <a:gd name="T43" fmla="*/ 490 h 612"/>
                <a:gd name="T44" fmla="*/ 164 w 822"/>
                <a:gd name="T45" fmla="*/ 470 h 612"/>
                <a:gd name="T46" fmla="*/ 156 w 822"/>
                <a:gd name="T47" fmla="*/ 466 h 612"/>
                <a:gd name="T48" fmla="*/ 112 w 822"/>
                <a:gd name="T49" fmla="*/ 446 h 612"/>
                <a:gd name="T50" fmla="*/ 78 w 822"/>
                <a:gd name="T51" fmla="*/ 418 h 612"/>
                <a:gd name="T52" fmla="*/ 50 w 822"/>
                <a:gd name="T53" fmla="*/ 394 h 612"/>
                <a:gd name="T54" fmla="*/ 20 w 822"/>
                <a:gd name="T55" fmla="*/ 378 h 612"/>
                <a:gd name="T56" fmla="*/ 18 w 822"/>
                <a:gd name="T57" fmla="*/ 318 h 612"/>
                <a:gd name="T58" fmla="*/ 0 w 822"/>
                <a:gd name="T59" fmla="*/ 302 h 612"/>
                <a:gd name="T60" fmla="*/ 30 w 822"/>
                <a:gd name="T61" fmla="*/ 286 h 612"/>
                <a:gd name="T62" fmla="*/ 56 w 822"/>
                <a:gd name="T63" fmla="*/ 270 h 612"/>
                <a:gd name="T64" fmla="*/ 86 w 822"/>
                <a:gd name="T65" fmla="*/ 246 h 612"/>
                <a:gd name="T66" fmla="*/ 72 w 822"/>
                <a:gd name="T67" fmla="*/ 210 h 612"/>
                <a:gd name="T68" fmla="*/ 112 w 822"/>
                <a:gd name="T69" fmla="*/ 186 h 612"/>
                <a:gd name="T70" fmla="*/ 134 w 822"/>
                <a:gd name="T71" fmla="*/ 162 h 612"/>
                <a:gd name="T72" fmla="*/ 152 w 822"/>
                <a:gd name="T73" fmla="*/ 132 h 612"/>
                <a:gd name="T74" fmla="*/ 176 w 822"/>
                <a:gd name="T75" fmla="*/ 110 h 612"/>
                <a:gd name="T76" fmla="*/ 214 w 822"/>
                <a:gd name="T77" fmla="*/ 134 h 612"/>
                <a:gd name="T78" fmla="*/ 260 w 822"/>
                <a:gd name="T79" fmla="*/ 174 h 612"/>
                <a:gd name="T80" fmla="*/ 312 w 822"/>
                <a:gd name="T81" fmla="*/ 214 h 612"/>
                <a:gd name="T82" fmla="*/ 420 w 822"/>
                <a:gd name="T83" fmla="*/ 232 h 612"/>
                <a:gd name="T84" fmla="*/ 464 w 822"/>
                <a:gd name="T85" fmla="*/ 222 h 612"/>
                <a:gd name="T86" fmla="*/ 516 w 822"/>
                <a:gd name="T87" fmla="*/ 206 h 612"/>
                <a:gd name="T88" fmla="*/ 528 w 822"/>
                <a:gd name="T89" fmla="*/ 176 h 612"/>
                <a:gd name="T90" fmla="*/ 586 w 822"/>
                <a:gd name="T91" fmla="*/ 142 h 612"/>
                <a:gd name="T92" fmla="*/ 596 w 822"/>
                <a:gd name="T93" fmla="*/ 116 h 612"/>
                <a:gd name="T94" fmla="*/ 558 w 822"/>
                <a:gd name="T95" fmla="*/ 112 h 612"/>
                <a:gd name="T96" fmla="*/ 586 w 822"/>
                <a:gd name="T97" fmla="*/ 84 h 612"/>
                <a:gd name="T98" fmla="*/ 602 w 822"/>
                <a:gd name="T99" fmla="*/ 50 h 612"/>
                <a:gd name="T100" fmla="*/ 600 w 822"/>
                <a:gd name="T101" fmla="*/ 12 h 612"/>
                <a:gd name="T102" fmla="*/ 668 w 822"/>
                <a:gd name="T103" fmla="*/ 6 h 612"/>
                <a:gd name="T104" fmla="*/ 710 w 822"/>
                <a:gd name="T105" fmla="*/ 68 h 612"/>
                <a:gd name="T106" fmla="*/ 756 w 822"/>
                <a:gd name="T107" fmla="*/ 94 h 612"/>
                <a:gd name="T108" fmla="*/ 796 w 822"/>
                <a:gd name="T109" fmla="*/ 112 h 612"/>
                <a:gd name="T110" fmla="*/ 820 w 822"/>
                <a:gd name="T111" fmla="*/ 130 h 612"/>
                <a:gd name="T112" fmla="*/ 812 w 822"/>
                <a:gd name="T113" fmla="*/ 172 h 612"/>
                <a:gd name="T114" fmla="*/ 790 w 822"/>
                <a:gd name="T115" fmla="*/ 184 h 612"/>
                <a:gd name="T116" fmla="*/ 798 w 822"/>
                <a:gd name="T117" fmla="*/ 208 h 612"/>
                <a:gd name="T118" fmla="*/ 758 w 822"/>
                <a:gd name="T119" fmla="*/ 238 h 612"/>
                <a:gd name="T120" fmla="*/ 728 w 822"/>
                <a:gd name="T121" fmla="*/ 252 h 612"/>
                <a:gd name="T122" fmla="*/ 674 w 822"/>
                <a:gd name="T123" fmla="*/ 284 h 612"/>
                <a:gd name="T124" fmla="*/ 664 w 822"/>
                <a:gd name="T125" fmla="*/ 24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612">
                  <a:moveTo>
                    <a:pt x="648" y="266"/>
                  </a:moveTo>
                  <a:lnTo>
                    <a:pt x="648" y="266"/>
                  </a:lnTo>
                  <a:lnTo>
                    <a:pt x="648" y="268"/>
                  </a:lnTo>
                  <a:lnTo>
                    <a:pt x="646" y="268"/>
                  </a:lnTo>
                  <a:lnTo>
                    <a:pt x="646" y="268"/>
                  </a:lnTo>
                  <a:lnTo>
                    <a:pt x="646" y="270"/>
                  </a:lnTo>
                  <a:lnTo>
                    <a:pt x="644" y="272"/>
                  </a:lnTo>
                  <a:lnTo>
                    <a:pt x="642" y="272"/>
                  </a:lnTo>
                  <a:lnTo>
                    <a:pt x="642" y="272"/>
                  </a:lnTo>
                  <a:lnTo>
                    <a:pt x="638" y="274"/>
                  </a:lnTo>
                  <a:lnTo>
                    <a:pt x="634" y="276"/>
                  </a:lnTo>
                  <a:lnTo>
                    <a:pt x="630" y="278"/>
                  </a:lnTo>
                  <a:lnTo>
                    <a:pt x="628" y="278"/>
                  </a:lnTo>
                  <a:lnTo>
                    <a:pt x="628" y="280"/>
                  </a:lnTo>
                  <a:lnTo>
                    <a:pt x="626" y="280"/>
                  </a:lnTo>
                  <a:lnTo>
                    <a:pt x="626" y="282"/>
                  </a:lnTo>
                  <a:lnTo>
                    <a:pt x="626" y="284"/>
                  </a:lnTo>
                  <a:lnTo>
                    <a:pt x="626" y="286"/>
                  </a:lnTo>
                  <a:lnTo>
                    <a:pt x="624" y="288"/>
                  </a:lnTo>
                  <a:lnTo>
                    <a:pt x="626" y="290"/>
                  </a:lnTo>
                  <a:lnTo>
                    <a:pt x="626" y="292"/>
                  </a:lnTo>
                  <a:lnTo>
                    <a:pt x="626" y="294"/>
                  </a:lnTo>
                  <a:lnTo>
                    <a:pt x="626" y="296"/>
                  </a:lnTo>
                  <a:lnTo>
                    <a:pt x="626" y="296"/>
                  </a:lnTo>
                  <a:lnTo>
                    <a:pt x="628" y="298"/>
                  </a:lnTo>
                  <a:lnTo>
                    <a:pt x="630" y="300"/>
                  </a:lnTo>
                  <a:lnTo>
                    <a:pt x="632" y="302"/>
                  </a:lnTo>
                  <a:lnTo>
                    <a:pt x="634" y="304"/>
                  </a:lnTo>
                  <a:lnTo>
                    <a:pt x="636" y="306"/>
                  </a:lnTo>
                  <a:lnTo>
                    <a:pt x="638" y="308"/>
                  </a:lnTo>
                  <a:lnTo>
                    <a:pt x="640" y="308"/>
                  </a:lnTo>
                  <a:lnTo>
                    <a:pt x="642" y="310"/>
                  </a:lnTo>
                  <a:lnTo>
                    <a:pt x="644" y="310"/>
                  </a:lnTo>
                  <a:lnTo>
                    <a:pt x="646" y="310"/>
                  </a:lnTo>
                  <a:lnTo>
                    <a:pt x="648" y="312"/>
                  </a:lnTo>
                  <a:lnTo>
                    <a:pt x="650" y="312"/>
                  </a:lnTo>
                  <a:lnTo>
                    <a:pt x="652" y="312"/>
                  </a:lnTo>
                  <a:lnTo>
                    <a:pt x="654" y="312"/>
                  </a:lnTo>
                  <a:lnTo>
                    <a:pt x="656" y="312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60" y="308"/>
                  </a:lnTo>
                  <a:lnTo>
                    <a:pt x="662" y="308"/>
                  </a:lnTo>
                  <a:lnTo>
                    <a:pt x="662" y="306"/>
                  </a:lnTo>
                  <a:lnTo>
                    <a:pt x="664" y="304"/>
                  </a:lnTo>
                  <a:lnTo>
                    <a:pt x="666" y="302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70" y="300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2" y="300"/>
                  </a:lnTo>
                  <a:lnTo>
                    <a:pt x="686" y="300"/>
                  </a:lnTo>
                  <a:lnTo>
                    <a:pt x="686" y="300"/>
                  </a:lnTo>
                  <a:lnTo>
                    <a:pt x="688" y="300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2" y="304"/>
                  </a:lnTo>
                  <a:lnTo>
                    <a:pt x="692" y="304"/>
                  </a:lnTo>
                  <a:lnTo>
                    <a:pt x="692" y="306"/>
                  </a:lnTo>
                  <a:lnTo>
                    <a:pt x="694" y="308"/>
                  </a:lnTo>
                  <a:lnTo>
                    <a:pt x="694" y="312"/>
                  </a:lnTo>
                  <a:lnTo>
                    <a:pt x="696" y="314"/>
                  </a:lnTo>
                  <a:lnTo>
                    <a:pt x="696" y="316"/>
                  </a:lnTo>
                  <a:lnTo>
                    <a:pt x="696" y="318"/>
                  </a:lnTo>
                  <a:lnTo>
                    <a:pt x="696" y="318"/>
                  </a:lnTo>
                  <a:lnTo>
                    <a:pt x="696" y="320"/>
                  </a:lnTo>
                  <a:lnTo>
                    <a:pt x="696" y="322"/>
                  </a:lnTo>
                  <a:lnTo>
                    <a:pt x="696" y="322"/>
                  </a:lnTo>
                  <a:lnTo>
                    <a:pt x="694" y="322"/>
                  </a:lnTo>
                  <a:lnTo>
                    <a:pt x="694" y="324"/>
                  </a:lnTo>
                  <a:lnTo>
                    <a:pt x="692" y="324"/>
                  </a:lnTo>
                  <a:lnTo>
                    <a:pt x="692" y="324"/>
                  </a:lnTo>
                  <a:lnTo>
                    <a:pt x="690" y="326"/>
                  </a:lnTo>
                  <a:lnTo>
                    <a:pt x="686" y="326"/>
                  </a:lnTo>
                  <a:lnTo>
                    <a:pt x="680" y="328"/>
                  </a:lnTo>
                  <a:lnTo>
                    <a:pt x="678" y="328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2" y="330"/>
                  </a:lnTo>
                  <a:lnTo>
                    <a:pt x="670" y="332"/>
                  </a:lnTo>
                  <a:lnTo>
                    <a:pt x="666" y="334"/>
                  </a:lnTo>
                  <a:lnTo>
                    <a:pt x="664" y="336"/>
                  </a:lnTo>
                  <a:lnTo>
                    <a:pt x="662" y="338"/>
                  </a:lnTo>
                  <a:lnTo>
                    <a:pt x="662" y="340"/>
                  </a:lnTo>
                  <a:lnTo>
                    <a:pt x="660" y="340"/>
                  </a:lnTo>
                  <a:lnTo>
                    <a:pt x="660" y="342"/>
                  </a:lnTo>
                  <a:lnTo>
                    <a:pt x="660" y="342"/>
                  </a:lnTo>
                  <a:lnTo>
                    <a:pt x="660" y="344"/>
                  </a:lnTo>
                  <a:lnTo>
                    <a:pt x="660" y="344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0" y="350"/>
                  </a:lnTo>
                  <a:lnTo>
                    <a:pt x="662" y="352"/>
                  </a:lnTo>
                  <a:lnTo>
                    <a:pt x="662" y="354"/>
                  </a:lnTo>
                  <a:lnTo>
                    <a:pt x="664" y="356"/>
                  </a:lnTo>
                  <a:lnTo>
                    <a:pt x="666" y="362"/>
                  </a:lnTo>
                  <a:lnTo>
                    <a:pt x="668" y="368"/>
                  </a:lnTo>
                  <a:lnTo>
                    <a:pt x="672" y="374"/>
                  </a:lnTo>
                  <a:lnTo>
                    <a:pt x="674" y="378"/>
                  </a:lnTo>
                  <a:lnTo>
                    <a:pt x="676" y="380"/>
                  </a:lnTo>
                  <a:lnTo>
                    <a:pt x="676" y="384"/>
                  </a:lnTo>
                  <a:lnTo>
                    <a:pt x="678" y="386"/>
                  </a:lnTo>
                  <a:lnTo>
                    <a:pt x="680" y="388"/>
                  </a:lnTo>
                  <a:lnTo>
                    <a:pt x="680" y="388"/>
                  </a:lnTo>
                  <a:lnTo>
                    <a:pt x="682" y="390"/>
                  </a:lnTo>
                  <a:lnTo>
                    <a:pt x="688" y="396"/>
                  </a:lnTo>
                  <a:lnTo>
                    <a:pt x="692" y="398"/>
                  </a:lnTo>
                  <a:lnTo>
                    <a:pt x="694" y="400"/>
                  </a:lnTo>
                  <a:lnTo>
                    <a:pt x="696" y="402"/>
                  </a:lnTo>
                  <a:lnTo>
                    <a:pt x="696" y="402"/>
                  </a:lnTo>
                  <a:lnTo>
                    <a:pt x="696" y="404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8"/>
                  </a:lnTo>
                  <a:lnTo>
                    <a:pt x="698" y="412"/>
                  </a:lnTo>
                  <a:lnTo>
                    <a:pt x="698" y="414"/>
                  </a:lnTo>
                  <a:lnTo>
                    <a:pt x="698" y="418"/>
                  </a:lnTo>
                  <a:lnTo>
                    <a:pt x="698" y="420"/>
                  </a:lnTo>
                  <a:lnTo>
                    <a:pt x="698" y="422"/>
                  </a:lnTo>
                  <a:lnTo>
                    <a:pt x="698" y="424"/>
                  </a:lnTo>
                  <a:lnTo>
                    <a:pt x="698" y="426"/>
                  </a:lnTo>
                  <a:lnTo>
                    <a:pt x="700" y="430"/>
                  </a:lnTo>
                  <a:lnTo>
                    <a:pt x="700" y="436"/>
                  </a:lnTo>
                  <a:lnTo>
                    <a:pt x="702" y="440"/>
                  </a:lnTo>
                  <a:lnTo>
                    <a:pt x="702" y="442"/>
                  </a:lnTo>
                  <a:lnTo>
                    <a:pt x="702" y="444"/>
                  </a:lnTo>
                  <a:lnTo>
                    <a:pt x="704" y="448"/>
                  </a:lnTo>
                  <a:lnTo>
                    <a:pt x="706" y="454"/>
                  </a:lnTo>
                  <a:lnTo>
                    <a:pt x="708" y="460"/>
                  </a:lnTo>
                  <a:lnTo>
                    <a:pt x="708" y="464"/>
                  </a:lnTo>
                  <a:lnTo>
                    <a:pt x="710" y="466"/>
                  </a:lnTo>
                  <a:lnTo>
                    <a:pt x="710" y="470"/>
                  </a:lnTo>
                  <a:lnTo>
                    <a:pt x="710" y="472"/>
                  </a:lnTo>
                  <a:lnTo>
                    <a:pt x="710" y="474"/>
                  </a:lnTo>
                  <a:lnTo>
                    <a:pt x="710" y="476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80"/>
                  </a:lnTo>
                  <a:lnTo>
                    <a:pt x="708" y="480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6" y="482"/>
                  </a:lnTo>
                  <a:lnTo>
                    <a:pt x="704" y="482"/>
                  </a:lnTo>
                  <a:lnTo>
                    <a:pt x="702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6"/>
                  </a:lnTo>
                  <a:lnTo>
                    <a:pt x="698" y="488"/>
                  </a:lnTo>
                  <a:lnTo>
                    <a:pt x="698" y="490"/>
                  </a:lnTo>
                  <a:lnTo>
                    <a:pt x="698" y="494"/>
                  </a:lnTo>
                  <a:lnTo>
                    <a:pt x="696" y="496"/>
                  </a:lnTo>
                  <a:lnTo>
                    <a:pt x="696" y="496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4" y="500"/>
                  </a:lnTo>
                  <a:lnTo>
                    <a:pt x="692" y="502"/>
                  </a:lnTo>
                  <a:lnTo>
                    <a:pt x="690" y="504"/>
                  </a:lnTo>
                  <a:lnTo>
                    <a:pt x="686" y="506"/>
                  </a:lnTo>
                  <a:lnTo>
                    <a:pt x="686" y="506"/>
                  </a:lnTo>
                  <a:lnTo>
                    <a:pt x="684" y="508"/>
                  </a:lnTo>
                  <a:lnTo>
                    <a:pt x="682" y="508"/>
                  </a:lnTo>
                  <a:lnTo>
                    <a:pt x="682" y="510"/>
                  </a:lnTo>
                  <a:lnTo>
                    <a:pt x="682" y="510"/>
                  </a:lnTo>
                  <a:lnTo>
                    <a:pt x="682" y="512"/>
                  </a:lnTo>
                  <a:lnTo>
                    <a:pt x="682" y="512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20"/>
                  </a:lnTo>
                  <a:lnTo>
                    <a:pt x="684" y="522"/>
                  </a:lnTo>
                  <a:lnTo>
                    <a:pt x="684" y="524"/>
                  </a:lnTo>
                  <a:lnTo>
                    <a:pt x="684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2" y="530"/>
                  </a:lnTo>
                  <a:lnTo>
                    <a:pt x="682" y="532"/>
                  </a:lnTo>
                  <a:lnTo>
                    <a:pt x="680" y="532"/>
                  </a:lnTo>
                  <a:lnTo>
                    <a:pt x="678" y="534"/>
                  </a:lnTo>
                  <a:lnTo>
                    <a:pt x="676" y="536"/>
                  </a:lnTo>
                  <a:lnTo>
                    <a:pt x="674" y="538"/>
                  </a:lnTo>
                  <a:lnTo>
                    <a:pt x="672" y="538"/>
                  </a:lnTo>
                  <a:lnTo>
                    <a:pt x="670" y="538"/>
                  </a:lnTo>
                  <a:lnTo>
                    <a:pt x="668" y="538"/>
                  </a:lnTo>
                  <a:lnTo>
                    <a:pt x="668" y="538"/>
                  </a:lnTo>
                  <a:lnTo>
                    <a:pt x="664" y="538"/>
                  </a:lnTo>
                  <a:lnTo>
                    <a:pt x="664" y="538"/>
                  </a:lnTo>
                  <a:lnTo>
                    <a:pt x="662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58" y="542"/>
                  </a:lnTo>
                  <a:lnTo>
                    <a:pt x="658" y="542"/>
                  </a:lnTo>
                  <a:lnTo>
                    <a:pt x="658" y="544"/>
                  </a:lnTo>
                  <a:lnTo>
                    <a:pt x="658" y="546"/>
                  </a:lnTo>
                  <a:lnTo>
                    <a:pt x="658" y="548"/>
                  </a:lnTo>
                  <a:lnTo>
                    <a:pt x="658" y="550"/>
                  </a:lnTo>
                  <a:lnTo>
                    <a:pt x="658" y="552"/>
                  </a:lnTo>
                  <a:lnTo>
                    <a:pt x="658" y="552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6" y="556"/>
                  </a:lnTo>
                  <a:lnTo>
                    <a:pt x="656" y="556"/>
                  </a:lnTo>
                  <a:lnTo>
                    <a:pt x="654" y="556"/>
                  </a:lnTo>
                  <a:lnTo>
                    <a:pt x="654" y="556"/>
                  </a:lnTo>
                  <a:lnTo>
                    <a:pt x="652" y="556"/>
                  </a:lnTo>
                  <a:lnTo>
                    <a:pt x="650" y="558"/>
                  </a:lnTo>
                  <a:lnTo>
                    <a:pt x="648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60"/>
                  </a:lnTo>
                  <a:lnTo>
                    <a:pt x="646" y="560"/>
                  </a:lnTo>
                  <a:lnTo>
                    <a:pt x="644" y="562"/>
                  </a:lnTo>
                  <a:lnTo>
                    <a:pt x="644" y="564"/>
                  </a:lnTo>
                  <a:lnTo>
                    <a:pt x="644" y="566"/>
                  </a:lnTo>
                  <a:lnTo>
                    <a:pt x="644" y="568"/>
                  </a:lnTo>
                  <a:lnTo>
                    <a:pt x="644" y="570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2" y="574"/>
                  </a:lnTo>
                  <a:lnTo>
                    <a:pt x="642" y="574"/>
                  </a:lnTo>
                  <a:lnTo>
                    <a:pt x="640" y="576"/>
                  </a:lnTo>
                  <a:lnTo>
                    <a:pt x="638" y="576"/>
                  </a:lnTo>
                  <a:lnTo>
                    <a:pt x="636" y="576"/>
                  </a:lnTo>
                  <a:lnTo>
                    <a:pt x="632" y="578"/>
                  </a:lnTo>
                  <a:lnTo>
                    <a:pt x="628" y="578"/>
                  </a:lnTo>
                  <a:lnTo>
                    <a:pt x="624" y="580"/>
                  </a:lnTo>
                  <a:lnTo>
                    <a:pt x="620" y="580"/>
                  </a:lnTo>
                  <a:lnTo>
                    <a:pt x="618" y="580"/>
                  </a:lnTo>
                  <a:lnTo>
                    <a:pt x="616" y="580"/>
                  </a:lnTo>
                  <a:lnTo>
                    <a:pt x="614" y="580"/>
                  </a:lnTo>
                  <a:lnTo>
                    <a:pt x="608" y="578"/>
                  </a:lnTo>
                  <a:lnTo>
                    <a:pt x="604" y="578"/>
                  </a:lnTo>
                  <a:lnTo>
                    <a:pt x="602" y="578"/>
                  </a:lnTo>
                  <a:lnTo>
                    <a:pt x="600" y="578"/>
                  </a:lnTo>
                  <a:lnTo>
                    <a:pt x="596" y="578"/>
                  </a:lnTo>
                  <a:lnTo>
                    <a:pt x="594" y="578"/>
                  </a:lnTo>
                  <a:lnTo>
                    <a:pt x="590" y="580"/>
                  </a:lnTo>
                  <a:lnTo>
                    <a:pt x="588" y="580"/>
                  </a:lnTo>
                  <a:lnTo>
                    <a:pt x="584" y="582"/>
                  </a:lnTo>
                  <a:lnTo>
                    <a:pt x="582" y="582"/>
                  </a:lnTo>
                  <a:lnTo>
                    <a:pt x="578" y="584"/>
                  </a:lnTo>
                  <a:lnTo>
                    <a:pt x="576" y="586"/>
                  </a:lnTo>
                  <a:lnTo>
                    <a:pt x="574" y="586"/>
                  </a:lnTo>
                  <a:lnTo>
                    <a:pt x="572" y="588"/>
                  </a:lnTo>
                  <a:lnTo>
                    <a:pt x="568" y="592"/>
                  </a:lnTo>
                  <a:lnTo>
                    <a:pt x="564" y="594"/>
                  </a:lnTo>
                  <a:lnTo>
                    <a:pt x="560" y="598"/>
                  </a:lnTo>
                  <a:lnTo>
                    <a:pt x="554" y="602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0" y="608"/>
                  </a:lnTo>
                  <a:lnTo>
                    <a:pt x="548" y="610"/>
                  </a:lnTo>
                  <a:lnTo>
                    <a:pt x="546" y="610"/>
                  </a:lnTo>
                  <a:lnTo>
                    <a:pt x="546" y="612"/>
                  </a:lnTo>
                  <a:lnTo>
                    <a:pt x="546" y="612"/>
                  </a:lnTo>
                  <a:lnTo>
                    <a:pt x="544" y="612"/>
                  </a:lnTo>
                  <a:lnTo>
                    <a:pt x="544" y="612"/>
                  </a:lnTo>
                  <a:lnTo>
                    <a:pt x="542" y="612"/>
                  </a:lnTo>
                  <a:lnTo>
                    <a:pt x="542" y="610"/>
                  </a:lnTo>
                  <a:lnTo>
                    <a:pt x="542" y="610"/>
                  </a:lnTo>
                  <a:lnTo>
                    <a:pt x="542" y="608"/>
                  </a:lnTo>
                  <a:lnTo>
                    <a:pt x="540" y="608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40" y="600"/>
                  </a:lnTo>
                  <a:lnTo>
                    <a:pt x="540" y="596"/>
                  </a:lnTo>
                  <a:lnTo>
                    <a:pt x="540" y="594"/>
                  </a:lnTo>
                  <a:lnTo>
                    <a:pt x="538" y="594"/>
                  </a:lnTo>
                  <a:lnTo>
                    <a:pt x="538" y="592"/>
                  </a:lnTo>
                  <a:lnTo>
                    <a:pt x="538" y="592"/>
                  </a:lnTo>
                  <a:lnTo>
                    <a:pt x="536" y="590"/>
                  </a:lnTo>
                  <a:lnTo>
                    <a:pt x="536" y="590"/>
                  </a:lnTo>
                  <a:lnTo>
                    <a:pt x="534" y="588"/>
                  </a:lnTo>
                  <a:lnTo>
                    <a:pt x="534" y="588"/>
                  </a:lnTo>
                  <a:lnTo>
                    <a:pt x="532" y="588"/>
                  </a:lnTo>
                  <a:lnTo>
                    <a:pt x="532" y="586"/>
                  </a:lnTo>
                  <a:lnTo>
                    <a:pt x="530" y="586"/>
                  </a:lnTo>
                  <a:lnTo>
                    <a:pt x="530" y="586"/>
                  </a:lnTo>
                  <a:lnTo>
                    <a:pt x="528" y="586"/>
                  </a:lnTo>
                  <a:lnTo>
                    <a:pt x="528" y="588"/>
                  </a:lnTo>
                  <a:lnTo>
                    <a:pt x="528" y="588"/>
                  </a:lnTo>
                  <a:lnTo>
                    <a:pt x="526" y="588"/>
                  </a:lnTo>
                  <a:lnTo>
                    <a:pt x="526" y="590"/>
                  </a:lnTo>
                  <a:lnTo>
                    <a:pt x="526" y="592"/>
                  </a:lnTo>
                  <a:lnTo>
                    <a:pt x="524" y="592"/>
                  </a:lnTo>
                  <a:lnTo>
                    <a:pt x="524" y="596"/>
                  </a:lnTo>
                  <a:lnTo>
                    <a:pt x="524" y="598"/>
                  </a:lnTo>
                  <a:lnTo>
                    <a:pt x="522" y="602"/>
                  </a:lnTo>
                  <a:lnTo>
                    <a:pt x="522" y="604"/>
                  </a:lnTo>
                  <a:lnTo>
                    <a:pt x="520" y="600"/>
                  </a:lnTo>
                  <a:lnTo>
                    <a:pt x="518" y="596"/>
                  </a:lnTo>
                  <a:lnTo>
                    <a:pt x="514" y="590"/>
                  </a:lnTo>
                  <a:lnTo>
                    <a:pt x="512" y="586"/>
                  </a:lnTo>
                  <a:lnTo>
                    <a:pt x="508" y="580"/>
                  </a:lnTo>
                  <a:lnTo>
                    <a:pt x="506" y="578"/>
                  </a:lnTo>
                  <a:lnTo>
                    <a:pt x="504" y="576"/>
                  </a:lnTo>
                  <a:lnTo>
                    <a:pt x="502" y="574"/>
                  </a:lnTo>
                  <a:lnTo>
                    <a:pt x="502" y="572"/>
                  </a:lnTo>
                  <a:lnTo>
                    <a:pt x="500" y="572"/>
                  </a:lnTo>
                  <a:lnTo>
                    <a:pt x="498" y="572"/>
                  </a:lnTo>
                  <a:lnTo>
                    <a:pt x="496" y="570"/>
                  </a:lnTo>
                  <a:lnTo>
                    <a:pt x="494" y="568"/>
                  </a:lnTo>
                  <a:lnTo>
                    <a:pt x="490" y="568"/>
                  </a:lnTo>
                  <a:lnTo>
                    <a:pt x="488" y="566"/>
                  </a:lnTo>
                  <a:lnTo>
                    <a:pt x="484" y="566"/>
                  </a:lnTo>
                  <a:lnTo>
                    <a:pt x="478" y="566"/>
                  </a:lnTo>
                  <a:lnTo>
                    <a:pt x="476" y="564"/>
                  </a:lnTo>
                  <a:lnTo>
                    <a:pt x="470" y="564"/>
                  </a:lnTo>
                  <a:lnTo>
                    <a:pt x="466" y="564"/>
                  </a:lnTo>
                  <a:lnTo>
                    <a:pt x="464" y="564"/>
                  </a:lnTo>
                  <a:lnTo>
                    <a:pt x="464" y="566"/>
                  </a:lnTo>
                  <a:lnTo>
                    <a:pt x="462" y="566"/>
                  </a:lnTo>
                  <a:lnTo>
                    <a:pt x="460" y="566"/>
                  </a:lnTo>
                  <a:lnTo>
                    <a:pt x="458" y="568"/>
                  </a:lnTo>
                  <a:lnTo>
                    <a:pt x="454" y="570"/>
                  </a:lnTo>
                  <a:lnTo>
                    <a:pt x="450" y="572"/>
                  </a:lnTo>
                  <a:lnTo>
                    <a:pt x="444" y="576"/>
                  </a:lnTo>
                  <a:lnTo>
                    <a:pt x="440" y="578"/>
                  </a:lnTo>
                  <a:lnTo>
                    <a:pt x="440" y="578"/>
                  </a:lnTo>
                  <a:lnTo>
                    <a:pt x="436" y="580"/>
                  </a:lnTo>
                  <a:lnTo>
                    <a:pt x="434" y="580"/>
                  </a:lnTo>
                  <a:lnTo>
                    <a:pt x="432" y="580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4"/>
                  </a:lnTo>
                  <a:lnTo>
                    <a:pt x="428" y="584"/>
                  </a:lnTo>
                  <a:lnTo>
                    <a:pt x="430" y="586"/>
                  </a:lnTo>
                  <a:lnTo>
                    <a:pt x="430" y="586"/>
                  </a:lnTo>
                  <a:lnTo>
                    <a:pt x="430" y="588"/>
                  </a:lnTo>
                  <a:lnTo>
                    <a:pt x="430" y="590"/>
                  </a:lnTo>
                  <a:lnTo>
                    <a:pt x="432" y="592"/>
                  </a:lnTo>
                  <a:lnTo>
                    <a:pt x="432" y="594"/>
                  </a:lnTo>
                  <a:lnTo>
                    <a:pt x="432" y="596"/>
                  </a:lnTo>
                  <a:lnTo>
                    <a:pt x="432" y="596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0" y="600"/>
                  </a:lnTo>
                  <a:lnTo>
                    <a:pt x="428" y="600"/>
                  </a:lnTo>
                  <a:lnTo>
                    <a:pt x="428" y="600"/>
                  </a:lnTo>
                  <a:lnTo>
                    <a:pt x="426" y="600"/>
                  </a:lnTo>
                  <a:lnTo>
                    <a:pt x="424" y="600"/>
                  </a:lnTo>
                  <a:lnTo>
                    <a:pt x="420" y="600"/>
                  </a:lnTo>
                  <a:lnTo>
                    <a:pt x="418" y="600"/>
                  </a:lnTo>
                  <a:lnTo>
                    <a:pt x="414" y="600"/>
                  </a:lnTo>
                  <a:lnTo>
                    <a:pt x="412" y="600"/>
                  </a:lnTo>
                  <a:lnTo>
                    <a:pt x="412" y="600"/>
                  </a:lnTo>
                  <a:lnTo>
                    <a:pt x="410" y="596"/>
                  </a:lnTo>
                  <a:lnTo>
                    <a:pt x="410" y="594"/>
                  </a:lnTo>
                  <a:lnTo>
                    <a:pt x="410" y="592"/>
                  </a:lnTo>
                  <a:lnTo>
                    <a:pt x="408" y="592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6" y="590"/>
                  </a:lnTo>
                  <a:lnTo>
                    <a:pt x="406" y="590"/>
                  </a:lnTo>
                  <a:lnTo>
                    <a:pt x="404" y="590"/>
                  </a:lnTo>
                  <a:lnTo>
                    <a:pt x="400" y="590"/>
                  </a:lnTo>
                  <a:lnTo>
                    <a:pt x="398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4" y="588"/>
                  </a:lnTo>
                  <a:lnTo>
                    <a:pt x="394" y="588"/>
                  </a:lnTo>
                  <a:lnTo>
                    <a:pt x="394" y="586"/>
                  </a:lnTo>
                  <a:lnTo>
                    <a:pt x="392" y="586"/>
                  </a:lnTo>
                  <a:lnTo>
                    <a:pt x="392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2" y="576"/>
                  </a:lnTo>
                  <a:lnTo>
                    <a:pt x="392" y="570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4"/>
                  </a:lnTo>
                  <a:lnTo>
                    <a:pt x="390" y="560"/>
                  </a:lnTo>
                  <a:lnTo>
                    <a:pt x="388" y="558"/>
                  </a:lnTo>
                  <a:lnTo>
                    <a:pt x="388" y="556"/>
                  </a:lnTo>
                  <a:lnTo>
                    <a:pt x="386" y="554"/>
                  </a:lnTo>
                  <a:lnTo>
                    <a:pt x="386" y="552"/>
                  </a:lnTo>
                  <a:lnTo>
                    <a:pt x="384" y="550"/>
                  </a:lnTo>
                  <a:lnTo>
                    <a:pt x="384" y="550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76" y="548"/>
                  </a:lnTo>
                  <a:lnTo>
                    <a:pt x="374" y="548"/>
                  </a:lnTo>
                  <a:lnTo>
                    <a:pt x="372" y="548"/>
                  </a:lnTo>
                  <a:lnTo>
                    <a:pt x="370" y="548"/>
                  </a:lnTo>
                  <a:lnTo>
                    <a:pt x="368" y="548"/>
                  </a:lnTo>
                  <a:lnTo>
                    <a:pt x="368" y="548"/>
                  </a:lnTo>
                  <a:lnTo>
                    <a:pt x="368" y="546"/>
                  </a:lnTo>
                  <a:lnTo>
                    <a:pt x="366" y="546"/>
                  </a:lnTo>
                  <a:lnTo>
                    <a:pt x="366" y="546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66" y="540"/>
                  </a:lnTo>
                  <a:lnTo>
                    <a:pt x="366" y="538"/>
                  </a:lnTo>
                  <a:lnTo>
                    <a:pt x="366" y="536"/>
                  </a:lnTo>
                  <a:lnTo>
                    <a:pt x="368" y="534"/>
                  </a:lnTo>
                  <a:lnTo>
                    <a:pt x="368" y="534"/>
                  </a:lnTo>
                  <a:lnTo>
                    <a:pt x="368" y="532"/>
                  </a:lnTo>
                  <a:lnTo>
                    <a:pt x="370" y="532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8" y="526"/>
                  </a:lnTo>
                  <a:lnTo>
                    <a:pt x="380" y="524"/>
                  </a:lnTo>
                  <a:lnTo>
                    <a:pt x="382" y="520"/>
                  </a:lnTo>
                  <a:lnTo>
                    <a:pt x="382" y="518"/>
                  </a:lnTo>
                  <a:lnTo>
                    <a:pt x="384" y="516"/>
                  </a:lnTo>
                  <a:lnTo>
                    <a:pt x="384" y="516"/>
                  </a:lnTo>
                  <a:lnTo>
                    <a:pt x="384" y="514"/>
                  </a:lnTo>
                  <a:lnTo>
                    <a:pt x="384" y="512"/>
                  </a:lnTo>
                  <a:lnTo>
                    <a:pt x="384" y="512"/>
                  </a:lnTo>
                  <a:lnTo>
                    <a:pt x="384" y="510"/>
                  </a:lnTo>
                  <a:lnTo>
                    <a:pt x="382" y="508"/>
                  </a:lnTo>
                  <a:lnTo>
                    <a:pt x="382" y="506"/>
                  </a:lnTo>
                  <a:lnTo>
                    <a:pt x="380" y="500"/>
                  </a:lnTo>
                  <a:lnTo>
                    <a:pt x="378" y="498"/>
                  </a:lnTo>
                  <a:lnTo>
                    <a:pt x="378" y="494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0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2" y="488"/>
                  </a:lnTo>
                  <a:lnTo>
                    <a:pt x="372" y="488"/>
                  </a:lnTo>
                  <a:lnTo>
                    <a:pt x="370" y="488"/>
                  </a:lnTo>
                  <a:lnTo>
                    <a:pt x="368" y="488"/>
                  </a:lnTo>
                  <a:lnTo>
                    <a:pt x="364" y="488"/>
                  </a:lnTo>
                  <a:lnTo>
                    <a:pt x="362" y="490"/>
                  </a:lnTo>
                  <a:lnTo>
                    <a:pt x="360" y="490"/>
                  </a:lnTo>
                  <a:lnTo>
                    <a:pt x="358" y="490"/>
                  </a:lnTo>
                  <a:lnTo>
                    <a:pt x="356" y="488"/>
                  </a:lnTo>
                  <a:lnTo>
                    <a:pt x="354" y="484"/>
                  </a:lnTo>
                  <a:lnTo>
                    <a:pt x="352" y="482"/>
                  </a:lnTo>
                  <a:lnTo>
                    <a:pt x="350" y="480"/>
                  </a:lnTo>
                  <a:lnTo>
                    <a:pt x="350" y="478"/>
                  </a:lnTo>
                  <a:lnTo>
                    <a:pt x="348" y="476"/>
                  </a:lnTo>
                  <a:lnTo>
                    <a:pt x="346" y="474"/>
                  </a:lnTo>
                  <a:lnTo>
                    <a:pt x="344" y="474"/>
                  </a:lnTo>
                  <a:lnTo>
                    <a:pt x="342" y="472"/>
                  </a:lnTo>
                  <a:lnTo>
                    <a:pt x="340" y="470"/>
                  </a:lnTo>
                  <a:lnTo>
                    <a:pt x="338" y="470"/>
                  </a:lnTo>
                  <a:lnTo>
                    <a:pt x="336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28" y="466"/>
                  </a:lnTo>
                  <a:lnTo>
                    <a:pt x="326" y="466"/>
                  </a:lnTo>
                  <a:lnTo>
                    <a:pt x="322" y="466"/>
                  </a:lnTo>
                  <a:lnTo>
                    <a:pt x="320" y="466"/>
                  </a:lnTo>
                  <a:lnTo>
                    <a:pt x="316" y="466"/>
                  </a:lnTo>
                  <a:lnTo>
                    <a:pt x="314" y="466"/>
                  </a:lnTo>
                  <a:lnTo>
                    <a:pt x="310" y="466"/>
                  </a:lnTo>
                  <a:lnTo>
                    <a:pt x="308" y="466"/>
                  </a:lnTo>
                  <a:lnTo>
                    <a:pt x="306" y="468"/>
                  </a:lnTo>
                  <a:lnTo>
                    <a:pt x="304" y="468"/>
                  </a:lnTo>
                  <a:lnTo>
                    <a:pt x="302" y="470"/>
                  </a:lnTo>
                  <a:lnTo>
                    <a:pt x="300" y="472"/>
                  </a:lnTo>
                  <a:lnTo>
                    <a:pt x="296" y="472"/>
                  </a:lnTo>
                  <a:lnTo>
                    <a:pt x="294" y="474"/>
                  </a:lnTo>
                  <a:lnTo>
                    <a:pt x="292" y="476"/>
                  </a:lnTo>
                  <a:lnTo>
                    <a:pt x="290" y="476"/>
                  </a:lnTo>
                  <a:lnTo>
                    <a:pt x="290" y="478"/>
                  </a:lnTo>
                  <a:lnTo>
                    <a:pt x="288" y="480"/>
                  </a:lnTo>
                  <a:lnTo>
                    <a:pt x="286" y="484"/>
                  </a:lnTo>
                  <a:lnTo>
                    <a:pt x="284" y="488"/>
                  </a:lnTo>
                  <a:lnTo>
                    <a:pt x="280" y="488"/>
                  </a:lnTo>
                  <a:lnTo>
                    <a:pt x="274" y="488"/>
                  </a:lnTo>
                  <a:lnTo>
                    <a:pt x="270" y="488"/>
                  </a:lnTo>
                  <a:lnTo>
                    <a:pt x="266" y="488"/>
                  </a:lnTo>
                  <a:lnTo>
                    <a:pt x="262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8" y="488"/>
                  </a:lnTo>
                  <a:lnTo>
                    <a:pt x="254" y="486"/>
                  </a:lnTo>
                  <a:lnTo>
                    <a:pt x="250" y="484"/>
                  </a:lnTo>
                  <a:lnTo>
                    <a:pt x="246" y="482"/>
                  </a:lnTo>
                  <a:lnTo>
                    <a:pt x="244" y="480"/>
                  </a:lnTo>
                  <a:lnTo>
                    <a:pt x="236" y="494"/>
                  </a:lnTo>
                  <a:lnTo>
                    <a:pt x="230" y="492"/>
                  </a:lnTo>
                  <a:lnTo>
                    <a:pt x="226" y="490"/>
                  </a:lnTo>
                  <a:lnTo>
                    <a:pt x="224" y="490"/>
                  </a:lnTo>
                  <a:lnTo>
                    <a:pt x="222" y="490"/>
                  </a:lnTo>
                  <a:lnTo>
                    <a:pt x="218" y="490"/>
                  </a:lnTo>
                  <a:lnTo>
                    <a:pt x="214" y="488"/>
                  </a:lnTo>
                  <a:lnTo>
                    <a:pt x="206" y="488"/>
                  </a:lnTo>
                  <a:lnTo>
                    <a:pt x="202" y="488"/>
                  </a:lnTo>
                  <a:lnTo>
                    <a:pt x="196" y="488"/>
                  </a:lnTo>
                  <a:lnTo>
                    <a:pt x="194" y="488"/>
                  </a:lnTo>
                  <a:lnTo>
                    <a:pt x="192" y="488"/>
                  </a:lnTo>
                  <a:lnTo>
                    <a:pt x="190" y="488"/>
                  </a:lnTo>
                  <a:lnTo>
                    <a:pt x="188" y="486"/>
                  </a:lnTo>
                  <a:lnTo>
                    <a:pt x="186" y="486"/>
                  </a:lnTo>
                  <a:lnTo>
                    <a:pt x="182" y="484"/>
                  </a:lnTo>
                  <a:lnTo>
                    <a:pt x="176" y="480"/>
                  </a:lnTo>
                  <a:lnTo>
                    <a:pt x="172" y="478"/>
                  </a:lnTo>
                  <a:lnTo>
                    <a:pt x="170" y="476"/>
                  </a:lnTo>
                  <a:lnTo>
                    <a:pt x="168" y="476"/>
                  </a:lnTo>
                  <a:lnTo>
                    <a:pt x="166" y="476"/>
                  </a:lnTo>
                  <a:lnTo>
                    <a:pt x="164" y="474"/>
                  </a:lnTo>
                  <a:lnTo>
                    <a:pt x="164" y="474"/>
                  </a:lnTo>
                  <a:lnTo>
                    <a:pt x="164" y="472"/>
                  </a:lnTo>
                  <a:lnTo>
                    <a:pt x="164" y="472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64" y="466"/>
                  </a:lnTo>
                  <a:lnTo>
                    <a:pt x="164" y="464"/>
                  </a:lnTo>
                  <a:lnTo>
                    <a:pt x="164" y="462"/>
                  </a:lnTo>
                  <a:lnTo>
                    <a:pt x="164" y="460"/>
                  </a:lnTo>
                  <a:lnTo>
                    <a:pt x="164" y="460"/>
                  </a:lnTo>
                  <a:lnTo>
                    <a:pt x="164" y="458"/>
                  </a:lnTo>
                  <a:lnTo>
                    <a:pt x="164" y="458"/>
                  </a:lnTo>
                  <a:lnTo>
                    <a:pt x="164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8"/>
                  </a:lnTo>
                  <a:lnTo>
                    <a:pt x="160" y="458"/>
                  </a:lnTo>
                  <a:lnTo>
                    <a:pt x="160" y="460"/>
                  </a:lnTo>
                  <a:lnTo>
                    <a:pt x="160" y="462"/>
                  </a:lnTo>
                  <a:lnTo>
                    <a:pt x="160" y="464"/>
                  </a:lnTo>
                  <a:lnTo>
                    <a:pt x="160" y="464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4" y="466"/>
                  </a:lnTo>
                  <a:lnTo>
                    <a:pt x="152" y="466"/>
                  </a:lnTo>
                  <a:lnTo>
                    <a:pt x="150" y="464"/>
                  </a:lnTo>
                  <a:lnTo>
                    <a:pt x="148" y="464"/>
                  </a:lnTo>
                  <a:lnTo>
                    <a:pt x="146" y="462"/>
                  </a:lnTo>
                  <a:lnTo>
                    <a:pt x="142" y="460"/>
                  </a:lnTo>
                  <a:lnTo>
                    <a:pt x="140" y="458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2" y="450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6" y="446"/>
                  </a:lnTo>
                  <a:lnTo>
                    <a:pt x="124" y="446"/>
                  </a:lnTo>
                  <a:lnTo>
                    <a:pt x="120" y="446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2" y="446"/>
                  </a:lnTo>
                  <a:lnTo>
                    <a:pt x="108" y="442"/>
                  </a:lnTo>
                  <a:lnTo>
                    <a:pt x="106" y="440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4"/>
                  </a:lnTo>
                  <a:lnTo>
                    <a:pt x="96" y="434"/>
                  </a:lnTo>
                  <a:lnTo>
                    <a:pt x="92" y="434"/>
                  </a:lnTo>
                  <a:lnTo>
                    <a:pt x="90" y="432"/>
                  </a:lnTo>
                  <a:lnTo>
                    <a:pt x="86" y="432"/>
                  </a:lnTo>
                  <a:lnTo>
                    <a:pt x="84" y="432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0" y="430"/>
                  </a:lnTo>
                  <a:lnTo>
                    <a:pt x="80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78" y="424"/>
                  </a:lnTo>
                  <a:lnTo>
                    <a:pt x="78" y="422"/>
                  </a:lnTo>
                  <a:lnTo>
                    <a:pt x="78" y="422"/>
                  </a:lnTo>
                  <a:lnTo>
                    <a:pt x="78" y="418"/>
                  </a:lnTo>
                  <a:lnTo>
                    <a:pt x="80" y="414"/>
                  </a:lnTo>
                  <a:lnTo>
                    <a:pt x="80" y="410"/>
                  </a:lnTo>
                  <a:lnTo>
                    <a:pt x="80" y="408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80" y="404"/>
                  </a:lnTo>
                  <a:lnTo>
                    <a:pt x="78" y="402"/>
                  </a:lnTo>
                  <a:lnTo>
                    <a:pt x="78" y="402"/>
                  </a:lnTo>
                  <a:lnTo>
                    <a:pt x="76" y="400"/>
                  </a:lnTo>
                  <a:lnTo>
                    <a:pt x="74" y="398"/>
                  </a:lnTo>
                  <a:lnTo>
                    <a:pt x="72" y="398"/>
                  </a:lnTo>
                  <a:lnTo>
                    <a:pt x="72" y="396"/>
                  </a:lnTo>
                  <a:lnTo>
                    <a:pt x="70" y="396"/>
                  </a:lnTo>
                  <a:lnTo>
                    <a:pt x="68" y="396"/>
                  </a:lnTo>
                  <a:lnTo>
                    <a:pt x="66" y="394"/>
                  </a:lnTo>
                  <a:lnTo>
                    <a:pt x="64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58" y="394"/>
                  </a:lnTo>
                  <a:lnTo>
                    <a:pt x="56" y="394"/>
                  </a:lnTo>
                  <a:lnTo>
                    <a:pt x="54" y="394"/>
                  </a:lnTo>
                  <a:lnTo>
                    <a:pt x="52" y="394"/>
                  </a:lnTo>
                  <a:lnTo>
                    <a:pt x="50" y="394"/>
                  </a:lnTo>
                  <a:lnTo>
                    <a:pt x="50" y="394"/>
                  </a:lnTo>
                  <a:lnTo>
                    <a:pt x="46" y="396"/>
                  </a:lnTo>
                  <a:lnTo>
                    <a:pt x="42" y="398"/>
                  </a:lnTo>
                  <a:lnTo>
                    <a:pt x="40" y="400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06"/>
                  </a:lnTo>
                  <a:lnTo>
                    <a:pt x="26" y="402"/>
                  </a:lnTo>
                  <a:lnTo>
                    <a:pt x="22" y="402"/>
                  </a:lnTo>
                  <a:lnTo>
                    <a:pt x="20" y="400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18" y="396"/>
                  </a:lnTo>
                  <a:lnTo>
                    <a:pt x="18" y="396"/>
                  </a:lnTo>
                  <a:lnTo>
                    <a:pt x="18" y="394"/>
                  </a:lnTo>
                  <a:lnTo>
                    <a:pt x="18" y="394"/>
                  </a:lnTo>
                  <a:lnTo>
                    <a:pt x="18" y="392"/>
                  </a:lnTo>
                  <a:lnTo>
                    <a:pt x="18" y="390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20" y="380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76"/>
                  </a:lnTo>
                  <a:lnTo>
                    <a:pt x="18" y="376"/>
                  </a:lnTo>
                  <a:lnTo>
                    <a:pt x="18" y="374"/>
                  </a:lnTo>
                  <a:lnTo>
                    <a:pt x="16" y="372"/>
                  </a:lnTo>
                  <a:lnTo>
                    <a:pt x="14" y="370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4"/>
                  </a:lnTo>
                  <a:lnTo>
                    <a:pt x="12" y="362"/>
                  </a:lnTo>
                  <a:lnTo>
                    <a:pt x="12" y="360"/>
                  </a:lnTo>
                  <a:lnTo>
                    <a:pt x="12" y="358"/>
                  </a:lnTo>
                  <a:lnTo>
                    <a:pt x="14" y="354"/>
                  </a:lnTo>
                  <a:lnTo>
                    <a:pt x="14" y="352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18" y="326"/>
                  </a:lnTo>
                  <a:lnTo>
                    <a:pt x="18" y="322"/>
                  </a:lnTo>
                  <a:lnTo>
                    <a:pt x="20" y="320"/>
                  </a:lnTo>
                  <a:lnTo>
                    <a:pt x="20" y="318"/>
                  </a:lnTo>
                  <a:lnTo>
                    <a:pt x="18" y="318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6" y="316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4" y="318"/>
                  </a:lnTo>
                  <a:lnTo>
                    <a:pt x="14" y="318"/>
                  </a:lnTo>
                  <a:lnTo>
                    <a:pt x="12" y="316"/>
                  </a:lnTo>
                  <a:lnTo>
                    <a:pt x="8" y="316"/>
                  </a:lnTo>
                  <a:lnTo>
                    <a:pt x="6" y="314"/>
                  </a:lnTo>
                  <a:lnTo>
                    <a:pt x="4" y="312"/>
                  </a:lnTo>
                  <a:lnTo>
                    <a:pt x="2" y="312"/>
                  </a:lnTo>
                  <a:lnTo>
                    <a:pt x="2" y="31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304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92"/>
                  </a:lnTo>
                  <a:lnTo>
                    <a:pt x="0" y="290"/>
                  </a:lnTo>
                  <a:lnTo>
                    <a:pt x="2" y="288"/>
                  </a:lnTo>
                  <a:lnTo>
                    <a:pt x="2" y="284"/>
                  </a:lnTo>
                  <a:lnTo>
                    <a:pt x="4" y="284"/>
                  </a:lnTo>
                  <a:lnTo>
                    <a:pt x="4" y="282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8" y="278"/>
                  </a:lnTo>
                  <a:lnTo>
                    <a:pt x="20" y="278"/>
                  </a:lnTo>
                  <a:lnTo>
                    <a:pt x="22" y="280"/>
                  </a:lnTo>
                  <a:lnTo>
                    <a:pt x="24" y="280"/>
                  </a:lnTo>
                  <a:lnTo>
                    <a:pt x="26" y="284"/>
                  </a:lnTo>
                  <a:lnTo>
                    <a:pt x="30" y="286"/>
                  </a:lnTo>
                  <a:lnTo>
                    <a:pt x="32" y="288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8" y="288"/>
                  </a:lnTo>
                  <a:lnTo>
                    <a:pt x="40" y="284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2" y="280"/>
                  </a:lnTo>
                  <a:lnTo>
                    <a:pt x="40" y="278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4" y="272"/>
                  </a:lnTo>
                  <a:lnTo>
                    <a:pt x="46" y="272"/>
                  </a:lnTo>
                  <a:lnTo>
                    <a:pt x="46" y="270"/>
                  </a:lnTo>
                  <a:lnTo>
                    <a:pt x="48" y="270"/>
                  </a:lnTo>
                  <a:lnTo>
                    <a:pt x="52" y="270"/>
                  </a:lnTo>
                  <a:lnTo>
                    <a:pt x="56" y="270"/>
                  </a:lnTo>
                  <a:lnTo>
                    <a:pt x="60" y="270"/>
                  </a:lnTo>
                  <a:lnTo>
                    <a:pt x="62" y="270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6" y="268"/>
                  </a:lnTo>
                  <a:lnTo>
                    <a:pt x="66" y="268"/>
                  </a:lnTo>
                  <a:lnTo>
                    <a:pt x="66" y="266"/>
                  </a:lnTo>
                  <a:lnTo>
                    <a:pt x="68" y="264"/>
                  </a:lnTo>
                  <a:lnTo>
                    <a:pt x="70" y="262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8" y="256"/>
                  </a:lnTo>
                  <a:lnTo>
                    <a:pt x="80" y="256"/>
                  </a:lnTo>
                  <a:lnTo>
                    <a:pt x="82" y="256"/>
                  </a:lnTo>
                  <a:lnTo>
                    <a:pt x="82" y="256"/>
                  </a:lnTo>
                  <a:lnTo>
                    <a:pt x="82" y="254"/>
                  </a:lnTo>
                  <a:lnTo>
                    <a:pt x="82" y="252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6" y="246"/>
                  </a:lnTo>
                  <a:lnTo>
                    <a:pt x="86" y="244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6" y="220"/>
                  </a:lnTo>
                  <a:lnTo>
                    <a:pt x="84" y="218"/>
                  </a:lnTo>
                  <a:lnTo>
                    <a:pt x="84" y="216"/>
                  </a:lnTo>
                  <a:lnTo>
                    <a:pt x="84" y="214"/>
                  </a:lnTo>
                  <a:lnTo>
                    <a:pt x="82" y="214"/>
                  </a:lnTo>
                  <a:lnTo>
                    <a:pt x="82" y="214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4" y="212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8"/>
                  </a:lnTo>
                  <a:lnTo>
                    <a:pt x="84" y="198"/>
                  </a:lnTo>
                  <a:lnTo>
                    <a:pt x="88" y="196"/>
                  </a:lnTo>
                  <a:lnTo>
                    <a:pt x="94" y="196"/>
                  </a:lnTo>
                  <a:lnTo>
                    <a:pt x="98" y="196"/>
                  </a:lnTo>
                  <a:lnTo>
                    <a:pt x="102" y="196"/>
                  </a:lnTo>
                  <a:lnTo>
                    <a:pt x="106" y="196"/>
                  </a:lnTo>
                  <a:lnTo>
                    <a:pt x="108" y="192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0" y="188"/>
                  </a:lnTo>
                  <a:lnTo>
                    <a:pt x="112" y="186"/>
                  </a:lnTo>
                  <a:lnTo>
                    <a:pt x="112" y="186"/>
                  </a:lnTo>
                  <a:lnTo>
                    <a:pt x="112" y="184"/>
                  </a:lnTo>
                  <a:lnTo>
                    <a:pt x="112" y="180"/>
                  </a:lnTo>
                  <a:lnTo>
                    <a:pt x="112" y="178"/>
                  </a:lnTo>
                  <a:lnTo>
                    <a:pt x="110" y="174"/>
                  </a:lnTo>
                  <a:lnTo>
                    <a:pt x="110" y="172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6" y="164"/>
                  </a:lnTo>
                  <a:lnTo>
                    <a:pt x="118" y="162"/>
                  </a:lnTo>
                  <a:lnTo>
                    <a:pt x="122" y="162"/>
                  </a:lnTo>
                  <a:lnTo>
                    <a:pt x="124" y="162"/>
                  </a:lnTo>
                  <a:lnTo>
                    <a:pt x="126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30" y="160"/>
                  </a:lnTo>
                  <a:lnTo>
                    <a:pt x="132" y="162"/>
                  </a:lnTo>
                  <a:lnTo>
                    <a:pt x="134" y="162"/>
                  </a:lnTo>
                  <a:lnTo>
                    <a:pt x="136" y="164"/>
                  </a:lnTo>
                  <a:lnTo>
                    <a:pt x="138" y="164"/>
                  </a:lnTo>
                  <a:lnTo>
                    <a:pt x="142" y="166"/>
                  </a:lnTo>
                  <a:lnTo>
                    <a:pt x="142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8" y="156"/>
                  </a:lnTo>
                  <a:lnTo>
                    <a:pt x="150" y="150"/>
                  </a:lnTo>
                  <a:lnTo>
                    <a:pt x="150" y="146"/>
                  </a:lnTo>
                  <a:lnTo>
                    <a:pt x="150" y="140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24"/>
                  </a:lnTo>
                  <a:lnTo>
                    <a:pt x="162" y="124"/>
                  </a:lnTo>
                  <a:lnTo>
                    <a:pt x="164" y="124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72" y="118"/>
                  </a:lnTo>
                  <a:lnTo>
                    <a:pt x="172" y="114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8" y="108"/>
                  </a:lnTo>
                  <a:lnTo>
                    <a:pt x="182" y="106"/>
                  </a:lnTo>
                  <a:lnTo>
                    <a:pt x="182" y="104"/>
                  </a:lnTo>
                  <a:lnTo>
                    <a:pt x="186" y="110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92" y="116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8" y="120"/>
                  </a:lnTo>
                  <a:lnTo>
                    <a:pt x="202" y="122"/>
                  </a:lnTo>
                  <a:lnTo>
                    <a:pt x="204" y="122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4" y="130"/>
                  </a:lnTo>
                  <a:lnTo>
                    <a:pt x="214" y="132"/>
                  </a:lnTo>
                  <a:lnTo>
                    <a:pt x="214" y="134"/>
                  </a:lnTo>
                  <a:lnTo>
                    <a:pt x="216" y="140"/>
                  </a:lnTo>
                  <a:lnTo>
                    <a:pt x="216" y="142"/>
                  </a:lnTo>
                  <a:lnTo>
                    <a:pt x="216" y="144"/>
                  </a:lnTo>
                  <a:lnTo>
                    <a:pt x="218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0" y="156"/>
                  </a:lnTo>
                  <a:lnTo>
                    <a:pt x="222" y="160"/>
                  </a:lnTo>
                  <a:lnTo>
                    <a:pt x="224" y="162"/>
                  </a:lnTo>
                  <a:lnTo>
                    <a:pt x="224" y="164"/>
                  </a:lnTo>
                  <a:lnTo>
                    <a:pt x="224" y="166"/>
                  </a:lnTo>
                  <a:lnTo>
                    <a:pt x="226" y="166"/>
                  </a:lnTo>
                  <a:lnTo>
                    <a:pt x="226" y="168"/>
                  </a:lnTo>
                  <a:lnTo>
                    <a:pt x="228" y="168"/>
                  </a:lnTo>
                  <a:lnTo>
                    <a:pt x="230" y="170"/>
                  </a:lnTo>
                  <a:lnTo>
                    <a:pt x="232" y="170"/>
                  </a:lnTo>
                  <a:lnTo>
                    <a:pt x="234" y="170"/>
                  </a:lnTo>
                  <a:lnTo>
                    <a:pt x="236" y="170"/>
                  </a:lnTo>
                  <a:lnTo>
                    <a:pt x="238" y="172"/>
                  </a:lnTo>
                  <a:lnTo>
                    <a:pt x="242" y="172"/>
                  </a:lnTo>
                  <a:lnTo>
                    <a:pt x="252" y="172"/>
                  </a:lnTo>
                  <a:lnTo>
                    <a:pt x="256" y="174"/>
                  </a:lnTo>
                  <a:lnTo>
                    <a:pt x="260" y="174"/>
                  </a:lnTo>
                  <a:lnTo>
                    <a:pt x="268" y="176"/>
                  </a:lnTo>
                  <a:lnTo>
                    <a:pt x="272" y="176"/>
                  </a:lnTo>
                  <a:lnTo>
                    <a:pt x="274" y="178"/>
                  </a:lnTo>
                  <a:lnTo>
                    <a:pt x="278" y="180"/>
                  </a:lnTo>
                  <a:lnTo>
                    <a:pt x="284" y="182"/>
                  </a:lnTo>
                  <a:lnTo>
                    <a:pt x="286" y="182"/>
                  </a:lnTo>
                  <a:lnTo>
                    <a:pt x="288" y="184"/>
                  </a:lnTo>
                  <a:lnTo>
                    <a:pt x="290" y="184"/>
                  </a:lnTo>
                  <a:lnTo>
                    <a:pt x="290" y="186"/>
                  </a:lnTo>
                  <a:lnTo>
                    <a:pt x="292" y="186"/>
                  </a:lnTo>
                  <a:lnTo>
                    <a:pt x="292" y="188"/>
                  </a:lnTo>
                  <a:lnTo>
                    <a:pt x="294" y="190"/>
                  </a:lnTo>
                  <a:lnTo>
                    <a:pt x="294" y="192"/>
                  </a:lnTo>
                  <a:lnTo>
                    <a:pt x="296" y="194"/>
                  </a:lnTo>
                  <a:lnTo>
                    <a:pt x="298" y="200"/>
                  </a:lnTo>
                  <a:lnTo>
                    <a:pt x="300" y="202"/>
                  </a:lnTo>
                  <a:lnTo>
                    <a:pt x="300" y="204"/>
                  </a:lnTo>
                  <a:lnTo>
                    <a:pt x="302" y="206"/>
                  </a:lnTo>
                  <a:lnTo>
                    <a:pt x="306" y="210"/>
                  </a:lnTo>
                  <a:lnTo>
                    <a:pt x="306" y="210"/>
                  </a:lnTo>
                  <a:lnTo>
                    <a:pt x="308" y="212"/>
                  </a:lnTo>
                  <a:lnTo>
                    <a:pt x="310" y="214"/>
                  </a:lnTo>
                  <a:lnTo>
                    <a:pt x="312" y="214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16" y="216"/>
                  </a:lnTo>
                  <a:lnTo>
                    <a:pt x="318" y="216"/>
                  </a:lnTo>
                  <a:lnTo>
                    <a:pt x="324" y="218"/>
                  </a:lnTo>
                  <a:lnTo>
                    <a:pt x="328" y="218"/>
                  </a:lnTo>
                  <a:lnTo>
                    <a:pt x="334" y="218"/>
                  </a:lnTo>
                  <a:lnTo>
                    <a:pt x="340" y="218"/>
                  </a:lnTo>
                  <a:lnTo>
                    <a:pt x="344" y="218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4" y="218"/>
                  </a:lnTo>
                  <a:lnTo>
                    <a:pt x="378" y="220"/>
                  </a:lnTo>
                  <a:lnTo>
                    <a:pt x="384" y="220"/>
                  </a:lnTo>
                  <a:lnTo>
                    <a:pt x="388" y="220"/>
                  </a:lnTo>
                  <a:lnTo>
                    <a:pt x="392" y="220"/>
                  </a:lnTo>
                  <a:lnTo>
                    <a:pt x="396" y="222"/>
                  </a:lnTo>
                  <a:lnTo>
                    <a:pt x="400" y="222"/>
                  </a:lnTo>
                  <a:lnTo>
                    <a:pt x="406" y="224"/>
                  </a:lnTo>
                  <a:lnTo>
                    <a:pt x="410" y="226"/>
                  </a:lnTo>
                  <a:lnTo>
                    <a:pt x="412" y="226"/>
                  </a:lnTo>
                  <a:lnTo>
                    <a:pt x="414" y="228"/>
                  </a:lnTo>
                  <a:lnTo>
                    <a:pt x="420" y="232"/>
                  </a:lnTo>
                  <a:lnTo>
                    <a:pt x="422" y="234"/>
                  </a:lnTo>
                  <a:lnTo>
                    <a:pt x="426" y="234"/>
                  </a:lnTo>
                  <a:lnTo>
                    <a:pt x="428" y="236"/>
                  </a:lnTo>
                  <a:lnTo>
                    <a:pt x="428" y="236"/>
                  </a:lnTo>
                  <a:lnTo>
                    <a:pt x="430" y="236"/>
                  </a:lnTo>
                  <a:lnTo>
                    <a:pt x="430" y="236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436" y="236"/>
                  </a:lnTo>
                  <a:lnTo>
                    <a:pt x="438" y="236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8" y="232"/>
                  </a:lnTo>
                  <a:lnTo>
                    <a:pt x="450" y="232"/>
                  </a:lnTo>
                  <a:lnTo>
                    <a:pt x="452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8" y="226"/>
                  </a:lnTo>
                  <a:lnTo>
                    <a:pt x="460" y="224"/>
                  </a:lnTo>
                  <a:lnTo>
                    <a:pt x="460" y="222"/>
                  </a:lnTo>
                  <a:lnTo>
                    <a:pt x="462" y="222"/>
                  </a:lnTo>
                  <a:lnTo>
                    <a:pt x="462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6" y="222"/>
                  </a:lnTo>
                  <a:lnTo>
                    <a:pt x="468" y="222"/>
                  </a:lnTo>
                  <a:lnTo>
                    <a:pt x="470" y="222"/>
                  </a:lnTo>
                  <a:lnTo>
                    <a:pt x="474" y="222"/>
                  </a:lnTo>
                  <a:lnTo>
                    <a:pt x="478" y="224"/>
                  </a:lnTo>
                  <a:lnTo>
                    <a:pt x="482" y="224"/>
                  </a:lnTo>
                  <a:lnTo>
                    <a:pt x="486" y="226"/>
                  </a:lnTo>
                  <a:lnTo>
                    <a:pt x="488" y="226"/>
                  </a:lnTo>
                  <a:lnTo>
                    <a:pt x="490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4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8" y="222"/>
                  </a:lnTo>
                  <a:lnTo>
                    <a:pt x="502" y="220"/>
                  </a:lnTo>
                  <a:lnTo>
                    <a:pt x="504" y="218"/>
                  </a:lnTo>
                  <a:lnTo>
                    <a:pt x="508" y="214"/>
                  </a:lnTo>
                  <a:lnTo>
                    <a:pt x="510" y="212"/>
                  </a:lnTo>
                  <a:lnTo>
                    <a:pt x="514" y="208"/>
                  </a:lnTo>
                  <a:lnTo>
                    <a:pt x="514" y="208"/>
                  </a:lnTo>
                  <a:lnTo>
                    <a:pt x="516" y="206"/>
                  </a:lnTo>
                  <a:lnTo>
                    <a:pt x="516" y="204"/>
                  </a:lnTo>
                  <a:lnTo>
                    <a:pt x="516" y="202"/>
                  </a:lnTo>
                  <a:lnTo>
                    <a:pt x="516" y="200"/>
                  </a:lnTo>
                  <a:lnTo>
                    <a:pt x="518" y="198"/>
                  </a:lnTo>
                  <a:lnTo>
                    <a:pt x="518" y="192"/>
                  </a:lnTo>
                  <a:lnTo>
                    <a:pt x="518" y="188"/>
                  </a:lnTo>
                  <a:lnTo>
                    <a:pt x="518" y="186"/>
                  </a:lnTo>
                  <a:lnTo>
                    <a:pt x="516" y="184"/>
                  </a:lnTo>
                  <a:lnTo>
                    <a:pt x="516" y="180"/>
                  </a:lnTo>
                  <a:lnTo>
                    <a:pt x="516" y="178"/>
                  </a:lnTo>
                  <a:lnTo>
                    <a:pt x="516" y="176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4" y="174"/>
                  </a:lnTo>
                  <a:lnTo>
                    <a:pt x="526" y="174"/>
                  </a:lnTo>
                  <a:lnTo>
                    <a:pt x="528" y="176"/>
                  </a:lnTo>
                  <a:lnTo>
                    <a:pt x="532" y="178"/>
                  </a:lnTo>
                  <a:lnTo>
                    <a:pt x="532" y="178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78"/>
                  </a:lnTo>
                  <a:lnTo>
                    <a:pt x="538" y="178"/>
                  </a:lnTo>
                  <a:lnTo>
                    <a:pt x="538" y="178"/>
                  </a:lnTo>
                  <a:lnTo>
                    <a:pt x="540" y="178"/>
                  </a:lnTo>
                  <a:lnTo>
                    <a:pt x="540" y="176"/>
                  </a:lnTo>
                  <a:lnTo>
                    <a:pt x="542" y="174"/>
                  </a:lnTo>
                  <a:lnTo>
                    <a:pt x="544" y="172"/>
                  </a:lnTo>
                  <a:lnTo>
                    <a:pt x="548" y="168"/>
                  </a:lnTo>
                  <a:lnTo>
                    <a:pt x="548" y="166"/>
                  </a:lnTo>
                  <a:lnTo>
                    <a:pt x="550" y="164"/>
                  </a:lnTo>
                  <a:lnTo>
                    <a:pt x="554" y="162"/>
                  </a:lnTo>
                  <a:lnTo>
                    <a:pt x="556" y="160"/>
                  </a:lnTo>
                  <a:lnTo>
                    <a:pt x="560" y="156"/>
                  </a:lnTo>
                  <a:lnTo>
                    <a:pt x="562" y="154"/>
                  </a:lnTo>
                  <a:lnTo>
                    <a:pt x="568" y="152"/>
                  </a:lnTo>
                  <a:lnTo>
                    <a:pt x="574" y="148"/>
                  </a:lnTo>
                  <a:lnTo>
                    <a:pt x="580" y="144"/>
                  </a:lnTo>
                  <a:lnTo>
                    <a:pt x="584" y="142"/>
                  </a:lnTo>
                  <a:lnTo>
                    <a:pt x="586" y="142"/>
                  </a:lnTo>
                  <a:lnTo>
                    <a:pt x="588" y="142"/>
                  </a:lnTo>
                  <a:lnTo>
                    <a:pt x="590" y="140"/>
                  </a:lnTo>
                  <a:lnTo>
                    <a:pt x="594" y="140"/>
                  </a:lnTo>
                  <a:lnTo>
                    <a:pt x="598" y="138"/>
                  </a:lnTo>
                  <a:lnTo>
                    <a:pt x="602" y="136"/>
                  </a:lnTo>
                  <a:lnTo>
                    <a:pt x="604" y="136"/>
                  </a:lnTo>
                  <a:lnTo>
                    <a:pt x="606" y="134"/>
                  </a:lnTo>
                  <a:lnTo>
                    <a:pt x="608" y="134"/>
                  </a:lnTo>
                  <a:lnTo>
                    <a:pt x="608" y="134"/>
                  </a:lnTo>
                  <a:lnTo>
                    <a:pt x="608" y="132"/>
                  </a:lnTo>
                  <a:lnTo>
                    <a:pt x="610" y="130"/>
                  </a:lnTo>
                  <a:lnTo>
                    <a:pt x="610" y="130"/>
                  </a:lnTo>
                  <a:lnTo>
                    <a:pt x="610" y="128"/>
                  </a:lnTo>
                  <a:lnTo>
                    <a:pt x="610" y="128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608" y="124"/>
                  </a:lnTo>
                  <a:lnTo>
                    <a:pt x="606" y="122"/>
                  </a:lnTo>
                  <a:lnTo>
                    <a:pt x="604" y="120"/>
                  </a:lnTo>
                  <a:lnTo>
                    <a:pt x="602" y="118"/>
                  </a:lnTo>
                  <a:lnTo>
                    <a:pt x="600" y="116"/>
                  </a:lnTo>
                  <a:lnTo>
                    <a:pt x="598" y="116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4" y="114"/>
                  </a:lnTo>
                  <a:lnTo>
                    <a:pt x="592" y="114"/>
                  </a:lnTo>
                  <a:lnTo>
                    <a:pt x="590" y="116"/>
                  </a:lnTo>
                  <a:lnTo>
                    <a:pt x="586" y="116"/>
                  </a:lnTo>
                  <a:lnTo>
                    <a:pt x="584" y="116"/>
                  </a:lnTo>
                  <a:lnTo>
                    <a:pt x="580" y="118"/>
                  </a:lnTo>
                  <a:lnTo>
                    <a:pt x="574" y="118"/>
                  </a:lnTo>
                  <a:lnTo>
                    <a:pt x="574" y="118"/>
                  </a:lnTo>
                  <a:lnTo>
                    <a:pt x="572" y="120"/>
                  </a:lnTo>
                  <a:lnTo>
                    <a:pt x="568" y="120"/>
                  </a:lnTo>
                  <a:lnTo>
                    <a:pt x="568" y="122"/>
                  </a:lnTo>
                  <a:lnTo>
                    <a:pt x="566" y="122"/>
                  </a:lnTo>
                  <a:lnTo>
                    <a:pt x="564" y="122"/>
                  </a:lnTo>
                  <a:lnTo>
                    <a:pt x="564" y="122"/>
                  </a:lnTo>
                  <a:lnTo>
                    <a:pt x="562" y="122"/>
                  </a:lnTo>
                  <a:lnTo>
                    <a:pt x="562" y="122"/>
                  </a:lnTo>
                  <a:lnTo>
                    <a:pt x="562" y="120"/>
                  </a:lnTo>
                  <a:lnTo>
                    <a:pt x="562" y="120"/>
                  </a:lnTo>
                  <a:lnTo>
                    <a:pt x="560" y="118"/>
                  </a:lnTo>
                  <a:lnTo>
                    <a:pt x="560" y="118"/>
                  </a:lnTo>
                  <a:lnTo>
                    <a:pt x="560" y="116"/>
                  </a:lnTo>
                  <a:lnTo>
                    <a:pt x="558" y="112"/>
                  </a:lnTo>
                  <a:lnTo>
                    <a:pt x="558" y="108"/>
                  </a:lnTo>
                  <a:lnTo>
                    <a:pt x="558" y="104"/>
                  </a:lnTo>
                  <a:lnTo>
                    <a:pt x="558" y="100"/>
                  </a:lnTo>
                  <a:lnTo>
                    <a:pt x="558" y="96"/>
                  </a:lnTo>
                  <a:lnTo>
                    <a:pt x="558" y="90"/>
                  </a:lnTo>
                  <a:lnTo>
                    <a:pt x="558" y="88"/>
                  </a:lnTo>
                  <a:lnTo>
                    <a:pt x="558" y="84"/>
                  </a:lnTo>
                  <a:lnTo>
                    <a:pt x="558" y="82"/>
                  </a:lnTo>
                  <a:lnTo>
                    <a:pt x="558" y="80"/>
                  </a:lnTo>
                  <a:lnTo>
                    <a:pt x="560" y="76"/>
                  </a:lnTo>
                  <a:lnTo>
                    <a:pt x="562" y="72"/>
                  </a:lnTo>
                  <a:lnTo>
                    <a:pt x="562" y="74"/>
                  </a:lnTo>
                  <a:lnTo>
                    <a:pt x="566" y="76"/>
                  </a:lnTo>
                  <a:lnTo>
                    <a:pt x="568" y="78"/>
                  </a:lnTo>
                  <a:lnTo>
                    <a:pt x="570" y="80"/>
                  </a:lnTo>
                  <a:lnTo>
                    <a:pt x="572" y="82"/>
                  </a:lnTo>
                  <a:lnTo>
                    <a:pt x="572" y="82"/>
                  </a:lnTo>
                  <a:lnTo>
                    <a:pt x="572" y="84"/>
                  </a:lnTo>
                  <a:lnTo>
                    <a:pt x="574" y="84"/>
                  </a:lnTo>
                  <a:lnTo>
                    <a:pt x="578" y="84"/>
                  </a:lnTo>
                  <a:lnTo>
                    <a:pt x="580" y="84"/>
                  </a:lnTo>
                  <a:lnTo>
                    <a:pt x="582" y="84"/>
                  </a:lnTo>
                  <a:lnTo>
                    <a:pt x="586" y="84"/>
                  </a:lnTo>
                  <a:lnTo>
                    <a:pt x="588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2" y="84"/>
                  </a:lnTo>
                  <a:lnTo>
                    <a:pt x="592" y="82"/>
                  </a:lnTo>
                  <a:lnTo>
                    <a:pt x="594" y="80"/>
                  </a:lnTo>
                  <a:lnTo>
                    <a:pt x="594" y="80"/>
                  </a:lnTo>
                  <a:lnTo>
                    <a:pt x="594" y="78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0"/>
                  </a:lnTo>
                  <a:lnTo>
                    <a:pt x="594" y="66"/>
                  </a:lnTo>
                  <a:lnTo>
                    <a:pt x="594" y="62"/>
                  </a:lnTo>
                  <a:lnTo>
                    <a:pt x="594" y="60"/>
                  </a:lnTo>
                  <a:lnTo>
                    <a:pt x="594" y="58"/>
                  </a:lnTo>
                  <a:lnTo>
                    <a:pt x="596" y="56"/>
                  </a:lnTo>
                  <a:lnTo>
                    <a:pt x="596" y="56"/>
                  </a:lnTo>
                  <a:lnTo>
                    <a:pt x="596" y="54"/>
                  </a:lnTo>
                  <a:lnTo>
                    <a:pt x="596" y="54"/>
                  </a:lnTo>
                  <a:lnTo>
                    <a:pt x="598" y="52"/>
                  </a:lnTo>
                  <a:lnTo>
                    <a:pt x="600" y="52"/>
                  </a:lnTo>
                  <a:lnTo>
                    <a:pt x="602" y="50"/>
                  </a:lnTo>
                  <a:lnTo>
                    <a:pt x="604" y="50"/>
                  </a:lnTo>
                  <a:lnTo>
                    <a:pt x="604" y="48"/>
                  </a:lnTo>
                  <a:lnTo>
                    <a:pt x="606" y="48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8" y="44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4" y="36"/>
                  </a:lnTo>
                  <a:lnTo>
                    <a:pt x="602" y="32"/>
                  </a:lnTo>
                  <a:lnTo>
                    <a:pt x="600" y="30"/>
                  </a:lnTo>
                  <a:lnTo>
                    <a:pt x="598" y="26"/>
                  </a:lnTo>
                  <a:lnTo>
                    <a:pt x="598" y="24"/>
                  </a:lnTo>
                  <a:lnTo>
                    <a:pt x="598" y="22"/>
                  </a:lnTo>
                  <a:lnTo>
                    <a:pt x="596" y="22"/>
                  </a:lnTo>
                  <a:lnTo>
                    <a:pt x="596" y="20"/>
                  </a:lnTo>
                  <a:lnTo>
                    <a:pt x="598" y="18"/>
                  </a:lnTo>
                  <a:lnTo>
                    <a:pt x="598" y="16"/>
                  </a:lnTo>
                  <a:lnTo>
                    <a:pt x="598" y="14"/>
                  </a:lnTo>
                  <a:lnTo>
                    <a:pt x="600" y="12"/>
                  </a:lnTo>
                  <a:lnTo>
                    <a:pt x="600" y="10"/>
                  </a:lnTo>
                  <a:lnTo>
                    <a:pt x="602" y="8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8" y="4"/>
                  </a:lnTo>
                  <a:lnTo>
                    <a:pt x="610" y="2"/>
                  </a:lnTo>
                  <a:lnTo>
                    <a:pt x="614" y="2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6" y="0"/>
                  </a:lnTo>
                  <a:lnTo>
                    <a:pt x="630" y="0"/>
                  </a:lnTo>
                  <a:lnTo>
                    <a:pt x="634" y="0"/>
                  </a:lnTo>
                  <a:lnTo>
                    <a:pt x="640" y="0"/>
                  </a:lnTo>
                  <a:lnTo>
                    <a:pt x="644" y="2"/>
                  </a:lnTo>
                  <a:lnTo>
                    <a:pt x="648" y="2"/>
                  </a:lnTo>
                  <a:lnTo>
                    <a:pt x="652" y="2"/>
                  </a:lnTo>
                  <a:lnTo>
                    <a:pt x="656" y="4"/>
                  </a:lnTo>
                  <a:lnTo>
                    <a:pt x="660" y="4"/>
                  </a:lnTo>
                  <a:lnTo>
                    <a:pt x="664" y="6"/>
                  </a:lnTo>
                  <a:lnTo>
                    <a:pt x="666" y="6"/>
                  </a:lnTo>
                  <a:lnTo>
                    <a:pt x="668" y="6"/>
                  </a:lnTo>
                  <a:lnTo>
                    <a:pt x="668" y="8"/>
                  </a:lnTo>
                  <a:lnTo>
                    <a:pt x="670" y="10"/>
                  </a:lnTo>
                  <a:lnTo>
                    <a:pt x="672" y="12"/>
                  </a:lnTo>
                  <a:lnTo>
                    <a:pt x="674" y="14"/>
                  </a:lnTo>
                  <a:lnTo>
                    <a:pt x="678" y="18"/>
                  </a:lnTo>
                  <a:lnTo>
                    <a:pt x="680" y="20"/>
                  </a:lnTo>
                  <a:lnTo>
                    <a:pt x="682" y="22"/>
                  </a:lnTo>
                  <a:lnTo>
                    <a:pt x="684" y="26"/>
                  </a:lnTo>
                  <a:lnTo>
                    <a:pt x="688" y="28"/>
                  </a:lnTo>
                  <a:lnTo>
                    <a:pt x="692" y="32"/>
                  </a:lnTo>
                  <a:lnTo>
                    <a:pt x="696" y="36"/>
                  </a:lnTo>
                  <a:lnTo>
                    <a:pt x="698" y="38"/>
                  </a:lnTo>
                  <a:lnTo>
                    <a:pt x="700" y="42"/>
                  </a:lnTo>
                  <a:lnTo>
                    <a:pt x="704" y="44"/>
                  </a:lnTo>
                  <a:lnTo>
                    <a:pt x="704" y="46"/>
                  </a:lnTo>
                  <a:lnTo>
                    <a:pt x="706" y="48"/>
                  </a:lnTo>
                  <a:lnTo>
                    <a:pt x="706" y="50"/>
                  </a:lnTo>
                  <a:lnTo>
                    <a:pt x="706" y="52"/>
                  </a:lnTo>
                  <a:lnTo>
                    <a:pt x="708" y="56"/>
                  </a:lnTo>
                  <a:lnTo>
                    <a:pt x="708" y="62"/>
                  </a:lnTo>
                  <a:lnTo>
                    <a:pt x="708" y="64"/>
                  </a:lnTo>
                  <a:lnTo>
                    <a:pt x="708" y="66"/>
                  </a:lnTo>
                  <a:lnTo>
                    <a:pt x="710" y="68"/>
                  </a:lnTo>
                  <a:lnTo>
                    <a:pt x="710" y="68"/>
                  </a:lnTo>
                  <a:lnTo>
                    <a:pt x="712" y="70"/>
                  </a:lnTo>
                  <a:lnTo>
                    <a:pt x="714" y="74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8"/>
                  </a:lnTo>
                  <a:lnTo>
                    <a:pt x="720" y="80"/>
                  </a:lnTo>
                  <a:lnTo>
                    <a:pt x="722" y="80"/>
                  </a:lnTo>
                  <a:lnTo>
                    <a:pt x="722" y="80"/>
                  </a:lnTo>
                  <a:lnTo>
                    <a:pt x="724" y="80"/>
                  </a:lnTo>
                  <a:lnTo>
                    <a:pt x="726" y="82"/>
                  </a:lnTo>
                  <a:lnTo>
                    <a:pt x="730" y="82"/>
                  </a:lnTo>
                  <a:lnTo>
                    <a:pt x="732" y="82"/>
                  </a:lnTo>
                  <a:lnTo>
                    <a:pt x="736" y="82"/>
                  </a:lnTo>
                  <a:lnTo>
                    <a:pt x="740" y="82"/>
                  </a:lnTo>
                  <a:lnTo>
                    <a:pt x="742" y="84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48" y="86"/>
                  </a:lnTo>
                  <a:lnTo>
                    <a:pt x="752" y="90"/>
                  </a:lnTo>
                  <a:lnTo>
                    <a:pt x="754" y="92"/>
                  </a:lnTo>
                  <a:lnTo>
                    <a:pt x="756" y="94"/>
                  </a:lnTo>
                  <a:lnTo>
                    <a:pt x="756" y="94"/>
                  </a:lnTo>
                  <a:lnTo>
                    <a:pt x="760" y="96"/>
                  </a:lnTo>
                  <a:lnTo>
                    <a:pt x="764" y="98"/>
                  </a:lnTo>
                  <a:lnTo>
                    <a:pt x="766" y="102"/>
                  </a:lnTo>
                  <a:lnTo>
                    <a:pt x="768" y="102"/>
                  </a:lnTo>
                  <a:lnTo>
                    <a:pt x="770" y="104"/>
                  </a:lnTo>
                  <a:lnTo>
                    <a:pt x="770" y="104"/>
                  </a:lnTo>
                  <a:lnTo>
                    <a:pt x="770" y="106"/>
                  </a:lnTo>
                  <a:lnTo>
                    <a:pt x="772" y="108"/>
                  </a:lnTo>
                  <a:lnTo>
                    <a:pt x="772" y="110"/>
                  </a:lnTo>
                  <a:lnTo>
                    <a:pt x="772" y="110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6" y="112"/>
                  </a:lnTo>
                  <a:lnTo>
                    <a:pt x="778" y="114"/>
                  </a:lnTo>
                  <a:lnTo>
                    <a:pt x="780" y="114"/>
                  </a:lnTo>
                  <a:lnTo>
                    <a:pt x="782" y="114"/>
                  </a:lnTo>
                  <a:lnTo>
                    <a:pt x="786" y="114"/>
                  </a:lnTo>
                  <a:lnTo>
                    <a:pt x="790" y="114"/>
                  </a:lnTo>
                  <a:lnTo>
                    <a:pt x="790" y="114"/>
                  </a:lnTo>
                  <a:lnTo>
                    <a:pt x="792" y="112"/>
                  </a:lnTo>
                  <a:lnTo>
                    <a:pt x="796" y="112"/>
                  </a:lnTo>
                  <a:lnTo>
                    <a:pt x="802" y="110"/>
                  </a:lnTo>
                  <a:lnTo>
                    <a:pt x="806" y="108"/>
                  </a:lnTo>
                  <a:lnTo>
                    <a:pt x="808" y="108"/>
                  </a:lnTo>
                  <a:lnTo>
                    <a:pt x="808" y="108"/>
                  </a:lnTo>
                  <a:lnTo>
                    <a:pt x="810" y="108"/>
                  </a:lnTo>
                  <a:lnTo>
                    <a:pt x="812" y="108"/>
                  </a:lnTo>
                  <a:lnTo>
                    <a:pt x="814" y="108"/>
                  </a:lnTo>
                  <a:lnTo>
                    <a:pt x="814" y="108"/>
                  </a:lnTo>
                  <a:lnTo>
                    <a:pt x="816" y="108"/>
                  </a:lnTo>
                  <a:lnTo>
                    <a:pt x="816" y="110"/>
                  </a:lnTo>
                  <a:lnTo>
                    <a:pt x="816" y="110"/>
                  </a:lnTo>
                  <a:lnTo>
                    <a:pt x="818" y="112"/>
                  </a:lnTo>
                  <a:lnTo>
                    <a:pt x="818" y="114"/>
                  </a:lnTo>
                  <a:lnTo>
                    <a:pt x="820" y="116"/>
                  </a:lnTo>
                  <a:lnTo>
                    <a:pt x="820" y="118"/>
                  </a:lnTo>
                  <a:lnTo>
                    <a:pt x="822" y="122"/>
                  </a:lnTo>
                  <a:lnTo>
                    <a:pt x="822" y="124"/>
                  </a:lnTo>
                  <a:lnTo>
                    <a:pt x="822" y="126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30"/>
                  </a:lnTo>
                  <a:lnTo>
                    <a:pt x="820" y="130"/>
                  </a:lnTo>
                  <a:lnTo>
                    <a:pt x="818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4" y="134"/>
                  </a:lnTo>
                  <a:lnTo>
                    <a:pt x="812" y="134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8"/>
                  </a:lnTo>
                  <a:lnTo>
                    <a:pt x="812" y="140"/>
                  </a:lnTo>
                  <a:lnTo>
                    <a:pt x="812" y="142"/>
                  </a:lnTo>
                  <a:lnTo>
                    <a:pt x="812" y="144"/>
                  </a:lnTo>
                  <a:lnTo>
                    <a:pt x="812" y="146"/>
                  </a:lnTo>
                  <a:lnTo>
                    <a:pt x="812" y="150"/>
                  </a:lnTo>
                  <a:lnTo>
                    <a:pt x="812" y="156"/>
                  </a:lnTo>
                  <a:lnTo>
                    <a:pt x="814" y="160"/>
                  </a:lnTo>
                  <a:lnTo>
                    <a:pt x="814" y="164"/>
                  </a:lnTo>
                  <a:lnTo>
                    <a:pt x="814" y="166"/>
                  </a:lnTo>
                  <a:lnTo>
                    <a:pt x="814" y="168"/>
                  </a:lnTo>
                  <a:lnTo>
                    <a:pt x="812" y="170"/>
                  </a:lnTo>
                  <a:lnTo>
                    <a:pt x="812" y="170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08" y="172"/>
                  </a:lnTo>
                  <a:lnTo>
                    <a:pt x="808" y="172"/>
                  </a:lnTo>
                  <a:lnTo>
                    <a:pt x="806" y="172"/>
                  </a:lnTo>
                  <a:lnTo>
                    <a:pt x="804" y="172"/>
                  </a:lnTo>
                  <a:lnTo>
                    <a:pt x="802" y="170"/>
                  </a:lnTo>
                  <a:lnTo>
                    <a:pt x="800" y="170"/>
                  </a:lnTo>
                  <a:lnTo>
                    <a:pt x="800" y="170"/>
                  </a:lnTo>
                  <a:lnTo>
                    <a:pt x="798" y="170"/>
                  </a:lnTo>
                  <a:lnTo>
                    <a:pt x="798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4" y="172"/>
                  </a:lnTo>
                  <a:lnTo>
                    <a:pt x="794" y="172"/>
                  </a:lnTo>
                  <a:lnTo>
                    <a:pt x="794" y="174"/>
                  </a:lnTo>
                  <a:lnTo>
                    <a:pt x="792" y="176"/>
                  </a:lnTo>
                  <a:lnTo>
                    <a:pt x="792" y="178"/>
                  </a:lnTo>
                  <a:lnTo>
                    <a:pt x="790" y="182"/>
                  </a:lnTo>
                  <a:lnTo>
                    <a:pt x="790" y="184"/>
                  </a:lnTo>
                  <a:lnTo>
                    <a:pt x="790" y="184"/>
                  </a:lnTo>
                  <a:lnTo>
                    <a:pt x="790" y="186"/>
                  </a:lnTo>
                  <a:lnTo>
                    <a:pt x="788" y="188"/>
                  </a:lnTo>
                  <a:lnTo>
                    <a:pt x="788" y="192"/>
                  </a:lnTo>
                  <a:lnTo>
                    <a:pt x="788" y="194"/>
                  </a:lnTo>
                  <a:lnTo>
                    <a:pt x="788" y="196"/>
                  </a:lnTo>
                  <a:lnTo>
                    <a:pt x="790" y="198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2"/>
                  </a:lnTo>
                  <a:lnTo>
                    <a:pt x="792" y="202"/>
                  </a:lnTo>
                  <a:lnTo>
                    <a:pt x="792" y="202"/>
                  </a:lnTo>
                  <a:lnTo>
                    <a:pt x="794" y="202"/>
                  </a:lnTo>
                  <a:lnTo>
                    <a:pt x="796" y="202"/>
                  </a:lnTo>
                  <a:lnTo>
                    <a:pt x="798" y="204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2" y="204"/>
                  </a:lnTo>
                  <a:lnTo>
                    <a:pt x="800" y="206"/>
                  </a:lnTo>
                  <a:lnTo>
                    <a:pt x="798" y="208"/>
                  </a:lnTo>
                  <a:lnTo>
                    <a:pt x="796" y="210"/>
                  </a:lnTo>
                  <a:lnTo>
                    <a:pt x="792" y="212"/>
                  </a:lnTo>
                  <a:lnTo>
                    <a:pt x="790" y="214"/>
                  </a:lnTo>
                  <a:lnTo>
                    <a:pt x="790" y="216"/>
                  </a:lnTo>
                  <a:lnTo>
                    <a:pt x="788" y="216"/>
                  </a:lnTo>
                  <a:lnTo>
                    <a:pt x="786" y="216"/>
                  </a:lnTo>
                  <a:lnTo>
                    <a:pt x="782" y="218"/>
                  </a:lnTo>
                  <a:lnTo>
                    <a:pt x="778" y="218"/>
                  </a:lnTo>
                  <a:lnTo>
                    <a:pt x="776" y="220"/>
                  </a:lnTo>
                  <a:lnTo>
                    <a:pt x="776" y="220"/>
                  </a:lnTo>
                  <a:lnTo>
                    <a:pt x="774" y="220"/>
                  </a:lnTo>
                  <a:lnTo>
                    <a:pt x="774" y="222"/>
                  </a:lnTo>
                  <a:lnTo>
                    <a:pt x="772" y="224"/>
                  </a:lnTo>
                  <a:lnTo>
                    <a:pt x="770" y="226"/>
                  </a:lnTo>
                  <a:lnTo>
                    <a:pt x="768" y="228"/>
                  </a:lnTo>
                  <a:lnTo>
                    <a:pt x="766" y="232"/>
                  </a:lnTo>
                  <a:lnTo>
                    <a:pt x="764" y="234"/>
                  </a:lnTo>
                  <a:lnTo>
                    <a:pt x="764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58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0" y="238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4" y="236"/>
                  </a:lnTo>
                  <a:lnTo>
                    <a:pt x="740" y="234"/>
                  </a:lnTo>
                  <a:lnTo>
                    <a:pt x="738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2" y="234"/>
                  </a:lnTo>
                  <a:lnTo>
                    <a:pt x="732" y="234"/>
                  </a:lnTo>
                  <a:lnTo>
                    <a:pt x="730" y="236"/>
                  </a:lnTo>
                  <a:lnTo>
                    <a:pt x="730" y="238"/>
                  </a:lnTo>
                  <a:lnTo>
                    <a:pt x="730" y="240"/>
                  </a:lnTo>
                  <a:lnTo>
                    <a:pt x="730" y="242"/>
                  </a:lnTo>
                  <a:lnTo>
                    <a:pt x="730" y="246"/>
                  </a:lnTo>
                  <a:lnTo>
                    <a:pt x="728" y="250"/>
                  </a:lnTo>
                  <a:lnTo>
                    <a:pt x="728" y="252"/>
                  </a:lnTo>
                  <a:lnTo>
                    <a:pt x="728" y="254"/>
                  </a:lnTo>
                  <a:lnTo>
                    <a:pt x="728" y="254"/>
                  </a:lnTo>
                  <a:lnTo>
                    <a:pt x="726" y="256"/>
                  </a:lnTo>
                  <a:lnTo>
                    <a:pt x="726" y="256"/>
                  </a:lnTo>
                  <a:lnTo>
                    <a:pt x="724" y="258"/>
                  </a:lnTo>
                  <a:lnTo>
                    <a:pt x="722" y="260"/>
                  </a:lnTo>
                  <a:lnTo>
                    <a:pt x="720" y="260"/>
                  </a:lnTo>
                  <a:lnTo>
                    <a:pt x="716" y="262"/>
                  </a:lnTo>
                  <a:lnTo>
                    <a:pt x="712" y="264"/>
                  </a:lnTo>
                  <a:lnTo>
                    <a:pt x="704" y="270"/>
                  </a:lnTo>
                  <a:lnTo>
                    <a:pt x="700" y="274"/>
                  </a:lnTo>
                  <a:lnTo>
                    <a:pt x="696" y="274"/>
                  </a:lnTo>
                  <a:lnTo>
                    <a:pt x="696" y="276"/>
                  </a:lnTo>
                  <a:lnTo>
                    <a:pt x="692" y="276"/>
                  </a:lnTo>
                  <a:lnTo>
                    <a:pt x="690" y="278"/>
                  </a:lnTo>
                  <a:lnTo>
                    <a:pt x="688" y="280"/>
                  </a:lnTo>
                  <a:lnTo>
                    <a:pt x="684" y="282"/>
                  </a:lnTo>
                  <a:lnTo>
                    <a:pt x="680" y="282"/>
                  </a:lnTo>
                  <a:lnTo>
                    <a:pt x="680" y="284"/>
                  </a:lnTo>
                  <a:lnTo>
                    <a:pt x="678" y="284"/>
                  </a:lnTo>
                  <a:lnTo>
                    <a:pt x="676" y="284"/>
                  </a:lnTo>
                  <a:lnTo>
                    <a:pt x="676" y="284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2"/>
                  </a:lnTo>
                  <a:lnTo>
                    <a:pt x="672" y="282"/>
                  </a:lnTo>
                  <a:lnTo>
                    <a:pt x="672" y="280"/>
                  </a:lnTo>
                  <a:lnTo>
                    <a:pt x="672" y="280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2" y="276"/>
                  </a:lnTo>
                  <a:lnTo>
                    <a:pt x="672" y="270"/>
                  </a:lnTo>
                  <a:lnTo>
                    <a:pt x="672" y="268"/>
                  </a:lnTo>
                  <a:lnTo>
                    <a:pt x="672" y="266"/>
                  </a:lnTo>
                  <a:lnTo>
                    <a:pt x="672" y="262"/>
                  </a:lnTo>
                  <a:lnTo>
                    <a:pt x="672" y="256"/>
                  </a:lnTo>
                  <a:lnTo>
                    <a:pt x="670" y="254"/>
                  </a:lnTo>
                  <a:lnTo>
                    <a:pt x="670" y="252"/>
                  </a:lnTo>
                  <a:lnTo>
                    <a:pt x="670" y="250"/>
                  </a:lnTo>
                  <a:lnTo>
                    <a:pt x="670" y="250"/>
                  </a:lnTo>
                  <a:lnTo>
                    <a:pt x="668" y="250"/>
                  </a:lnTo>
                  <a:lnTo>
                    <a:pt x="668" y="248"/>
                  </a:lnTo>
                  <a:lnTo>
                    <a:pt x="668" y="248"/>
                  </a:lnTo>
                  <a:lnTo>
                    <a:pt x="666" y="248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48"/>
                  </a:lnTo>
                  <a:lnTo>
                    <a:pt x="662" y="248"/>
                  </a:lnTo>
                  <a:lnTo>
                    <a:pt x="660" y="250"/>
                  </a:lnTo>
                  <a:lnTo>
                    <a:pt x="658" y="250"/>
                  </a:lnTo>
                  <a:lnTo>
                    <a:pt x="658" y="252"/>
                  </a:lnTo>
                  <a:lnTo>
                    <a:pt x="656" y="254"/>
                  </a:lnTo>
                  <a:lnTo>
                    <a:pt x="654" y="256"/>
                  </a:lnTo>
                  <a:lnTo>
                    <a:pt x="652" y="258"/>
                  </a:lnTo>
                  <a:lnTo>
                    <a:pt x="650" y="260"/>
                  </a:lnTo>
                  <a:lnTo>
                    <a:pt x="648" y="262"/>
                  </a:lnTo>
                  <a:lnTo>
                    <a:pt x="648" y="264"/>
                  </a:lnTo>
                  <a:lnTo>
                    <a:pt x="648" y="266"/>
                  </a:lnTo>
                  <a:lnTo>
                    <a:pt x="648" y="26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7" name="Freeform 185">
              <a:extLst>
                <a:ext uri="{FF2B5EF4-FFF2-40B4-BE49-F238E27FC236}">
                  <a16:creationId xmlns:a16="http://schemas.microsoft.com/office/drawing/2014/main" id="{C52945B7-6841-438F-B0D8-29E09F614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512" y="3135559"/>
              <a:ext cx="1403519" cy="1044956"/>
            </a:xfrm>
            <a:custGeom>
              <a:avLst/>
              <a:gdLst>
                <a:gd name="T0" fmla="*/ 626 w 822"/>
                <a:gd name="T1" fmla="*/ 296 h 612"/>
                <a:gd name="T2" fmla="*/ 664 w 822"/>
                <a:gd name="T3" fmla="*/ 304 h 612"/>
                <a:gd name="T4" fmla="*/ 696 w 822"/>
                <a:gd name="T5" fmla="*/ 318 h 612"/>
                <a:gd name="T6" fmla="*/ 660 w 822"/>
                <a:gd name="T7" fmla="*/ 342 h 612"/>
                <a:gd name="T8" fmla="*/ 696 w 822"/>
                <a:gd name="T9" fmla="*/ 402 h 612"/>
                <a:gd name="T10" fmla="*/ 710 w 822"/>
                <a:gd name="T11" fmla="*/ 470 h 612"/>
                <a:gd name="T12" fmla="*/ 698 w 822"/>
                <a:gd name="T13" fmla="*/ 494 h 612"/>
                <a:gd name="T14" fmla="*/ 684 w 822"/>
                <a:gd name="T15" fmla="*/ 526 h 612"/>
                <a:gd name="T16" fmla="*/ 658 w 822"/>
                <a:gd name="T17" fmla="*/ 544 h 612"/>
                <a:gd name="T18" fmla="*/ 644 w 822"/>
                <a:gd name="T19" fmla="*/ 566 h 612"/>
                <a:gd name="T20" fmla="*/ 594 w 822"/>
                <a:gd name="T21" fmla="*/ 578 h 612"/>
                <a:gd name="T22" fmla="*/ 542 w 822"/>
                <a:gd name="T23" fmla="*/ 610 h 612"/>
                <a:gd name="T24" fmla="*/ 526 w 822"/>
                <a:gd name="T25" fmla="*/ 588 h 612"/>
                <a:gd name="T26" fmla="*/ 484 w 822"/>
                <a:gd name="T27" fmla="*/ 566 h 612"/>
                <a:gd name="T28" fmla="*/ 430 w 822"/>
                <a:gd name="T29" fmla="*/ 586 h 612"/>
                <a:gd name="T30" fmla="*/ 410 w 822"/>
                <a:gd name="T31" fmla="*/ 592 h 612"/>
                <a:gd name="T32" fmla="*/ 390 w 822"/>
                <a:gd name="T33" fmla="*/ 566 h 612"/>
                <a:gd name="T34" fmla="*/ 366 w 822"/>
                <a:gd name="T35" fmla="*/ 544 h 612"/>
                <a:gd name="T36" fmla="*/ 384 w 822"/>
                <a:gd name="T37" fmla="*/ 510 h 612"/>
                <a:gd name="T38" fmla="*/ 350 w 822"/>
                <a:gd name="T39" fmla="*/ 480 h 612"/>
                <a:gd name="T40" fmla="*/ 296 w 822"/>
                <a:gd name="T41" fmla="*/ 472 h 612"/>
                <a:gd name="T42" fmla="*/ 224 w 822"/>
                <a:gd name="T43" fmla="*/ 490 h 612"/>
                <a:gd name="T44" fmla="*/ 164 w 822"/>
                <a:gd name="T45" fmla="*/ 470 h 612"/>
                <a:gd name="T46" fmla="*/ 156 w 822"/>
                <a:gd name="T47" fmla="*/ 466 h 612"/>
                <a:gd name="T48" fmla="*/ 112 w 822"/>
                <a:gd name="T49" fmla="*/ 446 h 612"/>
                <a:gd name="T50" fmla="*/ 78 w 822"/>
                <a:gd name="T51" fmla="*/ 418 h 612"/>
                <a:gd name="T52" fmla="*/ 50 w 822"/>
                <a:gd name="T53" fmla="*/ 394 h 612"/>
                <a:gd name="T54" fmla="*/ 20 w 822"/>
                <a:gd name="T55" fmla="*/ 378 h 612"/>
                <a:gd name="T56" fmla="*/ 18 w 822"/>
                <a:gd name="T57" fmla="*/ 318 h 612"/>
                <a:gd name="T58" fmla="*/ 0 w 822"/>
                <a:gd name="T59" fmla="*/ 302 h 612"/>
                <a:gd name="T60" fmla="*/ 30 w 822"/>
                <a:gd name="T61" fmla="*/ 286 h 612"/>
                <a:gd name="T62" fmla="*/ 56 w 822"/>
                <a:gd name="T63" fmla="*/ 270 h 612"/>
                <a:gd name="T64" fmla="*/ 86 w 822"/>
                <a:gd name="T65" fmla="*/ 246 h 612"/>
                <a:gd name="T66" fmla="*/ 72 w 822"/>
                <a:gd name="T67" fmla="*/ 210 h 612"/>
                <a:gd name="T68" fmla="*/ 112 w 822"/>
                <a:gd name="T69" fmla="*/ 186 h 612"/>
                <a:gd name="T70" fmla="*/ 134 w 822"/>
                <a:gd name="T71" fmla="*/ 162 h 612"/>
                <a:gd name="T72" fmla="*/ 152 w 822"/>
                <a:gd name="T73" fmla="*/ 132 h 612"/>
                <a:gd name="T74" fmla="*/ 176 w 822"/>
                <a:gd name="T75" fmla="*/ 110 h 612"/>
                <a:gd name="T76" fmla="*/ 214 w 822"/>
                <a:gd name="T77" fmla="*/ 134 h 612"/>
                <a:gd name="T78" fmla="*/ 260 w 822"/>
                <a:gd name="T79" fmla="*/ 174 h 612"/>
                <a:gd name="T80" fmla="*/ 312 w 822"/>
                <a:gd name="T81" fmla="*/ 214 h 612"/>
                <a:gd name="T82" fmla="*/ 420 w 822"/>
                <a:gd name="T83" fmla="*/ 232 h 612"/>
                <a:gd name="T84" fmla="*/ 464 w 822"/>
                <a:gd name="T85" fmla="*/ 222 h 612"/>
                <a:gd name="T86" fmla="*/ 516 w 822"/>
                <a:gd name="T87" fmla="*/ 206 h 612"/>
                <a:gd name="T88" fmla="*/ 528 w 822"/>
                <a:gd name="T89" fmla="*/ 176 h 612"/>
                <a:gd name="T90" fmla="*/ 586 w 822"/>
                <a:gd name="T91" fmla="*/ 142 h 612"/>
                <a:gd name="T92" fmla="*/ 596 w 822"/>
                <a:gd name="T93" fmla="*/ 116 h 612"/>
                <a:gd name="T94" fmla="*/ 558 w 822"/>
                <a:gd name="T95" fmla="*/ 112 h 612"/>
                <a:gd name="T96" fmla="*/ 586 w 822"/>
                <a:gd name="T97" fmla="*/ 84 h 612"/>
                <a:gd name="T98" fmla="*/ 602 w 822"/>
                <a:gd name="T99" fmla="*/ 50 h 612"/>
                <a:gd name="T100" fmla="*/ 600 w 822"/>
                <a:gd name="T101" fmla="*/ 12 h 612"/>
                <a:gd name="T102" fmla="*/ 668 w 822"/>
                <a:gd name="T103" fmla="*/ 6 h 612"/>
                <a:gd name="T104" fmla="*/ 710 w 822"/>
                <a:gd name="T105" fmla="*/ 68 h 612"/>
                <a:gd name="T106" fmla="*/ 756 w 822"/>
                <a:gd name="T107" fmla="*/ 94 h 612"/>
                <a:gd name="T108" fmla="*/ 796 w 822"/>
                <a:gd name="T109" fmla="*/ 112 h 612"/>
                <a:gd name="T110" fmla="*/ 820 w 822"/>
                <a:gd name="T111" fmla="*/ 130 h 612"/>
                <a:gd name="T112" fmla="*/ 812 w 822"/>
                <a:gd name="T113" fmla="*/ 172 h 612"/>
                <a:gd name="T114" fmla="*/ 790 w 822"/>
                <a:gd name="T115" fmla="*/ 184 h 612"/>
                <a:gd name="T116" fmla="*/ 798 w 822"/>
                <a:gd name="T117" fmla="*/ 208 h 612"/>
                <a:gd name="T118" fmla="*/ 758 w 822"/>
                <a:gd name="T119" fmla="*/ 238 h 612"/>
                <a:gd name="T120" fmla="*/ 728 w 822"/>
                <a:gd name="T121" fmla="*/ 252 h 612"/>
                <a:gd name="T122" fmla="*/ 674 w 822"/>
                <a:gd name="T123" fmla="*/ 284 h 612"/>
                <a:gd name="T124" fmla="*/ 664 w 822"/>
                <a:gd name="T125" fmla="*/ 24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612">
                  <a:moveTo>
                    <a:pt x="648" y="266"/>
                  </a:moveTo>
                  <a:lnTo>
                    <a:pt x="648" y="266"/>
                  </a:lnTo>
                  <a:lnTo>
                    <a:pt x="648" y="268"/>
                  </a:lnTo>
                  <a:lnTo>
                    <a:pt x="646" y="268"/>
                  </a:lnTo>
                  <a:lnTo>
                    <a:pt x="646" y="268"/>
                  </a:lnTo>
                  <a:lnTo>
                    <a:pt x="646" y="270"/>
                  </a:lnTo>
                  <a:lnTo>
                    <a:pt x="644" y="272"/>
                  </a:lnTo>
                  <a:lnTo>
                    <a:pt x="642" y="272"/>
                  </a:lnTo>
                  <a:lnTo>
                    <a:pt x="642" y="272"/>
                  </a:lnTo>
                  <a:lnTo>
                    <a:pt x="638" y="274"/>
                  </a:lnTo>
                  <a:lnTo>
                    <a:pt x="634" y="276"/>
                  </a:lnTo>
                  <a:lnTo>
                    <a:pt x="630" y="278"/>
                  </a:lnTo>
                  <a:lnTo>
                    <a:pt x="628" y="278"/>
                  </a:lnTo>
                  <a:lnTo>
                    <a:pt x="628" y="280"/>
                  </a:lnTo>
                  <a:lnTo>
                    <a:pt x="626" y="280"/>
                  </a:lnTo>
                  <a:lnTo>
                    <a:pt x="626" y="282"/>
                  </a:lnTo>
                  <a:lnTo>
                    <a:pt x="626" y="284"/>
                  </a:lnTo>
                  <a:lnTo>
                    <a:pt x="626" y="286"/>
                  </a:lnTo>
                  <a:lnTo>
                    <a:pt x="624" y="288"/>
                  </a:lnTo>
                  <a:lnTo>
                    <a:pt x="626" y="290"/>
                  </a:lnTo>
                  <a:lnTo>
                    <a:pt x="626" y="292"/>
                  </a:lnTo>
                  <a:lnTo>
                    <a:pt x="626" y="294"/>
                  </a:lnTo>
                  <a:lnTo>
                    <a:pt x="626" y="296"/>
                  </a:lnTo>
                  <a:lnTo>
                    <a:pt x="626" y="296"/>
                  </a:lnTo>
                  <a:lnTo>
                    <a:pt x="628" y="298"/>
                  </a:lnTo>
                  <a:lnTo>
                    <a:pt x="630" y="300"/>
                  </a:lnTo>
                  <a:lnTo>
                    <a:pt x="632" y="302"/>
                  </a:lnTo>
                  <a:lnTo>
                    <a:pt x="634" y="304"/>
                  </a:lnTo>
                  <a:lnTo>
                    <a:pt x="636" y="306"/>
                  </a:lnTo>
                  <a:lnTo>
                    <a:pt x="638" y="308"/>
                  </a:lnTo>
                  <a:lnTo>
                    <a:pt x="640" y="308"/>
                  </a:lnTo>
                  <a:lnTo>
                    <a:pt x="642" y="310"/>
                  </a:lnTo>
                  <a:lnTo>
                    <a:pt x="644" y="310"/>
                  </a:lnTo>
                  <a:lnTo>
                    <a:pt x="646" y="310"/>
                  </a:lnTo>
                  <a:lnTo>
                    <a:pt x="648" y="312"/>
                  </a:lnTo>
                  <a:lnTo>
                    <a:pt x="650" y="312"/>
                  </a:lnTo>
                  <a:lnTo>
                    <a:pt x="652" y="312"/>
                  </a:lnTo>
                  <a:lnTo>
                    <a:pt x="654" y="312"/>
                  </a:lnTo>
                  <a:lnTo>
                    <a:pt x="656" y="312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60" y="308"/>
                  </a:lnTo>
                  <a:lnTo>
                    <a:pt x="662" y="308"/>
                  </a:lnTo>
                  <a:lnTo>
                    <a:pt x="662" y="306"/>
                  </a:lnTo>
                  <a:lnTo>
                    <a:pt x="664" y="304"/>
                  </a:lnTo>
                  <a:lnTo>
                    <a:pt x="666" y="302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70" y="300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2" y="300"/>
                  </a:lnTo>
                  <a:lnTo>
                    <a:pt x="686" y="300"/>
                  </a:lnTo>
                  <a:lnTo>
                    <a:pt x="686" y="300"/>
                  </a:lnTo>
                  <a:lnTo>
                    <a:pt x="688" y="300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2" y="304"/>
                  </a:lnTo>
                  <a:lnTo>
                    <a:pt x="692" y="304"/>
                  </a:lnTo>
                  <a:lnTo>
                    <a:pt x="692" y="306"/>
                  </a:lnTo>
                  <a:lnTo>
                    <a:pt x="694" y="308"/>
                  </a:lnTo>
                  <a:lnTo>
                    <a:pt x="694" y="312"/>
                  </a:lnTo>
                  <a:lnTo>
                    <a:pt x="696" y="314"/>
                  </a:lnTo>
                  <a:lnTo>
                    <a:pt x="696" y="316"/>
                  </a:lnTo>
                  <a:lnTo>
                    <a:pt x="696" y="318"/>
                  </a:lnTo>
                  <a:lnTo>
                    <a:pt x="696" y="318"/>
                  </a:lnTo>
                  <a:lnTo>
                    <a:pt x="696" y="320"/>
                  </a:lnTo>
                  <a:lnTo>
                    <a:pt x="696" y="322"/>
                  </a:lnTo>
                  <a:lnTo>
                    <a:pt x="696" y="322"/>
                  </a:lnTo>
                  <a:lnTo>
                    <a:pt x="694" y="322"/>
                  </a:lnTo>
                  <a:lnTo>
                    <a:pt x="694" y="324"/>
                  </a:lnTo>
                  <a:lnTo>
                    <a:pt x="692" y="324"/>
                  </a:lnTo>
                  <a:lnTo>
                    <a:pt x="692" y="324"/>
                  </a:lnTo>
                  <a:lnTo>
                    <a:pt x="690" y="326"/>
                  </a:lnTo>
                  <a:lnTo>
                    <a:pt x="686" y="326"/>
                  </a:lnTo>
                  <a:lnTo>
                    <a:pt x="680" y="328"/>
                  </a:lnTo>
                  <a:lnTo>
                    <a:pt x="678" y="328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2" y="330"/>
                  </a:lnTo>
                  <a:lnTo>
                    <a:pt x="670" y="332"/>
                  </a:lnTo>
                  <a:lnTo>
                    <a:pt x="666" y="334"/>
                  </a:lnTo>
                  <a:lnTo>
                    <a:pt x="664" y="336"/>
                  </a:lnTo>
                  <a:lnTo>
                    <a:pt x="662" y="338"/>
                  </a:lnTo>
                  <a:lnTo>
                    <a:pt x="662" y="340"/>
                  </a:lnTo>
                  <a:lnTo>
                    <a:pt x="660" y="340"/>
                  </a:lnTo>
                  <a:lnTo>
                    <a:pt x="660" y="342"/>
                  </a:lnTo>
                  <a:lnTo>
                    <a:pt x="660" y="342"/>
                  </a:lnTo>
                  <a:lnTo>
                    <a:pt x="660" y="344"/>
                  </a:lnTo>
                  <a:lnTo>
                    <a:pt x="660" y="344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0" y="350"/>
                  </a:lnTo>
                  <a:lnTo>
                    <a:pt x="662" y="352"/>
                  </a:lnTo>
                  <a:lnTo>
                    <a:pt x="662" y="354"/>
                  </a:lnTo>
                  <a:lnTo>
                    <a:pt x="664" y="356"/>
                  </a:lnTo>
                  <a:lnTo>
                    <a:pt x="666" y="362"/>
                  </a:lnTo>
                  <a:lnTo>
                    <a:pt x="668" y="368"/>
                  </a:lnTo>
                  <a:lnTo>
                    <a:pt x="672" y="374"/>
                  </a:lnTo>
                  <a:lnTo>
                    <a:pt x="674" y="378"/>
                  </a:lnTo>
                  <a:lnTo>
                    <a:pt x="676" y="380"/>
                  </a:lnTo>
                  <a:lnTo>
                    <a:pt x="676" y="384"/>
                  </a:lnTo>
                  <a:lnTo>
                    <a:pt x="678" y="386"/>
                  </a:lnTo>
                  <a:lnTo>
                    <a:pt x="680" y="388"/>
                  </a:lnTo>
                  <a:lnTo>
                    <a:pt x="680" y="388"/>
                  </a:lnTo>
                  <a:lnTo>
                    <a:pt x="682" y="390"/>
                  </a:lnTo>
                  <a:lnTo>
                    <a:pt x="688" y="396"/>
                  </a:lnTo>
                  <a:lnTo>
                    <a:pt x="692" y="398"/>
                  </a:lnTo>
                  <a:lnTo>
                    <a:pt x="694" y="400"/>
                  </a:lnTo>
                  <a:lnTo>
                    <a:pt x="696" y="402"/>
                  </a:lnTo>
                  <a:lnTo>
                    <a:pt x="696" y="402"/>
                  </a:lnTo>
                  <a:lnTo>
                    <a:pt x="696" y="404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8"/>
                  </a:lnTo>
                  <a:lnTo>
                    <a:pt x="698" y="412"/>
                  </a:lnTo>
                  <a:lnTo>
                    <a:pt x="698" y="414"/>
                  </a:lnTo>
                  <a:lnTo>
                    <a:pt x="698" y="418"/>
                  </a:lnTo>
                  <a:lnTo>
                    <a:pt x="698" y="420"/>
                  </a:lnTo>
                  <a:lnTo>
                    <a:pt x="698" y="422"/>
                  </a:lnTo>
                  <a:lnTo>
                    <a:pt x="698" y="424"/>
                  </a:lnTo>
                  <a:lnTo>
                    <a:pt x="698" y="426"/>
                  </a:lnTo>
                  <a:lnTo>
                    <a:pt x="700" y="430"/>
                  </a:lnTo>
                  <a:lnTo>
                    <a:pt x="700" y="436"/>
                  </a:lnTo>
                  <a:lnTo>
                    <a:pt x="702" y="440"/>
                  </a:lnTo>
                  <a:lnTo>
                    <a:pt x="702" y="442"/>
                  </a:lnTo>
                  <a:lnTo>
                    <a:pt x="702" y="444"/>
                  </a:lnTo>
                  <a:lnTo>
                    <a:pt x="704" y="448"/>
                  </a:lnTo>
                  <a:lnTo>
                    <a:pt x="706" y="454"/>
                  </a:lnTo>
                  <a:lnTo>
                    <a:pt x="708" y="460"/>
                  </a:lnTo>
                  <a:lnTo>
                    <a:pt x="708" y="464"/>
                  </a:lnTo>
                  <a:lnTo>
                    <a:pt x="710" y="466"/>
                  </a:lnTo>
                  <a:lnTo>
                    <a:pt x="710" y="470"/>
                  </a:lnTo>
                  <a:lnTo>
                    <a:pt x="710" y="472"/>
                  </a:lnTo>
                  <a:lnTo>
                    <a:pt x="710" y="474"/>
                  </a:lnTo>
                  <a:lnTo>
                    <a:pt x="710" y="476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80"/>
                  </a:lnTo>
                  <a:lnTo>
                    <a:pt x="708" y="480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6" y="482"/>
                  </a:lnTo>
                  <a:lnTo>
                    <a:pt x="704" y="482"/>
                  </a:lnTo>
                  <a:lnTo>
                    <a:pt x="702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6"/>
                  </a:lnTo>
                  <a:lnTo>
                    <a:pt x="698" y="488"/>
                  </a:lnTo>
                  <a:lnTo>
                    <a:pt x="698" y="490"/>
                  </a:lnTo>
                  <a:lnTo>
                    <a:pt x="698" y="494"/>
                  </a:lnTo>
                  <a:lnTo>
                    <a:pt x="696" y="496"/>
                  </a:lnTo>
                  <a:lnTo>
                    <a:pt x="696" y="496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4" y="500"/>
                  </a:lnTo>
                  <a:lnTo>
                    <a:pt x="692" y="502"/>
                  </a:lnTo>
                  <a:lnTo>
                    <a:pt x="690" y="504"/>
                  </a:lnTo>
                  <a:lnTo>
                    <a:pt x="686" y="506"/>
                  </a:lnTo>
                  <a:lnTo>
                    <a:pt x="686" y="506"/>
                  </a:lnTo>
                  <a:lnTo>
                    <a:pt x="684" y="508"/>
                  </a:lnTo>
                  <a:lnTo>
                    <a:pt x="682" y="508"/>
                  </a:lnTo>
                  <a:lnTo>
                    <a:pt x="682" y="510"/>
                  </a:lnTo>
                  <a:lnTo>
                    <a:pt x="682" y="510"/>
                  </a:lnTo>
                  <a:lnTo>
                    <a:pt x="682" y="512"/>
                  </a:lnTo>
                  <a:lnTo>
                    <a:pt x="682" y="512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20"/>
                  </a:lnTo>
                  <a:lnTo>
                    <a:pt x="684" y="522"/>
                  </a:lnTo>
                  <a:lnTo>
                    <a:pt x="684" y="524"/>
                  </a:lnTo>
                  <a:lnTo>
                    <a:pt x="684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2" y="530"/>
                  </a:lnTo>
                  <a:lnTo>
                    <a:pt x="682" y="532"/>
                  </a:lnTo>
                  <a:lnTo>
                    <a:pt x="680" y="532"/>
                  </a:lnTo>
                  <a:lnTo>
                    <a:pt x="678" y="534"/>
                  </a:lnTo>
                  <a:lnTo>
                    <a:pt x="676" y="536"/>
                  </a:lnTo>
                  <a:lnTo>
                    <a:pt x="674" y="538"/>
                  </a:lnTo>
                  <a:lnTo>
                    <a:pt x="672" y="538"/>
                  </a:lnTo>
                  <a:lnTo>
                    <a:pt x="670" y="538"/>
                  </a:lnTo>
                  <a:lnTo>
                    <a:pt x="668" y="538"/>
                  </a:lnTo>
                  <a:lnTo>
                    <a:pt x="668" y="538"/>
                  </a:lnTo>
                  <a:lnTo>
                    <a:pt x="664" y="538"/>
                  </a:lnTo>
                  <a:lnTo>
                    <a:pt x="664" y="538"/>
                  </a:lnTo>
                  <a:lnTo>
                    <a:pt x="662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58" y="542"/>
                  </a:lnTo>
                  <a:lnTo>
                    <a:pt x="658" y="542"/>
                  </a:lnTo>
                  <a:lnTo>
                    <a:pt x="658" y="544"/>
                  </a:lnTo>
                  <a:lnTo>
                    <a:pt x="658" y="546"/>
                  </a:lnTo>
                  <a:lnTo>
                    <a:pt x="658" y="548"/>
                  </a:lnTo>
                  <a:lnTo>
                    <a:pt x="658" y="550"/>
                  </a:lnTo>
                  <a:lnTo>
                    <a:pt x="658" y="552"/>
                  </a:lnTo>
                  <a:lnTo>
                    <a:pt x="658" y="552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6" y="556"/>
                  </a:lnTo>
                  <a:lnTo>
                    <a:pt x="656" y="556"/>
                  </a:lnTo>
                  <a:lnTo>
                    <a:pt x="654" y="556"/>
                  </a:lnTo>
                  <a:lnTo>
                    <a:pt x="654" y="556"/>
                  </a:lnTo>
                  <a:lnTo>
                    <a:pt x="652" y="556"/>
                  </a:lnTo>
                  <a:lnTo>
                    <a:pt x="650" y="558"/>
                  </a:lnTo>
                  <a:lnTo>
                    <a:pt x="648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60"/>
                  </a:lnTo>
                  <a:lnTo>
                    <a:pt x="646" y="560"/>
                  </a:lnTo>
                  <a:lnTo>
                    <a:pt x="644" y="562"/>
                  </a:lnTo>
                  <a:lnTo>
                    <a:pt x="644" y="564"/>
                  </a:lnTo>
                  <a:lnTo>
                    <a:pt x="644" y="566"/>
                  </a:lnTo>
                  <a:lnTo>
                    <a:pt x="644" y="568"/>
                  </a:lnTo>
                  <a:lnTo>
                    <a:pt x="644" y="570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2" y="574"/>
                  </a:lnTo>
                  <a:lnTo>
                    <a:pt x="642" y="574"/>
                  </a:lnTo>
                  <a:lnTo>
                    <a:pt x="640" y="576"/>
                  </a:lnTo>
                  <a:lnTo>
                    <a:pt x="638" y="576"/>
                  </a:lnTo>
                  <a:lnTo>
                    <a:pt x="636" y="576"/>
                  </a:lnTo>
                  <a:lnTo>
                    <a:pt x="632" y="578"/>
                  </a:lnTo>
                  <a:lnTo>
                    <a:pt x="628" y="578"/>
                  </a:lnTo>
                  <a:lnTo>
                    <a:pt x="624" y="580"/>
                  </a:lnTo>
                  <a:lnTo>
                    <a:pt x="620" y="580"/>
                  </a:lnTo>
                  <a:lnTo>
                    <a:pt x="618" y="580"/>
                  </a:lnTo>
                  <a:lnTo>
                    <a:pt x="616" y="580"/>
                  </a:lnTo>
                  <a:lnTo>
                    <a:pt x="614" y="580"/>
                  </a:lnTo>
                  <a:lnTo>
                    <a:pt x="608" y="578"/>
                  </a:lnTo>
                  <a:lnTo>
                    <a:pt x="604" y="578"/>
                  </a:lnTo>
                  <a:lnTo>
                    <a:pt x="602" y="578"/>
                  </a:lnTo>
                  <a:lnTo>
                    <a:pt x="600" y="578"/>
                  </a:lnTo>
                  <a:lnTo>
                    <a:pt x="596" y="578"/>
                  </a:lnTo>
                  <a:lnTo>
                    <a:pt x="594" y="578"/>
                  </a:lnTo>
                  <a:lnTo>
                    <a:pt x="590" y="580"/>
                  </a:lnTo>
                  <a:lnTo>
                    <a:pt x="588" y="580"/>
                  </a:lnTo>
                  <a:lnTo>
                    <a:pt x="584" y="582"/>
                  </a:lnTo>
                  <a:lnTo>
                    <a:pt x="582" y="582"/>
                  </a:lnTo>
                  <a:lnTo>
                    <a:pt x="578" y="584"/>
                  </a:lnTo>
                  <a:lnTo>
                    <a:pt x="576" y="586"/>
                  </a:lnTo>
                  <a:lnTo>
                    <a:pt x="574" y="586"/>
                  </a:lnTo>
                  <a:lnTo>
                    <a:pt x="572" y="588"/>
                  </a:lnTo>
                  <a:lnTo>
                    <a:pt x="568" y="592"/>
                  </a:lnTo>
                  <a:lnTo>
                    <a:pt x="564" y="594"/>
                  </a:lnTo>
                  <a:lnTo>
                    <a:pt x="560" y="598"/>
                  </a:lnTo>
                  <a:lnTo>
                    <a:pt x="554" y="602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0" y="608"/>
                  </a:lnTo>
                  <a:lnTo>
                    <a:pt x="548" y="610"/>
                  </a:lnTo>
                  <a:lnTo>
                    <a:pt x="546" y="610"/>
                  </a:lnTo>
                  <a:lnTo>
                    <a:pt x="546" y="612"/>
                  </a:lnTo>
                  <a:lnTo>
                    <a:pt x="546" y="612"/>
                  </a:lnTo>
                  <a:lnTo>
                    <a:pt x="544" y="612"/>
                  </a:lnTo>
                  <a:lnTo>
                    <a:pt x="544" y="612"/>
                  </a:lnTo>
                  <a:lnTo>
                    <a:pt x="542" y="612"/>
                  </a:lnTo>
                  <a:lnTo>
                    <a:pt x="542" y="610"/>
                  </a:lnTo>
                  <a:lnTo>
                    <a:pt x="542" y="610"/>
                  </a:lnTo>
                  <a:lnTo>
                    <a:pt x="542" y="608"/>
                  </a:lnTo>
                  <a:lnTo>
                    <a:pt x="540" y="608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40" y="600"/>
                  </a:lnTo>
                  <a:lnTo>
                    <a:pt x="540" y="596"/>
                  </a:lnTo>
                  <a:lnTo>
                    <a:pt x="540" y="594"/>
                  </a:lnTo>
                  <a:lnTo>
                    <a:pt x="538" y="594"/>
                  </a:lnTo>
                  <a:lnTo>
                    <a:pt x="538" y="592"/>
                  </a:lnTo>
                  <a:lnTo>
                    <a:pt x="538" y="592"/>
                  </a:lnTo>
                  <a:lnTo>
                    <a:pt x="536" y="590"/>
                  </a:lnTo>
                  <a:lnTo>
                    <a:pt x="536" y="590"/>
                  </a:lnTo>
                  <a:lnTo>
                    <a:pt x="534" y="588"/>
                  </a:lnTo>
                  <a:lnTo>
                    <a:pt x="534" y="588"/>
                  </a:lnTo>
                  <a:lnTo>
                    <a:pt x="532" y="588"/>
                  </a:lnTo>
                  <a:lnTo>
                    <a:pt x="532" y="586"/>
                  </a:lnTo>
                  <a:lnTo>
                    <a:pt x="530" y="586"/>
                  </a:lnTo>
                  <a:lnTo>
                    <a:pt x="530" y="586"/>
                  </a:lnTo>
                  <a:lnTo>
                    <a:pt x="528" y="586"/>
                  </a:lnTo>
                  <a:lnTo>
                    <a:pt x="528" y="588"/>
                  </a:lnTo>
                  <a:lnTo>
                    <a:pt x="528" y="588"/>
                  </a:lnTo>
                  <a:lnTo>
                    <a:pt x="526" y="588"/>
                  </a:lnTo>
                  <a:lnTo>
                    <a:pt x="526" y="590"/>
                  </a:lnTo>
                  <a:lnTo>
                    <a:pt x="526" y="592"/>
                  </a:lnTo>
                  <a:lnTo>
                    <a:pt x="524" y="592"/>
                  </a:lnTo>
                  <a:lnTo>
                    <a:pt x="524" y="596"/>
                  </a:lnTo>
                  <a:lnTo>
                    <a:pt x="524" y="598"/>
                  </a:lnTo>
                  <a:lnTo>
                    <a:pt x="522" y="602"/>
                  </a:lnTo>
                  <a:lnTo>
                    <a:pt x="522" y="604"/>
                  </a:lnTo>
                  <a:lnTo>
                    <a:pt x="520" y="600"/>
                  </a:lnTo>
                  <a:lnTo>
                    <a:pt x="518" y="596"/>
                  </a:lnTo>
                  <a:lnTo>
                    <a:pt x="514" y="590"/>
                  </a:lnTo>
                  <a:lnTo>
                    <a:pt x="512" y="586"/>
                  </a:lnTo>
                  <a:lnTo>
                    <a:pt x="508" y="580"/>
                  </a:lnTo>
                  <a:lnTo>
                    <a:pt x="506" y="578"/>
                  </a:lnTo>
                  <a:lnTo>
                    <a:pt x="504" y="576"/>
                  </a:lnTo>
                  <a:lnTo>
                    <a:pt x="502" y="574"/>
                  </a:lnTo>
                  <a:lnTo>
                    <a:pt x="502" y="572"/>
                  </a:lnTo>
                  <a:lnTo>
                    <a:pt x="500" y="572"/>
                  </a:lnTo>
                  <a:lnTo>
                    <a:pt x="498" y="572"/>
                  </a:lnTo>
                  <a:lnTo>
                    <a:pt x="496" y="570"/>
                  </a:lnTo>
                  <a:lnTo>
                    <a:pt x="494" y="568"/>
                  </a:lnTo>
                  <a:lnTo>
                    <a:pt x="490" y="568"/>
                  </a:lnTo>
                  <a:lnTo>
                    <a:pt x="488" y="566"/>
                  </a:lnTo>
                  <a:lnTo>
                    <a:pt x="484" y="566"/>
                  </a:lnTo>
                  <a:lnTo>
                    <a:pt x="478" y="566"/>
                  </a:lnTo>
                  <a:lnTo>
                    <a:pt x="476" y="564"/>
                  </a:lnTo>
                  <a:lnTo>
                    <a:pt x="470" y="564"/>
                  </a:lnTo>
                  <a:lnTo>
                    <a:pt x="466" y="564"/>
                  </a:lnTo>
                  <a:lnTo>
                    <a:pt x="464" y="564"/>
                  </a:lnTo>
                  <a:lnTo>
                    <a:pt x="464" y="566"/>
                  </a:lnTo>
                  <a:lnTo>
                    <a:pt x="462" y="566"/>
                  </a:lnTo>
                  <a:lnTo>
                    <a:pt x="460" y="566"/>
                  </a:lnTo>
                  <a:lnTo>
                    <a:pt x="458" y="568"/>
                  </a:lnTo>
                  <a:lnTo>
                    <a:pt x="454" y="570"/>
                  </a:lnTo>
                  <a:lnTo>
                    <a:pt x="450" y="572"/>
                  </a:lnTo>
                  <a:lnTo>
                    <a:pt x="444" y="576"/>
                  </a:lnTo>
                  <a:lnTo>
                    <a:pt x="440" y="578"/>
                  </a:lnTo>
                  <a:lnTo>
                    <a:pt x="440" y="578"/>
                  </a:lnTo>
                  <a:lnTo>
                    <a:pt x="436" y="580"/>
                  </a:lnTo>
                  <a:lnTo>
                    <a:pt x="434" y="580"/>
                  </a:lnTo>
                  <a:lnTo>
                    <a:pt x="432" y="580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4"/>
                  </a:lnTo>
                  <a:lnTo>
                    <a:pt x="428" y="584"/>
                  </a:lnTo>
                  <a:lnTo>
                    <a:pt x="430" y="586"/>
                  </a:lnTo>
                  <a:lnTo>
                    <a:pt x="430" y="586"/>
                  </a:lnTo>
                  <a:lnTo>
                    <a:pt x="430" y="588"/>
                  </a:lnTo>
                  <a:lnTo>
                    <a:pt x="430" y="590"/>
                  </a:lnTo>
                  <a:lnTo>
                    <a:pt x="432" y="592"/>
                  </a:lnTo>
                  <a:lnTo>
                    <a:pt x="432" y="594"/>
                  </a:lnTo>
                  <a:lnTo>
                    <a:pt x="432" y="596"/>
                  </a:lnTo>
                  <a:lnTo>
                    <a:pt x="432" y="596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0" y="600"/>
                  </a:lnTo>
                  <a:lnTo>
                    <a:pt x="428" y="600"/>
                  </a:lnTo>
                  <a:lnTo>
                    <a:pt x="428" y="600"/>
                  </a:lnTo>
                  <a:lnTo>
                    <a:pt x="426" y="600"/>
                  </a:lnTo>
                  <a:lnTo>
                    <a:pt x="424" y="600"/>
                  </a:lnTo>
                  <a:lnTo>
                    <a:pt x="420" y="600"/>
                  </a:lnTo>
                  <a:lnTo>
                    <a:pt x="418" y="600"/>
                  </a:lnTo>
                  <a:lnTo>
                    <a:pt x="414" y="600"/>
                  </a:lnTo>
                  <a:lnTo>
                    <a:pt x="412" y="600"/>
                  </a:lnTo>
                  <a:lnTo>
                    <a:pt x="412" y="600"/>
                  </a:lnTo>
                  <a:lnTo>
                    <a:pt x="410" y="596"/>
                  </a:lnTo>
                  <a:lnTo>
                    <a:pt x="410" y="594"/>
                  </a:lnTo>
                  <a:lnTo>
                    <a:pt x="410" y="592"/>
                  </a:lnTo>
                  <a:lnTo>
                    <a:pt x="408" y="592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6" y="590"/>
                  </a:lnTo>
                  <a:lnTo>
                    <a:pt x="406" y="590"/>
                  </a:lnTo>
                  <a:lnTo>
                    <a:pt x="404" y="590"/>
                  </a:lnTo>
                  <a:lnTo>
                    <a:pt x="400" y="590"/>
                  </a:lnTo>
                  <a:lnTo>
                    <a:pt x="398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4" y="588"/>
                  </a:lnTo>
                  <a:lnTo>
                    <a:pt x="394" y="588"/>
                  </a:lnTo>
                  <a:lnTo>
                    <a:pt x="394" y="586"/>
                  </a:lnTo>
                  <a:lnTo>
                    <a:pt x="392" y="586"/>
                  </a:lnTo>
                  <a:lnTo>
                    <a:pt x="392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2" y="576"/>
                  </a:lnTo>
                  <a:lnTo>
                    <a:pt x="392" y="570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4"/>
                  </a:lnTo>
                  <a:lnTo>
                    <a:pt x="390" y="560"/>
                  </a:lnTo>
                  <a:lnTo>
                    <a:pt x="388" y="558"/>
                  </a:lnTo>
                  <a:lnTo>
                    <a:pt x="388" y="556"/>
                  </a:lnTo>
                  <a:lnTo>
                    <a:pt x="386" y="554"/>
                  </a:lnTo>
                  <a:lnTo>
                    <a:pt x="386" y="552"/>
                  </a:lnTo>
                  <a:lnTo>
                    <a:pt x="384" y="550"/>
                  </a:lnTo>
                  <a:lnTo>
                    <a:pt x="384" y="550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76" y="548"/>
                  </a:lnTo>
                  <a:lnTo>
                    <a:pt x="374" y="548"/>
                  </a:lnTo>
                  <a:lnTo>
                    <a:pt x="372" y="548"/>
                  </a:lnTo>
                  <a:lnTo>
                    <a:pt x="370" y="548"/>
                  </a:lnTo>
                  <a:lnTo>
                    <a:pt x="368" y="548"/>
                  </a:lnTo>
                  <a:lnTo>
                    <a:pt x="368" y="548"/>
                  </a:lnTo>
                  <a:lnTo>
                    <a:pt x="368" y="546"/>
                  </a:lnTo>
                  <a:lnTo>
                    <a:pt x="366" y="546"/>
                  </a:lnTo>
                  <a:lnTo>
                    <a:pt x="366" y="546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66" y="540"/>
                  </a:lnTo>
                  <a:lnTo>
                    <a:pt x="366" y="538"/>
                  </a:lnTo>
                  <a:lnTo>
                    <a:pt x="366" y="536"/>
                  </a:lnTo>
                  <a:lnTo>
                    <a:pt x="368" y="534"/>
                  </a:lnTo>
                  <a:lnTo>
                    <a:pt x="368" y="534"/>
                  </a:lnTo>
                  <a:lnTo>
                    <a:pt x="368" y="532"/>
                  </a:lnTo>
                  <a:lnTo>
                    <a:pt x="370" y="532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8" y="526"/>
                  </a:lnTo>
                  <a:lnTo>
                    <a:pt x="380" y="524"/>
                  </a:lnTo>
                  <a:lnTo>
                    <a:pt x="382" y="520"/>
                  </a:lnTo>
                  <a:lnTo>
                    <a:pt x="382" y="518"/>
                  </a:lnTo>
                  <a:lnTo>
                    <a:pt x="384" y="516"/>
                  </a:lnTo>
                  <a:lnTo>
                    <a:pt x="384" y="516"/>
                  </a:lnTo>
                  <a:lnTo>
                    <a:pt x="384" y="514"/>
                  </a:lnTo>
                  <a:lnTo>
                    <a:pt x="384" y="512"/>
                  </a:lnTo>
                  <a:lnTo>
                    <a:pt x="384" y="512"/>
                  </a:lnTo>
                  <a:lnTo>
                    <a:pt x="384" y="510"/>
                  </a:lnTo>
                  <a:lnTo>
                    <a:pt x="382" y="508"/>
                  </a:lnTo>
                  <a:lnTo>
                    <a:pt x="382" y="506"/>
                  </a:lnTo>
                  <a:lnTo>
                    <a:pt x="380" y="500"/>
                  </a:lnTo>
                  <a:lnTo>
                    <a:pt x="378" y="498"/>
                  </a:lnTo>
                  <a:lnTo>
                    <a:pt x="378" y="494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0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2" y="488"/>
                  </a:lnTo>
                  <a:lnTo>
                    <a:pt x="372" y="488"/>
                  </a:lnTo>
                  <a:lnTo>
                    <a:pt x="370" y="488"/>
                  </a:lnTo>
                  <a:lnTo>
                    <a:pt x="368" y="488"/>
                  </a:lnTo>
                  <a:lnTo>
                    <a:pt x="364" y="488"/>
                  </a:lnTo>
                  <a:lnTo>
                    <a:pt x="362" y="490"/>
                  </a:lnTo>
                  <a:lnTo>
                    <a:pt x="360" y="490"/>
                  </a:lnTo>
                  <a:lnTo>
                    <a:pt x="358" y="490"/>
                  </a:lnTo>
                  <a:lnTo>
                    <a:pt x="356" y="488"/>
                  </a:lnTo>
                  <a:lnTo>
                    <a:pt x="354" y="484"/>
                  </a:lnTo>
                  <a:lnTo>
                    <a:pt x="352" y="482"/>
                  </a:lnTo>
                  <a:lnTo>
                    <a:pt x="350" y="480"/>
                  </a:lnTo>
                  <a:lnTo>
                    <a:pt x="350" y="478"/>
                  </a:lnTo>
                  <a:lnTo>
                    <a:pt x="348" y="476"/>
                  </a:lnTo>
                  <a:lnTo>
                    <a:pt x="346" y="474"/>
                  </a:lnTo>
                  <a:lnTo>
                    <a:pt x="344" y="474"/>
                  </a:lnTo>
                  <a:lnTo>
                    <a:pt x="342" y="472"/>
                  </a:lnTo>
                  <a:lnTo>
                    <a:pt x="340" y="470"/>
                  </a:lnTo>
                  <a:lnTo>
                    <a:pt x="338" y="470"/>
                  </a:lnTo>
                  <a:lnTo>
                    <a:pt x="336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28" y="466"/>
                  </a:lnTo>
                  <a:lnTo>
                    <a:pt x="326" y="466"/>
                  </a:lnTo>
                  <a:lnTo>
                    <a:pt x="322" y="466"/>
                  </a:lnTo>
                  <a:lnTo>
                    <a:pt x="320" y="466"/>
                  </a:lnTo>
                  <a:lnTo>
                    <a:pt x="316" y="466"/>
                  </a:lnTo>
                  <a:lnTo>
                    <a:pt x="314" y="466"/>
                  </a:lnTo>
                  <a:lnTo>
                    <a:pt x="310" y="466"/>
                  </a:lnTo>
                  <a:lnTo>
                    <a:pt x="308" y="466"/>
                  </a:lnTo>
                  <a:lnTo>
                    <a:pt x="306" y="468"/>
                  </a:lnTo>
                  <a:lnTo>
                    <a:pt x="304" y="468"/>
                  </a:lnTo>
                  <a:lnTo>
                    <a:pt x="302" y="470"/>
                  </a:lnTo>
                  <a:lnTo>
                    <a:pt x="300" y="472"/>
                  </a:lnTo>
                  <a:lnTo>
                    <a:pt x="296" y="472"/>
                  </a:lnTo>
                  <a:lnTo>
                    <a:pt x="294" y="474"/>
                  </a:lnTo>
                  <a:lnTo>
                    <a:pt x="292" y="476"/>
                  </a:lnTo>
                  <a:lnTo>
                    <a:pt x="290" y="476"/>
                  </a:lnTo>
                  <a:lnTo>
                    <a:pt x="290" y="478"/>
                  </a:lnTo>
                  <a:lnTo>
                    <a:pt x="288" y="480"/>
                  </a:lnTo>
                  <a:lnTo>
                    <a:pt x="286" y="484"/>
                  </a:lnTo>
                  <a:lnTo>
                    <a:pt x="284" y="488"/>
                  </a:lnTo>
                  <a:lnTo>
                    <a:pt x="280" y="488"/>
                  </a:lnTo>
                  <a:lnTo>
                    <a:pt x="274" y="488"/>
                  </a:lnTo>
                  <a:lnTo>
                    <a:pt x="270" y="488"/>
                  </a:lnTo>
                  <a:lnTo>
                    <a:pt x="266" y="488"/>
                  </a:lnTo>
                  <a:lnTo>
                    <a:pt x="262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8" y="488"/>
                  </a:lnTo>
                  <a:lnTo>
                    <a:pt x="254" y="486"/>
                  </a:lnTo>
                  <a:lnTo>
                    <a:pt x="250" y="484"/>
                  </a:lnTo>
                  <a:lnTo>
                    <a:pt x="246" y="482"/>
                  </a:lnTo>
                  <a:lnTo>
                    <a:pt x="244" y="480"/>
                  </a:lnTo>
                  <a:lnTo>
                    <a:pt x="236" y="494"/>
                  </a:lnTo>
                  <a:lnTo>
                    <a:pt x="230" y="492"/>
                  </a:lnTo>
                  <a:lnTo>
                    <a:pt x="226" y="490"/>
                  </a:lnTo>
                  <a:lnTo>
                    <a:pt x="224" y="490"/>
                  </a:lnTo>
                  <a:lnTo>
                    <a:pt x="222" y="490"/>
                  </a:lnTo>
                  <a:lnTo>
                    <a:pt x="218" y="490"/>
                  </a:lnTo>
                  <a:lnTo>
                    <a:pt x="214" y="488"/>
                  </a:lnTo>
                  <a:lnTo>
                    <a:pt x="206" y="488"/>
                  </a:lnTo>
                  <a:lnTo>
                    <a:pt x="202" y="488"/>
                  </a:lnTo>
                  <a:lnTo>
                    <a:pt x="196" y="488"/>
                  </a:lnTo>
                  <a:lnTo>
                    <a:pt x="194" y="488"/>
                  </a:lnTo>
                  <a:lnTo>
                    <a:pt x="192" y="488"/>
                  </a:lnTo>
                  <a:lnTo>
                    <a:pt x="190" y="488"/>
                  </a:lnTo>
                  <a:lnTo>
                    <a:pt x="188" y="486"/>
                  </a:lnTo>
                  <a:lnTo>
                    <a:pt x="186" y="486"/>
                  </a:lnTo>
                  <a:lnTo>
                    <a:pt x="182" y="484"/>
                  </a:lnTo>
                  <a:lnTo>
                    <a:pt x="176" y="480"/>
                  </a:lnTo>
                  <a:lnTo>
                    <a:pt x="172" y="478"/>
                  </a:lnTo>
                  <a:lnTo>
                    <a:pt x="170" y="476"/>
                  </a:lnTo>
                  <a:lnTo>
                    <a:pt x="168" y="476"/>
                  </a:lnTo>
                  <a:lnTo>
                    <a:pt x="166" y="476"/>
                  </a:lnTo>
                  <a:lnTo>
                    <a:pt x="164" y="474"/>
                  </a:lnTo>
                  <a:lnTo>
                    <a:pt x="164" y="474"/>
                  </a:lnTo>
                  <a:lnTo>
                    <a:pt x="164" y="472"/>
                  </a:lnTo>
                  <a:lnTo>
                    <a:pt x="164" y="472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64" y="466"/>
                  </a:lnTo>
                  <a:lnTo>
                    <a:pt x="164" y="464"/>
                  </a:lnTo>
                  <a:lnTo>
                    <a:pt x="164" y="462"/>
                  </a:lnTo>
                  <a:lnTo>
                    <a:pt x="164" y="460"/>
                  </a:lnTo>
                  <a:lnTo>
                    <a:pt x="164" y="460"/>
                  </a:lnTo>
                  <a:lnTo>
                    <a:pt x="164" y="458"/>
                  </a:lnTo>
                  <a:lnTo>
                    <a:pt x="164" y="458"/>
                  </a:lnTo>
                  <a:lnTo>
                    <a:pt x="164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8"/>
                  </a:lnTo>
                  <a:lnTo>
                    <a:pt x="160" y="458"/>
                  </a:lnTo>
                  <a:lnTo>
                    <a:pt x="160" y="460"/>
                  </a:lnTo>
                  <a:lnTo>
                    <a:pt x="160" y="462"/>
                  </a:lnTo>
                  <a:lnTo>
                    <a:pt x="160" y="464"/>
                  </a:lnTo>
                  <a:lnTo>
                    <a:pt x="160" y="464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4" y="466"/>
                  </a:lnTo>
                  <a:lnTo>
                    <a:pt x="152" y="466"/>
                  </a:lnTo>
                  <a:lnTo>
                    <a:pt x="150" y="464"/>
                  </a:lnTo>
                  <a:lnTo>
                    <a:pt x="148" y="464"/>
                  </a:lnTo>
                  <a:lnTo>
                    <a:pt x="146" y="462"/>
                  </a:lnTo>
                  <a:lnTo>
                    <a:pt x="142" y="460"/>
                  </a:lnTo>
                  <a:lnTo>
                    <a:pt x="140" y="458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2" y="450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6" y="446"/>
                  </a:lnTo>
                  <a:lnTo>
                    <a:pt x="124" y="446"/>
                  </a:lnTo>
                  <a:lnTo>
                    <a:pt x="120" y="446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2" y="446"/>
                  </a:lnTo>
                  <a:lnTo>
                    <a:pt x="108" y="442"/>
                  </a:lnTo>
                  <a:lnTo>
                    <a:pt x="106" y="440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4"/>
                  </a:lnTo>
                  <a:lnTo>
                    <a:pt x="96" y="434"/>
                  </a:lnTo>
                  <a:lnTo>
                    <a:pt x="92" y="434"/>
                  </a:lnTo>
                  <a:lnTo>
                    <a:pt x="90" y="432"/>
                  </a:lnTo>
                  <a:lnTo>
                    <a:pt x="86" y="432"/>
                  </a:lnTo>
                  <a:lnTo>
                    <a:pt x="84" y="432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0" y="430"/>
                  </a:lnTo>
                  <a:lnTo>
                    <a:pt x="80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78" y="424"/>
                  </a:lnTo>
                  <a:lnTo>
                    <a:pt x="78" y="422"/>
                  </a:lnTo>
                  <a:lnTo>
                    <a:pt x="78" y="422"/>
                  </a:lnTo>
                  <a:lnTo>
                    <a:pt x="78" y="418"/>
                  </a:lnTo>
                  <a:lnTo>
                    <a:pt x="80" y="414"/>
                  </a:lnTo>
                  <a:lnTo>
                    <a:pt x="80" y="410"/>
                  </a:lnTo>
                  <a:lnTo>
                    <a:pt x="80" y="408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80" y="404"/>
                  </a:lnTo>
                  <a:lnTo>
                    <a:pt x="78" y="402"/>
                  </a:lnTo>
                  <a:lnTo>
                    <a:pt x="78" y="402"/>
                  </a:lnTo>
                  <a:lnTo>
                    <a:pt x="76" y="400"/>
                  </a:lnTo>
                  <a:lnTo>
                    <a:pt x="74" y="398"/>
                  </a:lnTo>
                  <a:lnTo>
                    <a:pt x="72" y="398"/>
                  </a:lnTo>
                  <a:lnTo>
                    <a:pt x="72" y="396"/>
                  </a:lnTo>
                  <a:lnTo>
                    <a:pt x="70" y="396"/>
                  </a:lnTo>
                  <a:lnTo>
                    <a:pt x="68" y="396"/>
                  </a:lnTo>
                  <a:lnTo>
                    <a:pt x="66" y="394"/>
                  </a:lnTo>
                  <a:lnTo>
                    <a:pt x="64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58" y="394"/>
                  </a:lnTo>
                  <a:lnTo>
                    <a:pt x="56" y="394"/>
                  </a:lnTo>
                  <a:lnTo>
                    <a:pt x="54" y="394"/>
                  </a:lnTo>
                  <a:lnTo>
                    <a:pt x="52" y="394"/>
                  </a:lnTo>
                  <a:lnTo>
                    <a:pt x="50" y="394"/>
                  </a:lnTo>
                  <a:lnTo>
                    <a:pt x="50" y="394"/>
                  </a:lnTo>
                  <a:lnTo>
                    <a:pt x="46" y="396"/>
                  </a:lnTo>
                  <a:lnTo>
                    <a:pt x="42" y="398"/>
                  </a:lnTo>
                  <a:lnTo>
                    <a:pt x="40" y="400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06"/>
                  </a:lnTo>
                  <a:lnTo>
                    <a:pt x="26" y="402"/>
                  </a:lnTo>
                  <a:lnTo>
                    <a:pt x="22" y="402"/>
                  </a:lnTo>
                  <a:lnTo>
                    <a:pt x="20" y="400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18" y="396"/>
                  </a:lnTo>
                  <a:lnTo>
                    <a:pt x="18" y="396"/>
                  </a:lnTo>
                  <a:lnTo>
                    <a:pt x="18" y="394"/>
                  </a:lnTo>
                  <a:lnTo>
                    <a:pt x="18" y="394"/>
                  </a:lnTo>
                  <a:lnTo>
                    <a:pt x="18" y="392"/>
                  </a:lnTo>
                  <a:lnTo>
                    <a:pt x="18" y="390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20" y="380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76"/>
                  </a:lnTo>
                  <a:lnTo>
                    <a:pt x="18" y="376"/>
                  </a:lnTo>
                  <a:lnTo>
                    <a:pt x="18" y="374"/>
                  </a:lnTo>
                  <a:lnTo>
                    <a:pt x="16" y="372"/>
                  </a:lnTo>
                  <a:lnTo>
                    <a:pt x="14" y="370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4"/>
                  </a:lnTo>
                  <a:lnTo>
                    <a:pt x="12" y="362"/>
                  </a:lnTo>
                  <a:lnTo>
                    <a:pt x="12" y="360"/>
                  </a:lnTo>
                  <a:lnTo>
                    <a:pt x="12" y="358"/>
                  </a:lnTo>
                  <a:lnTo>
                    <a:pt x="14" y="354"/>
                  </a:lnTo>
                  <a:lnTo>
                    <a:pt x="14" y="352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18" y="326"/>
                  </a:lnTo>
                  <a:lnTo>
                    <a:pt x="18" y="322"/>
                  </a:lnTo>
                  <a:lnTo>
                    <a:pt x="20" y="320"/>
                  </a:lnTo>
                  <a:lnTo>
                    <a:pt x="20" y="318"/>
                  </a:lnTo>
                  <a:lnTo>
                    <a:pt x="18" y="318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6" y="316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4" y="318"/>
                  </a:lnTo>
                  <a:lnTo>
                    <a:pt x="14" y="318"/>
                  </a:lnTo>
                  <a:lnTo>
                    <a:pt x="12" y="316"/>
                  </a:lnTo>
                  <a:lnTo>
                    <a:pt x="8" y="316"/>
                  </a:lnTo>
                  <a:lnTo>
                    <a:pt x="6" y="314"/>
                  </a:lnTo>
                  <a:lnTo>
                    <a:pt x="4" y="312"/>
                  </a:lnTo>
                  <a:lnTo>
                    <a:pt x="2" y="312"/>
                  </a:lnTo>
                  <a:lnTo>
                    <a:pt x="2" y="31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304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92"/>
                  </a:lnTo>
                  <a:lnTo>
                    <a:pt x="0" y="290"/>
                  </a:lnTo>
                  <a:lnTo>
                    <a:pt x="2" y="288"/>
                  </a:lnTo>
                  <a:lnTo>
                    <a:pt x="2" y="284"/>
                  </a:lnTo>
                  <a:lnTo>
                    <a:pt x="4" y="284"/>
                  </a:lnTo>
                  <a:lnTo>
                    <a:pt x="4" y="282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8" y="278"/>
                  </a:lnTo>
                  <a:lnTo>
                    <a:pt x="20" y="278"/>
                  </a:lnTo>
                  <a:lnTo>
                    <a:pt x="22" y="280"/>
                  </a:lnTo>
                  <a:lnTo>
                    <a:pt x="24" y="280"/>
                  </a:lnTo>
                  <a:lnTo>
                    <a:pt x="26" y="284"/>
                  </a:lnTo>
                  <a:lnTo>
                    <a:pt x="30" y="286"/>
                  </a:lnTo>
                  <a:lnTo>
                    <a:pt x="32" y="288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8" y="288"/>
                  </a:lnTo>
                  <a:lnTo>
                    <a:pt x="40" y="284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2" y="280"/>
                  </a:lnTo>
                  <a:lnTo>
                    <a:pt x="40" y="278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4" y="272"/>
                  </a:lnTo>
                  <a:lnTo>
                    <a:pt x="46" y="272"/>
                  </a:lnTo>
                  <a:lnTo>
                    <a:pt x="46" y="270"/>
                  </a:lnTo>
                  <a:lnTo>
                    <a:pt x="48" y="270"/>
                  </a:lnTo>
                  <a:lnTo>
                    <a:pt x="52" y="270"/>
                  </a:lnTo>
                  <a:lnTo>
                    <a:pt x="56" y="270"/>
                  </a:lnTo>
                  <a:lnTo>
                    <a:pt x="60" y="270"/>
                  </a:lnTo>
                  <a:lnTo>
                    <a:pt x="62" y="270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6" y="268"/>
                  </a:lnTo>
                  <a:lnTo>
                    <a:pt x="66" y="268"/>
                  </a:lnTo>
                  <a:lnTo>
                    <a:pt x="66" y="266"/>
                  </a:lnTo>
                  <a:lnTo>
                    <a:pt x="68" y="264"/>
                  </a:lnTo>
                  <a:lnTo>
                    <a:pt x="70" y="262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8" y="256"/>
                  </a:lnTo>
                  <a:lnTo>
                    <a:pt x="80" y="256"/>
                  </a:lnTo>
                  <a:lnTo>
                    <a:pt x="82" y="256"/>
                  </a:lnTo>
                  <a:lnTo>
                    <a:pt x="82" y="256"/>
                  </a:lnTo>
                  <a:lnTo>
                    <a:pt x="82" y="254"/>
                  </a:lnTo>
                  <a:lnTo>
                    <a:pt x="82" y="252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6" y="246"/>
                  </a:lnTo>
                  <a:lnTo>
                    <a:pt x="86" y="244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6" y="220"/>
                  </a:lnTo>
                  <a:lnTo>
                    <a:pt x="84" y="218"/>
                  </a:lnTo>
                  <a:lnTo>
                    <a:pt x="84" y="216"/>
                  </a:lnTo>
                  <a:lnTo>
                    <a:pt x="84" y="214"/>
                  </a:lnTo>
                  <a:lnTo>
                    <a:pt x="82" y="214"/>
                  </a:lnTo>
                  <a:lnTo>
                    <a:pt x="82" y="214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4" y="212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8"/>
                  </a:lnTo>
                  <a:lnTo>
                    <a:pt x="84" y="198"/>
                  </a:lnTo>
                  <a:lnTo>
                    <a:pt x="88" y="196"/>
                  </a:lnTo>
                  <a:lnTo>
                    <a:pt x="94" y="196"/>
                  </a:lnTo>
                  <a:lnTo>
                    <a:pt x="98" y="196"/>
                  </a:lnTo>
                  <a:lnTo>
                    <a:pt x="102" y="196"/>
                  </a:lnTo>
                  <a:lnTo>
                    <a:pt x="106" y="196"/>
                  </a:lnTo>
                  <a:lnTo>
                    <a:pt x="108" y="192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0" y="188"/>
                  </a:lnTo>
                  <a:lnTo>
                    <a:pt x="112" y="186"/>
                  </a:lnTo>
                  <a:lnTo>
                    <a:pt x="112" y="186"/>
                  </a:lnTo>
                  <a:lnTo>
                    <a:pt x="112" y="184"/>
                  </a:lnTo>
                  <a:lnTo>
                    <a:pt x="112" y="180"/>
                  </a:lnTo>
                  <a:lnTo>
                    <a:pt x="112" y="178"/>
                  </a:lnTo>
                  <a:lnTo>
                    <a:pt x="110" y="174"/>
                  </a:lnTo>
                  <a:lnTo>
                    <a:pt x="110" y="172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6" y="164"/>
                  </a:lnTo>
                  <a:lnTo>
                    <a:pt x="118" y="162"/>
                  </a:lnTo>
                  <a:lnTo>
                    <a:pt x="122" y="162"/>
                  </a:lnTo>
                  <a:lnTo>
                    <a:pt x="124" y="162"/>
                  </a:lnTo>
                  <a:lnTo>
                    <a:pt x="126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30" y="160"/>
                  </a:lnTo>
                  <a:lnTo>
                    <a:pt x="132" y="162"/>
                  </a:lnTo>
                  <a:lnTo>
                    <a:pt x="134" y="162"/>
                  </a:lnTo>
                  <a:lnTo>
                    <a:pt x="136" y="164"/>
                  </a:lnTo>
                  <a:lnTo>
                    <a:pt x="138" y="164"/>
                  </a:lnTo>
                  <a:lnTo>
                    <a:pt x="142" y="166"/>
                  </a:lnTo>
                  <a:lnTo>
                    <a:pt x="142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8" y="156"/>
                  </a:lnTo>
                  <a:lnTo>
                    <a:pt x="150" y="150"/>
                  </a:lnTo>
                  <a:lnTo>
                    <a:pt x="150" y="146"/>
                  </a:lnTo>
                  <a:lnTo>
                    <a:pt x="150" y="140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24"/>
                  </a:lnTo>
                  <a:lnTo>
                    <a:pt x="162" y="124"/>
                  </a:lnTo>
                  <a:lnTo>
                    <a:pt x="164" y="124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72" y="118"/>
                  </a:lnTo>
                  <a:lnTo>
                    <a:pt x="172" y="114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8" y="108"/>
                  </a:lnTo>
                  <a:lnTo>
                    <a:pt x="182" y="106"/>
                  </a:lnTo>
                  <a:lnTo>
                    <a:pt x="182" y="104"/>
                  </a:lnTo>
                  <a:lnTo>
                    <a:pt x="186" y="110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92" y="116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8" y="120"/>
                  </a:lnTo>
                  <a:lnTo>
                    <a:pt x="202" y="122"/>
                  </a:lnTo>
                  <a:lnTo>
                    <a:pt x="204" y="122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4" y="130"/>
                  </a:lnTo>
                  <a:lnTo>
                    <a:pt x="214" y="132"/>
                  </a:lnTo>
                  <a:lnTo>
                    <a:pt x="214" y="134"/>
                  </a:lnTo>
                  <a:lnTo>
                    <a:pt x="216" y="140"/>
                  </a:lnTo>
                  <a:lnTo>
                    <a:pt x="216" y="142"/>
                  </a:lnTo>
                  <a:lnTo>
                    <a:pt x="216" y="144"/>
                  </a:lnTo>
                  <a:lnTo>
                    <a:pt x="218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0" y="156"/>
                  </a:lnTo>
                  <a:lnTo>
                    <a:pt x="222" y="160"/>
                  </a:lnTo>
                  <a:lnTo>
                    <a:pt x="224" y="162"/>
                  </a:lnTo>
                  <a:lnTo>
                    <a:pt x="224" y="164"/>
                  </a:lnTo>
                  <a:lnTo>
                    <a:pt x="224" y="166"/>
                  </a:lnTo>
                  <a:lnTo>
                    <a:pt x="226" y="166"/>
                  </a:lnTo>
                  <a:lnTo>
                    <a:pt x="226" y="168"/>
                  </a:lnTo>
                  <a:lnTo>
                    <a:pt x="228" y="168"/>
                  </a:lnTo>
                  <a:lnTo>
                    <a:pt x="230" y="170"/>
                  </a:lnTo>
                  <a:lnTo>
                    <a:pt x="232" y="170"/>
                  </a:lnTo>
                  <a:lnTo>
                    <a:pt x="234" y="170"/>
                  </a:lnTo>
                  <a:lnTo>
                    <a:pt x="236" y="170"/>
                  </a:lnTo>
                  <a:lnTo>
                    <a:pt x="238" y="172"/>
                  </a:lnTo>
                  <a:lnTo>
                    <a:pt x="242" y="172"/>
                  </a:lnTo>
                  <a:lnTo>
                    <a:pt x="252" y="172"/>
                  </a:lnTo>
                  <a:lnTo>
                    <a:pt x="256" y="174"/>
                  </a:lnTo>
                  <a:lnTo>
                    <a:pt x="260" y="174"/>
                  </a:lnTo>
                  <a:lnTo>
                    <a:pt x="268" y="176"/>
                  </a:lnTo>
                  <a:lnTo>
                    <a:pt x="272" y="176"/>
                  </a:lnTo>
                  <a:lnTo>
                    <a:pt x="274" y="178"/>
                  </a:lnTo>
                  <a:lnTo>
                    <a:pt x="278" y="180"/>
                  </a:lnTo>
                  <a:lnTo>
                    <a:pt x="284" y="182"/>
                  </a:lnTo>
                  <a:lnTo>
                    <a:pt x="286" y="182"/>
                  </a:lnTo>
                  <a:lnTo>
                    <a:pt x="288" y="184"/>
                  </a:lnTo>
                  <a:lnTo>
                    <a:pt x="290" y="184"/>
                  </a:lnTo>
                  <a:lnTo>
                    <a:pt x="290" y="186"/>
                  </a:lnTo>
                  <a:lnTo>
                    <a:pt x="292" y="186"/>
                  </a:lnTo>
                  <a:lnTo>
                    <a:pt x="292" y="188"/>
                  </a:lnTo>
                  <a:lnTo>
                    <a:pt x="294" y="190"/>
                  </a:lnTo>
                  <a:lnTo>
                    <a:pt x="294" y="192"/>
                  </a:lnTo>
                  <a:lnTo>
                    <a:pt x="296" y="194"/>
                  </a:lnTo>
                  <a:lnTo>
                    <a:pt x="298" y="200"/>
                  </a:lnTo>
                  <a:lnTo>
                    <a:pt x="300" y="202"/>
                  </a:lnTo>
                  <a:lnTo>
                    <a:pt x="300" y="204"/>
                  </a:lnTo>
                  <a:lnTo>
                    <a:pt x="302" y="206"/>
                  </a:lnTo>
                  <a:lnTo>
                    <a:pt x="306" y="210"/>
                  </a:lnTo>
                  <a:lnTo>
                    <a:pt x="306" y="210"/>
                  </a:lnTo>
                  <a:lnTo>
                    <a:pt x="308" y="212"/>
                  </a:lnTo>
                  <a:lnTo>
                    <a:pt x="310" y="214"/>
                  </a:lnTo>
                  <a:lnTo>
                    <a:pt x="312" y="214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16" y="216"/>
                  </a:lnTo>
                  <a:lnTo>
                    <a:pt x="318" y="216"/>
                  </a:lnTo>
                  <a:lnTo>
                    <a:pt x="324" y="218"/>
                  </a:lnTo>
                  <a:lnTo>
                    <a:pt x="328" y="218"/>
                  </a:lnTo>
                  <a:lnTo>
                    <a:pt x="334" y="218"/>
                  </a:lnTo>
                  <a:lnTo>
                    <a:pt x="340" y="218"/>
                  </a:lnTo>
                  <a:lnTo>
                    <a:pt x="344" y="218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4" y="218"/>
                  </a:lnTo>
                  <a:lnTo>
                    <a:pt x="378" y="220"/>
                  </a:lnTo>
                  <a:lnTo>
                    <a:pt x="384" y="220"/>
                  </a:lnTo>
                  <a:lnTo>
                    <a:pt x="388" y="220"/>
                  </a:lnTo>
                  <a:lnTo>
                    <a:pt x="392" y="220"/>
                  </a:lnTo>
                  <a:lnTo>
                    <a:pt x="396" y="222"/>
                  </a:lnTo>
                  <a:lnTo>
                    <a:pt x="400" y="222"/>
                  </a:lnTo>
                  <a:lnTo>
                    <a:pt x="406" y="224"/>
                  </a:lnTo>
                  <a:lnTo>
                    <a:pt x="410" y="226"/>
                  </a:lnTo>
                  <a:lnTo>
                    <a:pt x="412" y="226"/>
                  </a:lnTo>
                  <a:lnTo>
                    <a:pt x="414" y="228"/>
                  </a:lnTo>
                  <a:lnTo>
                    <a:pt x="420" y="232"/>
                  </a:lnTo>
                  <a:lnTo>
                    <a:pt x="422" y="234"/>
                  </a:lnTo>
                  <a:lnTo>
                    <a:pt x="426" y="234"/>
                  </a:lnTo>
                  <a:lnTo>
                    <a:pt x="428" y="236"/>
                  </a:lnTo>
                  <a:lnTo>
                    <a:pt x="428" y="236"/>
                  </a:lnTo>
                  <a:lnTo>
                    <a:pt x="430" y="236"/>
                  </a:lnTo>
                  <a:lnTo>
                    <a:pt x="430" y="236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436" y="236"/>
                  </a:lnTo>
                  <a:lnTo>
                    <a:pt x="438" y="236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8" y="232"/>
                  </a:lnTo>
                  <a:lnTo>
                    <a:pt x="450" y="232"/>
                  </a:lnTo>
                  <a:lnTo>
                    <a:pt x="452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8" y="226"/>
                  </a:lnTo>
                  <a:lnTo>
                    <a:pt x="460" y="224"/>
                  </a:lnTo>
                  <a:lnTo>
                    <a:pt x="460" y="222"/>
                  </a:lnTo>
                  <a:lnTo>
                    <a:pt x="462" y="222"/>
                  </a:lnTo>
                  <a:lnTo>
                    <a:pt x="462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6" y="222"/>
                  </a:lnTo>
                  <a:lnTo>
                    <a:pt x="468" y="222"/>
                  </a:lnTo>
                  <a:lnTo>
                    <a:pt x="470" y="222"/>
                  </a:lnTo>
                  <a:lnTo>
                    <a:pt x="474" y="222"/>
                  </a:lnTo>
                  <a:lnTo>
                    <a:pt x="478" y="224"/>
                  </a:lnTo>
                  <a:lnTo>
                    <a:pt x="482" y="224"/>
                  </a:lnTo>
                  <a:lnTo>
                    <a:pt x="486" y="226"/>
                  </a:lnTo>
                  <a:lnTo>
                    <a:pt x="488" y="226"/>
                  </a:lnTo>
                  <a:lnTo>
                    <a:pt x="490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4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8" y="222"/>
                  </a:lnTo>
                  <a:lnTo>
                    <a:pt x="502" y="220"/>
                  </a:lnTo>
                  <a:lnTo>
                    <a:pt x="504" y="218"/>
                  </a:lnTo>
                  <a:lnTo>
                    <a:pt x="508" y="214"/>
                  </a:lnTo>
                  <a:lnTo>
                    <a:pt x="510" y="212"/>
                  </a:lnTo>
                  <a:lnTo>
                    <a:pt x="514" y="208"/>
                  </a:lnTo>
                  <a:lnTo>
                    <a:pt x="514" y="208"/>
                  </a:lnTo>
                  <a:lnTo>
                    <a:pt x="516" y="206"/>
                  </a:lnTo>
                  <a:lnTo>
                    <a:pt x="516" y="204"/>
                  </a:lnTo>
                  <a:lnTo>
                    <a:pt x="516" y="202"/>
                  </a:lnTo>
                  <a:lnTo>
                    <a:pt x="516" y="200"/>
                  </a:lnTo>
                  <a:lnTo>
                    <a:pt x="518" y="198"/>
                  </a:lnTo>
                  <a:lnTo>
                    <a:pt x="518" y="192"/>
                  </a:lnTo>
                  <a:lnTo>
                    <a:pt x="518" y="188"/>
                  </a:lnTo>
                  <a:lnTo>
                    <a:pt x="518" y="186"/>
                  </a:lnTo>
                  <a:lnTo>
                    <a:pt x="516" y="184"/>
                  </a:lnTo>
                  <a:lnTo>
                    <a:pt x="516" y="180"/>
                  </a:lnTo>
                  <a:lnTo>
                    <a:pt x="516" y="178"/>
                  </a:lnTo>
                  <a:lnTo>
                    <a:pt x="516" y="176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4" y="174"/>
                  </a:lnTo>
                  <a:lnTo>
                    <a:pt x="526" y="174"/>
                  </a:lnTo>
                  <a:lnTo>
                    <a:pt x="528" y="176"/>
                  </a:lnTo>
                  <a:lnTo>
                    <a:pt x="532" y="178"/>
                  </a:lnTo>
                  <a:lnTo>
                    <a:pt x="532" y="178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78"/>
                  </a:lnTo>
                  <a:lnTo>
                    <a:pt x="538" y="178"/>
                  </a:lnTo>
                  <a:lnTo>
                    <a:pt x="538" y="178"/>
                  </a:lnTo>
                  <a:lnTo>
                    <a:pt x="540" y="178"/>
                  </a:lnTo>
                  <a:lnTo>
                    <a:pt x="540" y="176"/>
                  </a:lnTo>
                  <a:lnTo>
                    <a:pt x="542" y="174"/>
                  </a:lnTo>
                  <a:lnTo>
                    <a:pt x="544" y="172"/>
                  </a:lnTo>
                  <a:lnTo>
                    <a:pt x="548" y="168"/>
                  </a:lnTo>
                  <a:lnTo>
                    <a:pt x="548" y="166"/>
                  </a:lnTo>
                  <a:lnTo>
                    <a:pt x="550" y="164"/>
                  </a:lnTo>
                  <a:lnTo>
                    <a:pt x="554" y="162"/>
                  </a:lnTo>
                  <a:lnTo>
                    <a:pt x="556" y="160"/>
                  </a:lnTo>
                  <a:lnTo>
                    <a:pt x="560" y="156"/>
                  </a:lnTo>
                  <a:lnTo>
                    <a:pt x="562" y="154"/>
                  </a:lnTo>
                  <a:lnTo>
                    <a:pt x="568" y="152"/>
                  </a:lnTo>
                  <a:lnTo>
                    <a:pt x="574" y="148"/>
                  </a:lnTo>
                  <a:lnTo>
                    <a:pt x="580" y="144"/>
                  </a:lnTo>
                  <a:lnTo>
                    <a:pt x="584" y="142"/>
                  </a:lnTo>
                  <a:lnTo>
                    <a:pt x="586" y="142"/>
                  </a:lnTo>
                  <a:lnTo>
                    <a:pt x="588" y="142"/>
                  </a:lnTo>
                  <a:lnTo>
                    <a:pt x="590" y="140"/>
                  </a:lnTo>
                  <a:lnTo>
                    <a:pt x="594" y="140"/>
                  </a:lnTo>
                  <a:lnTo>
                    <a:pt x="598" y="138"/>
                  </a:lnTo>
                  <a:lnTo>
                    <a:pt x="602" y="136"/>
                  </a:lnTo>
                  <a:lnTo>
                    <a:pt x="604" y="136"/>
                  </a:lnTo>
                  <a:lnTo>
                    <a:pt x="606" y="134"/>
                  </a:lnTo>
                  <a:lnTo>
                    <a:pt x="608" y="134"/>
                  </a:lnTo>
                  <a:lnTo>
                    <a:pt x="608" y="134"/>
                  </a:lnTo>
                  <a:lnTo>
                    <a:pt x="608" y="132"/>
                  </a:lnTo>
                  <a:lnTo>
                    <a:pt x="610" y="130"/>
                  </a:lnTo>
                  <a:lnTo>
                    <a:pt x="610" y="130"/>
                  </a:lnTo>
                  <a:lnTo>
                    <a:pt x="610" y="128"/>
                  </a:lnTo>
                  <a:lnTo>
                    <a:pt x="610" y="128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608" y="124"/>
                  </a:lnTo>
                  <a:lnTo>
                    <a:pt x="606" y="122"/>
                  </a:lnTo>
                  <a:lnTo>
                    <a:pt x="604" y="120"/>
                  </a:lnTo>
                  <a:lnTo>
                    <a:pt x="602" y="118"/>
                  </a:lnTo>
                  <a:lnTo>
                    <a:pt x="600" y="116"/>
                  </a:lnTo>
                  <a:lnTo>
                    <a:pt x="598" y="116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4" y="114"/>
                  </a:lnTo>
                  <a:lnTo>
                    <a:pt x="592" y="114"/>
                  </a:lnTo>
                  <a:lnTo>
                    <a:pt x="590" y="116"/>
                  </a:lnTo>
                  <a:lnTo>
                    <a:pt x="586" y="116"/>
                  </a:lnTo>
                  <a:lnTo>
                    <a:pt x="584" y="116"/>
                  </a:lnTo>
                  <a:lnTo>
                    <a:pt x="580" y="118"/>
                  </a:lnTo>
                  <a:lnTo>
                    <a:pt x="574" y="118"/>
                  </a:lnTo>
                  <a:lnTo>
                    <a:pt x="574" y="118"/>
                  </a:lnTo>
                  <a:lnTo>
                    <a:pt x="572" y="120"/>
                  </a:lnTo>
                  <a:lnTo>
                    <a:pt x="568" y="120"/>
                  </a:lnTo>
                  <a:lnTo>
                    <a:pt x="568" y="122"/>
                  </a:lnTo>
                  <a:lnTo>
                    <a:pt x="566" y="122"/>
                  </a:lnTo>
                  <a:lnTo>
                    <a:pt x="564" y="122"/>
                  </a:lnTo>
                  <a:lnTo>
                    <a:pt x="564" y="122"/>
                  </a:lnTo>
                  <a:lnTo>
                    <a:pt x="562" y="122"/>
                  </a:lnTo>
                  <a:lnTo>
                    <a:pt x="562" y="122"/>
                  </a:lnTo>
                  <a:lnTo>
                    <a:pt x="562" y="120"/>
                  </a:lnTo>
                  <a:lnTo>
                    <a:pt x="562" y="120"/>
                  </a:lnTo>
                  <a:lnTo>
                    <a:pt x="560" y="118"/>
                  </a:lnTo>
                  <a:lnTo>
                    <a:pt x="560" y="118"/>
                  </a:lnTo>
                  <a:lnTo>
                    <a:pt x="560" y="116"/>
                  </a:lnTo>
                  <a:lnTo>
                    <a:pt x="558" y="112"/>
                  </a:lnTo>
                  <a:lnTo>
                    <a:pt x="558" y="108"/>
                  </a:lnTo>
                  <a:lnTo>
                    <a:pt x="558" y="104"/>
                  </a:lnTo>
                  <a:lnTo>
                    <a:pt x="558" y="100"/>
                  </a:lnTo>
                  <a:lnTo>
                    <a:pt x="558" y="96"/>
                  </a:lnTo>
                  <a:lnTo>
                    <a:pt x="558" y="90"/>
                  </a:lnTo>
                  <a:lnTo>
                    <a:pt x="558" y="88"/>
                  </a:lnTo>
                  <a:lnTo>
                    <a:pt x="558" y="84"/>
                  </a:lnTo>
                  <a:lnTo>
                    <a:pt x="558" y="82"/>
                  </a:lnTo>
                  <a:lnTo>
                    <a:pt x="558" y="80"/>
                  </a:lnTo>
                  <a:lnTo>
                    <a:pt x="560" y="76"/>
                  </a:lnTo>
                  <a:lnTo>
                    <a:pt x="562" y="72"/>
                  </a:lnTo>
                  <a:lnTo>
                    <a:pt x="562" y="74"/>
                  </a:lnTo>
                  <a:lnTo>
                    <a:pt x="566" y="76"/>
                  </a:lnTo>
                  <a:lnTo>
                    <a:pt x="568" y="78"/>
                  </a:lnTo>
                  <a:lnTo>
                    <a:pt x="570" y="80"/>
                  </a:lnTo>
                  <a:lnTo>
                    <a:pt x="572" y="82"/>
                  </a:lnTo>
                  <a:lnTo>
                    <a:pt x="572" y="82"/>
                  </a:lnTo>
                  <a:lnTo>
                    <a:pt x="572" y="84"/>
                  </a:lnTo>
                  <a:lnTo>
                    <a:pt x="574" y="84"/>
                  </a:lnTo>
                  <a:lnTo>
                    <a:pt x="578" y="84"/>
                  </a:lnTo>
                  <a:lnTo>
                    <a:pt x="580" y="84"/>
                  </a:lnTo>
                  <a:lnTo>
                    <a:pt x="582" y="84"/>
                  </a:lnTo>
                  <a:lnTo>
                    <a:pt x="586" y="84"/>
                  </a:lnTo>
                  <a:lnTo>
                    <a:pt x="588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2" y="84"/>
                  </a:lnTo>
                  <a:lnTo>
                    <a:pt x="592" y="82"/>
                  </a:lnTo>
                  <a:lnTo>
                    <a:pt x="594" y="80"/>
                  </a:lnTo>
                  <a:lnTo>
                    <a:pt x="594" y="80"/>
                  </a:lnTo>
                  <a:lnTo>
                    <a:pt x="594" y="78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0"/>
                  </a:lnTo>
                  <a:lnTo>
                    <a:pt x="594" y="66"/>
                  </a:lnTo>
                  <a:lnTo>
                    <a:pt x="594" y="62"/>
                  </a:lnTo>
                  <a:lnTo>
                    <a:pt x="594" y="60"/>
                  </a:lnTo>
                  <a:lnTo>
                    <a:pt x="594" y="58"/>
                  </a:lnTo>
                  <a:lnTo>
                    <a:pt x="596" y="56"/>
                  </a:lnTo>
                  <a:lnTo>
                    <a:pt x="596" y="56"/>
                  </a:lnTo>
                  <a:lnTo>
                    <a:pt x="596" y="54"/>
                  </a:lnTo>
                  <a:lnTo>
                    <a:pt x="596" y="54"/>
                  </a:lnTo>
                  <a:lnTo>
                    <a:pt x="598" y="52"/>
                  </a:lnTo>
                  <a:lnTo>
                    <a:pt x="600" y="52"/>
                  </a:lnTo>
                  <a:lnTo>
                    <a:pt x="602" y="50"/>
                  </a:lnTo>
                  <a:lnTo>
                    <a:pt x="604" y="50"/>
                  </a:lnTo>
                  <a:lnTo>
                    <a:pt x="604" y="48"/>
                  </a:lnTo>
                  <a:lnTo>
                    <a:pt x="606" y="48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8" y="44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4" y="36"/>
                  </a:lnTo>
                  <a:lnTo>
                    <a:pt x="602" y="32"/>
                  </a:lnTo>
                  <a:lnTo>
                    <a:pt x="600" y="30"/>
                  </a:lnTo>
                  <a:lnTo>
                    <a:pt x="598" y="26"/>
                  </a:lnTo>
                  <a:lnTo>
                    <a:pt x="598" y="24"/>
                  </a:lnTo>
                  <a:lnTo>
                    <a:pt x="598" y="22"/>
                  </a:lnTo>
                  <a:lnTo>
                    <a:pt x="596" y="22"/>
                  </a:lnTo>
                  <a:lnTo>
                    <a:pt x="596" y="20"/>
                  </a:lnTo>
                  <a:lnTo>
                    <a:pt x="598" y="18"/>
                  </a:lnTo>
                  <a:lnTo>
                    <a:pt x="598" y="16"/>
                  </a:lnTo>
                  <a:lnTo>
                    <a:pt x="598" y="14"/>
                  </a:lnTo>
                  <a:lnTo>
                    <a:pt x="600" y="12"/>
                  </a:lnTo>
                  <a:lnTo>
                    <a:pt x="600" y="10"/>
                  </a:lnTo>
                  <a:lnTo>
                    <a:pt x="602" y="8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8" y="4"/>
                  </a:lnTo>
                  <a:lnTo>
                    <a:pt x="610" y="2"/>
                  </a:lnTo>
                  <a:lnTo>
                    <a:pt x="614" y="2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6" y="0"/>
                  </a:lnTo>
                  <a:lnTo>
                    <a:pt x="630" y="0"/>
                  </a:lnTo>
                  <a:lnTo>
                    <a:pt x="634" y="0"/>
                  </a:lnTo>
                  <a:lnTo>
                    <a:pt x="640" y="0"/>
                  </a:lnTo>
                  <a:lnTo>
                    <a:pt x="644" y="2"/>
                  </a:lnTo>
                  <a:lnTo>
                    <a:pt x="648" y="2"/>
                  </a:lnTo>
                  <a:lnTo>
                    <a:pt x="652" y="2"/>
                  </a:lnTo>
                  <a:lnTo>
                    <a:pt x="656" y="4"/>
                  </a:lnTo>
                  <a:lnTo>
                    <a:pt x="660" y="4"/>
                  </a:lnTo>
                  <a:lnTo>
                    <a:pt x="664" y="6"/>
                  </a:lnTo>
                  <a:lnTo>
                    <a:pt x="666" y="6"/>
                  </a:lnTo>
                  <a:lnTo>
                    <a:pt x="668" y="6"/>
                  </a:lnTo>
                  <a:lnTo>
                    <a:pt x="668" y="8"/>
                  </a:lnTo>
                  <a:lnTo>
                    <a:pt x="670" y="10"/>
                  </a:lnTo>
                  <a:lnTo>
                    <a:pt x="672" y="12"/>
                  </a:lnTo>
                  <a:lnTo>
                    <a:pt x="674" y="14"/>
                  </a:lnTo>
                  <a:lnTo>
                    <a:pt x="678" y="18"/>
                  </a:lnTo>
                  <a:lnTo>
                    <a:pt x="680" y="20"/>
                  </a:lnTo>
                  <a:lnTo>
                    <a:pt x="682" y="22"/>
                  </a:lnTo>
                  <a:lnTo>
                    <a:pt x="684" y="26"/>
                  </a:lnTo>
                  <a:lnTo>
                    <a:pt x="688" y="28"/>
                  </a:lnTo>
                  <a:lnTo>
                    <a:pt x="692" y="32"/>
                  </a:lnTo>
                  <a:lnTo>
                    <a:pt x="696" y="36"/>
                  </a:lnTo>
                  <a:lnTo>
                    <a:pt x="698" y="38"/>
                  </a:lnTo>
                  <a:lnTo>
                    <a:pt x="700" y="42"/>
                  </a:lnTo>
                  <a:lnTo>
                    <a:pt x="704" y="44"/>
                  </a:lnTo>
                  <a:lnTo>
                    <a:pt x="704" y="46"/>
                  </a:lnTo>
                  <a:lnTo>
                    <a:pt x="706" y="48"/>
                  </a:lnTo>
                  <a:lnTo>
                    <a:pt x="706" y="50"/>
                  </a:lnTo>
                  <a:lnTo>
                    <a:pt x="706" y="52"/>
                  </a:lnTo>
                  <a:lnTo>
                    <a:pt x="708" y="56"/>
                  </a:lnTo>
                  <a:lnTo>
                    <a:pt x="708" y="62"/>
                  </a:lnTo>
                  <a:lnTo>
                    <a:pt x="708" y="64"/>
                  </a:lnTo>
                  <a:lnTo>
                    <a:pt x="708" y="66"/>
                  </a:lnTo>
                  <a:lnTo>
                    <a:pt x="710" y="68"/>
                  </a:lnTo>
                  <a:lnTo>
                    <a:pt x="710" y="68"/>
                  </a:lnTo>
                  <a:lnTo>
                    <a:pt x="712" y="70"/>
                  </a:lnTo>
                  <a:lnTo>
                    <a:pt x="714" y="74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8"/>
                  </a:lnTo>
                  <a:lnTo>
                    <a:pt x="720" y="80"/>
                  </a:lnTo>
                  <a:lnTo>
                    <a:pt x="722" y="80"/>
                  </a:lnTo>
                  <a:lnTo>
                    <a:pt x="722" y="80"/>
                  </a:lnTo>
                  <a:lnTo>
                    <a:pt x="724" y="80"/>
                  </a:lnTo>
                  <a:lnTo>
                    <a:pt x="726" y="82"/>
                  </a:lnTo>
                  <a:lnTo>
                    <a:pt x="730" y="82"/>
                  </a:lnTo>
                  <a:lnTo>
                    <a:pt x="732" y="82"/>
                  </a:lnTo>
                  <a:lnTo>
                    <a:pt x="736" y="82"/>
                  </a:lnTo>
                  <a:lnTo>
                    <a:pt x="740" y="82"/>
                  </a:lnTo>
                  <a:lnTo>
                    <a:pt x="742" y="84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48" y="86"/>
                  </a:lnTo>
                  <a:lnTo>
                    <a:pt x="752" y="90"/>
                  </a:lnTo>
                  <a:lnTo>
                    <a:pt x="754" y="92"/>
                  </a:lnTo>
                  <a:lnTo>
                    <a:pt x="756" y="94"/>
                  </a:lnTo>
                  <a:lnTo>
                    <a:pt x="756" y="94"/>
                  </a:lnTo>
                  <a:lnTo>
                    <a:pt x="760" y="96"/>
                  </a:lnTo>
                  <a:lnTo>
                    <a:pt x="764" y="98"/>
                  </a:lnTo>
                  <a:lnTo>
                    <a:pt x="766" y="102"/>
                  </a:lnTo>
                  <a:lnTo>
                    <a:pt x="768" y="102"/>
                  </a:lnTo>
                  <a:lnTo>
                    <a:pt x="770" y="104"/>
                  </a:lnTo>
                  <a:lnTo>
                    <a:pt x="770" y="104"/>
                  </a:lnTo>
                  <a:lnTo>
                    <a:pt x="770" y="106"/>
                  </a:lnTo>
                  <a:lnTo>
                    <a:pt x="772" y="108"/>
                  </a:lnTo>
                  <a:lnTo>
                    <a:pt x="772" y="110"/>
                  </a:lnTo>
                  <a:lnTo>
                    <a:pt x="772" y="110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6" y="112"/>
                  </a:lnTo>
                  <a:lnTo>
                    <a:pt x="778" y="114"/>
                  </a:lnTo>
                  <a:lnTo>
                    <a:pt x="780" y="114"/>
                  </a:lnTo>
                  <a:lnTo>
                    <a:pt x="782" y="114"/>
                  </a:lnTo>
                  <a:lnTo>
                    <a:pt x="786" y="114"/>
                  </a:lnTo>
                  <a:lnTo>
                    <a:pt x="790" y="114"/>
                  </a:lnTo>
                  <a:lnTo>
                    <a:pt x="790" y="114"/>
                  </a:lnTo>
                  <a:lnTo>
                    <a:pt x="792" y="112"/>
                  </a:lnTo>
                  <a:lnTo>
                    <a:pt x="796" y="112"/>
                  </a:lnTo>
                  <a:lnTo>
                    <a:pt x="802" y="110"/>
                  </a:lnTo>
                  <a:lnTo>
                    <a:pt x="806" y="108"/>
                  </a:lnTo>
                  <a:lnTo>
                    <a:pt x="808" y="108"/>
                  </a:lnTo>
                  <a:lnTo>
                    <a:pt x="808" y="108"/>
                  </a:lnTo>
                  <a:lnTo>
                    <a:pt x="810" y="108"/>
                  </a:lnTo>
                  <a:lnTo>
                    <a:pt x="812" y="108"/>
                  </a:lnTo>
                  <a:lnTo>
                    <a:pt x="814" y="108"/>
                  </a:lnTo>
                  <a:lnTo>
                    <a:pt x="814" y="108"/>
                  </a:lnTo>
                  <a:lnTo>
                    <a:pt x="816" y="108"/>
                  </a:lnTo>
                  <a:lnTo>
                    <a:pt x="816" y="110"/>
                  </a:lnTo>
                  <a:lnTo>
                    <a:pt x="816" y="110"/>
                  </a:lnTo>
                  <a:lnTo>
                    <a:pt x="818" y="112"/>
                  </a:lnTo>
                  <a:lnTo>
                    <a:pt x="818" y="114"/>
                  </a:lnTo>
                  <a:lnTo>
                    <a:pt x="820" y="116"/>
                  </a:lnTo>
                  <a:lnTo>
                    <a:pt x="820" y="118"/>
                  </a:lnTo>
                  <a:lnTo>
                    <a:pt x="822" y="122"/>
                  </a:lnTo>
                  <a:lnTo>
                    <a:pt x="822" y="124"/>
                  </a:lnTo>
                  <a:lnTo>
                    <a:pt x="822" y="126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30"/>
                  </a:lnTo>
                  <a:lnTo>
                    <a:pt x="820" y="130"/>
                  </a:lnTo>
                  <a:lnTo>
                    <a:pt x="818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4" y="134"/>
                  </a:lnTo>
                  <a:lnTo>
                    <a:pt x="812" y="134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8"/>
                  </a:lnTo>
                  <a:lnTo>
                    <a:pt x="812" y="140"/>
                  </a:lnTo>
                  <a:lnTo>
                    <a:pt x="812" y="142"/>
                  </a:lnTo>
                  <a:lnTo>
                    <a:pt x="812" y="144"/>
                  </a:lnTo>
                  <a:lnTo>
                    <a:pt x="812" y="146"/>
                  </a:lnTo>
                  <a:lnTo>
                    <a:pt x="812" y="150"/>
                  </a:lnTo>
                  <a:lnTo>
                    <a:pt x="812" y="156"/>
                  </a:lnTo>
                  <a:lnTo>
                    <a:pt x="814" y="160"/>
                  </a:lnTo>
                  <a:lnTo>
                    <a:pt x="814" y="164"/>
                  </a:lnTo>
                  <a:lnTo>
                    <a:pt x="814" y="166"/>
                  </a:lnTo>
                  <a:lnTo>
                    <a:pt x="814" y="168"/>
                  </a:lnTo>
                  <a:lnTo>
                    <a:pt x="812" y="170"/>
                  </a:lnTo>
                  <a:lnTo>
                    <a:pt x="812" y="170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08" y="172"/>
                  </a:lnTo>
                  <a:lnTo>
                    <a:pt x="808" y="172"/>
                  </a:lnTo>
                  <a:lnTo>
                    <a:pt x="806" y="172"/>
                  </a:lnTo>
                  <a:lnTo>
                    <a:pt x="804" y="172"/>
                  </a:lnTo>
                  <a:lnTo>
                    <a:pt x="802" y="170"/>
                  </a:lnTo>
                  <a:lnTo>
                    <a:pt x="800" y="170"/>
                  </a:lnTo>
                  <a:lnTo>
                    <a:pt x="800" y="170"/>
                  </a:lnTo>
                  <a:lnTo>
                    <a:pt x="798" y="170"/>
                  </a:lnTo>
                  <a:lnTo>
                    <a:pt x="798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4" y="172"/>
                  </a:lnTo>
                  <a:lnTo>
                    <a:pt x="794" y="172"/>
                  </a:lnTo>
                  <a:lnTo>
                    <a:pt x="794" y="174"/>
                  </a:lnTo>
                  <a:lnTo>
                    <a:pt x="792" y="176"/>
                  </a:lnTo>
                  <a:lnTo>
                    <a:pt x="792" y="178"/>
                  </a:lnTo>
                  <a:lnTo>
                    <a:pt x="790" y="182"/>
                  </a:lnTo>
                  <a:lnTo>
                    <a:pt x="790" y="184"/>
                  </a:lnTo>
                  <a:lnTo>
                    <a:pt x="790" y="184"/>
                  </a:lnTo>
                  <a:lnTo>
                    <a:pt x="790" y="186"/>
                  </a:lnTo>
                  <a:lnTo>
                    <a:pt x="788" y="188"/>
                  </a:lnTo>
                  <a:lnTo>
                    <a:pt x="788" y="192"/>
                  </a:lnTo>
                  <a:lnTo>
                    <a:pt x="788" y="194"/>
                  </a:lnTo>
                  <a:lnTo>
                    <a:pt x="788" y="196"/>
                  </a:lnTo>
                  <a:lnTo>
                    <a:pt x="790" y="198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2"/>
                  </a:lnTo>
                  <a:lnTo>
                    <a:pt x="792" y="202"/>
                  </a:lnTo>
                  <a:lnTo>
                    <a:pt x="792" y="202"/>
                  </a:lnTo>
                  <a:lnTo>
                    <a:pt x="794" y="202"/>
                  </a:lnTo>
                  <a:lnTo>
                    <a:pt x="796" y="202"/>
                  </a:lnTo>
                  <a:lnTo>
                    <a:pt x="798" y="204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2" y="204"/>
                  </a:lnTo>
                  <a:lnTo>
                    <a:pt x="800" y="206"/>
                  </a:lnTo>
                  <a:lnTo>
                    <a:pt x="798" y="208"/>
                  </a:lnTo>
                  <a:lnTo>
                    <a:pt x="796" y="210"/>
                  </a:lnTo>
                  <a:lnTo>
                    <a:pt x="792" y="212"/>
                  </a:lnTo>
                  <a:lnTo>
                    <a:pt x="790" y="214"/>
                  </a:lnTo>
                  <a:lnTo>
                    <a:pt x="790" y="216"/>
                  </a:lnTo>
                  <a:lnTo>
                    <a:pt x="788" y="216"/>
                  </a:lnTo>
                  <a:lnTo>
                    <a:pt x="786" y="216"/>
                  </a:lnTo>
                  <a:lnTo>
                    <a:pt x="782" y="218"/>
                  </a:lnTo>
                  <a:lnTo>
                    <a:pt x="778" y="218"/>
                  </a:lnTo>
                  <a:lnTo>
                    <a:pt x="776" y="220"/>
                  </a:lnTo>
                  <a:lnTo>
                    <a:pt x="776" y="220"/>
                  </a:lnTo>
                  <a:lnTo>
                    <a:pt x="774" y="220"/>
                  </a:lnTo>
                  <a:lnTo>
                    <a:pt x="774" y="222"/>
                  </a:lnTo>
                  <a:lnTo>
                    <a:pt x="772" y="224"/>
                  </a:lnTo>
                  <a:lnTo>
                    <a:pt x="770" y="226"/>
                  </a:lnTo>
                  <a:lnTo>
                    <a:pt x="768" y="228"/>
                  </a:lnTo>
                  <a:lnTo>
                    <a:pt x="766" y="232"/>
                  </a:lnTo>
                  <a:lnTo>
                    <a:pt x="764" y="234"/>
                  </a:lnTo>
                  <a:lnTo>
                    <a:pt x="764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58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0" y="238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4" y="236"/>
                  </a:lnTo>
                  <a:lnTo>
                    <a:pt x="740" y="234"/>
                  </a:lnTo>
                  <a:lnTo>
                    <a:pt x="738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2" y="234"/>
                  </a:lnTo>
                  <a:lnTo>
                    <a:pt x="732" y="234"/>
                  </a:lnTo>
                  <a:lnTo>
                    <a:pt x="730" y="236"/>
                  </a:lnTo>
                  <a:lnTo>
                    <a:pt x="730" y="238"/>
                  </a:lnTo>
                  <a:lnTo>
                    <a:pt x="730" y="240"/>
                  </a:lnTo>
                  <a:lnTo>
                    <a:pt x="730" y="242"/>
                  </a:lnTo>
                  <a:lnTo>
                    <a:pt x="730" y="246"/>
                  </a:lnTo>
                  <a:lnTo>
                    <a:pt x="728" y="250"/>
                  </a:lnTo>
                  <a:lnTo>
                    <a:pt x="728" y="252"/>
                  </a:lnTo>
                  <a:lnTo>
                    <a:pt x="728" y="254"/>
                  </a:lnTo>
                  <a:lnTo>
                    <a:pt x="728" y="254"/>
                  </a:lnTo>
                  <a:lnTo>
                    <a:pt x="726" y="256"/>
                  </a:lnTo>
                  <a:lnTo>
                    <a:pt x="726" y="256"/>
                  </a:lnTo>
                  <a:lnTo>
                    <a:pt x="724" y="258"/>
                  </a:lnTo>
                  <a:lnTo>
                    <a:pt x="722" y="260"/>
                  </a:lnTo>
                  <a:lnTo>
                    <a:pt x="720" y="260"/>
                  </a:lnTo>
                  <a:lnTo>
                    <a:pt x="716" y="262"/>
                  </a:lnTo>
                  <a:lnTo>
                    <a:pt x="712" y="264"/>
                  </a:lnTo>
                  <a:lnTo>
                    <a:pt x="704" y="270"/>
                  </a:lnTo>
                  <a:lnTo>
                    <a:pt x="700" y="274"/>
                  </a:lnTo>
                  <a:lnTo>
                    <a:pt x="696" y="274"/>
                  </a:lnTo>
                  <a:lnTo>
                    <a:pt x="696" y="276"/>
                  </a:lnTo>
                  <a:lnTo>
                    <a:pt x="692" y="276"/>
                  </a:lnTo>
                  <a:lnTo>
                    <a:pt x="690" y="278"/>
                  </a:lnTo>
                  <a:lnTo>
                    <a:pt x="688" y="280"/>
                  </a:lnTo>
                  <a:lnTo>
                    <a:pt x="684" y="282"/>
                  </a:lnTo>
                  <a:lnTo>
                    <a:pt x="680" y="282"/>
                  </a:lnTo>
                  <a:lnTo>
                    <a:pt x="680" y="284"/>
                  </a:lnTo>
                  <a:lnTo>
                    <a:pt x="678" y="284"/>
                  </a:lnTo>
                  <a:lnTo>
                    <a:pt x="676" y="284"/>
                  </a:lnTo>
                  <a:lnTo>
                    <a:pt x="676" y="284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2"/>
                  </a:lnTo>
                  <a:lnTo>
                    <a:pt x="672" y="282"/>
                  </a:lnTo>
                  <a:lnTo>
                    <a:pt x="672" y="280"/>
                  </a:lnTo>
                  <a:lnTo>
                    <a:pt x="672" y="280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2" y="276"/>
                  </a:lnTo>
                  <a:lnTo>
                    <a:pt x="672" y="270"/>
                  </a:lnTo>
                  <a:lnTo>
                    <a:pt x="672" y="268"/>
                  </a:lnTo>
                  <a:lnTo>
                    <a:pt x="672" y="266"/>
                  </a:lnTo>
                  <a:lnTo>
                    <a:pt x="672" y="262"/>
                  </a:lnTo>
                  <a:lnTo>
                    <a:pt x="672" y="256"/>
                  </a:lnTo>
                  <a:lnTo>
                    <a:pt x="670" y="254"/>
                  </a:lnTo>
                  <a:lnTo>
                    <a:pt x="670" y="252"/>
                  </a:lnTo>
                  <a:lnTo>
                    <a:pt x="670" y="250"/>
                  </a:lnTo>
                  <a:lnTo>
                    <a:pt x="670" y="250"/>
                  </a:lnTo>
                  <a:lnTo>
                    <a:pt x="668" y="250"/>
                  </a:lnTo>
                  <a:lnTo>
                    <a:pt x="668" y="248"/>
                  </a:lnTo>
                  <a:lnTo>
                    <a:pt x="668" y="248"/>
                  </a:lnTo>
                  <a:lnTo>
                    <a:pt x="666" y="248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48"/>
                  </a:lnTo>
                  <a:lnTo>
                    <a:pt x="662" y="248"/>
                  </a:lnTo>
                  <a:lnTo>
                    <a:pt x="660" y="250"/>
                  </a:lnTo>
                  <a:lnTo>
                    <a:pt x="658" y="250"/>
                  </a:lnTo>
                  <a:lnTo>
                    <a:pt x="658" y="252"/>
                  </a:lnTo>
                  <a:lnTo>
                    <a:pt x="656" y="254"/>
                  </a:lnTo>
                  <a:lnTo>
                    <a:pt x="654" y="256"/>
                  </a:lnTo>
                  <a:lnTo>
                    <a:pt x="652" y="258"/>
                  </a:lnTo>
                  <a:lnTo>
                    <a:pt x="650" y="260"/>
                  </a:lnTo>
                  <a:lnTo>
                    <a:pt x="648" y="262"/>
                  </a:lnTo>
                  <a:lnTo>
                    <a:pt x="648" y="264"/>
                  </a:lnTo>
                  <a:lnTo>
                    <a:pt x="648" y="266"/>
                  </a:lnTo>
                  <a:lnTo>
                    <a:pt x="648" y="26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8" name="Freeform 186">
              <a:extLst>
                <a:ext uri="{FF2B5EF4-FFF2-40B4-BE49-F238E27FC236}">
                  <a16:creationId xmlns:a16="http://schemas.microsoft.com/office/drawing/2014/main" id="{46BF16EA-2125-4E69-A04B-1A09627AC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512" y="3135559"/>
              <a:ext cx="1403519" cy="1044956"/>
            </a:xfrm>
            <a:custGeom>
              <a:avLst/>
              <a:gdLst>
                <a:gd name="T0" fmla="*/ 626 w 822"/>
                <a:gd name="T1" fmla="*/ 296 h 612"/>
                <a:gd name="T2" fmla="*/ 664 w 822"/>
                <a:gd name="T3" fmla="*/ 304 h 612"/>
                <a:gd name="T4" fmla="*/ 696 w 822"/>
                <a:gd name="T5" fmla="*/ 318 h 612"/>
                <a:gd name="T6" fmla="*/ 660 w 822"/>
                <a:gd name="T7" fmla="*/ 342 h 612"/>
                <a:gd name="T8" fmla="*/ 696 w 822"/>
                <a:gd name="T9" fmla="*/ 402 h 612"/>
                <a:gd name="T10" fmla="*/ 710 w 822"/>
                <a:gd name="T11" fmla="*/ 470 h 612"/>
                <a:gd name="T12" fmla="*/ 698 w 822"/>
                <a:gd name="T13" fmla="*/ 494 h 612"/>
                <a:gd name="T14" fmla="*/ 684 w 822"/>
                <a:gd name="T15" fmla="*/ 526 h 612"/>
                <a:gd name="T16" fmla="*/ 658 w 822"/>
                <a:gd name="T17" fmla="*/ 544 h 612"/>
                <a:gd name="T18" fmla="*/ 644 w 822"/>
                <a:gd name="T19" fmla="*/ 566 h 612"/>
                <a:gd name="T20" fmla="*/ 594 w 822"/>
                <a:gd name="T21" fmla="*/ 578 h 612"/>
                <a:gd name="T22" fmla="*/ 542 w 822"/>
                <a:gd name="T23" fmla="*/ 610 h 612"/>
                <a:gd name="T24" fmla="*/ 526 w 822"/>
                <a:gd name="T25" fmla="*/ 588 h 612"/>
                <a:gd name="T26" fmla="*/ 484 w 822"/>
                <a:gd name="T27" fmla="*/ 566 h 612"/>
                <a:gd name="T28" fmla="*/ 430 w 822"/>
                <a:gd name="T29" fmla="*/ 586 h 612"/>
                <a:gd name="T30" fmla="*/ 410 w 822"/>
                <a:gd name="T31" fmla="*/ 592 h 612"/>
                <a:gd name="T32" fmla="*/ 390 w 822"/>
                <a:gd name="T33" fmla="*/ 566 h 612"/>
                <a:gd name="T34" fmla="*/ 366 w 822"/>
                <a:gd name="T35" fmla="*/ 544 h 612"/>
                <a:gd name="T36" fmla="*/ 384 w 822"/>
                <a:gd name="T37" fmla="*/ 510 h 612"/>
                <a:gd name="T38" fmla="*/ 350 w 822"/>
                <a:gd name="T39" fmla="*/ 480 h 612"/>
                <a:gd name="T40" fmla="*/ 296 w 822"/>
                <a:gd name="T41" fmla="*/ 472 h 612"/>
                <a:gd name="T42" fmla="*/ 224 w 822"/>
                <a:gd name="T43" fmla="*/ 490 h 612"/>
                <a:gd name="T44" fmla="*/ 164 w 822"/>
                <a:gd name="T45" fmla="*/ 470 h 612"/>
                <a:gd name="T46" fmla="*/ 156 w 822"/>
                <a:gd name="T47" fmla="*/ 466 h 612"/>
                <a:gd name="T48" fmla="*/ 112 w 822"/>
                <a:gd name="T49" fmla="*/ 446 h 612"/>
                <a:gd name="T50" fmla="*/ 78 w 822"/>
                <a:gd name="T51" fmla="*/ 418 h 612"/>
                <a:gd name="T52" fmla="*/ 50 w 822"/>
                <a:gd name="T53" fmla="*/ 394 h 612"/>
                <a:gd name="T54" fmla="*/ 20 w 822"/>
                <a:gd name="T55" fmla="*/ 378 h 612"/>
                <a:gd name="T56" fmla="*/ 18 w 822"/>
                <a:gd name="T57" fmla="*/ 318 h 612"/>
                <a:gd name="T58" fmla="*/ 0 w 822"/>
                <a:gd name="T59" fmla="*/ 302 h 612"/>
                <a:gd name="T60" fmla="*/ 30 w 822"/>
                <a:gd name="T61" fmla="*/ 286 h 612"/>
                <a:gd name="T62" fmla="*/ 56 w 822"/>
                <a:gd name="T63" fmla="*/ 270 h 612"/>
                <a:gd name="T64" fmla="*/ 86 w 822"/>
                <a:gd name="T65" fmla="*/ 246 h 612"/>
                <a:gd name="T66" fmla="*/ 72 w 822"/>
                <a:gd name="T67" fmla="*/ 210 h 612"/>
                <a:gd name="T68" fmla="*/ 112 w 822"/>
                <a:gd name="T69" fmla="*/ 186 h 612"/>
                <a:gd name="T70" fmla="*/ 134 w 822"/>
                <a:gd name="T71" fmla="*/ 162 h 612"/>
                <a:gd name="T72" fmla="*/ 152 w 822"/>
                <a:gd name="T73" fmla="*/ 132 h 612"/>
                <a:gd name="T74" fmla="*/ 176 w 822"/>
                <a:gd name="T75" fmla="*/ 110 h 612"/>
                <a:gd name="T76" fmla="*/ 214 w 822"/>
                <a:gd name="T77" fmla="*/ 134 h 612"/>
                <a:gd name="T78" fmla="*/ 260 w 822"/>
                <a:gd name="T79" fmla="*/ 174 h 612"/>
                <a:gd name="T80" fmla="*/ 312 w 822"/>
                <a:gd name="T81" fmla="*/ 214 h 612"/>
                <a:gd name="T82" fmla="*/ 420 w 822"/>
                <a:gd name="T83" fmla="*/ 232 h 612"/>
                <a:gd name="T84" fmla="*/ 464 w 822"/>
                <a:gd name="T85" fmla="*/ 222 h 612"/>
                <a:gd name="T86" fmla="*/ 516 w 822"/>
                <a:gd name="T87" fmla="*/ 206 h 612"/>
                <a:gd name="T88" fmla="*/ 528 w 822"/>
                <a:gd name="T89" fmla="*/ 176 h 612"/>
                <a:gd name="T90" fmla="*/ 586 w 822"/>
                <a:gd name="T91" fmla="*/ 142 h 612"/>
                <a:gd name="T92" fmla="*/ 596 w 822"/>
                <a:gd name="T93" fmla="*/ 116 h 612"/>
                <a:gd name="T94" fmla="*/ 558 w 822"/>
                <a:gd name="T95" fmla="*/ 112 h 612"/>
                <a:gd name="T96" fmla="*/ 586 w 822"/>
                <a:gd name="T97" fmla="*/ 84 h 612"/>
                <a:gd name="T98" fmla="*/ 602 w 822"/>
                <a:gd name="T99" fmla="*/ 50 h 612"/>
                <a:gd name="T100" fmla="*/ 600 w 822"/>
                <a:gd name="T101" fmla="*/ 12 h 612"/>
                <a:gd name="T102" fmla="*/ 668 w 822"/>
                <a:gd name="T103" fmla="*/ 6 h 612"/>
                <a:gd name="T104" fmla="*/ 710 w 822"/>
                <a:gd name="T105" fmla="*/ 68 h 612"/>
                <a:gd name="T106" fmla="*/ 756 w 822"/>
                <a:gd name="T107" fmla="*/ 94 h 612"/>
                <a:gd name="T108" fmla="*/ 796 w 822"/>
                <a:gd name="T109" fmla="*/ 112 h 612"/>
                <a:gd name="T110" fmla="*/ 820 w 822"/>
                <a:gd name="T111" fmla="*/ 130 h 612"/>
                <a:gd name="T112" fmla="*/ 812 w 822"/>
                <a:gd name="T113" fmla="*/ 172 h 612"/>
                <a:gd name="T114" fmla="*/ 790 w 822"/>
                <a:gd name="T115" fmla="*/ 184 h 612"/>
                <a:gd name="T116" fmla="*/ 798 w 822"/>
                <a:gd name="T117" fmla="*/ 208 h 612"/>
                <a:gd name="T118" fmla="*/ 758 w 822"/>
                <a:gd name="T119" fmla="*/ 238 h 612"/>
                <a:gd name="T120" fmla="*/ 728 w 822"/>
                <a:gd name="T121" fmla="*/ 252 h 612"/>
                <a:gd name="T122" fmla="*/ 674 w 822"/>
                <a:gd name="T123" fmla="*/ 284 h 612"/>
                <a:gd name="T124" fmla="*/ 664 w 822"/>
                <a:gd name="T125" fmla="*/ 24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612">
                  <a:moveTo>
                    <a:pt x="648" y="266"/>
                  </a:moveTo>
                  <a:lnTo>
                    <a:pt x="648" y="266"/>
                  </a:lnTo>
                  <a:lnTo>
                    <a:pt x="648" y="268"/>
                  </a:lnTo>
                  <a:lnTo>
                    <a:pt x="646" y="268"/>
                  </a:lnTo>
                  <a:lnTo>
                    <a:pt x="646" y="268"/>
                  </a:lnTo>
                  <a:lnTo>
                    <a:pt x="646" y="270"/>
                  </a:lnTo>
                  <a:lnTo>
                    <a:pt x="644" y="272"/>
                  </a:lnTo>
                  <a:lnTo>
                    <a:pt x="642" y="272"/>
                  </a:lnTo>
                  <a:lnTo>
                    <a:pt x="642" y="272"/>
                  </a:lnTo>
                  <a:lnTo>
                    <a:pt x="638" y="274"/>
                  </a:lnTo>
                  <a:lnTo>
                    <a:pt x="634" y="276"/>
                  </a:lnTo>
                  <a:lnTo>
                    <a:pt x="630" y="278"/>
                  </a:lnTo>
                  <a:lnTo>
                    <a:pt x="628" y="278"/>
                  </a:lnTo>
                  <a:lnTo>
                    <a:pt x="628" y="280"/>
                  </a:lnTo>
                  <a:lnTo>
                    <a:pt x="626" y="280"/>
                  </a:lnTo>
                  <a:lnTo>
                    <a:pt x="626" y="282"/>
                  </a:lnTo>
                  <a:lnTo>
                    <a:pt x="626" y="284"/>
                  </a:lnTo>
                  <a:lnTo>
                    <a:pt x="626" y="286"/>
                  </a:lnTo>
                  <a:lnTo>
                    <a:pt x="624" y="288"/>
                  </a:lnTo>
                  <a:lnTo>
                    <a:pt x="626" y="290"/>
                  </a:lnTo>
                  <a:lnTo>
                    <a:pt x="626" y="292"/>
                  </a:lnTo>
                  <a:lnTo>
                    <a:pt x="626" y="294"/>
                  </a:lnTo>
                  <a:lnTo>
                    <a:pt x="626" y="296"/>
                  </a:lnTo>
                  <a:lnTo>
                    <a:pt x="626" y="296"/>
                  </a:lnTo>
                  <a:lnTo>
                    <a:pt x="628" y="298"/>
                  </a:lnTo>
                  <a:lnTo>
                    <a:pt x="630" y="300"/>
                  </a:lnTo>
                  <a:lnTo>
                    <a:pt x="632" y="302"/>
                  </a:lnTo>
                  <a:lnTo>
                    <a:pt x="634" y="304"/>
                  </a:lnTo>
                  <a:lnTo>
                    <a:pt x="636" y="306"/>
                  </a:lnTo>
                  <a:lnTo>
                    <a:pt x="638" y="308"/>
                  </a:lnTo>
                  <a:lnTo>
                    <a:pt x="640" y="308"/>
                  </a:lnTo>
                  <a:lnTo>
                    <a:pt x="642" y="310"/>
                  </a:lnTo>
                  <a:lnTo>
                    <a:pt x="644" y="310"/>
                  </a:lnTo>
                  <a:lnTo>
                    <a:pt x="646" y="310"/>
                  </a:lnTo>
                  <a:lnTo>
                    <a:pt x="648" y="312"/>
                  </a:lnTo>
                  <a:lnTo>
                    <a:pt x="650" y="312"/>
                  </a:lnTo>
                  <a:lnTo>
                    <a:pt x="652" y="312"/>
                  </a:lnTo>
                  <a:lnTo>
                    <a:pt x="654" y="312"/>
                  </a:lnTo>
                  <a:lnTo>
                    <a:pt x="656" y="312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60" y="308"/>
                  </a:lnTo>
                  <a:lnTo>
                    <a:pt x="662" y="308"/>
                  </a:lnTo>
                  <a:lnTo>
                    <a:pt x="662" y="306"/>
                  </a:lnTo>
                  <a:lnTo>
                    <a:pt x="664" y="304"/>
                  </a:lnTo>
                  <a:lnTo>
                    <a:pt x="666" y="302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70" y="300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2" y="300"/>
                  </a:lnTo>
                  <a:lnTo>
                    <a:pt x="686" y="300"/>
                  </a:lnTo>
                  <a:lnTo>
                    <a:pt x="686" y="300"/>
                  </a:lnTo>
                  <a:lnTo>
                    <a:pt x="688" y="300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2" y="304"/>
                  </a:lnTo>
                  <a:lnTo>
                    <a:pt x="692" y="304"/>
                  </a:lnTo>
                  <a:lnTo>
                    <a:pt x="692" y="306"/>
                  </a:lnTo>
                  <a:lnTo>
                    <a:pt x="694" y="308"/>
                  </a:lnTo>
                  <a:lnTo>
                    <a:pt x="694" y="312"/>
                  </a:lnTo>
                  <a:lnTo>
                    <a:pt x="696" y="314"/>
                  </a:lnTo>
                  <a:lnTo>
                    <a:pt x="696" y="316"/>
                  </a:lnTo>
                  <a:lnTo>
                    <a:pt x="696" y="318"/>
                  </a:lnTo>
                  <a:lnTo>
                    <a:pt x="696" y="318"/>
                  </a:lnTo>
                  <a:lnTo>
                    <a:pt x="696" y="320"/>
                  </a:lnTo>
                  <a:lnTo>
                    <a:pt x="696" y="322"/>
                  </a:lnTo>
                  <a:lnTo>
                    <a:pt x="696" y="322"/>
                  </a:lnTo>
                  <a:lnTo>
                    <a:pt x="694" y="322"/>
                  </a:lnTo>
                  <a:lnTo>
                    <a:pt x="694" y="324"/>
                  </a:lnTo>
                  <a:lnTo>
                    <a:pt x="692" y="324"/>
                  </a:lnTo>
                  <a:lnTo>
                    <a:pt x="692" y="324"/>
                  </a:lnTo>
                  <a:lnTo>
                    <a:pt x="690" y="326"/>
                  </a:lnTo>
                  <a:lnTo>
                    <a:pt x="686" y="326"/>
                  </a:lnTo>
                  <a:lnTo>
                    <a:pt x="680" y="328"/>
                  </a:lnTo>
                  <a:lnTo>
                    <a:pt x="678" y="328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2" y="330"/>
                  </a:lnTo>
                  <a:lnTo>
                    <a:pt x="670" y="332"/>
                  </a:lnTo>
                  <a:lnTo>
                    <a:pt x="666" y="334"/>
                  </a:lnTo>
                  <a:lnTo>
                    <a:pt x="664" y="336"/>
                  </a:lnTo>
                  <a:lnTo>
                    <a:pt x="662" y="338"/>
                  </a:lnTo>
                  <a:lnTo>
                    <a:pt x="662" y="340"/>
                  </a:lnTo>
                  <a:lnTo>
                    <a:pt x="660" y="340"/>
                  </a:lnTo>
                  <a:lnTo>
                    <a:pt x="660" y="342"/>
                  </a:lnTo>
                  <a:lnTo>
                    <a:pt x="660" y="342"/>
                  </a:lnTo>
                  <a:lnTo>
                    <a:pt x="660" y="344"/>
                  </a:lnTo>
                  <a:lnTo>
                    <a:pt x="660" y="344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0" y="350"/>
                  </a:lnTo>
                  <a:lnTo>
                    <a:pt x="662" y="352"/>
                  </a:lnTo>
                  <a:lnTo>
                    <a:pt x="662" y="354"/>
                  </a:lnTo>
                  <a:lnTo>
                    <a:pt x="664" y="356"/>
                  </a:lnTo>
                  <a:lnTo>
                    <a:pt x="666" y="362"/>
                  </a:lnTo>
                  <a:lnTo>
                    <a:pt x="668" y="368"/>
                  </a:lnTo>
                  <a:lnTo>
                    <a:pt x="672" y="374"/>
                  </a:lnTo>
                  <a:lnTo>
                    <a:pt x="674" y="378"/>
                  </a:lnTo>
                  <a:lnTo>
                    <a:pt x="676" y="380"/>
                  </a:lnTo>
                  <a:lnTo>
                    <a:pt x="676" y="384"/>
                  </a:lnTo>
                  <a:lnTo>
                    <a:pt x="678" y="386"/>
                  </a:lnTo>
                  <a:lnTo>
                    <a:pt x="680" y="388"/>
                  </a:lnTo>
                  <a:lnTo>
                    <a:pt x="680" y="388"/>
                  </a:lnTo>
                  <a:lnTo>
                    <a:pt x="682" y="390"/>
                  </a:lnTo>
                  <a:lnTo>
                    <a:pt x="688" y="396"/>
                  </a:lnTo>
                  <a:lnTo>
                    <a:pt x="692" y="398"/>
                  </a:lnTo>
                  <a:lnTo>
                    <a:pt x="694" y="400"/>
                  </a:lnTo>
                  <a:lnTo>
                    <a:pt x="696" y="402"/>
                  </a:lnTo>
                  <a:lnTo>
                    <a:pt x="696" y="402"/>
                  </a:lnTo>
                  <a:lnTo>
                    <a:pt x="696" y="404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8"/>
                  </a:lnTo>
                  <a:lnTo>
                    <a:pt x="698" y="412"/>
                  </a:lnTo>
                  <a:lnTo>
                    <a:pt x="698" y="414"/>
                  </a:lnTo>
                  <a:lnTo>
                    <a:pt x="698" y="418"/>
                  </a:lnTo>
                  <a:lnTo>
                    <a:pt x="698" y="420"/>
                  </a:lnTo>
                  <a:lnTo>
                    <a:pt x="698" y="422"/>
                  </a:lnTo>
                  <a:lnTo>
                    <a:pt x="698" y="424"/>
                  </a:lnTo>
                  <a:lnTo>
                    <a:pt x="698" y="426"/>
                  </a:lnTo>
                  <a:lnTo>
                    <a:pt x="700" y="430"/>
                  </a:lnTo>
                  <a:lnTo>
                    <a:pt x="700" y="436"/>
                  </a:lnTo>
                  <a:lnTo>
                    <a:pt x="702" y="440"/>
                  </a:lnTo>
                  <a:lnTo>
                    <a:pt x="702" y="442"/>
                  </a:lnTo>
                  <a:lnTo>
                    <a:pt x="702" y="444"/>
                  </a:lnTo>
                  <a:lnTo>
                    <a:pt x="704" y="448"/>
                  </a:lnTo>
                  <a:lnTo>
                    <a:pt x="706" y="454"/>
                  </a:lnTo>
                  <a:lnTo>
                    <a:pt x="708" y="460"/>
                  </a:lnTo>
                  <a:lnTo>
                    <a:pt x="708" y="464"/>
                  </a:lnTo>
                  <a:lnTo>
                    <a:pt x="710" y="466"/>
                  </a:lnTo>
                  <a:lnTo>
                    <a:pt x="710" y="470"/>
                  </a:lnTo>
                  <a:lnTo>
                    <a:pt x="710" y="472"/>
                  </a:lnTo>
                  <a:lnTo>
                    <a:pt x="710" y="474"/>
                  </a:lnTo>
                  <a:lnTo>
                    <a:pt x="710" y="476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80"/>
                  </a:lnTo>
                  <a:lnTo>
                    <a:pt x="708" y="480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6" y="482"/>
                  </a:lnTo>
                  <a:lnTo>
                    <a:pt x="704" y="482"/>
                  </a:lnTo>
                  <a:lnTo>
                    <a:pt x="702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6"/>
                  </a:lnTo>
                  <a:lnTo>
                    <a:pt x="698" y="488"/>
                  </a:lnTo>
                  <a:lnTo>
                    <a:pt x="698" y="490"/>
                  </a:lnTo>
                  <a:lnTo>
                    <a:pt x="698" y="494"/>
                  </a:lnTo>
                  <a:lnTo>
                    <a:pt x="696" y="496"/>
                  </a:lnTo>
                  <a:lnTo>
                    <a:pt x="696" y="496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4" y="500"/>
                  </a:lnTo>
                  <a:lnTo>
                    <a:pt x="692" y="502"/>
                  </a:lnTo>
                  <a:lnTo>
                    <a:pt x="690" y="504"/>
                  </a:lnTo>
                  <a:lnTo>
                    <a:pt x="686" y="506"/>
                  </a:lnTo>
                  <a:lnTo>
                    <a:pt x="686" y="506"/>
                  </a:lnTo>
                  <a:lnTo>
                    <a:pt x="684" y="508"/>
                  </a:lnTo>
                  <a:lnTo>
                    <a:pt x="682" y="508"/>
                  </a:lnTo>
                  <a:lnTo>
                    <a:pt x="682" y="510"/>
                  </a:lnTo>
                  <a:lnTo>
                    <a:pt x="682" y="510"/>
                  </a:lnTo>
                  <a:lnTo>
                    <a:pt x="682" y="512"/>
                  </a:lnTo>
                  <a:lnTo>
                    <a:pt x="682" y="512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20"/>
                  </a:lnTo>
                  <a:lnTo>
                    <a:pt x="684" y="522"/>
                  </a:lnTo>
                  <a:lnTo>
                    <a:pt x="684" y="524"/>
                  </a:lnTo>
                  <a:lnTo>
                    <a:pt x="684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2" y="530"/>
                  </a:lnTo>
                  <a:lnTo>
                    <a:pt x="682" y="532"/>
                  </a:lnTo>
                  <a:lnTo>
                    <a:pt x="680" y="532"/>
                  </a:lnTo>
                  <a:lnTo>
                    <a:pt x="678" y="534"/>
                  </a:lnTo>
                  <a:lnTo>
                    <a:pt x="676" y="536"/>
                  </a:lnTo>
                  <a:lnTo>
                    <a:pt x="674" y="538"/>
                  </a:lnTo>
                  <a:lnTo>
                    <a:pt x="672" y="538"/>
                  </a:lnTo>
                  <a:lnTo>
                    <a:pt x="670" y="538"/>
                  </a:lnTo>
                  <a:lnTo>
                    <a:pt x="668" y="538"/>
                  </a:lnTo>
                  <a:lnTo>
                    <a:pt x="668" y="538"/>
                  </a:lnTo>
                  <a:lnTo>
                    <a:pt x="664" y="538"/>
                  </a:lnTo>
                  <a:lnTo>
                    <a:pt x="664" y="538"/>
                  </a:lnTo>
                  <a:lnTo>
                    <a:pt x="662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58" y="542"/>
                  </a:lnTo>
                  <a:lnTo>
                    <a:pt x="658" y="542"/>
                  </a:lnTo>
                  <a:lnTo>
                    <a:pt x="658" y="544"/>
                  </a:lnTo>
                  <a:lnTo>
                    <a:pt x="658" y="546"/>
                  </a:lnTo>
                  <a:lnTo>
                    <a:pt x="658" y="548"/>
                  </a:lnTo>
                  <a:lnTo>
                    <a:pt x="658" y="550"/>
                  </a:lnTo>
                  <a:lnTo>
                    <a:pt x="658" y="552"/>
                  </a:lnTo>
                  <a:lnTo>
                    <a:pt x="658" y="552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6" y="556"/>
                  </a:lnTo>
                  <a:lnTo>
                    <a:pt x="656" y="556"/>
                  </a:lnTo>
                  <a:lnTo>
                    <a:pt x="654" y="556"/>
                  </a:lnTo>
                  <a:lnTo>
                    <a:pt x="654" y="556"/>
                  </a:lnTo>
                  <a:lnTo>
                    <a:pt x="652" y="556"/>
                  </a:lnTo>
                  <a:lnTo>
                    <a:pt x="650" y="558"/>
                  </a:lnTo>
                  <a:lnTo>
                    <a:pt x="648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60"/>
                  </a:lnTo>
                  <a:lnTo>
                    <a:pt x="646" y="560"/>
                  </a:lnTo>
                  <a:lnTo>
                    <a:pt x="644" y="562"/>
                  </a:lnTo>
                  <a:lnTo>
                    <a:pt x="644" y="564"/>
                  </a:lnTo>
                  <a:lnTo>
                    <a:pt x="644" y="566"/>
                  </a:lnTo>
                  <a:lnTo>
                    <a:pt x="644" y="568"/>
                  </a:lnTo>
                  <a:lnTo>
                    <a:pt x="644" y="570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2" y="574"/>
                  </a:lnTo>
                  <a:lnTo>
                    <a:pt x="642" y="574"/>
                  </a:lnTo>
                  <a:lnTo>
                    <a:pt x="640" y="576"/>
                  </a:lnTo>
                  <a:lnTo>
                    <a:pt x="638" y="576"/>
                  </a:lnTo>
                  <a:lnTo>
                    <a:pt x="636" y="576"/>
                  </a:lnTo>
                  <a:lnTo>
                    <a:pt x="632" y="578"/>
                  </a:lnTo>
                  <a:lnTo>
                    <a:pt x="628" y="578"/>
                  </a:lnTo>
                  <a:lnTo>
                    <a:pt x="624" y="580"/>
                  </a:lnTo>
                  <a:lnTo>
                    <a:pt x="620" y="580"/>
                  </a:lnTo>
                  <a:lnTo>
                    <a:pt x="618" y="580"/>
                  </a:lnTo>
                  <a:lnTo>
                    <a:pt x="616" y="580"/>
                  </a:lnTo>
                  <a:lnTo>
                    <a:pt x="614" y="580"/>
                  </a:lnTo>
                  <a:lnTo>
                    <a:pt x="608" y="578"/>
                  </a:lnTo>
                  <a:lnTo>
                    <a:pt x="604" y="578"/>
                  </a:lnTo>
                  <a:lnTo>
                    <a:pt x="602" y="578"/>
                  </a:lnTo>
                  <a:lnTo>
                    <a:pt x="600" y="578"/>
                  </a:lnTo>
                  <a:lnTo>
                    <a:pt x="596" y="578"/>
                  </a:lnTo>
                  <a:lnTo>
                    <a:pt x="594" y="578"/>
                  </a:lnTo>
                  <a:lnTo>
                    <a:pt x="590" y="580"/>
                  </a:lnTo>
                  <a:lnTo>
                    <a:pt x="588" y="580"/>
                  </a:lnTo>
                  <a:lnTo>
                    <a:pt x="584" y="582"/>
                  </a:lnTo>
                  <a:lnTo>
                    <a:pt x="582" y="582"/>
                  </a:lnTo>
                  <a:lnTo>
                    <a:pt x="578" y="584"/>
                  </a:lnTo>
                  <a:lnTo>
                    <a:pt x="576" y="586"/>
                  </a:lnTo>
                  <a:lnTo>
                    <a:pt x="574" y="586"/>
                  </a:lnTo>
                  <a:lnTo>
                    <a:pt x="572" y="588"/>
                  </a:lnTo>
                  <a:lnTo>
                    <a:pt x="568" y="592"/>
                  </a:lnTo>
                  <a:lnTo>
                    <a:pt x="564" y="594"/>
                  </a:lnTo>
                  <a:lnTo>
                    <a:pt x="560" y="598"/>
                  </a:lnTo>
                  <a:lnTo>
                    <a:pt x="554" y="602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0" y="608"/>
                  </a:lnTo>
                  <a:lnTo>
                    <a:pt x="548" y="610"/>
                  </a:lnTo>
                  <a:lnTo>
                    <a:pt x="546" y="610"/>
                  </a:lnTo>
                  <a:lnTo>
                    <a:pt x="546" y="612"/>
                  </a:lnTo>
                  <a:lnTo>
                    <a:pt x="546" y="612"/>
                  </a:lnTo>
                  <a:lnTo>
                    <a:pt x="544" y="612"/>
                  </a:lnTo>
                  <a:lnTo>
                    <a:pt x="544" y="612"/>
                  </a:lnTo>
                  <a:lnTo>
                    <a:pt x="542" y="612"/>
                  </a:lnTo>
                  <a:lnTo>
                    <a:pt x="542" y="610"/>
                  </a:lnTo>
                  <a:lnTo>
                    <a:pt x="542" y="610"/>
                  </a:lnTo>
                  <a:lnTo>
                    <a:pt x="542" y="608"/>
                  </a:lnTo>
                  <a:lnTo>
                    <a:pt x="540" y="608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40" y="600"/>
                  </a:lnTo>
                  <a:lnTo>
                    <a:pt x="540" y="596"/>
                  </a:lnTo>
                  <a:lnTo>
                    <a:pt x="540" y="594"/>
                  </a:lnTo>
                  <a:lnTo>
                    <a:pt x="538" y="594"/>
                  </a:lnTo>
                  <a:lnTo>
                    <a:pt x="538" y="592"/>
                  </a:lnTo>
                  <a:lnTo>
                    <a:pt x="538" y="592"/>
                  </a:lnTo>
                  <a:lnTo>
                    <a:pt x="536" y="590"/>
                  </a:lnTo>
                  <a:lnTo>
                    <a:pt x="536" y="590"/>
                  </a:lnTo>
                  <a:lnTo>
                    <a:pt x="534" y="588"/>
                  </a:lnTo>
                  <a:lnTo>
                    <a:pt x="534" y="588"/>
                  </a:lnTo>
                  <a:lnTo>
                    <a:pt x="532" y="588"/>
                  </a:lnTo>
                  <a:lnTo>
                    <a:pt x="532" y="586"/>
                  </a:lnTo>
                  <a:lnTo>
                    <a:pt x="530" y="586"/>
                  </a:lnTo>
                  <a:lnTo>
                    <a:pt x="530" y="586"/>
                  </a:lnTo>
                  <a:lnTo>
                    <a:pt x="528" y="586"/>
                  </a:lnTo>
                  <a:lnTo>
                    <a:pt x="528" y="588"/>
                  </a:lnTo>
                  <a:lnTo>
                    <a:pt x="528" y="588"/>
                  </a:lnTo>
                  <a:lnTo>
                    <a:pt x="526" y="588"/>
                  </a:lnTo>
                  <a:lnTo>
                    <a:pt x="526" y="590"/>
                  </a:lnTo>
                  <a:lnTo>
                    <a:pt x="526" y="592"/>
                  </a:lnTo>
                  <a:lnTo>
                    <a:pt x="524" y="592"/>
                  </a:lnTo>
                  <a:lnTo>
                    <a:pt x="524" y="596"/>
                  </a:lnTo>
                  <a:lnTo>
                    <a:pt x="524" y="598"/>
                  </a:lnTo>
                  <a:lnTo>
                    <a:pt x="522" y="602"/>
                  </a:lnTo>
                  <a:lnTo>
                    <a:pt x="522" y="604"/>
                  </a:lnTo>
                  <a:lnTo>
                    <a:pt x="520" y="600"/>
                  </a:lnTo>
                  <a:lnTo>
                    <a:pt x="518" y="596"/>
                  </a:lnTo>
                  <a:lnTo>
                    <a:pt x="514" y="590"/>
                  </a:lnTo>
                  <a:lnTo>
                    <a:pt x="512" y="586"/>
                  </a:lnTo>
                  <a:lnTo>
                    <a:pt x="508" y="580"/>
                  </a:lnTo>
                  <a:lnTo>
                    <a:pt x="506" y="578"/>
                  </a:lnTo>
                  <a:lnTo>
                    <a:pt x="504" y="576"/>
                  </a:lnTo>
                  <a:lnTo>
                    <a:pt x="502" y="574"/>
                  </a:lnTo>
                  <a:lnTo>
                    <a:pt x="502" y="572"/>
                  </a:lnTo>
                  <a:lnTo>
                    <a:pt x="500" y="572"/>
                  </a:lnTo>
                  <a:lnTo>
                    <a:pt x="498" y="572"/>
                  </a:lnTo>
                  <a:lnTo>
                    <a:pt x="496" y="570"/>
                  </a:lnTo>
                  <a:lnTo>
                    <a:pt x="494" y="568"/>
                  </a:lnTo>
                  <a:lnTo>
                    <a:pt x="490" y="568"/>
                  </a:lnTo>
                  <a:lnTo>
                    <a:pt x="488" y="566"/>
                  </a:lnTo>
                  <a:lnTo>
                    <a:pt x="484" y="566"/>
                  </a:lnTo>
                  <a:lnTo>
                    <a:pt x="478" y="566"/>
                  </a:lnTo>
                  <a:lnTo>
                    <a:pt x="476" y="564"/>
                  </a:lnTo>
                  <a:lnTo>
                    <a:pt x="470" y="564"/>
                  </a:lnTo>
                  <a:lnTo>
                    <a:pt x="466" y="564"/>
                  </a:lnTo>
                  <a:lnTo>
                    <a:pt x="464" y="564"/>
                  </a:lnTo>
                  <a:lnTo>
                    <a:pt x="464" y="566"/>
                  </a:lnTo>
                  <a:lnTo>
                    <a:pt x="462" y="566"/>
                  </a:lnTo>
                  <a:lnTo>
                    <a:pt x="460" y="566"/>
                  </a:lnTo>
                  <a:lnTo>
                    <a:pt x="458" y="568"/>
                  </a:lnTo>
                  <a:lnTo>
                    <a:pt x="454" y="570"/>
                  </a:lnTo>
                  <a:lnTo>
                    <a:pt x="450" y="572"/>
                  </a:lnTo>
                  <a:lnTo>
                    <a:pt x="444" y="576"/>
                  </a:lnTo>
                  <a:lnTo>
                    <a:pt x="440" y="578"/>
                  </a:lnTo>
                  <a:lnTo>
                    <a:pt x="440" y="578"/>
                  </a:lnTo>
                  <a:lnTo>
                    <a:pt x="436" y="580"/>
                  </a:lnTo>
                  <a:lnTo>
                    <a:pt x="434" y="580"/>
                  </a:lnTo>
                  <a:lnTo>
                    <a:pt x="432" y="580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4"/>
                  </a:lnTo>
                  <a:lnTo>
                    <a:pt x="428" y="584"/>
                  </a:lnTo>
                  <a:lnTo>
                    <a:pt x="430" y="586"/>
                  </a:lnTo>
                  <a:lnTo>
                    <a:pt x="430" y="586"/>
                  </a:lnTo>
                  <a:lnTo>
                    <a:pt x="430" y="588"/>
                  </a:lnTo>
                  <a:lnTo>
                    <a:pt x="430" y="590"/>
                  </a:lnTo>
                  <a:lnTo>
                    <a:pt x="432" y="592"/>
                  </a:lnTo>
                  <a:lnTo>
                    <a:pt x="432" y="594"/>
                  </a:lnTo>
                  <a:lnTo>
                    <a:pt x="432" y="596"/>
                  </a:lnTo>
                  <a:lnTo>
                    <a:pt x="432" y="596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0" y="600"/>
                  </a:lnTo>
                  <a:lnTo>
                    <a:pt x="428" y="600"/>
                  </a:lnTo>
                  <a:lnTo>
                    <a:pt x="428" y="600"/>
                  </a:lnTo>
                  <a:lnTo>
                    <a:pt x="426" y="600"/>
                  </a:lnTo>
                  <a:lnTo>
                    <a:pt x="424" y="600"/>
                  </a:lnTo>
                  <a:lnTo>
                    <a:pt x="420" y="600"/>
                  </a:lnTo>
                  <a:lnTo>
                    <a:pt x="418" y="600"/>
                  </a:lnTo>
                  <a:lnTo>
                    <a:pt x="414" y="600"/>
                  </a:lnTo>
                  <a:lnTo>
                    <a:pt x="412" y="600"/>
                  </a:lnTo>
                  <a:lnTo>
                    <a:pt x="412" y="600"/>
                  </a:lnTo>
                  <a:lnTo>
                    <a:pt x="410" y="596"/>
                  </a:lnTo>
                  <a:lnTo>
                    <a:pt x="410" y="594"/>
                  </a:lnTo>
                  <a:lnTo>
                    <a:pt x="410" y="592"/>
                  </a:lnTo>
                  <a:lnTo>
                    <a:pt x="408" y="592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6" y="590"/>
                  </a:lnTo>
                  <a:lnTo>
                    <a:pt x="406" y="590"/>
                  </a:lnTo>
                  <a:lnTo>
                    <a:pt x="404" y="590"/>
                  </a:lnTo>
                  <a:lnTo>
                    <a:pt x="400" y="590"/>
                  </a:lnTo>
                  <a:lnTo>
                    <a:pt x="398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4" y="588"/>
                  </a:lnTo>
                  <a:lnTo>
                    <a:pt x="394" y="588"/>
                  </a:lnTo>
                  <a:lnTo>
                    <a:pt x="394" y="586"/>
                  </a:lnTo>
                  <a:lnTo>
                    <a:pt x="392" y="586"/>
                  </a:lnTo>
                  <a:lnTo>
                    <a:pt x="392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2" y="576"/>
                  </a:lnTo>
                  <a:lnTo>
                    <a:pt x="392" y="570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4"/>
                  </a:lnTo>
                  <a:lnTo>
                    <a:pt x="390" y="560"/>
                  </a:lnTo>
                  <a:lnTo>
                    <a:pt x="388" y="558"/>
                  </a:lnTo>
                  <a:lnTo>
                    <a:pt x="388" y="556"/>
                  </a:lnTo>
                  <a:lnTo>
                    <a:pt x="386" y="554"/>
                  </a:lnTo>
                  <a:lnTo>
                    <a:pt x="386" y="552"/>
                  </a:lnTo>
                  <a:lnTo>
                    <a:pt x="384" y="550"/>
                  </a:lnTo>
                  <a:lnTo>
                    <a:pt x="384" y="550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76" y="548"/>
                  </a:lnTo>
                  <a:lnTo>
                    <a:pt x="374" y="548"/>
                  </a:lnTo>
                  <a:lnTo>
                    <a:pt x="372" y="548"/>
                  </a:lnTo>
                  <a:lnTo>
                    <a:pt x="370" y="548"/>
                  </a:lnTo>
                  <a:lnTo>
                    <a:pt x="368" y="548"/>
                  </a:lnTo>
                  <a:lnTo>
                    <a:pt x="368" y="548"/>
                  </a:lnTo>
                  <a:lnTo>
                    <a:pt x="368" y="546"/>
                  </a:lnTo>
                  <a:lnTo>
                    <a:pt x="366" y="546"/>
                  </a:lnTo>
                  <a:lnTo>
                    <a:pt x="366" y="546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66" y="540"/>
                  </a:lnTo>
                  <a:lnTo>
                    <a:pt x="366" y="538"/>
                  </a:lnTo>
                  <a:lnTo>
                    <a:pt x="366" y="536"/>
                  </a:lnTo>
                  <a:lnTo>
                    <a:pt x="368" y="534"/>
                  </a:lnTo>
                  <a:lnTo>
                    <a:pt x="368" y="534"/>
                  </a:lnTo>
                  <a:lnTo>
                    <a:pt x="368" y="532"/>
                  </a:lnTo>
                  <a:lnTo>
                    <a:pt x="370" y="532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8" y="526"/>
                  </a:lnTo>
                  <a:lnTo>
                    <a:pt x="380" y="524"/>
                  </a:lnTo>
                  <a:lnTo>
                    <a:pt x="382" y="520"/>
                  </a:lnTo>
                  <a:lnTo>
                    <a:pt x="382" y="518"/>
                  </a:lnTo>
                  <a:lnTo>
                    <a:pt x="384" y="516"/>
                  </a:lnTo>
                  <a:lnTo>
                    <a:pt x="384" y="516"/>
                  </a:lnTo>
                  <a:lnTo>
                    <a:pt x="384" y="514"/>
                  </a:lnTo>
                  <a:lnTo>
                    <a:pt x="384" y="512"/>
                  </a:lnTo>
                  <a:lnTo>
                    <a:pt x="384" y="512"/>
                  </a:lnTo>
                  <a:lnTo>
                    <a:pt x="384" y="510"/>
                  </a:lnTo>
                  <a:lnTo>
                    <a:pt x="382" y="508"/>
                  </a:lnTo>
                  <a:lnTo>
                    <a:pt x="382" y="506"/>
                  </a:lnTo>
                  <a:lnTo>
                    <a:pt x="380" y="500"/>
                  </a:lnTo>
                  <a:lnTo>
                    <a:pt x="378" y="498"/>
                  </a:lnTo>
                  <a:lnTo>
                    <a:pt x="378" y="494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0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2" y="488"/>
                  </a:lnTo>
                  <a:lnTo>
                    <a:pt x="372" y="488"/>
                  </a:lnTo>
                  <a:lnTo>
                    <a:pt x="370" y="488"/>
                  </a:lnTo>
                  <a:lnTo>
                    <a:pt x="368" y="488"/>
                  </a:lnTo>
                  <a:lnTo>
                    <a:pt x="364" y="488"/>
                  </a:lnTo>
                  <a:lnTo>
                    <a:pt x="362" y="490"/>
                  </a:lnTo>
                  <a:lnTo>
                    <a:pt x="360" y="490"/>
                  </a:lnTo>
                  <a:lnTo>
                    <a:pt x="358" y="490"/>
                  </a:lnTo>
                  <a:lnTo>
                    <a:pt x="356" y="488"/>
                  </a:lnTo>
                  <a:lnTo>
                    <a:pt x="354" y="484"/>
                  </a:lnTo>
                  <a:lnTo>
                    <a:pt x="352" y="482"/>
                  </a:lnTo>
                  <a:lnTo>
                    <a:pt x="350" y="480"/>
                  </a:lnTo>
                  <a:lnTo>
                    <a:pt x="350" y="478"/>
                  </a:lnTo>
                  <a:lnTo>
                    <a:pt x="348" y="476"/>
                  </a:lnTo>
                  <a:lnTo>
                    <a:pt x="346" y="474"/>
                  </a:lnTo>
                  <a:lnTo>
                    <a:pt x="344" y="474"/>
                  </a:lnTo>
                  <a:lnTo>
                    <a:pt x="342" y="472"/>
                  </a:lnTo>
                  <a:lnTo>
                    <a:pt x="340" y="470"/>
                  </a:lnTo>
                  <a:lnTo>
                    <a:pt x="338" y="470"/>
                  </a:lnTo>
                  <a:lnTo>
                    <a:pt x="336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28" y="466"/>
                  </a:lnTo>
                  <a:lnTo>
                    <a:pt x="326" y="466"/>
                  </a:lnTo>
                  <a:lnTo>
                    <a:pt x="322" y="466"/>
                  </a:lnTo>
                  <a:lnTo>
                    <a:pt x="320" y="466"/>
                  </a:lnTo>
                  <a:lnTo>
                    <a:pt x="316" y="466"/>
                  </a:lnTo>
                  <a:lnTo>
                    <a:pt x="314" y="466"/>
                  </a:lnTo>
                  <a:lnTo>
                    <a:pt x="310" y="466"/>
                  </a:lnTo>
                  <a:lnTo>
                    <a:pt x="308" y="466"/>
                  </a:lnTo>
                  <a:lnTo>
                    <a:pt x="306" y="468"/>
                  </a:lnTo>
                  <a:lnTo>
                    <a:pt x="304" y="468"/>
                  </a:lnTo>
                  <a:lnTo>
                    <a:pt x="302" y="470"/>
                  </a:lnTo>
                  <a:lnTo>
                    <a:pt x="300" y="472"/>
                  </a:lnTo>
                  <a:lnTo>
                    <a:pt x="296" y="472"/>
                  </a:lnTo>
                  <a:lnTo>
                    <a:pt x="294" y="474"/>
                  </a:lnTo>
                  <a:lnTo>
                    <a:pt x="292" y="476"/>
                  </a:lnTo>
                  <a:lnTo>
                    <a:pt x="290" y="476"/>
                  </a:lnTo>
                  <a:lnTo>
                    <a:pt x="290" y="478"/>
                  </a:lnTo>
                  <a:lnTo>
                    <a:pt x="288" y="480"/>
                  </a:lnTo>
                  <a:lnTo>
                    <a:pt x="286" y="484"/>
                  </a:lnTo>
                  <a:lnTo>
                    <a:pt x="284" y="488"/>
                  </a:lnTo>
                  <a:lnTo>
                    <a:pt x="280" y="488"/>
                  </a:lnTo>
                  <a:lnTo>
                    <a:pt x="274" y="488"/>
                  </a:lnTo>
                  <a:lnTo>
                    <a:pt x="270" y="488"/>
                  </a:lnTo>
                  <a:lnTo>
                    <a:pt x="266" y="488"/>
                  </a:lnTo>
                  <a:lnTo>
                    <a:pt x="262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8" y="488"/>
                  </a:lnTo>
                  <a:lnTo>
                    <a:pt x="254" y="486"/>
                  </a:lnTo>
                  <a:lnTo>
                    <a:pt x="250" y="484"/>
                  </a:lnTo>
                  <a:lnTo>
                    <a:pt x="246" y="482"/>
                  </a:lnTo>
                  <a:lnTo>
                    <a:pt x="244" y="480"/>
                  </a:lnTo>
                  <a:lnTo>
                    <a:pt x="236" y="494"/>
                  </a:lnTo>
                  <a:lnTo>
                    <a:pt x="230" y="492"/>
                  </a:lnTo>
                  <a:lnTo>
                    <a:pt x="226" y="490"/>
                  </a:lnTo>
                  <a:lnTo>
                    <a:pt x="224" y="490"/>
                  </a:lnTo>
                  <a:lnTo>
                    <a:pt x="222" y="490"/>
                  </a:lnTo>
                  <a:lnTo>
                    <a:pt x="218" y="490"/>
                  </a:lnTo>
                  <a:lnTo>
                    <a:pt x="214" y="488"/>
                  </a:lnTo>
                  <a:lnTo>
                    <a:pt x="206" y="488"/>
                  </a:lnTo>
                  <a:lnTo>
                    <a:pt x="202" y="488"/>
                  </a:lnTo>
                  <a:lnTo>
                    <a:pt x="196" y="488"/>
                  </a:lnTo>
                  <a:lnTo>
                    <a:pt x="194" y="488"/>
                  </a:lnTo>
                  <a:lnTo>
                    <a:pt x="192" y="488"/>
                  </a:lnTo>
                  <a:lnTo>
                    <a:pt x="190" y="488"/>
                  </a:lnTo>
                  <a:lnTo>
                    <a:pt x="188" y="486"/>
                  </a:lnTo>
                  <a:lnTo>
                    <a:pt x="186" y="486"/>
                  </a:lnTo>
                  <a:lnTo>
                    <a:pt x="182" y="484"/>
                  </a:lnTo>
                  <a:lnTo>
                    <a:pt x="176" y="480"/>
                  </a:lnTo>
                  <a:lnTo>
                    <a:pt x="172" y="478"/>
                  </a:lnTo>
                  <a:lnTo>
                    <a:pt x="170" y="476"/>
                  </a:lnTo>
                  <a:lnTo>
                    <a:pt x="168" y="476"/>
                  </a:lnTo>
                  <a:lnTo>
                    <a:pt x="166" y="476"/>
                  </a:lnTo>
                  <a:lnTo>
                    <a:pt x="164" y="474"/>
                  </a:lnTo>
                  <a:lnTo>
                    <a:pt x="164" y="474"/>
                  </a:lnTo>
                  <a:lnTo>
                    <a:pt x="164" y="472"/>
                  </a:lnTo>
                  <a:lnTo>
                    <a:pt x="164" y="472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64" y="466"/>
                  </a:lnTo>
                  <a:lnTo>
                    <a:pt x="164" y="464"/>
                  </a:lnTo>
                  <a:lnTo>
                    <a:pt x="164" y="462"/>
                  </a:lnTo>
                  <a:lnTo>
                    <a:pt x="164" y="460"/>
                  </a:lnTo>
                  <a:lnTo>
                    <a:pt x="164" y="460"/>
                  </a:lnTo>
                  <a:lnTo>
                    <a:pt x="164" y="458"/>
                  </a:lnTo>
                  <a:lnTo>
                    <a:pt x="164" y="458"/>
                  </a:lnTo>
                  <a:lnTo>
                    <a:pt x="164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8"/>
                  </a:lnTo>
                  <a:lnTo>
                    <a:pt x="160" y="458"/>
                  </a:lnTo>
                  <a:lnTo>
                    <a:pt x="160" y="460"/>
                  </a:lnTo>
                  <a:lnTo>
                    <a:pt x="160" y="462"/>
                  </a:lnTo>
                  <a:lnTo>
                    <a:pt x="160" y="464"/>
                  </a:lnTo>
                  <a:lnTo>
                    <a:pt x="160" y="464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4" y="466"/>
                  </a:lnTo>
                  <a:lnTo>
                    <a:pt x="152" y="466"/>
                  </a:lnTo>
                  <a:lnTo>
                    <a:pt x="150" y="464"/>
                  </a:lnTo>
                  <a:lnTo>
                    <a:pt x="148" y="464"/>
                  </a:lnTo>
                  <a:lnTo>
                    <a:pt x="146" y="462"/>
                  </a:lnTo>
                  <a:lnTo>
                    <a:pt x="142" y="460"/>
                  </a:lnTo>
                  <a:lnTo>
                    <a:pt x="140" y="458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2" y="450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6" y="446"/>
                  </a:lnTo>
                  <a:lnTo>
                    <a:pt x="124" y="446"/>
                  </a:lnTo>
                  <a:lnTo>
                    <a:pt x="120" y="446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2" y="446"/>
                  </a:lnTo>
                  <a:lnTo>
                    <a:pt x="108" y="442"/>
                  </a:lnTo>
                  <a:lnTo>
                    <a:pt x="106" y="440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4"/>
                  </a:lnTo>
                  <a:lnTo>
                    <a:pt x="96" y="434"/>
                  </a:lnTo>
                  <a:lnTo>
                    <a:pt x="92" y="434"/>
                  </a:lnTo>
                  <a:lnTo>
                    <a:pt x="90" y="432"/>
                  </a:lnTo>
                  <a:lnTo>
                    <a:pt x="86" y="432"/>
                  </a:lnTo>
                  <a:lnTo>
                    <a:pt x="84" y="432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0" y="430"/>
                  </a:lnTo>
                  <a:lnTo>
                    <a:pt x="80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78" y="424"/>
                  </a:lnTo>
                  <a:lnTo>
                    <a:pt x="78" y="422"/>
                  </a:lnTo>
                  <a:lnTo>
                    <a:pt x="78" y="422"/>
                  </a:lnTo>
                  <a:lnTo>
                    <a:pt x="78" y="418"/>
                  </a:lnTo>
                  <a:lnTo>
                    <a:pt x="80" y="414"/>
                  </a:lnTo>
                  <a:lnTo>
                    <a:pt x="80" y="410"/>
                  </a:lnTo>
                  <a:lnTo>
                    <a:pt x="80" y="408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80" y="404"/>
                  </a:lnTo>
                  <a:lnTo>
                    <a:pt x="78" y="402"/>
                  </a:lnTo>
                  <a:lnTo>
                    <a:pt x="78" y="402"/>
                  </a:lnTo>
                  <a:lnTo>
                    <a:pt x="76" y="400"/>
                  </a:lnTo>
                  <a:lnTo>
                    <a:pt x="74" y="398"/>
                  </a:lnTo>
                  <a:lnTo>
                    <a:pt x="72" y="398"/>
                  </a:lnTo>
                  <a:lnTo>
                    <a:pt x="72" y="396"/>
                  </a:lnTo>
                  <a:lnTo>
                    <a:pt x="70" y="396"/>
                  </a:lnTo>
                  <a:lnTo>
                    <a:pt x="68" y="396"/>
                  </a:lnTo>
                  <a:lnTo>
                    <a:pt x="66" y="394"/>
                  </a:lnTo>
                  <a:lnTo>
                    <a:pt x="64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58" y="394"/>
                  </a:lnTo>
                  <a:lnTo>
                    <a:pt x="56" y="394"/>
                  </a:lnTo>
                  <a:lnTo>
                    <a:pt x="54" y="394"/>
                  </a:lnTo>
                  <a:lnTo>
                    <a:pt x="52" y="394"/>
                  </a:lnTo>
                  <a:lnTo>
                    <a:pt x="50" y="394"/>
                  </a:lnTo>
                  <a:lnTo>
                    <a:pt x="50" y="394"/>
                  </a:lnTo>
                  <a:lnTo>
                    <a:pt x="46" y="396"/>
                  </a:lnTo>
                  <a:lnTo>
                    <a:pt x="42" y="398"/>
                  </a:lnTo>
                  <a:lnTo>
                    <a:pt x="40" y="400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06"/>
                  </a:lnTo>
                  <a:lnTo>
                    <a:pt x="26" y="402"/>
                  </a:lnTo>
                  <a:lnTo>
                    <a:pt x="22" y="402"/>
                  </a:lnTo>
                  <a:lnTo>
                    <a:pt x="20" y="400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18" y="396"/>
                  </a:lnTo>
                  <a:lnTo>
                    <a:pt x="18" y="396"/>
                  </a:lnTo>
                  <a:lnTo>
                    <a:pt x="18" y="394"/>
                  </a:lnTo>
                  <a:lnTo>
                    <a:pt x="18" y="394"/>
                  </a:lnTo>
                  <a:lnTo>
                    <a:pt x="18" y="392"/>
                  </a:lnTo>
                  <a:lnTo>
                    <a:pt x="18" y="390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20" y="380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76"/>
                  </a:lnTo>
                  <a:lnTo>
                    <a:pt x="18" y="376"/>
                  </a:lnTo>
                  <a:lnTo>
                    <a:pt x="18" y="374"/>
                  </a:lnTo>
                  <a:lnTo>
                    <a:pt x="16" y="372"/>
                  </a:lnTo>
                  <a:lnTo>
                    <a:pt x="14" y="370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4"/>
                  </a:lnTo>
                  <a:lnTo>
                    <a:pt x="12" y="362"/>
                  </a:lnTo>
                  <a:lnTo>
                    <a:pt x="12" y="360"/>
                  </a:lnTo>
                  <a:lnTo>
                    <a:pt x="12" y="358"/>
                  </a:lnTo>
                  <a:lnTo>
                    <a:pt x="14" y="354"/>
                  </a:lnTo>
                  <a:lnTo>
                    <a:pt x="14" y="352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18" y="326"/>
                  </a:lnTo>
                  <a:lnTo>
                    <a:pt x="18" y="322"/>
                  </a:lnTo>
                  <a:lnTo>
                    <a:pt x="20" y="320"/>
                  </a:lnTo>
                  <a:lnTo>
                    <a:pt x="20" y="318"/>
                  </a:lnTo>
                  <a:lnTo>
                    <a:pt x="18" y="318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6" y="316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4" y="318"/>
                  </a:lnTo>
                  <a:lnTo>
                    <a:pt x="14" y="318"/>
                  </a:lnTo>
                  <a:lnTo>
                    <a:pt x="12" y="316"/>
                  </a:lnTo>
                  <a:lnTo>
                    <a:pt x="8" y="316"/>
                  </a:lnTo>
                  <a:lnTo>
                    <a:pt x="6" y="314"/>
                  </a:lnTo>
                  <a:lnTo>
                    <a:pt x="4" y="312"/>
                  </a:lnTo>
                  <a:lnTo>
                    <a:pt x="2" y="312"/>
                  </a:lnTo>
                  <a:lnTo>
                    <a:pt x="2" y="31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304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92"/>
                  </a:lnTo>
                  <a:lnTo>
                    <a:pt x="0" y="290"/>
                  </a:lnTo>
                  <a:lnTo>
                    <a:pt x="2" y="288"/>
                  </a:lnTo>
                  <a:lnTo>
                    <a:pt x="2" y="284"/>
                  </a:lnTo>
                  <a:lnTo>
                    <a:pt x="4" y="284"/>
                  </a:lnTo>
                  <a:lnTo>
                    <a:pt x="4" y="282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8" y="278"/>
                  </a:lnTo>
                  <a:lnTo>
                    <a:pt x="20" y="278"/>
                  </a:lnTo>
                  <a:lnTo>
                    <a:pt x="22" y="280"/>
                  </a:lnTo>
                  <a:lnTo>
                    <a:pt x="24" y="280"/>
                  </a:lnTo>
                  <a:lnTo>
                    <a:pt x="26" y="284"/>
                  </a:lnTo>
                  <a:lnTo>
                    <a:pt x="30" y="286"/>
                  </a:lnTo>
                  <a:lnTo>
                    <a:pt x="32" y="288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8" y="288"/>
                  </a:lnTo>
                  <a:lnTo>
                    <a:pt x="40" y="284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2" y="280"/>
                  </a:lnTo>
                  <a:lnTo>
                    <a:pt x="40" y="278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4" y="272"/>
                  </a:lnTo>
                  <a:lnTo>
                    <a:pt x="46" y="272"/>
                  </a:lnTo>
                  <a:lnTo>
                    <a:pt x="46" y="270"/>
                  </a:lnTo>
                  <a:lnTo>
                    <a:pt x="48" y="270"/>
                  </a:lnTo>
                  <a:lnTo>
                    <a:pt x="52" y="270"/>
                  </a:lnTo>
                  <a:lnTo>
                    <a:pt x="56" y="270"/>
                  </a:lnTo>
                  <a:lnTo>
                    <a:pt x="60" y="270"/>
                  </a:lnTo>
                  <a:lnTo>
                    <a:pt x="62" y="270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6" y="268"/>
                  </a:lnTo>
                  <a:lnTo>
                    <a:pt x="66" y="268"/>
                  </a:lnTo>
                  <a:lnTo>
                    <a:pt x="66" y="266"/>
                  </a:lnTo>
                  <a:lnTo>
                    <a:pt x="68" y="264"/>
                  </a:lnTo>
                  <a:lnTo>
                    <a:pt x="70" y="262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8" y="256"/>
                  </a:lnTo>
                  <a:lnTo>
                    <a:pt x="80" y="256"/>
                  </a:lnTo>
                  <a:lnTo>
                    <a:pt x="82" y="256"/>
                  </a:lnTo>
                  <a:lnTo>
                    <a:pt x="82" y="256"/>
                  </a:lnTo>
                  <a:lnTo>
                    <a:pt x="82" y="254"/>
                  </a:lnTo>
                  <a:lnTo>
                    <a:pt x="82" y="252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6" y="246"/>
                  </a:lnTo>
                  <a:lnTo>
                    <a:pt x="86" y="244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6" y="220"/>
                  </a:lnTo>
                  <a:lnTo>
                    <a:pt x="84" y="218"/>
                  </a:lnTo>
                  <a:lnTo>
                    <a:pt x="84" y="216"/>
                  </a:lnTo>
                  <a:lnTo>
                    <a:pt x="84" y="214"/>
                  </a:lnTo>
                  <a:lnTo>
                    <a:pt x="82" y="214"/>
                  </a:lnTo>
                  <a:lnTo>
                    <a:pt x="82" y="214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4" y="212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8"/>
                  </a:lnTo>
                  <a:lnTo>
                    <a:pt x="84" y="198"/>
                  </a:lnTo>
                  <a:lnTo>
                    <a:pt x="88" y="196"/>
                  </a:lnTo>
                  <a:lnTo>
                    <a:pt x="94" y="196"/>
                  </a:lnTo>
                  <a:lnTo>
                    <a:pt x="98" y="196"/>
                  </a:lnTo>
                  <a:lnTo>
                    <a:pt x="102" y="196"/>
                  </a:lnTo>
                  <a:lnTo>
                    <a:pt x="106" y="196"/>
                  </a:lnTo>
                  <a:lnTo>
                    <a:pt x="108" y="192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0" y="188"/>
                  </a:lnTo>
                  <a:lnTo>
                    <a:pt x="112" y="186"/>
                  </a:lnTo>
                  <a:lnTo>
                    <a:pt x="112" y="186"/>
                  </a:lnTo>
                  <a:lnTo>
                    <a:pt x="112" y="184"/>
                  </a:lnTo>
                  <a:lnTo>
                    <a:pt x="112" y="180"/>
                  </a:lnTo>
                  <a:lnTo>
                    <a:pt x="112" y="178"/>
                  </a:lnTo>
                  <a:lnTo>
                    <a:pt x="110" y="174"/>
                  </a:lnTo>
                  <a:lnTo>
                    <a:pt x="110" y="172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6" y="164"/>
                  </a:lnTo>
                  <a:lnTo>
                    <a:pt x="118" y="162"/>
                  </a:lnTo>
                  <a:lnTo>
                    <a:pt x="122" y="162"/>
                  </a:lnTo>
                  <a:lnTo>
                    <a:pt x="124" y="162"/>
                  </a:lnTo>
                  <a:lnTo>
                    <a:pt x="126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30" y="160"/>
                  </a:lnTo>
                  <a:lnTo>
                    <a:pt x="132" y="162"/>
                  </a:lnTo>
                  <a:lnTo>
                    <a:pt x="134" y="162"/>
                  </a:lnTo>
                  <a:lnTo>
                    <a:pt x="136" y="164"/>
                  </a:lnTo>
                  <a:lnTo>
                    <a:pt x="138" y="164"/>
                  </a:lnTo>
                  <a:lnTo>
                    <a:pt x="142" y="166"/>
                  </a:lnTo>
                  <a:lnTo>
                    <a:pt x="142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8" y="156"/>
                  </a:lnTo>
                  <a:lnTo>
                    <a:pt x="150" y="150"/>
                  </a:lnTo>
                  <a:lnTo>
                    <a:pt x="150" y="146"/>
                  </a:lnTo>
                  <a:lnTo>
                    <a:pt x="150" y="140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24"/>
                  </a:lnTo>
                  <a:lnTo>
                    <a:pt x="162" y="124"/>
                  </a:lnTo>
                  <a:lnTo>
                    <a:pt x="164" y="124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72" y="118"/>
                  </a:lnTo>
                  <a:lnTo>
                    <a:pt x="172" y="114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8" y="108"/>
                  </a:lnTo>
                  <a:lnTo>
                    <a:pt x="182" y="106"/>
                  </a:lnTo>
                  <a:lnTo>
                    <a:pt x="182" y="104"/>
                  </a:lnTo>
                  <a:lnTo>
                    <a:pt x="186" y="110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92" y="116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8" y="120"/>
                  </a:lnTo>
                  <a:lnTo>
                    <a:pt x="202" y="122"/>
                  </a:lnTo>
                  <a:lnTo>
                    <a:pt x="204" y="122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4" y="130"/>
                  </a:lnTo>
                  <a:lnTo>
                    <a:pt x="214" y="132"/>
                  </a:lnTo>
                  <a:lnTo>
                    <a:pt x="214" y="134"/>
                  </a:lnTo>
                  <a:lnTo>
                    <a:pt x="216" y="140"/>
                  </a:lnTo>
                  <a:lnTo>
                    <a:pt x="216" y="142"/>
                  </a:lnTo>
                  <a:lnTo>
                    <a:pt x="216" y="144"/>
                  </a:lnTo>
                  <a:lnTo>
                    <a:pt x="218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0" y="156"/>
                  </a:lnTo>
                  <a:lnTo>
                    <a:pt x="222" y="160"/>
                  </a:lnTo>
                  <a:lnTo>
                    <a:pt x="224" y="162"/>
                  </a:lnTo>
                  <a:lnTo>
                    <a:pt x="224" y="164"/>
                  </a:lnTo>
                  <a:lnTo>
                    <a:pt x="224" y="166"/>
                  </a:lnTo>
                  <a:lnTo>
                    <a:pt x="226" y="166"/>
                  </a:lnTo>
                  <a:lnTo>
                    <a:pt x="226" y="168"/>
                  </a:lnTo>
                  <a:lnTo>
                    <a:pt x="228" y="168"/>
                  </a:lnTo>
                  <a:lnTo>
                    <a:pt x="230" y="170"/>
                  </a:lnTo>
                  <a:lnTo>
                    <a:pt x="232" y="170"/>
                  </a:lnTo>
                  <a:lnTo>
                    <a:pt x="234" y="170"/>
                  </a:lnTo>
                  <a:lnTo>
                    <a:pt x="236" y="170"/>
                  </a:lnTo>
                  <a:lnTo>
                    <a:pt x="238" y="172"/>
                  </a:lnTo>
                  <a:lnTo>
                    <a:pt x="242" y="172"/>
                  </a:lnTo>
                  <a:lnTo>
                    <a:pt x="252" y="172"/>
                  </a:lnTo>
                  <a:lnTo>
                    <a:pt x="256" y="174"/>
                  </a:lnTo>
                  <a:lnTo>
                    <a:pt x="260" y="174"/>
                  </a:lnTo>
                  <a:lnTo>
                    <a:pt x="268" y="176"/>
                  </a:lnTo>
                  <a:lnTo>
                    <a:pt x="272" y="176"/>
                  </a:lnTo>
                  <a:lnTo>
                    <a:pt x="274" y="178"/>
                  </a:lnTo>
                  <a:lnTo>
                    <a:pt x="278" y="180"/>
                  </a:lnTo>
                  <a:lnTo>
                    <a:pt x="284" y="182"/>
                  </a:lnTo>
                  <a:lnTo>
                    <a:pt x="286" y="182"/>
                  </a:lnTo>
                  <a:lnTo>
                    <a:pt x="288" y="184"/>
                  </a:lnTo>
                  <a:lnTo>
                    <a:pt x="290" y="184"/>
                  </a:lnTo>
                  <a:lnTo>
                    <a:pt x="290" y="186"/>
                  </a:lnTo>
                  <a:lnTo>
                    <a:pt x="292" y="186"/>
                  </a:lnTo>
                  <a:lnTo>
                    <a:pt x="292" y="188"/>
                  </a:lnTo>
                  <a:lnTo>
                    <a:pt x="294" y="190"/>
                  </a:lnTo>
                  <a:lnTo>
                    <a:pt x="294" y="192"/>
                  </a:lnTo>
                  <a:lnTo>
                    <a:pt x="296" y="194"/>
                  </a:lnTo>
                  <a:lnTo>
                    <a:pt x="298" y="200"/>
                  </a:lnTo>
                  <a:lnTo>
                    <a:pt x="300" y="202"/>
                  </a:lnTo>
                  <a:lnTo>
                    <a:pt x="300" y="204"/>
                  </a:lnTo>
                  <a:lnTo>
                    <a:pt x="302" y="206"/>
                  </a:lnTo>
                  <a:lnTo>
                    <a:pt x="306" y="210"/>
                  </a:lnTo>
                  <a:lnTo>
                    <a:pt x="306" y="210"/>
                  </a:lnTo>
                  <a:lnTo>
                    <a:pt x="308" y="212"/>
                  </a:lnTo>
                  <a:lnTo>
                    <a:pt x="310" y="214"/>
                  </a:lnTo>
                  <a:lnTo>
                    <a:pt x="312" y="214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16" y="216"/>
                  </a:lnTo>
                  <a:lnTo>
                    <a:pt x="318" y="216"/>
                  </a:lnTo>
                  <a:lnTo>
                    <a:pt x="324" y="218"/>
                  </a:lnTo>
                  <a:lnTo>
                    <a:pt x="328" y="218"/>
                  </a:lnTo>
                  <a:lnTo>
                    <a:pt x="334" y="218"/>
                  </a:lnTo>
                  <a:lnTo>
                    <a:pt x="340" y="218"/>
                  </a:lnTo>
                  <a:lnTo>
                    <a:pt x="344" y="218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4" y="218"/>
                  </a:lnTo>
                  <a:lnTo>
                    <a:pt x="378" y="220"/>
                  </a:lnTo>
                  <a:lnTo>
                    <a:pt x="384" y="220"/>
                  </a:lnTo>
                  <a:lnTo>
                    <a:pt x="388" y="220"/>
                  </a:lnTo>
                  <a:lnTo>
                    <a:pt x="392" y="220"/>
                  </a:lnTo>
                  <a:lnTo>
                    <a:pt x="396" y="222"/>
                  </a:lnTo>
                  <a:lnTo>
                    <a:pt x="400" y="222"/>
                  </a:lnTo>
                  <a:lnTo>
                    <a:pt x="406" y="224"/>
                  </a:lnTo>
                  <a:lnTo>
                    <a:pt x="410" y="226"/>
                  </a:lnTo>
                  <a:lnTo>
                    <a:pt x="412" y="226"/>
                  </a:lnTo>
                  <a:lnTo>
                    <a:pt x="414" y="228"/>
                  </a:lnTo>
                  <a:lnTo>
                    <a:pt x="420" y="232"/>
                  </a:lnTo>
                  <a:lnTo>
                    <a:pt x="422" y="234"/>
                  </a:lnTo>
                  <a:lnTo>
                    <a:pt x="426" y="234"/>
                  </a:lnTo>
                  <a:lnTo>
                    <a:pt x="428" y="236"/>
                  </a:lnTo>
                  <a:lnTo>
                    <a:pt x="428" y="236"/>
                  </a:lnTo>
                  <a:lnTo>
                    <a:pt x="430" y="236"/>
                  </a:lnTo>
                  <a:lnTo>
                    <a:pt x="430" y="236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436" y="236"/>
                  </a:lnTo>
                  <a:lnTo>
                    <a:pt x="438" y="236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8" y="232"/>
                  </a:lnTo>
                  <a:lnTo>
                    <a:pt x="450" y="232"/>
                  </a:lnTo>
                  <a:lnTo>
                    <a:pt x="452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8" y="226"/>
                  </a:lnTo>
                  <a:lnTo>
                    <a:pt x="460" y="224"/>
                  </a:lnTo>
                  <a:lnTo>
                    <a:pt x="460" y="222"/>
                  </a:lnTo>
                  <a:lnTo>
                    <a:pt x="462" y="222"/>
                  </a:lnTo>
                  <a:lnTo>
                    <a:pt x="462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6" y="222"/>
                  </a:lnTo>
                  <a:lnTo>
                    <a:pt x="468" y="222"/>
                  </a:lnTo>
                  <a:lnTo>
                    <a:pt x="470" y="222"/>
                  </a:lnTo>
                  <a:lnTo>
                    <a:pt x="474" y="222"/>
                  </a:lnTo>
                  <a:lnTo>
                    <a:pt x="478" y="224"/>
                  </a:lnTo>
                  <a:lnTo>
                    <a:pt x="482" y="224"/>
                  </a:lnTo>
                  <a:lnTo>
                    <a:pt x="486" y="226"/>
                  </a:lnTo>
                  <a:lnTo>
                    <a:pt x="488" y="226"/>
                  </a:lnTo>
                  <a:lnTo>
                    <a:pt x="490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4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8" y="222"/>
                  </a:lnTo>
                  <a:lnTo>
                    <a:pt x="502" y="220"/>
                  </a:lnTo>
                  <a:lnTo>
                    <a:pt x="504" y="218"/>
                  </a:lnTo>
                  <a:lnTo>
                    <a:pt x="508" y="214"/>
                  </a:lnTo>
                  <a:lnTo>
                    <a:pt x="510" y="212"/>
                  </a:lnTo>
                  <a:lnTo>
                    <a:pt x="514" y="208"/>
                  </a:lnTo>
                  <a:lnTo>
                    <a:pt x="514" y="208"/>
                  </a:lnTo>
                  <a:lnTo>
                    <a:pt x="516" y="206"/>
                  </a:lnTo>
                  <a:lnTo>
                    <a:pt x="516" y="204"/>
                  </a:lnTo>
                  <a:lnTo>
                    <a:pt x="516" y="202"/>
                  </a:lnTo>
                  <a:lnTo>
                    <a:pt x="516" y="200"/>
                  </a:lnTo>
                  <a:lnTo>
                    <a:pt x="518" y="198"/>
                  </a:lnTo>
                  <a:lnTo>
                    <a:pt x="518" y="192"/>
                  </a:lnTo>
                  <a:lnTo>
                    <a:pt x="518" y="188"/>
                  </a:lnTo>
                  <a:lnTo>
                    <a:pt x="518" y="186"/>
                  </a:lnTo>
                  <a:lnTo>
                    <a:pt x="516" y="184"/>
                  </a:lnTo>
                  <a:lnTo>
                    <a:pt x="516" y="180"/>
                  </a:lnTo>
                  <a:lnTo>
                    <a:pt x="516" y="178"/>
                  </a:lnTo>
                  <a:lnTo>
                    <a:pt x="516" y="176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4" y="174"/>
                  </a:lnTo>
                  <a:lnTo>
                    <a:pt x="526" y="174"/>
                  </a:lnTo>
                  <a:lnTo>
                    <a:pt x="528" y="176"/>
                  </a:lnTo>
                  <a:lnTo>
                    <a:pt x="532" y="178"/>
                  </a:lnTo>
                  <a:lnTo>
                    <a:pt x="532" y="178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78"/>
                  </a:lnTo>
                  <a:lnTo>
                    <a:pt x="538" y="178"/>
                  </a:lnTo>
                  <a:lnTo>
                    <a:pt x="538" y="178"/>
                  </a:lnTo>
                  <a:lnTo>
                    <a:pt x="540" y="178"/>
                  </a:lnTo>
                  <a:lnTo>
                    <a:pt x="540" y="176"/>
                  </a:lnTo>
                  <a:lnTo>
                    <a:pt x="542" y="174"/>
                  </a:lnTo>
                  <a:lnTo>
                    <a:pt x="544" y="172"/>
                  </a:lnTo>
                  <a:lnTo>
                    <a:pt x="548" y="168"/>
                  </a:lnTo>
                  <a:lnTo>
                    <a:pt x="548" y="166"/>
                  </a:lnTo>
                  <a:lnTo>
                    <a:pt x="550" y="164"/>
                  </a:lnTo>
                  <a:lnTo>
                    <a:pt x="554" y="162"/>
                  </a:lnTo>
                  <a:lnTo>
                    <a:pt x="556" y="160"/>
                  </a:lnTo>
                  <a:lnTo>
                    <a:pt x="560" y="156"/>
                  </a:lnTo>
                  <a:lnTo>
                    <a:pt x="562" y="154"/>
                  </a:lnTo>
                  <a:lnTo>
                    <a:pt x="568" y="152"/>
                  </a:lnTo>
                  <a:lnTo>
                    <a:pt x="574" y="148"/>
                  </a:lnTo>
                  <a:lnTo>
                    <a:pt x="580" y="144"/>
                  </a:lnTo>
                  <a:lnTo>
                    <a:pt x="584" y="142"/>
                  </a:lnTo>
                  <a:lnTo>
                    <a:pt x="586" y="142"/>
                  </a:lnTo>
                  <a:lnTo>
                    <a:pt x="588" y="142"/>
                  </a:lnTo>
                  <a:lnTo>
                    <a:pt x="590" y="140"/>
                  </a:lnTo>
                  <a:lnTo>
                    <a:pt x="594" y="140"/>
                  </a:lnTo>
                  <a:lnTo>
                    <a:pt x="598" y="138"/>
                  </a:lnTo>
                  <a:lnTo>
                    <a:pt x="602" y="136"/>
                  </a:lnTo>
                  <a:lnTo>
                    <a:pt x="604" y="136"/>
                  </a:lnTo>
                  <a:lnTo>
                    <a:pt x="606" y="134"/>
                  </a:lnTo>
                  <a:lnTo>
                    <a:pt x="608" y="134"/>
                  </a:lnTo>
                  <a:lnTo>
                    <a:pt x="608" y="134"/>
                  </a:lnTo>
                  <a:lnTo>
                    <a:pt x="608" y="132"/>
                  </a:lnTo>
                  <a:lnTo>
                    <a:pt x="610" y="130"/>
                  </a:lnTo>
                  <a:lnTo>
                    <a:pt x="610" y="130"/>
                  </a:lnTo>
                  <a:lnTo>
                    <a:pt x="610" y="128"/>
                  </a:lnTo>
                  <a:lnTo>
                    <a:pt x="610" y="128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608" y="124"/>
                  </a:lnTo>
                  <a:lnTo>
                    <a:pt x="606" y="122"/>
                  </a:lnTo>
                  <a:lnTo>
                    <a:pt x="604" y="120"/>
                  </a:lnTo>
                  <a:lnTo>
                    <a:pt x="602" y="118"/>
                  </a:lnTo>
                  <a:lnTo>
                    <a:pt x="600" y="116"/>
                  </a:lnTo>
                  <a:lnTo>
                    <a:pt x="598" y="116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4" y="114"/>
                  </a:lnTo>
                  <a:lnTo>
                    <a:pt x="592" y="114"/>
                  </a:lnTo>
                  <a:lnTo>
                    <a:pt x="590" y="116"/>
                  </a:lnTo>
                  <a:lnTo>
                    <a:pt x="586" y="116"/>
                  </a:lnTo>
                  <a:lnTo>
                    <a:pt x="584" y="116"/>
                  </a:lnTo>
                  <a:lnTo>
                    <a:pt x="580" y="118"/>
                  </a:lnTo>
                  <a:lnTo>
                    <a:pt x="574" y="118"/>
                  </a:lnTo>
                  <a:lnTo>
                    <a:pt x="574" y="118"/>
                  </a:lnTo>
                  <a:lnTo>
                    <a:pt x="572" y="120"/>
                  </a:lnTo>
                  <a:lnTo>
                    <a:pt x="568" y="120"/>
                  </a:lnTo>
                  <a:lnTo>
                    <a:pt x="568" y="122"/>
                  </a:lnTo>
                  <a:lnTo>
                    <a:pt x="566" y="122"/>
                  </a:lnTo>
                  <a:lnTo>
                    <a:pt x="564" y="122"/>
                  </a:lnTo>
                  <a:lnTo>
                    <a:pt x="564" y="122"/>
                  </a:lnTo>
                  <a:lnTo>
                    <a:pt x="562" y="122"/>
                  </a:lnTo>
                  <a:lnTo>
                    <a:pt x="562" y="122"/>
                  </a:lnTo>
                  <a:lnTo>
                    <a:pt x="562" y="120"/>
                  </a:lnTo>
                  <a:lnTo>
                    <a:pt x="562" y="120"/>
                  </a:lnTo>
                  <a:lnTo>
                    <a:pt x="560" y="118"/>
                  </a:lnTo>
                  <a:lnTo>
                    <a:pt x="560" y="118"/>
                  </a:lnTo>
                  <a:lnTo>
                    <a:pt x="560" y="116"/>
                  </a:lnTo>
                  <a:lnTo>
                    <a:pt x="558" y="112"/>
                  </a:lnTo>
                  <a:lnTo>
                    <a:pt x="558" y="108"/>
                  </a:lnTo>
                  <a:lnTo>
                    <a:pt x="558" y="104"/>
                  </a:lnTo>
                  <a:lnTo>
                    <a:pt x="558" y="100"/>
                  </a:lnTo>
                  <a:lnTo>
                    <a:pt x="558" y="96"/>
                  </a:lnTo>
                  <a:lnTo>
                    <a:pt x="558" y="90"/>
                  </a:lnTo>
                  <a:lnTo>
                    <a:pt x="558" y="88"/>
                  </a:lnTo>
                  <a:lnTo>
                    <a:pt x="558" y="84"/>
                  </a:lnTo>
                  <a:lnTo>
                    <a:pt x="558" y="82"/>
                  </a:lnTo>
                  <a:lnTo>
                    <a:pt x="558" y="80"/>
                  </a:lnTo>
                  <a:lnTo>
                    <a:pt x="560" y="76"/>
                  </a:lnTo>
                  <a:lnTo>
                    <a:pt x="562" y="72"/>
                  </a:lnTo>
                  <a:lnTo>
                    <a:pt x="562" y="74"/>
                  </a:lnTo>
                  <a:lnTo>
                    <a:pt x="566" y="76"/>
                  </a:lnTo>
                  <a:lnTo>
                    <a:pt x="568" y="78"/>
                  </a:lnTo>
                  <a:lnTo>
                    <a:pt x="570" y="80"/>
                  </a:lnTo>
                  <a:lnTo>
                    <a:pt x="572" y="82"/>
                  </a:lnTo>
                  <a:lnTo>
                    <a:pt x="572" y="82"/>
                  </a:lnTo>
                  <a:lnTo>
                    <a:pt x="572" y="84"/>
                  </a:lnTo>
                  <a:lnTo>
                    <a:pt x="574" y="84"/>
                  </a:lnTo>
                  <a:lnTo>
                    <a:pt x="578" y="84"/>
                  </a:lnTo>
                  <a:lnTo>
                    <a:pt x="580" y="84"/>
                  </a:lnTo>
                  <a:lnTo>
                    <a:pt x="582" y="84"/>
                  </a:lnTo>
                  <a:lnTo>
                    <a:pt x="586" y="84"/>
                  </a:lnTo>
                  <a:lnTo>
                    <a:pt x="588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2" y="84"/>
                  </a:lnTo>
                  <a:lnTo>
                    <a:pt x="592" y="82"/>
                  </a:lnTo>
                  <a:lnTo>
                    <a:pt x="594" y="80"/>
                  </a:lnTo>
                  <a:lnTo>
                    <a:pt x="594" y="80"/>
                  </a:lnTo>
                  <a:lnTo>
                    <a:pt x="594" y="78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0"/>
                  </a:lnTo>
                  <a:lnTo>
                    <a:pt x="594" y="66"/>
                  </a:lnTo>
                  <a:lnTo>
                    <a:pt x="594" y="62"/>
                  </a:lnTo>
                  <a:lnTo>
                    <a:pt x="594" y="60"/>
                  </a:lnTo>
                  <a:lnTo>
                    <a:pt x="594" y="58"/>
                  </a:lnTo>
                  <a:lnTo>
                    <a:pt x="596" y="56"/>
                  </a:lnTo>
                  <a:lnTo>
                    <a:pt x="596" y="56"/>
                  </a:lnTo>
                  <a:lnTo>
                    <a:pt x="596" y="54"/>
                  </a:lnTo>
                  <a:lnTo>
                    <a:pt x="596" y="54"/>
                  </a:lnTo>
                  <a:lnTo>
                    <a:pt x="598" y="52"/>
                  </a:lnTo>
                  <a:lnTo>
                    <a:pt x="600" y="52"/>
                  </a:lnTo>
                  <a:lnTo>
                    <a:pt x="602" y="50"/>
                  </a:lnTo>
                  <a:lnTo>
                    <a:pt x="604" y="50"/>
                  </a:lnTo>
                  <a:lnTo>
                    <a:pt x="604" y="48"/>
                  </a:lnTo>
                  <a:lnTo>
                    <a:pt x="606" y="48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8" y="44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4" y="36"/>
                  </a:lnTo>
                  <a:lnTo>
                    <a:pt x="602" y="32"/>
                  </a:lnTo>
                  <a:lnTo>
                    <a:pt x="600" y="30"/>
                  </a:lnTo>
                  <a:lnTo>
                    <a:pt x="598" y="26"/>
                  </a:lnTo>
                  <a:lnTo>
                    <a:pt x="598" y="24"/>
                  </a:lnTo>
                  <a:lnTo>
                    <a:pt x="598" y="22"/>
                  </a:lnTo>
                  <a:lnTo>
                    <a:pt x="596" y="22"/>
                  </a:lnTo>
                  <a:lnTo>
                    <a:pt x="596" y="20"/>
                  </a:lnTo>
                  <a:lnTo>
                    <a:pt x="598" y="18"/>
                  </a:lnTo>
                  <a:lnTo>
                    <a:pt x="598" y="16"/>
                  </a:lnTo>
                  <a:lnTo>
                    <a:pt x="598" y="14"/>
                  </a:lnTo>
                  <a:lnTo>
                    <a:pt x="600" y="12"/>
                  </a:lnTo>
                  <a:lnTo>
                    <a:pt x="600" y="10"/>
                  </a:lnTo>
                  <a:lnTo>
                    <a:pt x="602" y="8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8" y="4"/>
                  </a:lnTo>
                  <a:lnTo>
                    <a:pt x="610" y="2"/>
                  </a:lnTo>
                  <a:lnTo>
                    <a:pt x="614" y="2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6" y="0"/>
                  </a:lnTo>
                  <a:lnTo>
                    <a:pt x="630" y="0"/>
                  </a:lnTo>
                  <a:lnTo>
                    <a:pt x="634" y="0"/>
                  </a:lnTo>
                  <a:lnTo>
                    <a:pt x="640" y="0"/>
                  </a:lnTo>
                  <a:lnTo>
                    <a:pt x="644" y="2"/>
                  </a:lnTo>
                  <a:lnTo>
                    <a:pt x="648" y="2"/>
                  </a:lnTo>
                  <a:lnTo>
                    <a:pt x="652" y="2"/>
                  </a:lnTo>
                  <a:lnTo>
                    <a:pt x="656" y="4"/>
                  </a:lnTo>
                  <a:lnTo>
                    <a:pt x="660" y="4"/>
                  </a:lnTo>
                  <a:lnTo>
                    <a:pt x="664" y="6"/>
                  </a:lnTo>
                  <a:lnTo>
                    <a:pt x="666" y="6"/>
                  </a:lnTo>
                  <a:lnTo>
                    <a:pt x="668" y="6"/>
                  </a:lnTo>
                  <a:lnTo>
                    <a:pt x="668" y="8"/>
                  </a:lnTo>
                  <a:lnTo>
                    <a:pt x="670" y="10"/>
                  </a:lnTo>
                  <a:lnTo>
                    <a:pt x="672" y="12"/>
                  </a:lnTo>
                  <a:lnTo>
                    <a:pt x="674" y="14"/>
                  </a:lnTo>
                  <a:lnTo>
                    <a:pt x="678" y="18"/>
                  </a:lnTo>
                  <a:lnTo>
                    <a:pt x="680" y="20"/>
                  </a:lnTo>
                  <a:lnTo>
                    <a:pt x="682" y="22"/>
                  </a:lnTo>
                  <a:lnTo>
                    <a:pt x="684" y="26"/>
                  </a:lnTo>
                  <a:lnTo>
                    <a:pt x="688" y="28"/>
                  </a:lnTo>
                  <a:lnTo>
                    <a:pt x="692" y="32"/>
                  </a:lnTo>
                  <a:lnTo>
                    <a:pt x="696" y="36"/>
                  </a:lnTo>
                  <a:lnTo>
                    <a:pt x="698" y="38"/>
                  </a:lnTo>
                  <a:lnTo>
                    <a:pt x="700" y="42"/>
                  </a:lnTo>
                  <a:lnTo>
                    <a:pt x="704" y="44"/>
                  </a:lnTo>
                  <a:lnTo>
                    <a:pt x="704" y="46"/>
                  </a:lnTo>
                  <a:lnTo>
                    <a:pt x="706" y="48"/>
                  </a:lnTo>
                  <a:lnTo>
                    <a:pt x="706" y="50"/>
                  </a:lnTo>
                  <a:lnTo>
                    <a:pt x="706" y="52"/>
                  </a:lnTo>
                  <a:lnTo>
                    <a:pt x="708" y="56"/>
                  </a:lnTo>
                  <a:lnTo>
                    <a:pt x="708" y="62"/>
                  </a:lnTo>
                  <a:lnTo>
                    <a:pt x="708" y="64"/>
                  </a:lnTo>
                  <a:lnTo>
                    <a:pt x="708" y="66"/>
                  </a:lnTo>
                  <a:lnTo>
                    <a:pt x="710" y="68"/>
                  </a:lnTo>
                  <a:lnTo>
                    <a:pt x="710" y="68"/>
                  </a:lnTo>
                  <a:lnTo>
                    <a:pt x="712" y="70"/>
                  </a:lnTo>
                  <a:lnTo>
                    <a:pt x="714" y="74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8"/>
                  </a:lnTo>
                  <a:lnTo>
                    <a:pt x="720" y="80"/>
                  </a:lnTo>
                  <a:lnTo>
                    <a:pt x="722" y="80"/>
                  </a:lnTo>
                  <a:lnTo>
                    <a:pt x="722" y="80"/>
                  </a:lnTo>
                  <a:lnTo>
                    <a:pt x="724" y="80"/>
                  </a:lnTo>
                  <a:lnTo>
                    <a:pt x="726" y="82"/>
                  </a:lnTo>
                  <a:lnTo>
                    <a:pt x="730" y="82"/>
                  </a:lnTo>
                  <a:lnTo>
                    <a:pt x="732" y="82"/>
                  </a:lnTo>
                  <a:lnTo>
                    <a:pt x="736" y="82"/>
                  </a:lnTo>
                  <a:lnTo>
                    <a:pt x="740" y="82"/>
                  </a:lnTo>
                  <a:lnTo>
                    <a:pt x="742" y="84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48" y="86"/>
                  </a:lnTo>
                  <a:lnTo>
                    <a:pt x="752" y="90"/>
                  </a:lnTo>
                  <a:lnTo>
                    <a:pt x="754" y="92"/>
                  </a:lnTo>
                  <a:lnTo>
                    <a:pt x="756" y="94"/>
                  </a:lnTo>
                  <a:lnTo>
                    <a:pt x="756" y="94"/>
                  </a:lnTo>
                  <a:lnTo>
                    <a:pt x="760" y="96"/>
                  </a:lnTo>
                  <a:lnTo>
                    <a:pt x="764" y="98"/>
                  </a:lnTo>
                  <a:lnTo>
                    <a:pt x="766" y="102"/>
                  </a:lnTo>
                  <a:lnTo>
                    <a:pt x="768" y="102"/>
                  </a:lnTo>
                  <a:lnTo>
                    <a:pt x="770" y="104"/>
                  </a:lnTo>
                  <a:lnTo>
                    <a:pt x="770" y="104"/>
                  </a:lnTo>
                  <a:lnTo>
                    <a:pt x="770" y="106"/>
                  </a:lnTo>
                  <a:lnTo>
                    <a:pt x="772" y="108"/>
                  </a:lnTo>
                  <a:lnTo>
                    <a:pt x="772" y="110"/>
                  </a:lnTo>
                  <a:lnTo>
                    <a:pt x="772" y="110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6" y="112"/>
                  </a:lnTo>
                  <a:lnTo>
                    <a:pt x="778" y="114"/>
                  </a:lnTo>
                  <a:lnTo>
                    <a:pt x="780" y="114"/>
                  </a:lnTo>
                  <a:lnTo>
                    <a:pt x="782" y="114"/>
                  </a:lnTo>
                  <a:lnTo>
                    <a:pt x="786" y="114"/>
                  </a:lnTo>
                  <a:lnTo>
                    <a:pt x="790" y="114"/>
                  </a:lnTo>
                  <a:lnTo>
                    <a:pt x="790" y="114"/>
                  </a:lnTo>
                  <a:lnTo>
                    <a:pt x="792" y="112"/>
                  </a:lnTo>
                  <a:lnTo>
                    <a:pt x="796" y="112"/>
                  </a:lnTo>
                  <a:lnTo>
                    <a:pt x="802" y="110"/>
                  </a:lnTo>
                  <a:lnTo>
                    <a:pt x="806" y="108"/>
                  </a:lnTo>
                  <a:lnTo>
                    <a:pt x="808" y="108"/>
                  </a:lnTo>
                  <a:lnTo>
                    <a:pt x="808" y="108"/>
                  </a:lnTo>
                  <a:lnTo>
                    <a:pt x="810" y="108"/>
                  </a:lnTo>
                  <a:lnTo>
                    <a:pt x="812" y="108"/>
                  </a:lnTo>
                  <a:lnTo>
                    <a:pt x="814" y="108"/>
                  </a:lnTo>
                  <a:lnTo>
                    <a:pt x="814" y="108"/>
                  </a:lnTo>
                  <a:lnTo>
                    <a:pt x="816" y="108"/>
                  </a:lnTo>
                  <a:lnTo>
                    <a:pt x="816" y="110"/>
                  </a:lnTo>
                  <a:lnTo>
                    <a:pt x="816" y="110"/>
                  </a:lnTo>
                  <a:lnTo>
                    <a:pt x="818" y="112"/>
                  </a:lnTo>
                  <a:lnTo>
                    <a:pt x="818" y="114"/>
                  </a:lnTo>
                  <a:lnTo>
                    <a:pt x="820" y="116"/>
                  </a:lnTo>
                  <a:lnTo>
                    <a:pt x="820" y="118"/>
                  </a:lnTo>
                  <a:lnTo>
                    <a:pt x="822" y="122"/>
                  </a:lnTo>
                  <a:lnTo>
                    <a:pt x="822" y="124"/>
                  </a:lnTo>
                  <a:lnTo>
                    <a:pt x="822" y="126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30"/>
                  </a:lnTo>
                  <a:lnTo>
                    <a:pt x="820" y="130"/>
                  </a:lnTo>
                  <a:lnTo>
                    <a:pt x="818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4" y="134"/>
                  </a:lnTo>
                  <a:lnTo>
                    <a:pt x="812" y="134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8"/>
                  </a:lnTo>
                  <a:lnTo>
                    <a:pt x="812" y="140"/>
                  </a:lnTo>
                  <a:lnTo>
                    <a:pt x="812" y="142"/>
                  </a:lnTo>
                  <a:lnTo>
                    <a:pt x="812" y="144"/>
                  </a:lnTo>
                  <a:lnTo>
                    <a:pt x="812" y="146"/>
                  </a:lnTo>
                  <a:lnTo>
                    <a:pt x="812" y="150"/>
                  </a:lnTo>
                  <a:lnTo>
                    <a:pt x="812" y="156"/>
                  </a:lnTo>
                  <a:lnTo>
                    <a:pt x="814" y="160"/>
                  </a:lnTo>
                  <a:lnTo>
                    <a:pt x="814" y="164"/>
                  </a:lnTo>
                  <a:lnTo>
                    <a:pt x="814" y="166"/>
                  </a:lnTo>
                  <a:lnTo>
                    <a:pt x="814" y="168"/>
                  </a:lnTo>
                  <a:lnTo>
                    <a:pt x="812" y="170"/>
                  </a:lnTo>
                  <a:lnTo>
                    <a:pt x="812" y="170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08" y="172"/>
                  </a:lnTo>
                  <a:lnTo>
                    <a:pt x="808" y="172"/>
                  </a:lnTo>
                  <a:lnTo>
                    <a:pt x="806" y="172"/>
                  </a:lnTo>
                  <a:lnTo>
                    <a:pt x="804" y="172"/>
                  </a:lnTo>
                  <a:lnTo>
                    <a:pt x="802" y="170"/>
                  </a:lnTo>
                  <a:lnTo>
                    <a:pt x="800" y="170"/>
                  </a:lnTo>
                  <a:lnTo>
                    <a:pt x="800" y="170"/>
                  </a:lnTo>
                  <a:lnTo>
                    <a:pt x="798" y="170"/>
                  </a:lnTo>
                  <a:lnTo>
                    <a:pt x="798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4" y="172"/>
                  </a:lnTo>
                  <a:lnTo>
                    <a:pt x="794" y="172"/>
                  </a:lnTo>
                  <a:lnTo>
                    <a:pt x="794" y="174"/>
                  </a:lnTo>
                  <a:lnTo>
                    <a:pt x="792" y="176"/>
                  </a:lnTo>
                  <a:lnTo>
                    <a:pt x="792" y="178"/>
                  </a:lnTo>
                  <a:lnTo>
                    <a:pt x="790" y="182"/>
                  </a:lnTo>
                  <a:lnTo>
                    <a:pt x="790" y="184"/>
                  </a:lnTo>
                  <a:lnTo>
                    <a:pt x="790" y="184"/>
                  </a:lnTo>
                  <a:lnTo>
                    <a:pt x="790" y="186"/>
                  </a:lnTo>
                  <a:lnTo>
                    <a:pt x="788" y="188"/>
                  </a:lnTo>
                  <a:lnTo>
                    <a:pt x="788" y="192"/>
                  </a:lnTo>
                  <a:lnTo>
                    <a:pt x="788" y="194"/>
                  </a:lnTo>
                  <a:lnTo>
                    <a:pt x="788" y="196"/>
                  </a:lnTo>
                  <a:lnTo>
                    <a:pt x="790" y="198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2"/>
                  </a:lnTo>
                  <a:lnTo>
                    <a:pt x="792" y="202"/>
                  </a:lnTo>
                  <a:lnTo>
                    <a:pt x="792" y="202"/>
                  </a:lnTo>
                  <a:lnTo>
                    <a:pt x="794" y="202"/>
                  </a:lnTo>
                  <a:lnTo>
                    <a:pt x="796" y="202"/>
                  </a:lnTo>
                  <a:lnTo>
                    <a:pt x="798" y="204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2" y="204"/>
                  </a:lnTo>
                  <a:lnTo>
                    <a:pt x="800" y="206"/>
                  </a:lnTo>
                  <a:lnTo>
                    <a:pt x="798" y="208"/>
                  </a:lnTo>
                  <a:lnTo>
                    <a:pt x="796" y="210"/>
                  </a:lnTo>
                  <a:lnTo>
                    <a:pt x="792" y="212"/>
                  </a:lnTo>
                  <a:lnTo>
                    <a:pt x="790" y="214"/>
                  </a:lnTo>
                  <a:lnTo>
                    <a:pt x="790" y="216"/>
                  </a:lnTo>
                  <a:lnTo>
                    <a:pt x="788" y="216"/>
                  </a:lnTo>
                  <a:lnTo>
                    <a:pt x="786" y="216"/>
                  </a:lnTo>
                  <a:lnTo>
                    <a:pt x="782" y="218"/>
                  </a:lnTo>
                  <a:lnTo>
                    <a:pt x="778" y="218"/>
                  </a:lnTo>
                  <a:lnTo>
                    <a:pt x="776" y="220"/>
                  </a:lnTo>
                  <a:lnTo>
                    <a:pt x="776" y="220"/>
                  </a:lnTo>
                  <a:lnTo>
                    <a:pt x="774" y="220"/>
                  </a:lnTo>
                  <a:lnTo>
                    <a:pt x="774" y="222"/>
                  </a:lnTo>
                  <a:lnTo>
                    <a:pt x="772" y="224"/>
                  </a:lnTo>
                  <a:lnTo>
                    <a:pt x="770" y="226"/>
                  </a:lnTo>
                  <a:lnTo>
                    <a:pt x="768" y="228"/>
                  </a:lnTo>
                  <a:lnTo>
                    <a:pt x="766" y="232"/>
                  </a:lnTo>
                  <a:lnTo>
                    <a:pt x="764" y="234"/>
                  </a:lnTo>
                  <a:lnTo>
                    <a:pt x="764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58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0" y="238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4" y="236"/>
                  </a:lnTo>
                  <a:lnTo>
                    <a:pt x="740" y="234"/>
                  </a:lnTo>
                  <a:lnTo>
                    <a:pt x="738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2" y="234"/>
                  </a:lnTo>
                  <a:lnTo>
                    <a:pt x="732" y="234"/>
                  </a:lnTo>
                  <a:lnTo>
                    <a:pt x="730" y="236"/>
                  </a:lnTo>
                  <a:lnTo>
                    <a:pt x="730" y="238"/>
                  </a:lnTo>
                  <a:lnTo>
                    <a:pt x="730" y="240"/>
                  </a:lnTo>
                  <a:lnTo>
                    <a:pt x="730" y="242"/>
                  </a:lnTo>
                  <a:lnTo>
                    <a:pt x="730" y="246"/>
                  </a:lnTo>
                  <a:lnTo>
                    <a:pt x="728" y="250"/>
                  </a:lnTo>
                  <a:lnTo>
                    <a:pt x="728" y="252"/>
                  </a:lnTo>
                  <a:lnTo>
                    <a:pt x="728" y="254"/>
                  </a:lnTo>
                  <a:lnTo>
                    <a:pt x="728" y="254"/>
                  </a:lnTo>
                  <a:lnTo>
                    <a:pt x="726" y="256"/>
                  </a:lnTo>
                  <a:lnTo>
                    <a:pt x="726" y="256"/>
                  </a:lnTo>
                  <a:lnTo>
                    <a:pt x="724" y="258"/>
                  </a:lnTo>
                  <a:lnTo>
                    <a:pt x="722" y="260"/>
                  </a:lnTo>
                  <a:lnTo>
                    <a:pt x="720" y="260"/>
                  </a:lnTo>
                  <a:lnTo>
                    <a:pt x="716" y="262"/>
                  </a:lnTo>
                  <a:lnTo>
                    <a:pt x="712" y="264"/>
                  </a:lnTo>
                  <a:lnTo>
                    <a:pt x="704" y="270"/>
                  </a:lnTo>
                  <a:lnTo>
                    <a:pt x="700" y="274"/>
                  </a:lnTo>
                  <a:lnTo>
                    <a:pt x="696" y="274"/>
                  </a:lnTo>
                  <a:lnTo>
                    <a:pt x="696" y="276"/>
                  </a:lnTo>
                  <a:lnTo>
                    <a:pt x="692" y="276"/>
                  </a:lnTo>
                  <a:lnTo>
                    <a:pt x="690" y="278"/>
                  </a:lnTo>
                  <a:lnTo>
                    <a:pt x="688" y="280"/>
                  </a:lnTo>
                  <a:lnTo>
                    <a:pt x="684" y="282"/>
                  </a:lnTo>
                  <a:lnTo>
                    <a:pt x="680" y="282"/>
                  </a:lnTo>
                  <a:lnTo>
                    <a:pt x="680" y="284"/>
                  </a:lnTo>
                  <a:lnTo>
                    <a:pt x="678" y="284"/>
                  </a:lnTo>
                  <a:lnTo>
                    <a:pt x="676" y="284"/>
                  </a:lnTo>
                  <a:lnTo>
                    <a:pt x="676" y="284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2"/>
                  </a:lnTo>
                  <a:lnTo>
                    <a:pt x="672" y="282"/>
                  </a:lnTo>
                  <a:lnTo>
                    <a:pt x="672" y="280"/>
                  </a:lnTo>
                  <a:lnTo>
                    <a:pt x="672" y="280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2" y="276"/>
                  </a:lnTo>
                  <a:lnTo>
                    <a:pt x="672" y="270"/>
                  </a:lnTo>
                  <a:lnTo>
                    <a:pt x="672" y="268"/>
                  </a:lnTo>
                  <a:lnTo>
                    <a:pt x="672" y="266"/>
                  </a:lnTo>
                  <a:lnTo>
                    <a:pt x="672" y="262"/>
                  </a:lnTo>
                  <a:lnTo>
                    <a:pt x="672" y="256"/>
                  </a:lnTo>
                  <a:lnTo>
                    <a:pt x="670" y="254"/>
                  </a:lnTo>
                  <a:lnTo>
                    <a:pt x="670" y="252"/>
                  </a:lnTo>
                  <a:lnTo>
                    <a:pt x="670" y="250"/>
                  </a:lnTo>
                  <a:lnTo>
                    <a:pt x="670" y="250"/>
                  </a:lnTo>
                  <a:lnTo>
                    <a:pt x="668" y="250"/>
                  </a:lnTo>
                  <a:lnTo>
                    <a:pt x="668" y="248"/>
                  </a:lnTo>
                  <a:lnTo>
                    <a:pt x="668" y="248"/>
                  </a:lnTo>
                  <a:lnTo>
                    <a:pt x="666" y="248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48"/>
                  </a:lnTo>
                  <a:lnTo>
                    <a:pt x="662" y="248"/>
                  </a:lnTo>
                  <a:lnTo>
                    <a:pt x="660" y="250"/>
                  </a:lnTo>
                  <a:lnTo>
                    <a:pt x="658" y="250"/>
                  </a:lnTo>
                  <a:lnTo>
                    <a:pt x="658" y="252"/>
                  </a:lnTo>
                  <a:lnTo>
                    <a:pt x="656" y="254"/>
                  </a:lnTo>
                  <a:lnTo>
                    <a:pt x="654" y="256"/>
                  </a:lnTo>
                  <a:lnTo>
                    <a:pt x="652" y="258"/>
                  </a:lnTo>
                  <a:lnTo>
                    <a:pt x="650" y="260"/>
                  </a:lnTo>
                  <a:lnTo>
                    <a:pt x="648" y="262"/>
                  </a:lnTo>
                  <a:lnTo>
                    <a:pt x="648" y="264"/>
                  </a:lnTo>
                  <a:lnTo>
                    <a:pt x="648" y="266"/>
                  </a:lnTo>
                  <a:lnTo>
                    <a:pt x="648" y="26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19" name="Freeform 187">
              <a:extLst>
                <a:ext uri="{FF2B5EF4-FFF2-40B4-BE49-F238E27FC236}">
                  <a16:creationId xmlns:a16="http://schemas.microsoft.com/office/drawing/2014/main" id="{52C3DC64-C244-4510-9F8F-CFA2ADF0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512" y="3135559"/>
              <a:ext cx="1403519" cy="1044956"/>
            </a:xfrm>
            <a:custGeom>
              <a:avLst/>
              <a:gdLst>
                <a:gd name="T0" fmla="*/ 626 w 822"/>
                <a:gd name="T1" fmla="*/ 296 h 612"/>
                <a:gd name="T2" fmla="*/ 664 w 822"/>
                <a:gd name="T3" fmla="*/ 304 h 612"/>
                <a:gd name="T4" fmla="*/ 696 w 822"/>
                <a:gd name="T5" fmla="*/ 318 h 612"/>
                <a:gd name="T6" fmla="*/ 660 w 822"/>
                <a:gd name="T7" fmla="*/ 342 h 612"/>
                <a:gd name="T8" fmla="*/ 696 w 822"/>
                <a:gd name="T9" fmla="*/ 402 h 612"/>
                <a:gd name="T10" fmla="*/ 710 w 822"/>
                <a:gd name="T11" fmla="*/ 470 h 612"/>
                <a:gd name="T12" fmla="*/ 698 w 822"/>
                <a:gd name="T13" fmla="*/ 494 h 612"/>
                <a:gd name="T14" fmla="*/ 684 w 822"/>
                <a:gd name="T15" fmla="*/ 526 h 612"/>
                <a:gd name="T16" fmla="*/ 658 w 822"/>
                <a:gd name="T17" fmla="*/ 544 h 612"/>
                <a:gd name="T18" fmla="*/ 644 w 822"/>
                <a:gd name="T19" fmla="*/ 566 h 612"/>
                <a:gd name="T20" fmla="*/ 594 w 822"/>
                <a:gd name="T21" fmla="*/ 578 h 612"/>
                <a:gd name="T22" fmla="*/ 542 w 822"/>
                <a:gd name="T23" fmla="*/ 610 h 612"/>
                <a:gd name="T24" fmla="*/ 526 w 822"/>
                <a:gd name="T25" fmla="*/ 588 h 612"/>
                <a:gd name="T26" fmla="*/ 484 w 822"/>
                <a:gd name="T27" fmla="*/ 566 h 612"/>
                <a:gd name="T28" fmla="*/ 430 w 822"/>
                <a:gd name="T29" fmla="*/ 586 h 612"/>
                <a:gd name="T30" fmla="*/ 410 w 822"/>
                <a:gd name="T31" fmla="*/ 592 h 612"/>
                <a:gd name="T32" fmla="*/ 390 w 822"/>
                <a:gd name="T33" fmla="*/ 566 h 612"/>
                <a:gd name="T34" fmla="*/ 366 w 822"/>
                <a:gd name="T35" fmla="*/ 544 h 612"/>
                <a:gd name="T36" fmla="*/ 384 w 822"/>
                <a:gd name="T37" fmla="*/ 510 h 612"/>
                <a:gd name="T38" fmla="*/ 350 w 822"/>
                <a:gd name="T39" fmla="*/ 480 h 612"/>
                <a:gd name="T40" fmla="*/ 296 w 822"/>
                <a:gd name="T41" fmla="*/ 472 h 612"/>
                <a:gd name="T42" fmla="*/ 224 w 822"/>
                <a:gd name="T43" fmla="*/ 490 h 612"/>
                <a:gd name="T44" fmla="*/ 164 w 822"/>
                <a:gd name="T45" fmla="*/ 470 h 612"/>
                <a:gd name="T46" fmla="*/ 156 w 822"/>
                <a:gd name="T47" fmla="*/ 466 h 612"/>
                <a:gd name="T48" fmla="*/ 112 w 822"/>
                <a:gd name="T49" fmla="*/ 446 h 612"/>
                <a:gd name="T50" fmla="*/ 78 w 822"/>
                <a:gd name="T51" fmla="*/ 418 h 612"/>
                <a:gd name="T52" fmla="*/ 50 w 822"/>
                <a:gd name="T53" fmla="*/ 394 h 612"/>
                <a:gd name="T54" fmla="*/ 20 w 822"/>
                <a:gd name="T55" fmla="*/ 378 h 612"/>
                <a:gd name="T56" fmla="*/ 18 w 822"/>
                <a:gd name="T57" fmla="*/ 318 h 612"/>
                <a:gd name="T58" fmla="*/ 0 w 822"/>
                <a:gd name="T59" fmla="*/ 302 h 612"/>
                <a:gd name="T60" fmla="*/ 30 w 822"/>
                <a:gd name="T61" fmla="*/ 286 h 612"/>
                <a:gd name="T62" fmla="*/ 56 w 822"/>
                <a:gd name="T63" fmla="*/ 270 h 612"/>
                <a:gd name="T64" fmla="*/ 86 w 822"/>
                <a:gd name="T65" fmla="*/ 246 h 612"/>
                <a:gd name="T66" fmla="*/ 72 w 822"/>
                <a:gd name="T67" fmla="*/ 210 h 612"/>
                <a:gd name="T68" fmla="*/ 112 w 822"/>
                <a:gd name="T69" fmla="*/ 186 h 612"/>
                <a:gd name="T70" fmla="*/ 134 w 822"/>
                <a:gd name="T71" fmla="*/ 162 h 612"/>
                <a:gd name="T72" fmla="*/ 152 w 822"/>
                <a:gd name="T73" fmla="*/ 132 h 612"/>
                <a:gd name="T74" fmla="*/ 176 w 822"/>
                <a:gd name="T75" fmla="*/ 110 h 612"/>
                <a:gd name="T76" fmla="*/ 214 w 822"/>
                <a:gd name="T77" fmla="*/ 134 h 612"/>
                <a:gd name="T78" fmla="*/ 260 w 822"/>
                <a:gd name="T79" fmla="*/ 174 h 612"/>
                <a:gd name="T80" fmla="*/ 312 w 822"/>
                <a:gd name="T81" fmla="*/ 214 h 612"/>
                <a:gd name="T82" fmla="*/ 420 w 822"/>
                <a:gd name="T83" fmla="*/ 232 h 612"/>
                <a:gd name="T84" fmla="*/ 464 w 822"/>
                <a:gd name="T85" fmla="*/ 222 h 612"/>
                <a:gd name="T86" fmla="*/ 516 w 822"/>
                <a:gd name="T87" fmla="*/ 206 h 612"/>
                <a:gd name="T88" fmla="*/ 528 w 822"/>
                <a:gd name="T89" fmla="*/ 176 h 612"/>
                <a:gd name="T90" fmla="*/ 586 w 822"/>
                <a:gd name="T91" fmla="*/ 142 h 612"/>
                <a:gd name="T92" fmla="*/ 596 w 822"/>
                <a:gd name="T93" fmla="*/ 116 h 612"/>
                <a:gd name="T94" fmla="*/ 558 w 822"/>
                <a:gd name="T95" fmla="*/ 112 h 612"/>
                <a:gd name="T96" fmla="*/ 586 w 822"/>
                <a:gd name="T97" fmla="*/ 84 h 612"/>
                <a:gd name="T98" fmla="*/ 602 w 822"/>
                <a:gd name="T99" fmla="*/ 50 h 612"/>
                <a:gd name="T100" fmla="*/ 600 w 822"/>
                <a:gd name="T101" fmla="*/ 12 h 612"/>
                <a:gd name="T102" fmla="*/ 668 w 822"/>
                <a:gd name="T103" fmla="*/ 6 h 612"/>
                <a:gd name="T104" fmla="*/ 710 w 822"/>
                <a:gd name="T105" fmla="*/ 68 h 612"/>
                <a:gd name="T106" fmla="*/ 756 w 822"/>
                <a:gd name="T107" fmla="*/ 94 h 612"/>
                <a:gd name="T108" fmla="*/ 796 w 822"/>
                <a:gd name="T109" fmla="*/ 112 h 612"/>
                <a:gd name="T110" fmla="*/ 820 w 822"/>
                <a:gd name="T111" fmla="*/ 130 h 612"/>
                <a:gd name="T112" fmla="*/ 812 w 822"/>
                <a:gd name="T113" fmla="*/ 172 h 612"/>
                <a:gd name="T114" fmla="*/ 790 w 822"/>
                <a:gd name="T115" fmla="*/ 184 h 612"/>
                <a:gd name="T116" fmla="*/ 798 w 822"/>
                <a:gd name="T117" fmla="*/ 208 h 612"/>
                <a:gd name="T118" fmla="*/ 758 w 822"/>
                <a:gd name="T119" fmla="*/ 238 h 612"/>
                <a:gd name="T120" fmla="*/ 728 w 822"/>
                <a:gd name="T121" fmla="*/ 252 h 612"/>
                <a:gd name="T122" fmla="*/ 674 w 822"/>
                <a:gd name="T123" fmla="*/ 284 h 612"/>
                <a:gd name="T124" fmla="*/ 664 w 822"/>
                <a:gd name="T125" fmla="*/ 24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2" h="612">
                  <a:moveTo>
                    <a:pt x="648" y="266"/>
                  </a:moveTo>
                  <a:lnTo>
                    <a:pt x="648" y="266"/>
                  </a:lnTo>
                  <a:lnTo>
                    <a:pt x="648" y="268"/>
                  </a:lnTo>
                  <a:lnTo>
                    <a:pt x="646" y="268"/>
                  </a:lnTo>
                  <a:lnTo>
                    <a:pt x="646" y="268"/>
                  </a:lnTo>
                  <a:lnTo>
                    <a:pt x="646" y="270"/>
                  </a:lnTo>
                  <a:lnTo>
                    <a:pt x="644" y="272"/>
                  </a:lnTo>
                  <a:lnTo>
                    <a:pt x="642" y="272"/>
                  </a:lnTo>
                  <a:lnTo>
                    <a:pt x="642" y="272"/>
                  </a:lnTo>
                  <a:lnTo>
                    <a:pt x="638" y="274"/>
                  </a:lnTo>
                  <a:lnTo>
                    <a:pt x="634" y="276"/>
                  </a:lnTo>
                  <a:lnTo>
                    <a:pt x="630" y="278"/>
                  </a:lnTo>
                  <a:lnTo>
                    <a:pt x="628" y="278"/>
                  </a:lnTo>
                  <a:lnTo>
                    <a:pt x="628" y="280"/>
                  </a:lnTo>
                  <a:lnTo>
                    <a:pt x="626" y="280"/>
                  </a:lnTo>
                  <a:lnTo>
                    <a:pt x="626" y="282"/>
                  </a:lnTo>
                  <a:lnTo>
                    <a:pt x="626" y="284"/>
                  </a:lnTo>
                  <a:lnTo>
                    <a:pt x="626" y="286"/>
                  </a:lnTo>
                  <a:lnTo>
                    <a:pt x="624" y="288"/>
                  </a:lnTo>
                  <a:lnTo>
                    <a:pt x="626" y="290"/>
                  </a:lnTo>
                  <a:lnTo>
                    <a:pt x="626" y="292"/>
                  </a:lnTo>
                  <a:lnTo>
                    <a:pt x="626" y="294"/>
                  </a:lnTo>
                  <a:lnTo>
                    <a:pt x="626" y="296"/>
                  </a:lnTo>
                  <a:lnTo>
                    <a:pt x="626" y="296"/>
                  </a:lnTo>
                  <a:lnTo>
                    <a:pt x="628" y="298"/>
                  </a:lnTo>
                  <a:lnTo>
                    <a:pt x="630" y="300"/>
                  </a:lnTo>
                  <a:lnTo>
                    <a:pt x="632" y="302"/>
                  </a:lnTo>
                  <a:lnTo>
                    <a:pt x="634" y="304"/>
                  </a:lnTo>
                  <a:lnTo>
                    <a:pt x="636" y="306"/>
                  </a:lnTo>
                  <a:lnTo>
                    <a:pt x="638" y="308"/>
                  </a:lnTo>
                  <a:lnTo>
                    <a:pt x="640" y="308"/>
                  </a:lnTo>
                  <a:lnTo>
                    <a:pt x="642" y="310"/>
                  </a:lnTo>
                  <a:lnTo>
                    <a:pt x="644" y="310"/>
                  </a:lnTo>
                  <a:lnTo>
                    <a:pt x="646" y="310"/>
                  </a:lnTo>
                  <a:lnTo>
                    <a:pt x="648" y="312"/>
                  </a:lnTo>
                  <a:lnTo>
                    <a:pt x="650" y="312"/>
                  </a:lnTo>
                  <a:lnTo>
                    <a:pt x="652" y="312"/>
                  </a:lnTo>
                  <a:lnTo>
                    <a:pt x="654" y="312"/>
                  </a:lnTo>
                  <a:lnTo>
                    <a:pt x="656" y="312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58" y="310"/>
                  </a:lnTo>
                  <a:lnTo>
                    <a:pt x="660" y="308"/>
                  </a:lnTo>
                  <a:lnTo>
                    <a:pt x="662" y="308"/>
                  </a:lnTo>
                  <a:lnTo>
                    <a:pt x="662" y="306"/>
                  </a:lnTo>
                  <a:lnTo>
                    <a:pt x="664" y="304"/>
                  </a:lnTo>
                  <a:lnTo>
                    <a:pt x="666" y="302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68" y="300"/>
                  </a:lnTo>
                  <a:lnTo>
                    <a:pt x="670" y="300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80" y="298"/>
                  </a:lnTo>
                  <a:lnTo>
                    <a:pt x="682" y="300"/>
                  </a:lnTo>
                  <a:lnTo>
                    <a:pt x="686" y="300"/>
                  </a:lnTo>
                  <a:lnTo>
                    <a:pt x="686" y="300"/>
                  </a:lnTo>
                  <a:lnTo>
                    <a:pt x="688" y="300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0" y="302"/>
                  </a:lnTo>
                  <a:lnTo>
                    <a:pt x="692" y="304"/>
                  </a:lnTo>
                  <a:lnTo>
                    <a:pt x="692" y="304"/>
                  </a:lnTo>
                  <a:lnTo>
                    <a:pt x="692" y="306"/>
                  </a:lnTo>
                  <a:lnTo>
                    <a:pt x="694" y="308"/>
                  </a:lnTo>
                  <a:lnTo>
                    <a:pt x="694" y="312"/>
                  </a:lnTo>
                  <a:lnTo>
                    <a:pt x="696" y="314"/>
                  </a:lnTo>
                  <a:lnTo>
                    <a:pt x="696" y="316"/>
                  </a:lnTo>
                  <a:lnTo>
                    <a:pt x="696" y="318"/>
                  </a:lnTo>
                  <a:lnTo>
                    <a:pt x="696" y="318"/>
                  </a:lnTo>
                  <a:lnTo>
                    <a:pt x="696" y="320"/>
                  </a:lnTo>
                  <a:lnTo>
                    <a:pt x="696" y="322"/>
                  </a:lnTo>
                  <a:lnTo>
                    <a:pt x="696" y="322"/>
                  </a:lnTo>
                  <a:lnTo>
                    <a:pt x="694" y="322"/>
                  </a:lnTo>
                  <a:lnTo>
                    <a:pt x="694" y="324"/>
                  </a:lnTo>
                  <a:lnTo>
                    <a:pt x="692" y="324"/>
                  </a:lnTo>
                  <a:lnTo>
                    <a:pt x="692" y="324"/>
                  </a:lnTo>
                  <a:lnTo>
                    <a:pt x="690" y="326"/>
                  </a:lnTo>
                  <a:lnTo>
                    <a:pt x="686" y="326"/>
                  </a:lnTo>
                  <a:lnTo>
                    <a:pt x="680" y="328"/>
                  </a:lnTo>
                  <a:lnTo>
                    <a:pt x="678" y="328"/>
                  </a:lnTo>
                  <a:lnTo>
                    <a:pt x="676" y="328"/>
                  </a:lnTo>
                  <a:lnTo>
                    <a:pt x="676" y="328"/>
                  </a:lnTo>
                  <a:lnTo>
                    <a:pt x="672" y="330"/>
                  </a:lnTo>
                  <a:lnTo>
                    <a:pt x="670" y="332"/>
                  </a:lnTo>
                  <a:lnTo>
                    <a:pt x="666" y="334"/>
                  </a:lnTo>
                  <a:lnTo>
                    <a:pt x="664" y="336"/>
                  </a:lnTo>
                  <a:lnTo>
                    <a:pt x="662" y="338"/>
                  </a:lnTo>
                  <a:lnTo>
                    <a:pt x="662" y="340"/>
                  </a:lnTo>
                  <a:lnTo>
                    <a:pt x="660" y="340"/>
                  </a:lnTo>
                  <a:lnTo>
                    <a:pt x="660" y="342"/>
                  </a:lnTo>
                  <a:lnTo>
                    <a:pt x="660" y="342"/>
                  </a:lnTo>
                  <a:lnTo>
                    <a:pt x="660" y="344"/>
                  </a:lnTo>
                  <a:lnTo>
                    <a:pt x="660" y="344"/>
                  </a:lnTo>
                  <a:lnTo>
                    <a:pt x="660" y="346"/>
                  </a:lnTo>
                  <a:lnTo>
                    <a:pt x="660" y="346"/>
                  </a:lnTo>
                  <a:lnTo>
                    <a:pt x="660" y="350"/>
                  </a:lnTo>
                  <a:lnTo>
                    <a:pt x="662" y="352"/>
                  </a:lnTo>
                  <a:lnTo>
                    <a:pt x="662" y="354"/>
                  </a:lnTo>
                  <a:lnTo>
                    <a:pt x="664" y="356"/>
                  </a:lnTo>
                  <a:lnTo>
                    <a:pt x="666" y="362"/>
                  </a:lnTo>
                  <a:lnTo>
                    <a:pt x="668" y="368"/>
                  </a:lnTo>
                  <a:lnTo>
                    <a:pt x="672" y="374"/>
                  </a:lnTo>
                  <a:lnTo>
                    <a:pt x="674" y="378"/>
                  </a:lnTo>
                  <a:lnTo>
                    <a:pt x="676" y="380"/>
                  </a:lnTo>
                  <a:lnTo>
                    <a:pt x="676" y="384"/>
                  </a:lnTo>
                  <a:lnTo>
                    <a:pt x="678" y="386"/>
                  </a:lnTo>
                  <a:lnTo>
                    <a:pt x="680" y="388"/>
                  </a:lnTo>
                  <a:lnTo>
                    <a:pt x="680" y="388"/>
                  </a:lnTo>
                  <a:lnTo>
                    <a:pt x="682" y="390"/>
                  </a:lnTo>
                  <a:lnTo>
                    <a:pt x="688" y="396"/>
                  </a:lnTo>
                  <a:lnTo>
                    <a:pt x="692" y="398"/>
                  </a:lnTo>
                  <a:lnTo>
                    <a:pt x="694" y="400"/>
                  </a:lnTo>
                  <a:lnTo>
                    <a:pt x="696" y="402"/>
                  </a:lnTo>
                  <a:lnTo>
                    <a:pt x="696" y="402"/>
                  </a:lnTo>
                  <a:lnTo>
                    <a:pt x="696" y="404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6"/>
                  </a:lnTo>
                  <a:lnTo>
                    <a:pt x="698" y="408"/>
                  </a:lnTo>
                  <a:lnTo>
                    <a:pt x="698" y="412"/>
                  </a:lnTo>
                  <a:lnTo>
                    <a:pt x="698" y="414"/>
                  </a:lnTo>
                  <a:lnTo>
                    <a:pt x="698" y="418"/>
                  </a:lnTo>
                  <a:lnTo>
                    <a:pt x="698" y="420"/>
                  </a:lnTo>
                  <a:lnTo>
                    <a:pt x="698" y="422"/>
                  </a:lnTo>
                  <a:lnTo>
                    <a:pt x="698" y="424"/>
                  </a:lnTo>
                  <a:lnTo>
                    <a:pt x="698" y="426"/>
                  </a:lnTo>
                  <a:lnTo>
                    <a:pt x="700" y="430"/>
                  </a:lnTo>
                  <a:lnTo>
                    <a:pt x="700" y="436"/>
                  </a:lnTo>
                  <a:lnTo>
                    <a:pt x="702" y="440"/>
                  </a:lnTo>
                  <a:lnTo>
                    <a:pt x="702" y="442"/>
                  </a:lnTo>
                  <a:lnTo>
                    <a:pt x="702" y="444"/>
                  </a:lnTo>
                  <a:lnTo>
                    <a:pt x="704" y="448"/>
                  </a:lnTo>
                  <a:lnTo>
                    <a:pt x="706" y="454"/>
                  </a:lnTo>
                  <a:lnTo>
                    <a:pt x="708" y="460"/>
                  </a:lnTo>
                  <a:lnTo>
                    <a:pt x="708" y="464"/>
                  </a:lnTo>
                  <a:lnTo>
                    <a:pt x="710" y="466"/>
                  </a:lnTo>
                  <a:lnTo>
                    <a:pt x="710" y="470"/>
                  </a:lnTo>
                  <a:lnTo>
                    <a:pt x="710" y="472"/>
                  </a:lnTo>
                  <a:lnTo>
                    <a:pt x="710" y="474"/>
                  </a:lnTo>
                  <a:lnTo>
                    <a:pt x="710" y="476"/>
                  </a:lnTo>
                  <a:lnTo>
                    <a:pt x="710" y="478"/>
                  </a:lnTo>
                  <a:lnTo>
                    <a:pt x="710" y="478"/>
                  </a:lnTo>
                  <a:lnTo>
                    <a:pt x="710" y="480"/>
                  </a:lnTo>
                  <a:lnTo>
                    <a:pt x="708" y="480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8" y="482"/>
                  </a:lnTo>
                  <a:lnTo>
                    <a:pt x="706" y="482"/>
                  </a:lnTo>
                  <a:lnTo>
                    <a:pt x="704" y="482"/>
                  </a:lnTo>
                  <a:lnTo>
                    <a:pt x="702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700" y="482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4"/>
                  </a:lnTo>
                  <a:lnTo>
                    <a:pt x="698" y="486"/>
                  </a:lnTo>
                  <a:lnTo>
                    <a:pt x="698" y="488"/>
                  </a:lnTo>
                  <a:lnTo>
                    <a:pt x="698" y="490"/>
                  </a:lnTo>
                  <a:lnTo>
                    <a:pt x="698" y="494"/>
                  </a:lnTo>
                  <a:lnTo>
                    <a:pt x="696" y="496"/>
                  </a:lnTo>
                  <a:lnTo>
                    <a:pt x="696" y="496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6" y="498"/>
                  </a:lnTo>
                  <a:lnTo>
                    <a:pt x="694" y="500"/>
                  </a:lnTo>
                  <a:lnTo>
                    <a:pt x="692" y="502"/>
                  </a:lnTo>
                  <a:lnTo>
                    <a:pt x="690" y="504"/>
                  </a:lnTo>
                  <a:lnTo>
                    <a:pt x="686" y="506"/>
                  </a:lnTo>
                  <a:lnTo>
                    <a:pt x="686" y="506"/>
                  </a:lnTo>
                  <a:lnTo>
                    <a:pt x="684" y="508"/>
                  </a:lnTo>
                  <a:lnTo>
                    <a:pt x="682" y="508"/>
                  </a:lnTo>
                  <a:lnTo>
                    <a:pt x="682" y="510"/>
                  </a:lnTo>
                  <a:lnTo>
                    <a:pt x="682" y="510"/>
                  </a:lnTo>
                  <a:lnTo>
                    <a:pt x="682" y="512"/>
                  </a:lnTo>
                  <a:lnTo>
                    <a:pt x="682" y="512"/>
                  </a:lnTo>
                  <a:lnTo>
                    <a:pt x="682" y="514"/>
                  </a:lnTo>
                  <a:lnTo>
                    <a:pt x="682" y="516"/>
                  </a:lnTo>
                  <a:lnTo>
                    <a:pt x="684" y="520"/>
                  </a:lnTo>
                  <a:lnTo>
                    <a:pt x="684" y="522"/>
                  </a:lnTo>
                  <a:lnTo>
                    <a:pt x="684" y="524"/>
                  </a:lnTo>
                  <a:lnTo>
                    <a:pt x="684" y="526"/>
                  </a:lnTo>
                  <a:lnTo>
                    <a:pt x="684" y="526"/>
                  </a:lnTo>
                  <a:lnTo>
                    <a:pt x="684" y="528"/>
                  </a:lnTo>
                  <a:lnTo>
                    <a:pt x="684" y="528"/>
                  </a:lnTo>
                  <a:lnTo>
                    <a:pt x="684" y="530"/>
                  </a:lnTo>
                  <a:lnTo>
                    <a:pt x="682" y="530"/>
                  </a:lnTo>
                  <a:lnTo>
                    <a:pt x="682" y="532"/>
                  </a:lnTo>
                  <a:lnTo>
                    <a:pt x="680" y="532"/>
                  </a:lnTo>
                  <a:lnTo>
                    <a:pt x="678" y="534"/>
                  </a:lnTo>
                  <a:lnTo>
                    <a:pt x="676" y="536"/>
                  </a:lnTo>
                  <a:lnTo>
                    <a:pt x="674" y="538"/>
                  </a:lnTo>
                  <a:lnTo>
                    <a:pt x="672" y="538"/>
                  </a:lnTo>
                  <a:lnTo>
                    <a:pt x="670" y="538"/>
                  </a:lnTo>
                  <a:lnTo>
                    <a:pt x="668" y="538"/>
                  </a:lnTo>
                  <a:lnTo>
                    <a:pt x="668" y="538"/>
                  </a:lnTo>
                  <a:lnTo>
                    <a:pt x="664" y="538"/>
                  </a:lnTo>
                  <a:lnTo>
                    <a:pt x="664" y="538"/>
                  </a:lnTo>
                  <a:lnTo>
                    <a:pt x="662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60" y="540"/>
                  </a:lnTo>
                  <a:lnTo>
                    <a:pt x="658" y="542"/>
                  </a:lnTo>
                  <a:lnTo>
                    <a:pt x="658" y="542"/>
                  </a:lnTo>
                  <a:lnTo>
                    <a:pt x="658" y="544"/>
                  </a:lnTo>
                  <a:lnTo>
                    <a:pt x="658" y="546"/>
                  </a:lnTo>
                  <a:lnTo>
                    <a:pt x="658" y="548"/>
                  </a:lnTo>
                  <a:lnTo>
                    <a:pt x="658" y="550"/>
                  </a:lnTo>
                  <a:lnTo>
                    <a:pt x="658" y="552"/>
                  </a:lnTo>
                  <a:lnTo>
                    <a:pt x="658" y="552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8" y="554"/>
                  </a:lnTo>
                  <a:lnTo>
                    <a:pt x="656" y="556"/>
                  </a:lnTo>
                  <a:lnTo>
                    <a:pt x="656" y="556"/>
                  </a:lnTo>
                  <a:lnTo>
                    <a:pt x="654" y="556"/>
                  </a:lnTo>
                  <a:lnTo>
                    <a:pt x="654" y="556"/>
                  </a:lnTo>
                  <a:lnTo>
                    <a:pt x="652" y="556"/>
                  </a:lnTo>
                  <a:lnTo>
                    <a:pt x="650" y="558"/>
                  </a:lnTo>
                  <a:lnTo>
                    <a:pt x="648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58"/>
                  </a:lnTo>
                  <a:lnTo>
                    <a:pt x="646" y="560"/>
                  </a:lnTo>
                  <a:lnTo>
                    <a:pt x="646" y="560"/>
                  </a:lnTo>
                  <a:lnTo>
                    <a:pt x="644" y="562"/>
                  </a:lnTo>
                  <a:lnTo>
                    <a:pt x="644" y="564"/>
                  </a:lnTo>
                  <a:lnTo>
                    <a:pt x="644" y="566"/>
                  </a:lnTo>
                  <a:lnTo>
                    <a:pt x="644" y="568"/>
                  </a:lnTo>
                  <a:lnTo>
                    <a:pt x="644" y="570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4" y="572"/>
                  </a:lnTo>
                  <a:lnTo>
                    <a:pt x="642" y="574"/>
                  </a:lnTo>
                  <a:lnTo>
                    <a:pt x="642" y="574"/>
                  </a:lnTo>
                  <a:lnTo>
                    <a:pt x="640" y="576"/>
                  </a:lnTo>
                  <a:lnTo>
                    <a:pt x="638" y="576"/>
                  </a:lnTo>
                  <a:lnTo>
                    <a:pt x="636" y="576"/>
                  </a:lnTo>
                  <a:lnTo>
                    <a:pt x="632" y="578"/>
                  </a:lnTo>
                  <a:lnTo>
                    <a:pt x="628" y="578"/>
                  </a:lnTo>
                  <a:lnTo>
                    <a:pt x="624" y="580"/>
                  </a:lnTo>
                  <a:lnTo>
                    <a:pt x="620" y="580"/>
                  </a:lnTo>
                  <a:lnTo>
                    <a:pt x="618" y="580"/>
                  </a:lnTo>
                  <a:lnTo>
                    <a:pt x="616" y="580"/>
                  </a:lnTo>
                  <a:lnTo>
                    <a:pt x="614" y="580"/>
                  </a:lnTo>
                  <a:lnTo>
                    <a:pt x="608" y="578"/>
                  </a:lnTo>
                  <a:lnTo>
                    <a:pt x="604" y="578"/>
                  </a:lnTo>
                  <a:lnTo>
                    <a:pt x="602" y="578"/>
                  </a:lnTo>
                  <a:lnTo>
                    <a:pt x="600" y="578"/>
                  </a:lnTo>
                  <a:lnTo>
                    <a:pt x="596" y="578"/>
                  </a:lnTo>
                  <a:lnTo>
                    <a:pt x="594" y="578"/>
                  </a:lnTo>
                  <a:lnTo>
                    <a:pt x="590" y="580"/>
                  </a:lnTo>
                  <a:lnTo>
                    <a:pt x="588" y="580"/>
                  </a:lnTo>
                  <a:lnTo>
                    <a:pt x="584" y="582"/>
                  </a:lnTo>
                  <a:lnTo>
                    <a:pt x="582" y="582"/>
                  </a:lnTo>
                  <a:lnTo>
                    <a:pt x="578" y="584"/>
                  </a:lnTo>
                  <a:lnTo>
                    <a:pt x="576" y="586"/>
                  </a:lnTo>
                  <a:lnTo>
                    <a:pt x="574" y="586"/>
                  </a:lnTo>
                  <a:lnTo>
                    <a:pt x="572" y="588"/>
                  </a:lnTo>
                  <a:lnTo>
                    <a:pt x="568" y="592"/>
                  </a:lnTo>
                  <a:lnTo>
                    <a:pt x="564" y="594"/>
                  </a:lnTo>
                  <a:lnTo>
                    <a:pt x="560" y="598"/>
                  </a:lnTo>
                  <a:lnTo>
                    <a:pt x="554" y="602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0" y="608"/>
                  </a:lnTo>
                  <a:lnTo>
                    <a:pt x="548" y="610"/>
                  </a:lnTo>
                  <a:lnTo>
                    <a:pt x="546" y="610"/>
                  </a:lnTo>
                  <a:lnTo>
                    <a:pt x="546" y="612"/>
                  </a:lnTo>
                  <a:lnTo>
                    <a:pt x="546" y="612"/>
                  </a:lnTo>
                  <a:lnTo>
                    <a:pt x="544" y="612"/>
                  </a:lnTo>
                  <a:lnTo>
                    <a:pt x="544" y="612"/>
                  </a:lnTo>
                  <a:lnTo>
                    <a:pt x="542" y="612"/>
                  </a:lnTo>
                  <a:lnTo>
                    <a:pt x="542" y="610"/>
                  </a:lnTo>
                  <a:lnTo>
                    <a:pt x="542" y="610"/>
                  </a:lnTo>
                  <a:lnTo>
                    <a:pt x="542" y="608"/>
                  </a:lnTo>
                  <a:lnTo>
                    <a:pt x="540" y="608"/>
                  </a:lnTo>
                  <a:lnTo>
                    <a:pt x="540" y="606"/>
                  </a:lnTo>
                  <a:lnTo>
                    <a:pt x="540" y="602"/>
                  </a:lnTo>
                  <a:lnTo>
                    <a:pt x="540" y="600"/>
                  </a:lnTo>
                  <a:lnTo>
                    <a:pt x="540" y="596"/>
                  </a:lnTo>
                  <a:lnTo>
                    <a:pt x="540" y="594"/>
                  </a:lnTo>
                  <a:lnTo>
                    <a:pt x="538" y="594"/>
                  </a:lnTo>
                  <a:lnTo>
                    <a:pt x="538" y="592"/>
                  </a:lnTo>
                  <a:lnTo>
                    <a:pt x="538" y="592"/>
                  </a:lnTo>
                  <a:lnTo>
                    <a:pt x="536" y="590"/>
                  </a:lnTo>
                  <a:lnTo>
                    <a:pt x="536" y="590"/>
                  </a:lnTo>
                  <a:lnTo>
                    <a:pt x="534" y="588"/>
                  </a:lnTo>
                  <a:lnTo>
                    <a:pt x="534" y="588"/>
                  </a:lnTo>
                  <a:lnTo>
                    <a:pt x="532" y="588"/>
                  </a:lnTo>
                  <a:lnTo>
                    <a:pt x="532" y="586"/>
                  </a:lnTo>
                  <a:lnTo>
                    <a:pt x="530" y="586"/>
                  </a:lnTo>
                  <a:lnTo>
                    <a:pt x="530" y="586"/>
                  </a:lnTo>
                  <a:lnTo>
                    <a:pt x="528" y="586"/>
                  </a:lnTo>
                  <a:lnTo>
                    <a:pt x="528" y="588"/>
                  </a:lnTo>
                  <a:lnTo>
                    <a:pt x="528" y="588"/>
                  </a:lnTo>
                  <a:lnTo>
                    <a:pt x="526" y="588"/>
                  </a:lnTo>
                  <a:lnTo>
                    <a:pt x="526" y="590"/>
                  </a:lnTo>
                  <a:lnTo>
                    <a:pt x="526" y="592"/>
                  </a:lnTo>
                  <a:lnTo>
                    <a:pt x="524" y="592"/>
                  </a:lnTo>
                  <a:lnTo>
                    <a:pt x="524" y="596"/>
                  </a:lnTo>
                  <a:lnTo>
                    <a:pt x="524" y="598"/>
                  </a:lnTo>
                  <a:lnTo>
                    <a:pt x="522" y="602"/>
                  </a:lnTo>
                  <a:lnTo>
                    <a:pt x="522" y="604"/>
                  </a:lnTo>
                  <a:lnTo>
                    <a:pt x="520" y="600"/>
                  </a:lnTo>
                  <a:lnTo>
                    <a:pt x="518" y="596"/>
                  </a:lnTo>
                  <a:lnTo>
                    <a:pt x="514" y="590"/>
                  </a:lnTo>
                  <a:lnTo>
                    <a:pt x="512" y="586"/>
                  </a:lnTo>
                  <a:lnTo>
                    <a:pt x="508" y="580"/>
                  </a:lnTo>
                  <a:lnTo>
                    <a:pt x="506" y="578"/>
                  </a:lnTo>
                  <a:lnTo>
                    <a:pt x="504" y="576"/>
                  </a:lnTo>
                  <a:lnTo>
                    <a:pt x="502" y="574"/>
                  </a:lnTo>
                  <a:lnTo>
                    <a:pt x="502" y="572"/>
                  </a:lnTo>
                  <a:lnTo>
                    <a:pt x="500" y="572"/>
                  </a:lnTo>
                  <a:lnTo>
                    <a:pt x="498" y="572"/>
                  </a:lnTo>
                  <a:lnTo>
                    <a:pt x="496" y="570"/>
                  </a:lnTo>
                  <a:lnTo>
                    <a:pt x="494" y="568"/>
                  </a:lnTo>
                  <a:lnTo>
                    <a:pt x="490" y="568"/>
                  </a:lnTo>
                  <a:lnTo>
                    <a:pt x="488" y="566"/>
                  </a:lnTo>
                  <a:lnTo>
                    <a:pt x="484" y="566"/>
                  </a:lnTo>
                  <a:lnTo>
                    <a:pt x="478" y="566"/>
                  </a:lnTo>
                  <a:lnTo>
                    <a:pt x="476" y="564"/>
                  </a:lnTo>
                  <a:lnTo>
                    <a:pt x="470" y="564"/>
                  </a:lnTo>
                  <a:lnTo>
                    <a:pt x="466" y="564"/>
                  </a:lnTo>
                  <a:lnTo>
                    <a:pt x="464" y="564"/>
                  </a:lnTo>
                  <a:lnTo>
                    <a:pt x="464" y="566"/>
                  </a:lnTo>
                  <a:lnTo>
                    <a:pt x="462" y="566"/>
                  </a:lnTo>
                  <a:lnTo>
                    <a:pt x="460" y="566"/>
                  </a:lnTo>
                  <a:lnTo>
                    <a:pt x="458" y="568"/>
                  </a:lnTo>
                  <a:lnTo>
                    <a:pt x="454" y="570"/>
                  </a:lnTo>
                  <a:lnTo>
                    <a:pt x="450" y="572"/>
                  </a:lnTo>
                  <a:lnTo>
                    <a:pt x="444" y="576"/>
                  </a:lnTo>
                  <a:lnTo>
                    <a:pt x="440" y="578"/>
                  </a:lnTo>
                  <a:lnTo>
                    <a:pt x="440" y="578"/>
                  </a:lnTo>
                  <a:lnTo>
                    <a:pt x="436" y="580"/>
                  </a:lnTo>
                  <a:lnTo>
                    <a:pt x="434" y="580"/>
                  </a:lnTo>
                  <a:lnTo>
                    <a:pt x="432" y="580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2"/>
                  </a:lnTo>
                  <a:lnTo>
                    <a:pt x="430" y="584"/>
                  </a:lnTo>
                  <a:lnTo>
                    <a:pt x="428" y="584"/>
                  </a:lnTo>
                  <a:lnTo>
                    <a:pt x="430" y="586"/>
                  </a:lnTo>
                  <a:lnTo>
                    <a:pt x="430" y="586"/>
                  </a:lnTo>
                  <a:lnTo>
                    <a:pt x="430" y="588"/>
                  </a:lnTo>
                  <a:lnTo>
                    <a:pt x="430" y="590"/>
                  </a:lnTo>
                  <a:lnTo>
                    <a:pt x="432" y="592"/>
                  </a:lnTo>
                  <a:lnTo>
                    <a:pt x="432" y="594"/>
                  </a:lnTo>
                  <a:lnTo>
                    <a:pt x="432" y="596"/>
                  </a:lnTo>
                  <a:lnTo>
                    <a:pt x="432" y="596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2" y="598"/>
                  </a:lnTo>
                  <a:lnTo>
                    <a:pt x="430" y="600"/>
                  </a:lnTo>
                  <a:lnTo>
                    <a:pt x="428" y="600"/>
                  </a:lnTo>
                  <a:lnTo>
                    <a:pt x="428" y="600"/>
                  </a:lnTo>
                  <a:lnTo>
                    <a:pt x="426" y="600"/>
                  </a:lnTo>
                  <a:lnTo>
                    <a:pt x="424" y="600"/>
                  </a:lnTo>
                  <a:lnTo>
                    <a:pt x="420" y="600"/>
                  </a:lnTo>
                  <a:lnTo>
                    <a:pt x="418" y="600"/>
                  </a:lnTo>
                  <a:lnTo>
                    <a:pt x="414" y="600"/>
                  </a:lnTo>
                  <a:lnTo>
                    <a:pt x="412" y="600"/>
                  </a:lnTo>
                  <a:lnTo>
                    <a:pt x="412" y="600"/>
                  </a:lnTo>
                  <a:lnTo>
                    <a:pt x="410" y="596"/>
                  </a:lnTo>
                  <a:lnTo>
                    <a:pt x="410" y="594"/>
                  </a:lnTo>
                  <a:lnTo>
                    <a:pt x="410" y="592"/>
                  </a:lnTo>
                  <a:lnTo>
                    <a:pt x="408" y="592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8" y="590"/>
                  </a:lnTo>
                  <a:lnTo>
                    <a:pt x="406" y="590"/>
                  </a:lnTo>
                  <a:lnTo>
                    <a:pt x="406" y="590"/>
                  </a:lnTo>
                  <a:lnTo>
                    <a:pt x="404" y="590"/>
                  </a:lnTo>
                  <a:lnTo>
                    <a:pt x="400" y="590"/>
                  </a:lnTo>
                  <a:lnTo>
                    <a:pt x="398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6" y="588"/>
                  </a:lnTo>
                  <a:lnTo>
                    <a:pt x="394" y="588"/>
                  </a:lnTo>
                  <a:lnTo>
                    <a:pt x="394" y="588"/>
                  </a:lnTo>
                  <a:lnTo>
                    <a:pt x="394" y="586"/>
                  </a:lnTo>
                  <a:lnTo>
                    <a:pt x="392" y="586"/>
                  </a:lnTo>
                  <a:lnTo>
                    <a:pt x="392" y="584"/>
                  </a:lnTo>
                  <a:lnTo>
                    <a:pt x="392" y="582"/>
                  </a:lnTo>
                  <a:lnTo>
                    <a:pt x="392" y="580"/>
                  </a:lnTo>
                  <a:lnTo>
                    <a:pt x="392" y="576"/>
                  </a:lnTo>
                  <a:lnTo>
                    <a:pt x="392" y="570"/>
                  </a:lnTo>
                  <a:lnTo>
                    <a:pt x="390" y="566"/>
                  </a:lnTo>
                  <a:lnTo>
                    <a:pt x="390" y="566"/>
                  </a:lnTo>
                  <a:lnTo>
                    <a:pt x="390" y="564"/>
                  </a:lnTo>
                  <a:lnTo>
                    <a:pt x="390" y="560"/>
                  </a:lnTo>
                  <a:lnTo>
                    <a:pt x="388" y="558"/>
                  </a:lnTo>
                  <a:lnTo>
                    <a:pt x="388" y="556"/>
                  </a:lnTo>
                  <a:lnTo>
                    <a:pt x="386" y="554"/>
                  </a:lnTo>
                  <a:lnTo>
                    <a:pt x="386" y="552"/>
                  </a:lnTo>
                  <a:lnTo>
                    <a:pt x="384" y="550"/>
                  </a:lnTo>
                  <a:lnTo>
                    <a:pt x="384" y="550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2" y="548"/>
                  </a:lnTo>
                  <a:lnTo>
                    <a:pt x="380" y="548"/>
                  </a:lnTo>
                  <a:lnTo>
                    <a:pt x="380" y="548"/>
                  </a:lnTo>
                  <a:lnTo>
                    <a:pt x="376" y="548"/>
                  </a:lnTo>
                  <a:lnTo>
                    <a:pt x="374" y="548"/>
                  </a:lnTo>
                  <a:lnTo>
                    <a:pt x="372" y="548"/>
                  </a:lnTo>
                  <a:lnTo>
                    <a:pt x="370" y="548"/>
                  </a:lnTo>
                  <a:lnTo>
                    <a:pt x="368" y="548"/>
                  </a:lnTo>
                  <a:lnTo>
                    <a:pt x="368" y="548"/>
                  </a:lnTo>
                  <a:lnTo>
                    <a:pt x="368" y="546"/>
                  </a:lnTo>
                  <a:lnTo>
                    <a:pt x="366" y="546"/>
                  </a:lnTo>
                  <a:lnTo>
                    <a:pt x="366" y="546"/>
                  </a:lnTo>
                  <a:lnTo>
                    <a:pt x="366" y="544"/>
                  </a:lnTo>
                  <a:lnTo>
                    <a:pt x="366" y="544"/>
                  </a:lnTo>
                  <a:lnTo>
                    <a:pt x="366" y="542"/>
                  </a:lnTo>
                  <a:lnTo>
                    <a:pt x="366" y="540"/>
                  </a:lnTo>
                  <a:lnTo>
                    <a:pt x="366" y="538"/>
                  </a:lnTo>
                  <a:lnTo>
                    <a:pt x="366" y="536"/>
                  </a:lnTo>
                  <a:lnTo>
                    <a:pt x="368" y="534"/>
                  </a:lnTo>
                  <a:lnTo>
                    <a:pt x="368" y="534"/>
                  </a:lnTo>
                  <a:lnTo>
                    <a:pt x="368" y="532"/>
                  </a:lnTo>
                  <a:lnTo>
                    <a:pt x="370" y="532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76" y="528"/>
                  </a:lnTo>
                  <a:lnTo>
                    <a:pt x="376" y="528"/>
                  </a:lnTo>
                  <a:lnTo>
                    <a:pt x="378" y="526"/>
                  </a:lnTo>
                  <a:lnTo>
                    <a:pt x="380" y="524"/>
                  </a:lnTo>
                  <a:lnTo>
                    <a:pt x="382" y="520"/>
                  </a:lnTo>
                  <a:lnTo>
                    <a:pt x="382" y="518"/>
                  </a:lnTo>
                  <a:lnTo>
                    <a:pt x="384" y="516"/>
                  </a:lnTo>
                  <a:lnTo>
                    <a:pt x="384" y="516"/>
                  </a:lnTo>
                  <a:lnTo>
                    <a:pt x="384" y="514"/>
                  </a:lnTo>
                  <a:lnTo>
                    <a:pt x="384" y="512"/>
                  </a:lnTo>
                  <a:lnTo>
                    <a:pt x="384" y="512"/>
                  </a:lnTo>
                  <a:lnTo>
                    <a:pt x="384" y="510"/>
                  </a:lnTo>
                  <a:lnTo>
                    <a:pt x="382" y="508"/>
                  </a:lnTo>
                  <a:lnTo>
                    <a:pt x="382" y="506"/>
                  </a:lnTo>
                  <a:lnTo>
                    <a:pt x="380" y="500"/>
                  </a:lnTo>
                  <a:lnTo>
                    <a:pt x="378" y="498"/>
                  </a:lnTo>
                  <a:lnTo>
                    <a:pt x="378" y="494"/>
                  </a:lnTo>
                  <a:lnTo>
                    <a:pt x="376" y="492"/>
                  </a:lnTo>
                  <a:lnTo>
                    <a:pt x="376" y="492"/>
                  </a:lnTo>
                  <a:lnTo>
                    <a:pt x="376" y="490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4" y="488"/>
                  </a:lnTo>
                  <a:lnTo>
                    <a:pt x="372" y="488"/>
                  </a:lnTo>
                  <a:lnTo>
                    <a:pt x="372" y="488"/>
                  </a:lnTo>
                  <a:lnTo>
                    <a:pt x="370" y="488"/>
                  </a:lnTo>
                  <a:lnTo>
                    <a:pt x="368" y="488"/>
                  </a:lnTo>
                  <a:lnTo>
                    <a:pt x="364" y="488"/>
                  </a:lnTo>
                  <a:lnTo>
                    <a:pt x="362" y="490"/>
                  </a:lnTo>
                  <a:lnTo>
                    <a:pt x="360" y="490"/>
                  </a:lnTo>
                  <a:lnTo>
                    <a:pt x="358" y="490"/>
                  </a:lnTo>
                  <a:lnTo>
                    <a:pt x="356" y="488"/>
                  </a:lnTo>
                  <a:lnTo>
                    <a:pt x="354" y="484"/>
                  </a:lnTo>
                  <a:lnTo>
                    <a:pt x="352" y="482"/>
                  </a:lnTo>
                  <a:lnTo>
                    <a:pt x="350" y="480"/>
                  </a:lnTo>
                  <a:lnTo>
                    <a:pt x="350" y="478"/>
                  </a:lnTo>
                  <a:lnTo>
                    <a:pt x="348" y="476"/>
                  </a:lnTo>
                  <a:lnTo>
                    <a:pt x="346" y="474"/>
                  </a:lnTo>
                  <a:lnTo>
                    <a:pt x="344" y="474"/>
                  </a:lnTo>
                  <a:lnTo>
                    <a:pt x="342" y="472"/>
                  </a:lnTo>
                  <a:lnTo>
                    <a:pt x="340" y="470"/>
                  </a:lnTo>
                  <a:lnTo>
                    <a:pt x="338" y="470"/>
                  </a:lnTo>
                  <a:lnTo>
                    <a:pt x="336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28" y="466"/>
                  </a:lnTo>
                  <a:lnTo>
                    <a:pt x="326" y="466"/>
                  </a:lnTo>
                  <a:lnTo>
                    <a:pt x="322" y="466"/>
                  </a:lnTo>
                  <a:lnTo>
                    <a:pt x="320" y="466"/>
                  </a:lnTo>
                  <a:lnTo>
                    <a:pt x="316" y="466"/>
                  </a:lnTo>
                  <a:lnTo>
                    <a:pt x="314" y="466"/>
                  </a:lnTo>
                  <a:lnTo>
                    <a:pt x="310" y="466"/>
                  </a:lnTo>
                  <a:lnTo>
                    <a:pt x="308" y="466"/>
                  </a:lnTo>
                  <a:lnTo>
                    <a:pt x="306" y="468"/>
                  </a:lnTo>
                  <a:lnTo>
                    <a:pt x="304" y="468"/>
                  </a:lnTo>
                  <a:lnTo>
                    <a:pt x="302" y="470"/>
                  </a:lnTo>
                  <a:lnTo>
                    <a:pt x="300" y="472"/>
                  </a:lnTo>
                  <a:lnTo>
                    <a:pt x="296" y="472"/>
                  </a:lnTo>
                  <a:lnTo>
                    <a:pt x="294" y="474"/>
                  </a:lnTo>
                  <a:lnTo>
                    <a:pt x="292" y="476"/>
                  </a:lnTo>
                  <a:lnTo>
                    <a:pt x="290" y="476"/>
                  </a:lnTo>
                  <a:lnTo>
                    <a:pt x="290" y="478"/>
                  </a:lnTo>
                  <a:lnTo>
                    <a:pt x="288" y="480"/>
                  </a:lnTo>
                  <a:lnTo>
                    <a:pt x="286" y="484"/>
                  </a:lnTo>
                  <a:lnTo>
                    <a:pt x="284" y="488"/>
                  </a:lnTo>
                  <a:lnTo>
                    <a:pt x="280" y="488"/>
                  </a:lnTo>
                  <a:lnTo>
                    <a:pt x="274" y="488"/>
                  </a:lnTo>
                  <a:lnTo>
                    <a:pt x="270" y="488"/>
                  </a:lnTo>
                  <a:lnTo>
                    <a:pt x="266" y="488"/>
                  </a:lnTo>
                  <a:lnTo>
                    <a:pt x="262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8" y="488"/>
                  </a:lnTo>
                  <a:lnTo>
                    <a:pt x="254" y="486"/>
                  </a:lnTo>
                  <a:lnTo>
                    <a:pt x="250" y="484"/>
                  </a:lnTo>
                  <a:lnTo>
                    <a:pt x="246" y="482"/>
                  </a:lnTo>
                  <a:lnTo>
                    <a:pt x="244" y="480"/>
                  </a:lnTo>
                  <a:lnTo>
                    <a:pt x="236" y="494"/>
                  </a:lnTo>
                  <a:lnTo>
                    <a:pt x="230" y="492"/>
                  </a:lnTo>
                  <a:lnTo>
                    <a:pt x="226" y="490"/>
                  </a:lnTo>
                  <a:lnTo>
                    <a:pt x="224" y="490"/>
                  </a:lnTo>
                  <a:lnTo>
                    <a:pt x="222" y="490"/>
                  </a:lnTo>
                  <a:lnTo>
                    <a:pt x="218" y="490"/>
                  </a:lnTo>
                  <a:lnTo>
                    <a:pt x="214" y="488"/>
                  </a:lnTo>
                  <a:lnTo>
                    <a:pt x="206" y="488"/>
                  </a:lnTo>
                  <a:lnTo>
                    <a:pt x="202" y="488"/>
                  </a:lnTo>
                  <a:lnTo>
                    <a:pt x="196" y="488"/>
                  </a:lnTo>
                  <a:lnTo>
                    <a:pt x="194" y="488"/>
                  </a:lnTo>
                  <a:lnTo>
                    <a:pt x="192" y="488"/>
                  </a:lnTo>
                  <a:lnTo>
                    <a:pt x="190" y="488"/>
                  </a:lnTo>
                  <a:lnTo>
                    <a:pt x="188" y="486"/>
                  </a:lnTo>
                  <a:lnTo>
                    <a:pt x="186" y="486"/>
                  </a:lnTo>
                  <a:lnTo>
                    <a:pt x="182" y="484"/>
                  </a:lnTo>
                  <a:lnTo>
                    <a:pt x="176" y="480"/>
                  </a:lnTo>
                  <a:lnTo>
                    <a:pt x="172" y="478"/>
                  </a:lnTo>
                  <a:lnTo>
                    <a:pt x="170" y="476"/>
                  </a:lnTo>
                  <a:lnTo>
                    <a:pt x="168" y="476"/>
                  </a:lnTo>
                  <a:lnTo>
                    <a:pt x="166" y="476"/>
                  </a:lnTo>
                  <a:lnTo>
                    <a:pt x="164" y="474"/>
                  </a:lnTo>
                  <a:lnTo>
                    <a:pt x="164" y="474"/>
                  </a:lnTo>
                  <a:lnTo>
                    <a:pt x="164" y="472"/>
                  </a:lnTo>
                  <a:lnTo>
                    <a:pt x="164" y="472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64" y="466"/>
                  </a:lnTo>
                  <a:lnTo>
                    <a:pt x="164" y="464"/>
                  </a:lnTo>
                  <a:lnTo>
                    <a:pt x="164" y="462"/>
                  </a:lnTo>
                  <a:lnTo>
                    <a:pt x="164" y="460"/>
                  </a:lnTo>
                  <a:lnTo>
                    <a:pt x="164" y="460"/>
                  </a:lnTo>
                  <a:lnTo>
                    <a:pt x="164" y="458"/>
                  </a:lnTo>
                  <a:lnTo>
                    <a:pt x="164" y="458"/>
                  </a:lnTo>
                  <a:lnTo>
                    <a:pt x="164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8"/>
                  </a:lnTo>
                  <a:lnTo>
                    <a:pt x="160" y="458"/>
                  </a:lnTo>
                  <a:lnTo>
                    <a:pt x="160" y="460"/>
                  </a:lnTo>
                  <a:lnTo>
                    <a:pt x="160" y="462"/>
                  </a:lnTo>
                  <a:lnTo>
                    <a:pt x="160" y="464"/>
                  </a:lnTo>
                  <a:lnTo>
                    <a:pt x="160" y="464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8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6" y="466"/>
                  </a:lnTo>
                  <a:lnTo>
                    <a:pt x="154" y="466"/>
                  </a:lnTo>
                  <a:lnTo>
                    <a:pt x="152" y="466"/>
                  </a:lnTo>
                  <a:lnTo>
                    <a:pt x="150" y="464"/>
                  </a:lnTo>
                  <a:lnTo>
                    <a:pt x="148" y="464"/>
                  </a:lnTo>
                  <a:lnTo>
                    <a:pt x="146" y="462"/>
                  </a:lnTo>
                  <a:lnTo>
                    <a:pt x="142" y="460"/>
                  </a:lnTo>
                  <a:lnTo>
                    <a:pt x="140" y="458"/>
                  </a:lnTo>
                  <a:lnTo>
                    <a:pt x="140" y="456"/>
                  </a:lnTo>
                  <a:lnTo>
                    <a:pt x="136" y="454"/>
                  </a:lnTo>
                  <a:lnTo>
                    <a:pt x="134" y="452"/>
                  </a:lnTo>
                  <a:lnTo>
                    <a:pt x="132" y="450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28" y="448"/>
                  </a:lnTo>
                  <a:lnTo>
                    <a:pt x="126" y="446"/>
                  </a:lnTo>
                  <a:lnTo>
                    <a:pt x="124" y="446"/>
                  </a:lnTo>
                  <a:lnTo>
                    <a:pt x="120" y="446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2" y="446"/>
                  </a:lnTo>
                  <a:lnTo>
                    <a:pt x="108" y="442"/>
                  </a:lnTo>
                  <a:lnTo>
                    <a:pt x="106" y="440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4"/>
                  </a:lnTo>
                  <a:lnTo>
                    <a:pt x="96" y="434"/>
                  </a:lnTo>
                  <a:lnTo>
                    <a:pt x="92" y="434"/>
                  </a:lnTo>
                  <a:lnTo>
                    <a:pt x="90" y="432"/>
                  </a:lnTo>
                  <a:lnTo>
                    <a:pt x="86" y="432"/>
                  </a:lnTo>
                  <a:lnTo>
                    <a:pt x="84" y="432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0" y="430"/>
                  </a:lnTo>
                  <a:lnTo>
                    <a:pt x="80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78" y="426"/>
                  </a:lnTo>
                  <a:lnTo>
                    <a:pt x="78" y="424"/>
                  </a:lnTo>
                  <a:lnTo>
                    <a:pt x="78" y="422"/>
                  </a:lnTo>
                  <a:lnTo>
                    <a:pt x="78" y="422"/>
                  </a:lnTo>
                  <a:lnTo>
                    <a:pt x="78" y="418"/>
                  </a:lnTo>
                  <a:lnTo>
                    <a:pt x="80" y="414"/>
                  </a:lnTo>
                  <a:lnTo>
                    <a:pt x="80" y="410"/>
                  </a:lnTo>
                  <a:lnTo>
                    <a:pt x="80" y="408"/>
                  </a:lnTo>
                  <a:lnTo>
                    <a:pt x="80" y="406"/>
                  </a:lnTo>
                  <a:lnTo>
                    <a:pt x="80" y="406"/>
                  </a:lnTo>
                  <a:lnTo>
                    <a:pt x="80" y="404"/>
                  </a:lnTo>
                  <a:lnTo>
                    <a:pt x="78" y="402"/>
                  </a:lnTo>
                  <a:lnTo>
                    <a:pt x="78" y="402"/>
                  </a:lnTo>
                  <a:lnTo>
                    <a:pt x="76" y="400"/>
                  </a:lnTo>
                  <a:lnTo>
                    <a:pt x="74" y="398"/>
                  </a:lnTo>
                  <a:lnTo>
                    <a:pt x="72" y="398"/>
                  </a:lnTo>
                  <a:lnTo>
                    <a:pt x="72" y="396"/>
                  </a:lnTo>
                  <a:lnTo>
                    <a:pt x="70" y="396"/>
                  </a:lnTo>
                  <a:lnTo>
                    <a:pt x="68" y="396"/>
                  </a:lnTo>
                  <a:lnTo>
                    <a:pt x="66" y="394"/>
                  </a:lnTo>
                  <a:lnTo>
                    <a:pt x="64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58" y="394"/>
                  </a:lnTo>
                  <a:lnTo>
                    <a:pt x="56" y="394"/>
                  </a:lnTo>
                  <a:lnTo>
                    <a:pt x="54" y="394"/>
                  </a:lnTo>
                  <a:lnTo>
                    <a:pt x="52" y="394"/>
                  </a:lnTo>
                  <a:lnTo>
                    <a:pt x="50" y="394"/>
                  </a:lnTo>
                  <a:lnTo>
                    <a:pt x="50" y="394"/>
                  </a:lnTo>
                  <a:lnTo>
                    <a:pt x="46" y="396"/>
                  </a:lnTo>
                  <a:lnTo>
                    <a:pt x="42" y="398"/>
                  </a:lnTo>
                  <a:lnTo>
                    <a:pt x="40" y="400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06"/>
                  </a:lnTo>
                  <a:lnTo>
                    <a:pt x="26" y="402"/>
                  </a:lnTo>
                  <a:lnTo>
                    <a:pt x="22" y="402"/>
                  </a:lnTo>
                  <a:lnTo>
                    <a:pt x="20" y="400"/>
                  </a:lnTo>
                  <a:lnTo>
                    <a:pt x="18" y="398"/>
                  </a:lnTo>
                  <a:lnTo>
                    <a:pt x="18" y="398"/>
                  </a:lnTo>
                  <a:lnTo>
                    <a:pt x="18" y="396"/>
                  </a:lnTo>
                  <a:lnTo>
                    <a:pt x="18" y="396"/>
                  </a:lnTo>
                  <a:lnTo>
                    <a:pt x="18" y="394"/>
                  </a:lnTo>
                  <a:lnTo>
                    <a:pt x="18" y="394"/>
                  </a:lnTo>
                  <a:lnTo>
                    <a:pt x="18" y="392"/>
                  </a:lnTo>
                  <a:lnTo>
                    <a:pt x="18" y="390"/>
                  </a:lnTo>
                  <a:lnTo>
                    <a:pt x="18" y="386"/>
                  </a:lnTo>
                  <a:lnTo>
                    <a:pt x="18" y="384"/>
                  </a:lnTo>
                  <a:lnTo>
                    <a:pt x="20" y="380"/>
                  </a:lnTo>
                  <a:lnTo>
                    <a:pt x="20" y="378"/>
                  </a:lnTo>
                  <a:lnTo>
                    <a:pt x="20" y="378"/>
                  </a:lnTo>
                  <a:lnTo>
                    <a:pt x="20" y="376"/>
                  </a:lnTo>
                  <a:lnTo>
                    <a:pt x="18" y="376"/>
                  </a:lnTo>
                  <a:lnTo>
                    <a:pt x="18" y="374"/>
                  </a:lnTo>
                  <a:lnTo>
                    <a:pt x="16" y="372"/>
                  </a:lnTo>
                  <a:lnTo>
                    <a:pt x="14" y="370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4"/>
                  </a:lnTo>
                  <a:lnTo>
                    <a:pt x="12" y="362"/>
                  </a:lnTo>
                  <a:lnTo>
                    <a:pt x="12" y="360"/>
                  </a:lnTo>
                  <a:lnTo>
                    <a:pt x="12" y="358"/>
                  </a:lnTo>
                  <a:lnTo>
                    <a:pt x="14" y="354"/>
                  </a:lnTo>
                  <a:lnTo>
                    <a:pt x="14" y="352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18" y="326"/>
                  </a:lnTo>
                  <a:lnTo>
                    <a:pt x="18" y="322"/>
                  </a:lnTo>
                  <a:lnTo>
                    <a:pt x="20" y="320"/>
                  </a:lnTo>
                  <a:lnTo>
                    <a:pt x="20" y="318"/>
                  </a:lnTo>
                  <a:lnTo>
                    <a:pt x="18" y="318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8" y="316"/>
                  </a:lnTo>
                  <a:lnTo>
                    <a:pt x="16" y="316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6" y="318"/>
                  </a:lnTo>
                  <a:lnTo>
                    <a:pt x="14" y="318"/>
                  </a:lnTo>
                  <a:lnTo>
                    <a:pt x="14" y="318"/>
                  </a:lnTo>
                  <a:lnTo>
                    <a:pt x="12" y="316"/>
                  </a:lnTo>
                  <a:lnTo>
                    <a:pt x="8" y="316"/>
                  </a:lnTo>
                  <a:lnTo>
                    <a:pt x="6" y="314"/>
                  </a:lnTo>
                  <a:lnTo>
                    <a:pt x="4" y="312"/>
                  </a:lnTo>
                  <a:lnTo>
                    <a:pt x="2" y="312"/>
                  </a:lnTo>
                  <a:lnTo>
                    <a:pt x="2" y="31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0" y="304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296"/>
                  </a:lnTo>
                  <a:lnTo>
                    <a:pt x="0" y="292"/>
                  </a:lnTo>
                  <a:lnTo>
                    <a:pt x="0" y="290"/>
                  </a:lnTo>
                  <a:lnTo>
                    <a:pt x="2" y="288"/>
                  </a:lnTo>
                  <a:lnTo>
                    <a:pt x="2" y="284"/>
                  </a:lnTo>
                  <a:lnTo>
                    <a:pt x="4" y="284"/>
                  </a:lnTo>
                  <a:lnTo>
                    <a:pt x="4" y="282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8" y="278"/>
                  </a:lnTo>
                  <a:lnTo>
                    <a:pt x="20" y="278"/>
                  </a:lnTo>
                  <a:lnTo>
                    <a:pt x="22" y="280"/>
                  </a:lnTo>
                  <a:lnTo>
                    <a:pt x="24" y="280"/>
                  </a:lnTo>
                  <a:lnTo>
                    <a:pt x="26" y="284"/>
                  </a:lnTo>
                  <a:lnTo>
                    <a:pt x="30" y="286"/>
                  </a:lnTo>
                  <a:lnTo>
                    <a:pt x="32" y="288"/>
                  </a:lnTo>
                  <a:lnTo>
                    <a:pt x="36" y="290"/>
                  </a:lnTo>
                  <a:lnTo>
                    <a:pt x="36" y="290"/>
                  </a:lnTo>
                  <a:lnTo>
                    <a:pt x="38" y="288"/>
                  </a:lnTo>
                  <a:lnTo>
                    <a:pt x="40" y="284"/>
                  </a:lnTo>
                  <a:lnTo>
                    <a:pt x="42" y="284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2" y="280"/>
                  </a:lnTo>
                  <a:lnTo>
                    <a:pt x="40" y="278"/>
                  </a:lnTo>
                  <a:lnTo>
                    <a:pt x="40" y="276"/>
                  </a:lnTo>
                  <a:lnTo>
                    <a:pt x="40" y="276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0" y="274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4" y="272"/>
                  </a:lnTo>
                  <a:lnTo>
                    <a:pt x="46" y="272"/>
                  </a:lnTo>
                  <a:lnTo>
                    <a:pt x="46" y="270"/>
                  </a:lnTo>
                  <a:lnTo>
                    <a:pt x="48" y="270"/>
                  </a:lnTo>
                  <a:lnTo>
                    <a:pt x="52" y="270"/>
                  </a:lnTo>
                  <a:lnTo>
                    <a:pt x="56" y="270"/>
                  </a:lnTo>
                  <a:lnTo>
                    <a:pt x="60" y="270"/>
                  </a:lnTo>
                  <a:lnTo>
                    <a:pt x="62" y="270"/>
                  </a:lnTo>
                  <a:lnTo>
                    <a:pt x="64" y="270"/>
                  </a:lnTo>
                  <a:lnTo>
                    <a:pt x="64" y="270"/>
                  </a:lnTo>
                  <a:lnTo>
                    <a:pt x="66" y="268"/>
                  </a:lnTo>
                  <a:lnTo>
                    <a:pt x="66" y="268"/>
                  </a:lnTo>
                  <a:lnTo>
                    <a:pt x="66" y="266"/>
                  </a:lnTo>
                  <a:lnTo>
                    <a:pt x="68" y="264"/>
                  </a:lnTo>
                  <a:lnTo>
                    <a:pt x="70" y="262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78" y="256"/>
                  </a:lnTo>
                  <a:lnTo>
                    <a:pt x="80" y="256"/>
                  </a:lnTo>
                  <a:lnTo>
                    <a:pt x="82" y="256"/>
                  </a:lnTo>
                  <a:lnTo>
                    <a:pt x="82" y="256"/>
                  </a:lnTo>
                  <a:lnTo>
                    <a:pt x="82" y="254"/>
                  </a:lnTo>
                  <a:lnTo>
                    <a:pt x="82" y="252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6" y="246"/>
                  </a:lnTo>
                  <a:lnTo>
                    <a:pt x="86" y="244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6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6" y="220"/>
                  </a:lnTo>
                  <a:lnTo>
                    <a:pt x="84" y="218"/>
                  </a:lnTo>
                  <a:lnTo>
                    <a:pt x="84" y="216"/>
                  </a:lnTo>
                  <a:lnTo>
                    <a:pt x="84" y="214"/>
                  </a:lnTo>
                  <a:lnTo>
                    <a:pt x="82" y="214"/>
                  </a:lnTo>
                  <a:lnTo>
                    <a:pt x="82" y="214"/>
                  </a:lnTo>
                  <a:lnTo>
                    <a:pt x="80" y="212"/>
                  </a:lnTo>
                  <a:lnTo>
                    <a:pt x="80" y="212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4" y="212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10"/>
                  </a:lnTo>
                  <a:lnTo>
                    <a:pt x="72" y="208"/>
                  </a:lnTo>
                  <a:lnTo>
                    <a:pt x="72" y="208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74" y="204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8"/>
                  </a:lnTo>
                  <a:lnTo>
                    <a:pt x="84" y="198"/>
                  </a:lnTo>
                  <a:lnTo>
                    <a:pt x="88" y="196"/>
                  </a:lnTo>
                  <a:lnTo>
                    <a:pt x="94" y="196"/>
                  </a:lnTo>
                  <a:lnTo>
                    <a:pt x="98" y="196"/>
                  </a:lnTo>
                  <a:lnTo>
                    <a:pt x="102" y="196"/>
                  </a:lnTo>
                  <a:lnTo>
                    <a:pt x="106" y="196"/>
                  </a:lnTo>
                  <a:lnTo>
                    <a:pt x="108" y="192"/>
                  </a:lnTo>
                  <a:lnTo>
                    <a:pt x="110" y="190"/>
                  </a:lnTo>
                  <a:lnTo>
                    <a:pt x="110" y="190"/>
                  </a:lnTo>
                  <a:lnTo>
                    <a:pt x="110" y="188"/>
                  </a:lnTo>
                  <a:lnTo>
                    <a:pt x="112" y="186"/>
                  </a:lnTo>
                  <a:lnTo>
                    <a:pt x="112" y="186"/>
                  </a:lnTo>
                  <a:lnTo>
                    <a:pt x="112" y="184"/>
                  </a:lnTo>
                  <a:lnTo>
                    <a:pt x="112" y="180"/>
                  </a:lnTo>
                  <a:lnTo>
                    <a:pt x="112" y="178"/>
                  </a:lnTo>
                  <a:lnTo>
                    <a:pt x="110" y="174"/>
                  </a:lnTo>
                  <a:lnTo>
                    <a:pt x="110" y="172"/>
                  </a:lnTo>
                  <a:lnTo>
                    <a:pt x="112" y="170"/>
                  </a:lnTo>
                  <a:lnTo>
                    <a:pt x="112" y="170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2" y="168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6" y="164"/>
                  </a:lnTo>
                  <a:lnTo>
                    <a:pt x="118" y="162"/>
                  </a:lnTo>
                  <a:lnTo>
                    <a:pt x="122" y="162"/>
                  </a:lnTo>
                  <a:lnTo>
                    <a:pt x="124" y="162"/>
                  </a:lnTo>
                  <a:lnTo>
                    <a:pt x="126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30" y="160"/>
                  </a:lnTo>
                  <a:lnTo>
                    <a:pt x="132" y="162"/>
                  </a:lnTo>
                  <a:lnTo>
                    <a:pt x="134" y="162"/>
                  </a:lnTo>
                  <a:lnTo>
                    <a:pt x="136" y="164"/>
                  </a:lnTo>
                  <a:lnTo>
                    <a:pt x="138" y="164"/>
                  </a:lnTo>
                  <a:lnTo>
                    <a:pt x="142" y="166"/>
                  </a:lnTo>
                  <a:lnTo>
                    <a:pt x="142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4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8" y="156"/>
                  </a:lnTo>
                  <a:lnTo>
                    <a:pt x="150" y="150"/>
                  </a:lnTo>
                  <a:lnTo>
                    <a:pt x="150" y="146"/>
                  </a:lnTo>
                  <a:lnTo>
                    <a:pt x="150" y="140"/>
                  </a:lnTo>
                  <a:lnTo>
                    <a:pt x="150" y="138"/>
                  </a:lnTo>
                  <a:lnTo>
                    <a:pt x="150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28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60" y="124"/>
                  </a:lnTo>
                  <a:lnTo>
                    <a:pt x="162" y="124"/>
                  </a:lnTo>
                  <a:lnTo>
                    <a:pt x="164" y="124"/>
                  </a:lnTo>
                  <a:lnTo>
                    <a:pt x="166" y="124"/>
                  </a:lnTo>
                  <a:lnTo>
                    <a:pt x="168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72" y="118"/>
                  </a:lnTo>
                  <a:lnTo>
                    <a:pt x="172" y="114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4" y="110"/>
                  </a:lnTo>
                  <a:lnTo>
                    <a:pt x="176" y="110"/>
                  </a:lnTo>
                  <a:lnTo>
                    <a:pt x="178" y="108"/>
                  </a:lnTo>
                  <a:lnTo>
                    <a:pt x="182" y="106"/>
                  </a:lnTo>
                  <a:lnTo>
                    <a:pt x="182" y="104"/>
                  </a:lnTo>
                  <a:lnTo>
                    <a:pt x="186" y="110"/>
                  </a:lnTo>
                  <a:lnTo>
                    <a:pt x="188" y="114"/>
                  </a:lnTo>
                  <a:lnTo>
                    <a:pt x="190" y="114"/>
                  </a:lnTo>
                  <a:lnTo>
                    <a:pt x="190" y="116"/>
                  </a:lnTo>
                  <a:lnTo>
                    <a:pt x="192" y="116"/>
                  </a:lnTo>
                  <a:lnTo>
                    <a:pt x="192" y="118"/>
                  </a:lnTo>
                  <a:lnTo>
                    <a:pt x="194" y="118"/>
                  </a:lnTo>
                  <a:lnTo>
                    <a:pt x="198" y="120"/>
                  </a:lnTo>
                  <a:lnTo>
                    <a:pt x="202" y="122"/>
                  </a:lnTo>
                  <a:lnTo>
                    <a:pt x="204" y="122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4" y="130"/>
                  </a:lnTo>
                  <a:lnTo>
                    <a:pt x="214" y="132"/>
                  </a:lnTo>
                  <a:lnTo>
                    <a:pt x="214" y="134"/>
                  </a:lnTo>
                  <a:lnTo>
                    <a:pt x="216" y="140"/>
                  </a:lnTo>
                  <a:lnTo>
                    <a:pt x="216" y="142"/>
                  </a:lnTo>
                  <a:lnTo>
                    <a:pt x="216" y="144"/>
                  </a:lnTo>
                  <a:lnTo>
                    <a:pt x="218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0" y="156"/>
                  </a:lnTo>
                  <a:lnTo>
                    <a:pt x="222" y="160"/>
                  </a:lnTo>
                  <a:lnTo>
                    <a:pt x="224" y="162"/>
                  </a:lnTo>
                  <a:lnTo>
                    <a:pt x="224" y="164"/>
                  </a:lnTo>
                  <a:lnTo>
                    <a:pt x="224" y="166"/>
                  </a:lnTo>
                  <a:lnTo>
                    <a:pt x="226" y="166"/>
                  </a:lnTo>
                  <a:lnTo>
                    <a:pt x="226" y="168"/>
                  </a:lnTo>
                  <a:lnTo>
                    <a:pt x="228" y="168"/>
                  </a:lnTo>
                  <a:lnTo>
                    <a:pt x="230" y="170"/>
                  </a:lnTo>
                  <a:lnTo>
                    <a:pt x="232" y="170"/>
                  </a:lnTo>
                  <a:lnTo>
                    <a:pt x="234" y="170"/>
                  </a:lnTo>
                  <a:lnTo>
                    <a:pt x="236" y="170"/>
                  </a:lnTo>
                  <a:lnTo>
                    <a:pt x="238" y="172"/>
                  </a:lnTo>
                  <a:lnTo>
                    <a:pt x="242" y="172"/>
                  </a:lnTo>
                  <a:lnTo>
                    <a:pt x="252" y="172"/>
                  </a:lnTo>
                  <a:lnTo>
                    <a:pt x="256" y="174"/>
                  </a:lnTo>
                  <a:lnTo>
                    <a:pt x="260" y="174"/>
                  </a:lnTo>
                  <a:lnTo>
                    <a:pt x="268" y="176"/>
                  </a:lnTo>
                  <a:lnTo>
                    <a:pt x="272" y="176"/>
                  </a:lnTo>
                  <a:lnTo>
                    <a:pt x="274" y="178"/>
                  </a:lnTo>
                  <a:lnTo>
                    <a:pt x="278" y="180"/>
                  </a:lnTo>
                  <a:lnTo>
                    <a:pt x="284" y="182"/>
                  </a:lnTo>
                  <a:lnTo>
                    <a:pt x="286" y="182"/>
                  </a:lnTo>
                  <a:lnTo>
                    <a:pt x="288" y="184"/>
                  </a:lnTo>
                  <a:lnTo>
                    <a:pt x="290" y="184"/>
                  </a:lnTo>
                  <a:lnTo>
                    <a:pt x="290" y="186"/>
                  </a:lnTo>
                  <a:lnTo>
                    <a:pt x="292" y="186"/>
                  </a:lnTo>
                  <a:lnTo>
                    <a:pt x="292" y="188"/>
                  </a:lnTo>
                  <a:lnTo>
                    <a:pt x="294" y="190"/>
                  </a:lnTo>
                  <a:lnTo>
                    <a:pt x="294" y="192"/>
                  </a:lnTo>
                  <a:lnTo>
                    <a:pt x="296" y="194"/>
                  </a:lnTo>
                  <a:lnTo>
                    <a:pt x="298" y="200"/>
                  </a:lnTo>
                  <a:lnTo>
                    <a:pt x="300" y="202"/>
                  </a:lnTo>
                  <a:lnTo>
                    <a:pt x="300" y="204"/>
                  </a:lnTo>
                  <a:lnTo>
                    <a:pt x="302" y="206"/>
                  </a:lnTo>
                  <a:lnTo>
                    <a:pt x="306" y="210"/>
                  </a:lnTo>
                  <a:lnTo>
                    <a:pt x="306" y="210"/>
                  </a:lnTo>
                  <a:lnTo>
                    <a:pt x="308" y="212"/>
                  </a:lnTo>
                  <a:lnTo>
                    <a:pt x="310" y="214"/>
                  </a:lnTo>
                  <a:lnTo>
                    <a:pt x="312" y="214"/>
                  </a:lnTo>
                  <a:lnTo>
                    <a:pt x="312" y="214"/>
                  </a:lnTo>
                  <a:lnTo>
                    <a:pt x="314" y="216"/>
                  </a:lnTo>
                  <a:lnTo>
                    <a:pt x="316" y="216"/>
                  </a:lnTo>
                  <a:lnTo>
                    <a:pt x="318" y="216"/>
                  </a:lnTo>
                  <a:lnTo>
                    <a:pt x="324" y="218"/>
                  </a:lnTo>
                  <a:lnTo>
                    <a:pt x="328" y="218"/>
                  </a:lnTo>
                  <a:lnTo>
                    <a:pt x="334" y="218"/>
                  </a:lnTo>
                  <a:lnTo>
                    <a:pt x="340" y="218"/>
                  </a:lnTo>
                  <a:lnTo>
                    <a:pt x="344" y="218"/>
                  </a:lnTo>
                  <a:lnTo>
                    <a:pt x="350" y="218"/>
                  </a:lnTo>
                  <a:lnTo>
                    <a:pt x="362" y="218"/>
                  </a:lnTo>
                  <a:lnTo>
                    <a:pt x="374" y="218"/>
                  </a:lnTo>
                  <a:lnTo>
                    <a:pt x="378" y="220"/>
                  </a:lnTo>
                  <a:lnTo>
                    <a:pt x="384" y="220"/>
                  </a:lnTo>
                  <a:lnTo>
                    <a:pt x="388" y="220"/>
                  </a:lnTo>
                  <a:lnTo>
                    <a:pt x="392" y="220"/>
                  </a:lnTo>
                  <a:lnTo>
                    <a:pt x="396" y="222"/>
                  </a:lnTo>
                  <a:lnTo>
                    <a:pt x="400" y="222"/>
                  </a:lnTo>
                  <a:lnTo>
                    <a:pt x="406" y="224"/>
                  </a:lnTo>
                  <a:lnTo>
                    <a:pt x="410" y="226"/>
                  </a:lnTo>
                  <a:lnTo>
                    <a:pt x="412" y="226"/>
                  </a:lnTo>
                  <a:lnTo>
                    <a:pt x="414" y="228"/>
                  </a:lnTo>
                  <a:lnTo>
                    <a:pt x="420" y="232"/>
                  </a:lnTo>
                  <a:lnTo>
                    <a:pt x="422" y="234"/>
                  </a:lnTo>
                  <a:lnTo>
                    <a:pt x="426" y="234"/>
                  </a:lnTo>
                  <a:lnTo>
                    <a:pt x="428" y="236"/>
                  </a:lnTo>
                  <a:lnTo>
                    <a:pt x="428" y="236"/>
                  </a:lnTo>
                  <a:lnTo>
                    <a:pt x="430" y="236"/>
                  </a:lnTo>
                  <a:lnTo>
                    <a:pt x="430" y="236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436" y="236"/>
                  </a:lnTo>
                  <a:lnTo>
                    <a:pt x="438" y="236"/>
                  </a:lnTo>
                  <a:lnTo>
                    <a:pt x="442" y="234"/>
                  </a:lnTo>
                  <a:lnTo>
                    <a:pt x="444" y="234"/>
                  </a:lnTo>
                  <a:lnTo>
                    <a:pt x="448" y="232"/>
                  </a:lnTo>
                  <a:lnTo>
                    <a:pt x="450" y="232"/>
                  </a:lnTo>
                  <a:lnTo>
                    <a:pt x="452" y="230"/>
                  </a:lnTo>
                  <a:lnTo>
                    <a:pt x="454" y="230"/>
                  </a:lnTo>
                  <a:lnTo>
                    <a:pt x="454" y="228"/>
                  </a:lnTo>
                  <a:lnTo>
                    <a:pt x="458" y="226"/>
                  </a:lnTo>
                  <a:lnTo>
                    <a:pt x="460" y="224"/>
                  </a:lnTo>
                  <a:lnTo>
                    <a:pt x="460" y="222"/>
                  </a:lnTo>
                  <a:lnTo>
                    <a:pt x="462" y="222"/>
                  </a:lnTo>
                  <a:lnTo>
                    <a:pt x="462" y="222"/>
                  </a:lnTo>
                  <a:lnTo>
                    <a:pt x="464" y="222"/>
                  </a:lnTo>
                  <a:lnTo>
                    <a:pt x="464" y="222"/>
                  </a:lnTo>
                  <a:lnTo>
                    <a:pt x="466" y="222"/>
                  </a:lnTo>
                  <a:lnTo>
                    <a:pt x="468" y="222"/>
                  </a:lnTo>
                  <a:lnTo>
                    <a:pt x="470" y="222"/>
                  </a:lnTo>
                  <a:lnTo>
                    <a:pt x="474" y="222"/>
                  </a:lnTo>
                  <a:lnTo>
                    <a:pt x="478" y="224"/>
                  </a:lnTo>
                  <a:lnTo>
                    <a:pt x="482" y="224"/>
                  </a:lnTo>
                  <a:lnTo>
                    <a:pt x="486" y="226"/>
                  </a:lnTo>
                  <a:lnTo>
                    <a:pt x="488" y="226"/>
                  </a:lnTo>
                  <a:lnTo>
                    <a:pt x="490" y="226"/>
                  </a:lnTo>
                  <a:lnTo>
                    <a:pt x="490" y="226"/>
                  </a:lnTo>
                  <a:lnTo>
                    <a:pt x="492" y="226"/>
                  </a:lnTo>
                  <a:lnTo>
                    <a:pt x="494" y="224"/>
                  </a:lnTo>
                  <a:lnTo>
                    <a:pt x="496" y="224"/>
                  </a:lnTo>
                  <a:lnTo>
                    <a:pt x="496" y="224"/>
                  </a:lnTo>
                  <a:lnTo>
                    <a:pt x="498" y="222"/>
                  </a:lnTo>
                  <a:lnTo>
                    <a:pt x="502" y="220"/>
                  </a:lnTo>
                  <a:lnTo>
                    <a:pt x="504" y="218"/>
                  </a:lnTo>
                  <a:lnTo>
                    <a:pt x="508" y="214"/>
                  </a:lnTo>
                  <a:lnTo>
                    <a:pt x="510" y="212"/>
                  </a:lnTo>
                  <a:lnTo>
                    <a:pt x="514" y="208"/>
                  </a:lnTo>
                  <a:lnTo>
                    <a:pt x="514" y="208"/>
                  </a:lnTo>
                  <a:lnTo>
                    <a:pt x="516" y="206"/>
                  </a:lnTo>
                  <a:lnTo>
                    <a:pt x="516" y="204"/>
                  </a:lnTo>
                  <a:lnTo>
                    <a:pt x="516" y="202"/>
                  </a:lnTo>
                  <a:lnTo>
                    <a:pt x="516" y="200"/>
                  </a:lnTo>
                  <a:lnTo>
                    <a:pt x="518" y="198"/>
                  </a:lnTo>
                  <a:lnTo>
                    <a:pt x="518" y="192"/>
                  </a:lnTo>
                  <a:lnTo>
                    <a:pt x="518" y="188"/>
                  </a:lnTo>
                  <a:lnTo>
                    <a:pt x="518" y="186"/>
                  </a:lnTo>
                  <a:lnTo>
                    <a:pt x="516" y="184"/>
                  </a:lnTo>
                  <a:lnTo>
                    <a:pt x="516" y="180"/>
                  </a:lnTo>
                  <a:lnTo>
                    <a:pt x="516" y="178"/>
                  </a:lnTo>
                  <a:lnTo>
                    <a:pt x="516" y="176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4"/>
                  </a:lnTo>
                  <a:lnTo>
                    <a:pt x="516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4" y="174"/>
                  </a:lnTo>
                  <a:lnTo>
                    <a:pt x="526" y="174"/>
                  </a:lnTo>
                  <a:lnTo>
                    <a:pt x="528" y="176"/>
                  </a:lnTo>
                  <a:lnTo>
                    <a:pt x="532" y="178"/>
                  </a:lnTo>
                  <a:lnTo>
                    <a:pt x="532" y="178"/>
                  </a:lnTo>
                  <a:lnTo>
                    <a:pt x="534" y="178"/>
                  </a:lnTo>
                  <a:lnTo>
                    <a:pt x="536" y="178"/>
                  </a:lnTo>
                  <a:lnTo>
                    <a:pt x="536" y="178"/>
                  </a:lnTo>
                  <a:lnTo>
                    <a:pt x="538" y="178"/>
                  </a:lnTo>
                  <a:lnTo>
                    <a:pt x="538" y="178"/>
                  </a:lnTo>
                  <a:lnTo>
                    <a:pt x="540" y="178"/>
                  </a:lnTo>
                  <a:lnTo>
                    <a:pt x="540" y="176"/>
                  </a:lnTo>
                  <a:lnTo>
                    <a:pt x="542" y="174"/>
                  </a:lnTo>
                  <a:lnTo>
                    <a:pt x="544" y="172"/>
                  </a:lnTo>
                  <a:lnTo>
                    <a:pt x="548" y="168"/>
                  </a:lnTo>
                  <a:lnTo>
                    <a:pt x="548" y="166"/>
                  </a:lnTo>
                  <a:lnTo>
                    <a:pt x="550" y="164"/>
                  </a:lnTo>
                  <a:lnTo>
                    <a:pt x="554" y="162"/>
                  </a:lnTo>
                  <a:lnTo>
                    <a:pt x="556" y="160"/>
                  </a:lnTo>
                  <a:lnTo>
                    <a:pt x="560" y="156"/>
                  </a:lnTo>
                  <a:lnTo>
                    <a:pt x="562" y="154"/>
                  </a:lnTo>
                  <a:lnTo>
                    <a:pt x="568" y="152"/>
                  </a:lnTo>
                  <a:lnTo>
                    <a:pt x="574" y="148"/>
                  </a:lnTo>
                  <a:lnTo>
                    <a:pt x="580" y="144"/>
                  </a:lnTo>
                  <a:lnTo>
                    <a:pt x="584" y="142"/>
                  </a:lnTo>
                  <a:lnTo>
                    <a:pt x="586" y="142"/>
                  </a:lnTo>
                  <a:lnTo>
                    <a:pt x="588" y="142"/>
                  </a:lnTo>
                  <a:lnTo>
                    <a:pt x="590" y="140"/>
                  </a:lnTo>
                  <a:lnTo>
                    <a:pt x="594" y="140"/>
                  </a:lnTo>
                  <a:lnTo>
                    <a:pt x="598" y="138"/>
                  </a:lnTo>
                  <a:lnTo>
                    <a:pt x="602" y="136"/>
                  </a:lnTo>
                  <a:lnTo>
                    <a:pt x="604" y="136"/>
                  </a:lnTo>
                  <a:lnTo>
                    <a:pt x="606" y="134"/>
                  </a:lnTo>
                  <a:lnTo>
                    <a:pt x="608" y="134"/>
                  </a:lnTo>
                  <a:lnTo>
                    <a:pt x="608" y="134"/>
                  </a:lnTo>
                  <a:lnTo>
                    <a:pt x="608" y="132"/>
                  </a:lnTo>
                  <a:lnTo>
                    <a:pt x="610" y="130"/>
                  </a:lnTo>
                  <a:lnTo>
                    <a:pt x="610" y="130"/>
                  </a:lnTo>
                  <a:lnTo>
                    <a:pt x="610" y="128"/>
                  </a:lnTo>
                  <a:lnTo>
                    <a:pt x="610" y="128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608" y="124"/>
                  </a:lnTo>
                  <a:lnTo>
                    <a:pt x="606" y="122"/>
                  </a:lnTo>
                  <a:lnTo>
                    <a:pt x="604" y="120"/>
                  </a:lnTo>
                  <a:lnTo>
                    <a:pt x="602" y="118"/>
                  </a:lnTo>
                  <a:lnTo>
                    <a:pt x="600" y="116"/>
                  </a:lnTo>
                  <a:lnTo>
                    <a:pt x="598" y="116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4" y="114"/>
                  </a:lnTo>
                  <a:lnTo>
                    <a:pt x="592" y="114"/>
                  </a:lnTo>
                  <a:lnTo>
                    <a:pt x="590" y="116"/>
                  </a:lnTo>
                  <a:lnTo>
                    <a:pt x="586" y="116"/>
                  </a:lnTo>
                  <a:lnTo>
                    <a:pt x="584" y="116"/>
                  </a:lnTo>
                  <a:lnTo>
                    <a:pt x="580" y="118"/>
                  </a:lnTo>
                  <a:lnTo>
                    <a:pt x="574" y="118"/>
                  </a:lnTo>
                  <a:lnTo>
                    <a:pt x="574" y="118"/>
                  </a:lnTo>
                  <a:lnTo>
                    <a:pt x="572" y="120"/>
                  </a:lnTo>
                  <a:lnTo>
                    <a:pt x="568" y="120"/>
                  </a:lnTo>
                  <a:lnTo>
                    <a:pt x="568" y="122"/>
                  </a:lnTo>
                  <a:lnTo>
                    <a:pt x="566" y="122"/>
                  </a:lnTo>
                  <a:lnTo>
                    <a:pt x="564" y="122"/>
                  </a:lnTo>
                  <a:lnTo>
                    <a:pt x="564" y="122"/>
                  </a:lnTo>
                  <a:lnTo>
                    <a:pt x="562" y="122"/>
                  </a:lnTo>
                  <a:lnTo>
                    <a:pt x="562" y="122"/>
                  </a:lnTo>
                  <a:lnTo>
                    <a:pt x="562" y="120"/>
                  </a:lnTo>
                  <a:lnTo>
                    <a:pt x="562" y="120"/>
                  </a:lnTo>
                  <a:lnTo>
                    <a:pt x="560" y="118"/>
                  </a:lnTo>
                  <a:lnTo>
                    <a:pt x="560" y="118"/>
                  </a:lnTo>
                  <a:lnTo>
                    <a:pt x="560" y="116"/>
                  </a:lnTo>
                  <a:lnTo>
                    <a:pt x="558" y="112"/>
                  </a:lnTo>
                  <a:lnTo>
                    <a:pt x="558" y="108"/>
                  </a:lnTo>
                  <a:lnTo>
                    <a:pt x="558" y="104"/>
                  </a:lnTo>
                  <a:lnTo>
                    <a:pt x="558" y="100"/>
                  </a:lnTo>
                  <a:lnTo>
                    <a:pt x="558" y="96"/>
                  </a:lnTo>
                  <a:lnTo>
                    <a:pt x="558" y="90"/>
                  </a:lnTo>
                  <a:lnTo>
                    <a:pt x="558" y="88"/>
                  </a:lnTo>
                  <a:lnTo>
                    <a:pt x="558" y="84"/>
                  </a:lnTo>
                  <a:lnTo>
                    <a:pt x="558" y="82"/>
                  </a:lnTo>
                  <a:lnTo>
                    <a:pt x="558" y="80"/>
                  </a:lnTo>
                  <a:lnTo>
                    <a:pt x="560" y="76"/>
                  </a:lnTo>
                  <a:lnTo>
                    <a:pt x="562" y="72"/>
                  </a:lnTo>
                  <a:lnTo>
                    <a:pt x="562" y="74"/>
                  </a:lnTo>
                  <a:lnTo>
                    <a:pt x="566" y="76"/>
                  </a:lnTo>
                  <a:lnTo>
                    <a:pt x="568" y="78"/>
                  </a:lnTo>
                  <a:lnTo>
                    <a:pt x="570" y="80"/>
                  </a:lnTo>
                  <a:lnTo>
                    <a:pt x="572" y="82"/>
                  </a:lnTo>
                  <a:lnTo>
                    <a:pt x="572" y="82"/>
                  </a:lnTo>
                  <a:lnTo>
                    <a:pt x="572" y="84"/>
                  </a:lnTo>
                  <a:lnTo>
                    <a:pt x="574" y="84"/>
                  </a:lnTo>
                  <a:lnTo>
                    <a:pt x="578" y="84"/>
                  </a:lnTo>
                  <a:lnTo>
                    <a:pt x="580" y="84"/>
                  </a:lnTo>
                  <a:lnTo>
                    <a:pt x="582" y="84"/>
                  </a:lnTo>
                  <a:lnTo>
                    <a:pt x="586" y="84"/>
                  </a:lnTo>
                  <a:lnTo>
                    <a:pt x="588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0" y="84"/>
                  </a:lnTo>
                  <a:lnTo>
                    <a:pt x="592" y="84"/>
                  </a:lnTo>
                  <a:lnTo>
                    <a:pt x="592" y="82"/>
                  </a:lnTo>
                  <a:lnTo>
                    <a:pt x="594" y="80"/>
                  </a:lnTo>
                  <a:lnTo>
                    <a:pt x="594" y="80"/>
                  </a:lnTo>
                  <a:lnTo>
                    <a:pt x="594" y="78"/>
                  </a:lnTo>
                  <a:lnTo>
                    <a:pt x="594" y="76"/>
                  </a:lnTo>
                  <a:lnTo>
                    <a:pt x="594" y="74"/>
                  </a:lnTo>
                  <a:lnTo>
                    <a:pt x="594" y="70"/>
                  </a:lnTo>
                  <a:lnTo>
                    <a:pt x="594" y="66"/>
                  </a:lnTo>
                  <a:lnTo>
                    <a:pt x="594" y="62"/>
                  </a:lnTo>
                  <a:lnTo>
                    <a:pt x="594" y="60"/>
                  </a:lnTo>
                  <a:lnTo>
                    <a:pt x="594" y="58"/>
                  </a:lnTo>
                  <a:lnTo>
                    <a:pt x="596" y="56"/>
                  </a:lnTo>
                  <a:lnTo>
                    <a:pt x="596" y="56"/>
                  </a:lnTo>
                  <a:lnTo>
                    <a:pt x="596" y="54"/>
                  </a:lnTo>
                  <a:lnTo>
                    <a:pt x="596" y="54"/>
                  </a:lnTo>
                  <a:lnTo>
                    <a:pt x="598" y="52"/>
                  </a:lnTo>
                  <a:lnTo>
                    <a:pt x="600" y="52"/>
                  </a:lnTo>
                  <a:lnTo>
                    <a:pt x="602" y="50"/>
                  </a:lnTo>
                  <a:lnTo>
                    <a:pt x="604" y="50"/>
                  </a:lnTo>
                  <a:lnTo>
                    <a:pt x="604" y="48"/>
                  </a:lnTo>
                  <a:lnTo>
                    <a:pt x="606" y="48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6" y="46"/>
                  </a:lnTo>
                  <a:lnTo>
                    <a:pt x="608" y="44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6" y="40"/>
                  </a:lnTo>
                  <a:lnTo>
                    <a:pt x="606" y="38"/>
                  </a:lnTo>
                  <a:lnTo>
                    <a:pt x="604" y="36"/>
                  </a:lnTo>
                  <a:lnTo>
                    <a:pt x="602" y="32"/>
                  </a:lnTo>
                  <a:lnTo>
                    <a:pt x="600" y="30"/>
                  </a:lnTo>
                  <a:lnTo>
                    <a:pt x="598" y="26"/>
                  </a:lnTo>
                  <a:lnTo>
                    <a:pt x="598" y="24"/>
                  </a:lnTo>
                  <a:lnTo>
                    <a:pt x="598" y="22"/>
                  </a:lnTo>
                  <a:lnTo>
                    <a:pt x="596" y="22"/>
                  </a:lnTo>
                  <a:lnTo>
                    <a:pt x="596" y="20"/>
                  </a:lnTo>
                  <a:lnTo>
                    <a:pt x="598" y="18"/>
                  </a:lnTo>
                  <a:lnTo>
                    <a:pt x="598" y="16"/>
                  </a:lnTo>
                  <a:lnTo>
                    <a:pt x="598" y="14"/>
                  </a:lnTo>
                  <a:lnTo>
                    <a:pt x="600" y="12"/>
                  </a:lnTo>
                  <a:lnTo>
                    <a:pt x="600" y="10"/>
                  </a:lnTo>
                  <a:lnTo>
                    <a:pt x="602" y="8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4"/>
                  </a:lnTo>
                  <a:lnTo>
                    <a:pt x="606" y="4"/>
                  </a:lnTo>
                  <a:lnTo>
                    <a:pt x="608" y="4"/>
                  </a:lnTo>
                  <a:lnTo>
                    <a:pt x="610" y="2"/>
                  </a:lnTo>
                  <a:lnTo>
                    <a:pt x="614" y="2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6" y="0"/>
                  </a:lnTo>
                  <a:lnTo>
                    <a:pt x="630" y="0"/>
                  </a:lnTo>
                  <a:lnTo>
                    <a:pt x="634" y="0"/>
                  </a:lnTo>
                  <a:lnTo>
                    <a:pt x="640" y="0"/>
                  </a:lnTo>
                  <a:lnTo>
                    <a:pt x="644" y="2"/>
                  </a:lnTo>
                  <a:lnTo>
                    <a:pt x="648" y="2"/>
                  </a:lnTo>
                  <a:lnTo>
                    <a:pt x="652" y="2"/>
                  </a:lnTo>
                  <a:lnTo>
                    <a:pt x="656" y="4"/>
                  </a:lnTo>
                  <a:lnTo>
                    <a:pt x="660" y="4"/>
                  </a:lnTo>
                  <a:lnTo>
                    <a:pt x="664" y="6"/>
                  </a:lnTo>
                  <a:lnTo>
                    <a:pt x="666" y="6"/>
                  </a:lnTo>
                  <a:lnTo>
                    <a:pt x="668" y="6"/>
                  </a:lnTo>
                  <a:lnTo>
                    <a:pt x="668" y="8"/>
                  </a:lnTo>
                  <a:lnTo>
                    <a:pt x="670" y="10"/>
                  </a:lnTo>
                  <a:lnTo>
                    <a:pt x="672" y="12"/>
                  </a:lnTo>
                  <a:lnTo>
                    <a:pt x="674" y="14"/>
                  </a:lnTo>
                  <a:lnTo>
                    <a:pt x="678" y="18"/>
                  </a:lnTo>
                  <a:lnTo>
                    <a:pt x="680" y="20"/>
                  </a:lnTo>
                  <a:lnTo>
                    <a:pt x="682" y="22"/>
                  </a:lnTo>
                  <a:lnTo>
                    <a:pt x="684" y="26"/>
                  </a:lnTo>
                  <a:lnTo>
                    <a:pt x="688" y="28"/>
                  </a:lnTo>
                  <a:lnTo>
                    <a:pt x="692" y="32"/>
                  </a:lnTo>
                  <a:lnTo>
                    <a:pt x="696" y="36"/>
                  </a:lnTo>
                  <a:lnTo>
                    <a:pt x="698" y="38"/>
                  </a:lnTo>
                  <a:lnTo>
                    <a:pt x="700" y="42"/>
                  </a:lnTo>
                  <a:lnTo>
                    <a:pt x="704" y="44"/>
                  </a:lnTo>
                  <a:lnTo>
                    <a:pt x="704" y="46"/>
                  </a:lnTo>
                  <a:lnTo>
                    <a:pt x="706" y="48"/>
                  </a:lnTo>
                  <a:lnTo>
                    <a:pt x="706" y="50"/>
                  </a:lnTo>
                  <a:lnTo>
                    <a:pt x="706" y="52"/>
                  </a:lnTo>
                  <a:lnTo>
                    <a:pt x="708" y="56"/>
                  </a:lnTo>
                  <a:lnTo>
                    <a:pt x="708" y="62"/>
                  </a:lnTo>
                  <a:lnTo>
                    <a:pt x="708" y="64"/>
                  </a:lnTo>
                  <a:lnTo>
                    <a:pt x="708" y="66"/>
                  </a:lnTo>
                  <a:lnTo>
                    <a:pt x="710" y="68"/>
                  </a:lnTo>
                  <a:lnTo>
                    <a:pt x="710" y="68"/>
                  </a:lnTo>
                  <a:lnTo>
                    <a:pt x="712" y="70"/>
                  </a:lnTo>
                  <a:lnTo>
                    <a:pt x="714" y="74"/>
                  </a:lnTo>
                  <a:lnTo>
                    <a:pt x="716" y="74"/>
                  </a:lnTo>
                  <a:lnTo>
                    <a:pt x="718" y="76"/>
                  </a:lnTo>
                  <a:lnTo>
                    <a:pt x="718" y="78"/>
                  </a:lnTo>
                  <a:lnTo>
                    <a:pt x="720" y="80"/>
                  </a:lnTo>
                  <a:lnTo>
                    <a:pt x="722" y="80"/>
                  </a:lnTo>
                  <a:lnTo>
                    <a:pt x="722" y="80"/>
                  </a:lnTo>
                  <a:lnTo>
                    <a:pt x="724" y="80"/>
                  </a:lnTo>
                  <a:lnTo>
                    <a:pt x="726" y="82"/>
                  </a:lnTo>
                  <a:lnTo>
                    <a:pt x="730" y="82"/>
                  </a:lnTo>
                  <a:lnTo>
                    <a:pt x="732" y="82"/>
                  </a:lnTo>
                  <a:lnTo>
                    <a:pt x="736" y="82"/>
                  </a:lnTo>
                  <a:lnTo>
                    <a:pt x="740" y="82"/>
                  </a:lnTo>
                  <a:lnTo>
                    <a:pt x="742" y="84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48" y="86"/>
                  </a:lnTo>
                  <a:lnTo>
                    <a:pt x="752" y="90"/>
                  </a:lnTo>
                  <a:lnTo>
                    <a:pt x="754" y="92"/>
                  </a:lnTo>
                  <a:lnTo>
                    <a:pt x="756" y="94"/>
                  </a:lnTo>
                  <a:lnTo>
                    <a:pt x="756" y="94"/>
                  </a:lnTo>
                  <a:lnTo>
                    <a:pt x="760" y="96"/>
                  </a:lnTo>
                  <a:lnTo>
                    <a:pt x="764" y="98"/>
                  </a:lnTo>
                  <a:lnTo>
                    <a:pt x="766" y="102"/>
                  </a:lnTo>
                  <a:lnTo>
                    <a:pt x="768" y="102"/>
                  </a:lnTo>
                  <a:lnTo>
                    <a:pt x="770" y="104"/>
                  </a:lnTo>
                  <a:lnTo>
                    <a:pt x="770" y="104"/>
                  </a:lnTo>
                  <a:lnTo>
                    <a:pt x="770" y="106"/>
                  </a:lnTo>
                  <a:lnTo>
                    <a:pt x="772" y="108"/>
                  </a:lnTo>
                  <a:lnTo>
                    <a:pt x="772" y="110"/>
                  </a:lnTo>
                  <a:lnTo>
                    <a:pt x="772" y="110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4" y="112"/>
                  </a:lnTo>
                  <a:lnTo>
                    <a:pt x="776" y="112"/>
                  </a:lnTo>
                  <a:lnTo>
                    <a:pt x="778" y="114"/>
                  </a:lnTo>
                  <a:lnTo>
                    <a:pt x="780" y="114"/>
                  </a:lnTo>
                  <a:lnTo>
                    <a:pt x="782" y="114"/>
                  </a:lnTo>
                  <a:lnTo>
                    <a:pt x="786" y="114"/>
                  </a:lnTo>
                  <a:lnTo>
                    <a:pt x="790" y="114"/>
                  </a:lnTo>
                  <a:lnTo>
                    <a:pt x="790" y="114"/>
                  </a:lnTo>
                  <a:lnTo>
                    <a:pt x="792" y="112"/>
                  </a:lnTo>
                  <a:lnTo>
                    <a:pt x="796" y="112"/>
                  </a:lnTo>
                  <a:lnTo>
                    <a:pt x="802" y="110"/>
                  </a:lnTo>
                  <a:lnTo>
                    <a:pt x="806" y="108"/>
                  </a:lnTo>
                  <a:lnTo>
                    <a:pt x="808" y="108"/>
                  </a:lnTo>
                  <a:lnTo>
                    <a:pt x="808" y="108"/>
                  </a:lnTo>
                  <a:lnTo>
                    <a:pt x="810" y="108"/>
                  </a:lnTo>
                  <a:lnTo>
                    <a:pt x="812" y="108"/>
                  </a:lnTo>
                  <a:lnTo>
                    <a:pt x="814" y="108"/>
                  </a:lnTo>
                  <a:lnTo>
                    <a:pt x="814" y="108"/>
                  </a:lnTo>
                  <a:lnTo>
                    <a:pt x="816" y="108"/>
                  </a:lnTo>
                  <a:lnTo>
                    <a:pt x="816" y="110"/>
                  </a:lnTo>
                  <a:lnTo>
                    <a:pt x="816" y="110"/>
                  </a:lnTo>
                  <a:lnTo>
                    <a:pt x="818" y="112"/>
                  </a:lnTo>
                  <a:lnTo>
                    <a:pt x="818" y="114"/>
                  </a:lnTo>
                  <a:lnTo>
                    <a:pt x="820" y="116"/>
                  </a:lnTo>
                  <a:lnTo>
                    <a:pt x="820" y="118"/>
                  </a:lnTo>
                  <a:lnTo>
                    <a:pt x="822" y="122"/>
                  </a:lnTo>
                  <a:lnTo>
                    <a:pt x="822" y="124"/>
                  </a:lnTo>
                  <a:lnTo>
                    <a:pt x="822" y="126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28"/>
                  </a:lnTo>
                  <a:lnTo>
                    <a:pt x="822" y="130"/>
                  </a:lnTo>
                  <a:lnTo>
                    <a:pt x="820" y="130"/>
                  </a:lnTo>
                  <a:lnTo>
                    <a:pt x="818" y="132"/>
                  </a:lnTo>
                  <a:lnTo>
                    <a:pt x="818" y="132"/>
                  </a:lnTo>
                  <a:lnTo>
                    <a:pt x="816" y="134"/>
                  </a:lnTo>
                  <a:lnTo>
                    <a:pt x="814" y="134"/>
                  </a:lnTo>
                  <a:lnTo>
                    <a:pt x="812" y="134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6"/>
                  </a:lnTo>
                  <a:lnTo>
                    <a:pt x="812" y="138"/>
                  </a:lnTo>
                  <a:lnTo>
                    <a:pt x="812" y="140"/>
                  </a:lnTo>
                  <a:lnTo>
                    <a:pt x="812" y="142"/>
                  </a:lnTo>
                  <a:lnTo>
                    <a:pt x="812" y="144"/>
                  </a:lnTo>
                  <a:lnTo>
                    <a:pt x="812" y="146"/>
                  </a:lnTo>
                  <a:lnTo>
                    <a:pt x="812" y="150"/>
                  </a:lnTo>
                  <a:lnTo>
                    <a:pt x="812" y="156"/>
                  </a:lnTo>
                  <a:lnTo>
                    <a:pt x="814" y="160"/>
                  </a:lnTo>
                  <a:lnTo>
                    <a:pt x="814" y="164"/>
                  </a:lnTo>
                  <a:lnTo>
                    <a:pt x="814" y="166"/>
                  </a:lnTo>
                  <a:lnTo>
                    <a:pt x="814" y="168"/>
                  </a:lnTo>
                  <a:lnTo>
                    <a:pt x="812" y="170"/>
                  </a:lnTo>
                  <a:lnTo>
                    <a:pt x="812" y="170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10" y="172"/>
                  </a:lnTo>
                  <a:lnTo>
                    <a:pt x="808" y="172"/>
                  </a:lnTo>
                  <a:lnTo>
                    <a:pt x="808" y="172"/>
                  </a:lnTo>
                  <a:lnTo>
                    <a:pt x="806" y="172"/>
                  </a:lnTo>
                  <a:lnTo>
                    <a:pt x="804" y="172"/>
                  </a:lnTo>
                  <a:lnTo>
                    <a:pt x="802" y="170"/>
                  </a:lnTo>
                  <a:lnTo>
                    <a:pt x="800" y="170"/>
                  </a:lnTo>
                  <a:lnTo>
                    <a:pt x="800" y="170"/>
                  </a:lnTo>
                  <a:lnTo>
                    <a:pt x="798" y="170"/>
                  </a:lnTo>
                  <a:lnTo>
                    <a:pt x="798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6" y="170"/>
                  </a:lnTo>
                  <a:lnTo>
                    <a:pt x="794" y="172"/>
                  </a:lnTo>
                  <a:lnTo>
                    <a:pt x="794" y="172"/>
                  </a:lnTo>
                  <a:lnTo>
                    <a:pt x="794" y="174"/>
                  </a:lnTo>
                  <a:lnTo>
                    <a:pt x="792" y="176"/>
                  </a:lnTo>
                  <a:lnTo>
                    <a:pt x="792" y="178"/>
                  </a:lnTo>
                  <a:lnTo>
                    <a:pt x="790" y="182"/>
                  </a:lnTo>
                  <a:lnTo>
                    <a:pt x="790" y="184"/>
                  </a:lnTo>
                  <a:lnTo>
                    <a:pt x="790" y="184"/>
                  </a:lnTo>
                  <a:lnTo>
                    <a:pt x="790" y="186"/>
                  </a:lnTo>
                  <a:lnTo>
                    <a:pt x="788" y="188"/>
                  </a:lnTo>
                  <a:lnTo>
                    <a:pt x="788" y="192"/>
                  </a:lnTo>
                  <a:lnTo>
                    <a:pt x="788" y="194"/>
                  </a:lnTo>
                  <a:lnTo>
                    <a:pt x="788" y="196"/>
                  </a:lnTo>
                  <a:lnTo>
                    <a:pt x="790" y="198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0"/>
                  </a:lnTo>
                  <a:lnTo>
                    <a:pt x="790" y="202"/>
                  </a:lnTo>
                  <a:lnTo>
                    <a:pt x="792" y="202"/>
                  </a:lnTo>
                  <a:lnTo>
                    <a:pt x="792" y="202"/>
                  </a:lnTo>
                  <a:lnTo>
                    <a:pt x="794" y="202"/>
                  </a:lnTo>
                  <a:lnTo>
                    <a:pt x="796" y="202"/>
                  </a:lnTo>
                  <a:lnTo>
                    <a:pt x="798" y="204"/>
                  </a:lnTo>
                  <a:lnTo>
                    <a:pt x="802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4" y="204"/>
                  </a:lnTo>
                  <a:lnTo>
                    <a:pt x="802" y="204"/>
                  </a:lnTo>
                  <a:lnTo>
                    <a:pt x="800" y="206"/>
                  </a:lnTo>
                  <a:lnTo>
                    <a:pt x="798" y="208"/>
                  </a:lnTo>
                  <a:lnTo>
                    <a:pt x="796" y="210"/>
                  </a:lnTo>
                  <a:lnTo>
                    <a:pt x="792" y="212"/>
                  </a:lnTo>
                  <a:lnTo>
                    <a:pt x="790" y="214"/>
                  </a:lnTo>
                  <a:lnTo>
                    <a:pt x="790" y="216"/>
                  </a:lnTo>
                  <a:lnTo>
                    <a:pt x="788" y="216"/>
                  </a:lnTo>
                  <a:lnTo>
                    <a:pt x="786" y="216"/>
                  </a:lnTo>
                  <a:lnTo>
                    <a:pt x="782" y="218"/>
                  </a:lnTo>
                  <a:lnTo>
                    <a:pt x="778" y="218"/>
                  </a:lnTo>
                  <a:lnTo>
                    <a:pt x="776" y="220"/>
                  </a:lnTo>
                  <a:lnTo>
                    <a:pt x="776" y="220"/>
                  </a:lnTo>
                  <a:lnTo>
                    <a:pt x="774" y="220"/>
                  </a:lnTo>
                  <a:lnTo>
                    <a:pt x="774" y="222"/>
                  </a:lnTo>
                  <a:lnTo>
                    <a:pt x="772" y="224"/>
                  </a:lnTo>
                  <a:lnTo>
                    <a:pt x="770" y="226"/>
                  </a:lnTo>
                  <a:lnTo>
                    <a:pt x="768" y="228"/>
                  </a:lnTo>
                  <a:lnTo>
                    <a:pt x="766" y="232"/>
                  </a:lnTo>
                  <a:lnTo>
                    <a:pt x="764" y="234"/>
                  </a:lnTo>
                  <a:lnTo>
                    <a:pt x="764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0" y="236"/>
                  </a:lnTo>
                  <a:lnTo>
                    <a:pt x="758" y="236"/>
                  </a:lnTo>
                  <a:lnTo>
                    <a:pt x="758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0" y="238"/>
                  </a:lnTo>
                  <a:lnTo>
                    <a:pt x="746" y="236"/>
                  </a:lnTo>
                  <a:lnTo>
                    <a:pt x="746" y="236"/>
                  </a:lnTo>
                  <a:lnTo>
                    <a:pt x="744" y="236"/>
                  </a:lnTo>
                  <a:lnTo>
                    <a:pt x="740" y="234"/>
                  </a:lnTo>
                  <a:lnTo>
                    <a:pt x="738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6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4" y="232"/>
                  </a:lnTo>
                  <a:lnTo>
                    <a:pt x="732" y="234"/>
                  </a:lnTo>
                  <a:lnTo>
                    <a:pt x="732" y="234"/>
                  </a:lnTo>
                  <a:lnTo>
                    <a:pt x="730" y="236"/>
                  </a:lnTo>
                  <a:lnTo>
                    <a:pt x="730" y="238"/>
                  </a:lnTo>
                  <a:lnTo>
                    <a:pt x="730" y="240"/>
                  </a:lnTo>
                  <a:lnTo>
                    <a:pt x="730" y="242"/>
                  </a:lnTo>
                  <a:lnTo>
                    <a:pt x="730" y="246"/>
                  </a:lnTo>
                  <a:lnTo>
                    <a:pt x="728" y="250"/>
                  </a:lnTo>
                  <a:lnTo>
                    <a:pt x="728" y="252"/>
                  </a:lnTo>
                  <a:lnTo>
                    <a:pt x="728" y="254"/>
                  </a:lnTo>
                  <a:lnTo>
                    <a:pt x="728" y="254"/>
                  </a:lnTo>
                  <a:lnTo>
                    <a:pt x="726" y="256"/>
                  </a:lnTo>
                  <a:lnTo>
                    <a:pt x="726" y="256"/>
                  </a:lnTo>
                  <a:lnTo>
                    <a:pt x="724" y="258"/>
                  </a:lnTo>
                  <a:lnTo>
                    <a:pt x="722" y="260"/>
                  </a:lnTo>
                  <a:lnTo>
                    <a:pt x="720" y="260"/>
                  </a:lnTo>
                  <a:lnTo>
                    <a:pt x="716" y="262"/>
                  </a:lnTo>
                  <a:lnTo>
                    <a:pt x="712" y="264"/>
                  </a:lnTo>
                  <a:lnTo>
                    <a:pt x="704" y="270"/>
                  </a:lnTo>
                  <a:lnTo>
                    <a:pt x="700" y="274"/>
                  </a:lnTo>
                  <a:lnTo>
                    <a:pt x="696" y="274"/>
                  </a:lnTo>
                  <a:lnTo>
                    <a:pt x="696" y="276"/>
                  </a:lnTo>
                  <a:lnTo>
                    <a:pt x="692" y="276"/>
                  </a:lnTo>
                  <a:lnTo>
                    <a:pt x="690" y="278"/>
                  </a:lnTo>
                  <a:lnTo>
                    <a:pt x="688" y="280"/>
                  </a:lnTo>
                  <a:lnTo>
                    <a:pt x="684" y="282"/>
                  </a:lnTo>
                  <a:lnTo>
                    <a:pt x="680" y="282"/>
                  </a:lnTo>
                  <a:lnTo>
                    <a:pt x="680" y="284"/>
                  </a:lnTo>
                  <a:lnTo>
                    <a:pt x="678" y="284"/>
                  </a:lnTo>
                  <a:lnTo>
                    <a:pt x="676" y="284"/>
                  </a:lnTo>
                  <a:lnTo>
                    <a:pt x="676" y="284"/>
                  </a:lnTo>
                  <a:lnTo>
                    <a:pt x="674" y="284"/>
                  </a:lnTo>
                  <a:lnTo>
                    <a:pt x="674" y="284"/>
                  </a:lnTo>
                  <a:lnTo>
                    <a:pt x="674" y="282"/>
                  </a:lnTo>
                  <a:lnTo>
                    <a:pt x="672" y="282"/>
                  </a:lnTo>
                  <a:lnTo>
                    <a:pt x="672" y="280"/>
                  </a:lnTo>
                  <a:lnTo>
                    <a:pt x="672" y="280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2" y="276"/>
                  </a:lnTo>
                  <a:lnTo>
                    <a:pt x="672" y="270"/>
                  </a:lnTo>
                  <a:lnTo>
                    <a:pt x="672" y="268"/>
                  </a:lnTo>
                  <a:lnTo>
                    <a:pt x="672" y="266"/>
                  </a:lnTo>
                  <a:lnTo>
                    <a:pt x="672" y="262"/>
                  </a:lnTo>
                  <a:lnTo>
                    <a:pt x="672" y="256"/>
                  </a:lnTo>
                  <a:lnTo>
                    <a:pt x="670" y="254"/>
                  </a:lnTo>
                  <a:lnTo>
                    <a:pt x="670" y="252"/>
                  </a:lnTo>
                  <a:lnTo>
                    <a:pt x="670" y="250"/>
                  </a:lnTo>
                  <a:lnTo>
                    <a:pt x="670" y="250"/>
                  </a:lnTo>
                  <a:lnTo>
                    <a:pt x="668" y="250"/>
                  </a:lnTo>
                  <a:lnTo>
                    <a:pt x="668" y="248"/>
                  </a:lnTo>
                  <a:lnTo>
                    <a:pt x="668" y="248"/>
                  </a:lnTo>
                  <a:lnTo>
                    <a:pt x="666" y="248"/>
                  </a:lnTo>
                  <a:lnTo>
                    <a:pt x="664" y="248"/>
                  </a:lnTo>
                  <a:lnTo>
                    <a:pt x="664" y="248"/>
                  </a:lnTo>
                  <a:lnTo>
                    <a:pt x="662" y="248"/>
                  </a:lnTo>
                  <a:lnTo>
                    <a:pt x="662" y="248"/>
                  </a:lnTo>
                  <a:lnTo>
                    <a:pt x="660" y="250"/>
                  </a:lnTo>
                  <a:lnTo>
                    <a:pt x="658" y="250"/>
                  </a:lnTo>
                  <a:lnTo>
                    <a:pt x="658" y="252"/>
                  </a:lnTo>
                  <a:lnTo>
                    <a:pt x="656" y="254"/>
                  </a:lnTo>
                  <a:lnTo>
                    <a:pt x="654" y="256"/>
                  </a:lnTo>
                  <a:lnTo>
                    <a:pt x="652" y="258"/>
                  </a:lnTo>
                  <a:lnTo>
                    <a:pt x="650" y="260"/>
                  </a:lnTo>
                  <a:lnTo>
                    <a:pt x="648" y="262"/>
                  </a:lnTo>
                  <a:lnTo>
                    <a:pt x="648" y="264"/>
                  </a:lnTo>
                  <a:lnTo>
                    <a:pt x="648" y="266"/>
                  </a:lnTo>
                  <a:lnTo>
                    <a:pt x="648" y="26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0" name="Freeform 188">
              <a:extLst>
                <a:ext uri="{FF2B5EF4-FFF2-40B4-BE49-F238E27FC236}">
                  <a16:creationId xmlns:a16="http://schemas.microsoft.com/office/drawing/2014/main" id="{8CAE4CE7-DBFD-46DA-84A3-5D2B98344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287" y="4190761"/>
              <a:ext cx="51223" cy="71712"/>
            </a:xfrm>
            <a:custGeom>
              <a:avLst/>
              <a:gdLst>
                <a:gd name="T0" fmla="*/ 10 w 30"/>
                <a:gd name="T1" fmla="*/ 10 h 42"/>
                <a:gd name="T2" fmla="*/ 10 w 30"/>
                <a:gd name="T3" fmla="*/ 10 h 42"/>
                <a:gd name="T4" fmla="*/ 8 w 30"/>
                <a:gd name="T5" fmla="*/ 12 h 42"/>
                <a:gd name="T6" fmla="*/ 6 w 30"/>
                <a:gd name="T7" fmla="*/ 16 h 42"/>
                <a:gd name="T8" fmla="*/ 4 w 30"/>
                <a:gd name="T9" fmla="*/ 18 h 42"/>
                <a:gd name="T10" fmla="*/ 2 w 30"/>
                <a:gd name="T11" fmla="*/ 20 h 42"/>
                <a:gd name="T12" fmla="*/ 2 w 30"/>
                <a:gd name="T13" fmla="*/ 22 h 42"/>
                <a:gd name="T14" fmla="*/ 2 w 30"/>
                <a:gd name="T15" fmla="*/ 22 h 42"/>
                <a:gd name="T16" fmla="*/ 0 w 30"/>
                <a:gd name="T17" fmla="*/ 24 h 42"/>
                <a:gd name="T18" fmla="*/ 0 w 30"/>
                <a:gd name="T19" fmla="*/ 28 h 42"/>
                <a:gd name="T20" fmla="*/ 0 w 30"/>
                <a:gd name="T21" fmla="*/ 30 h 42"/>
                <a:gd name="T22" fmla="*/ 0 w 30"/>
                <a:gd name="T23" fmla="*/ 32 h 42"/>
                <a:gd name="T24" fmla="*/ 0 w 30"/>
                <a:gd name="T25" fmla="*/ 36 h 42"/>
                <a:gd name="T26" fmla="*/ 0 w 30"/>
                <a:gd name="T27" fmla="*/ 38 h 42"/>
                <a:gd name="T28" fmla="*/ 0 w 30"/>
                <a:gd name="T29" fmla="*/ 38 h 42"/>
                <a:gd name="T30" fmla="*/ 2 w 30"/>
                <a:gd name="T31" fmla="*/ 40 h 42"/>
                <a:gd name="T32" fmla="*/ 2 w 30"/>
                <a:gd name="T33" fmla="*/ 40 h 42"/>
                <a:gd name="T34" fmla="*/ 2 w 30"/>
                <a:gd name="T35" fmla="*/ 42 h 42"/>
                <a:gd name="T36" fmla="*/ 2 w 30"/>
                <a:gd name="T37" fmla="*/ 42 h 42"/>
                <a:gd name="T38" fmla="*/ 4 w 30"/>
                <a:gd name="T39" fmla="*/ 42 h 42"/>
                <a:gd name="T40" fmla="*/ 6 w 30"/>
                <a:gd name="T41" fmla="*/ 42 h 42"/>
                <a:gd name="T42" fmla="*/ 6 w 30"/>
                <a:gd name="T43" fmla="*/ 42 h 42"/>
                <a:gd name="T44" fmla="*/ 8 w 30"/>
                <a:gd name="T45" fmla="*/ 42 h 42"/>
                <a:gd name="T46" fmla="*/ 10 w 30"/>
                <a:gd name="T47" fmla="*/ 42 h 42"/>
                <a:gd name="T48" fmla="*/ 12 w 30"/>
                <a:gd name="T49" fmla="*/ 42 h 42"/>
                <a:gd name="T50" fmla="*/ 14 w 30"/>
                <a:gd name="T51" fmla="*/ 42 h 42"/>
                <a:gd name="T52" fmla="*/ 16 w 30"/>
                <a:gd name="T53" fmla="*/ 42 h 42"/>
                <a:gd name="T54" fmla="*/ 16 w 30"/>
                <a:gd name="T55" fmla="*/ 40 h 42"/>
                <a:gd name="T56" fmla="*/ 18 w 30"/>
                <a:gd name="T57" fmla="*/ 40 h 42"/>
                <a:gd name="T58" fmla="*/ 20 w 30"/>
                <a:gd name="T59" fmla="*/ 38 h 42"/>
                <a:gd name="T60" fmla="*/ 22 w 30"/>
                <a:gd name="T61" fmla="*/ 36 h 42"/>
                <a:gd name="T62" fmla="*/ 24 w 30"/>
                <a:gd name="T63" fmla="*/ 34 h 42"/>
                <a:gd name="T64" fmla="*/ 26 w 30"/>
                <a:gd name="T65" fmla="*/ 32 h 42"/>
                <a:gd name="T66" fmla="*/ 28 w 30"/>
                <a:gd name="T67" fmla="*/ 28 h 42"/>
                <a:gd name="T68" fmla="*/ 28 w 30"/>
                <a:gd name="T69" fmla="*/ 26 h 42"/>
                <a:gd name="T70" fmla="*/ 30 w 30"/>
                <a:gd name="T71" fmla="*/ 26 h 42"/>
                <a:gd name="T72" fmla="*/ 30 w 30"/>
                <a:gd name="T73" fmla="*/ 24 h 42"/>
                <a:gd name="T74" fmla="*/ 30 w 30"/>
                <a:gd name="T75" fmla="*/ 22 h 42"/>
                <a:gd name="T76" fmla="*/ 30 w 30"/>
                <a:gd name="T77" fmla="*/ 22 h 42"/>
                <a:gd name="T78" fmla="*/ 30 w 30"/>
                <a:gd name="T79" fmla="*/ 18 h 42"/>
                <a:gd name="T80" fmla="*/ 28 w 30"/>
                <a:gd name="T81" fmla="*/ 14 h 42"/>
                <a:gd name="T82" fmla="*/ 28 w 30"/>
                <a:gd name="T83" fmla="*/ 10 h 42"/>
                <a:gd name="T84" fmla="*/ 28 w 30"/>
                <a:gd name="T85" fmla="*/ 8 h 42"/>
                <a:gd name="T86" fmla="*/ 26 w 30"/>
                <a:gd name="T87" fmla="*/ 8 h 42"/>
                <a:gd name="T88" fmla="*/ 26 w 30"/>
                <a:gd name="T89" fmla="*/ 6 h 42"/>
                <a:gd name="T90" fmla="*/ 24 w 30"/>
                <a:gd name="T91" fmla="*/ 4 h 42"/>
                <a:gd name="T92" fmla="*/ 24 w 30"/>
                <a:gd name="T93" fmla="*/ 2 h 42"/>
                <a:gd name="T94" fmla="*/ 22 w 30"/>
                <a:gd name="T95" fmla="*/ 2 h 42"/>
                <a:gd name="T96" fmla="*/ 22 w 30"/>
                <a:gd name="T97" fmla="*/ 2 h 42"/>
                <a:gd name="T98" fmla="*/ 20 w 30"/>
                <a:gd name="T99" fmla="*/ 0 h 42"/>
                <a:gd name="T100" fmla="*/ 20 w 30"/>
                <a:gd name="T101" fmla="*/ 0 h 42"/>
                <a:gd name="T102" fmla="*/ 20 w 30"/>
                <a:gd name="T103" fmla="*/ 0 h 42"/>
                <a:gd name="T104" fmla="*/ 18 w 30"/>
                <a:gd name="T105" fmla="*/ 0 h 42"/>
                <a:gd name="T106" fmla="*/ 18 w 30"/>
                <a:gd name="T107" fmla="*/ 2 h 42"/>
                <a:gd name="T108" fmla="*/ 16 w 30"/>
                <a:gd name="T109" fmla="*/ 2 h 42"/>
                <a:gd name="T110" fmla="*/ 14 w 30"/>
                <a:gd name="T111" fmla="*/ 4 h 42"/>
                <a:gd name="T112" fmla="*/ 14 w 30"/>
                <a:gd name="T113" fmla="*/ 6 h 42"/>
                <a:gd name="T114" fmla="*/ 12 w 30"/>
                <a:gd name="T115" fmla="*/ 6 h 42"/>
                <a:gd name="T116" fmla="*/ 10 w 30"/>
                <a:gd name="T117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42">
                  <a:moveTo>
                    <a:pt x="10" y="10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2" y="36"/>
                  </a:lnTo>
                  <a:lnTo>
                    <a:pt x="24" y="34"/>
                  </a:lnTo>
                  <a:lnTo>
                    <a:pt x="26" y="32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1" name="Freeform 189">
              <a:extLst>
                <a:ext uri="{FF2B5EF4-FFF2-40B4-BE49-F238E27FC236}">
                  <a16:creationId xmlns:a16="http://schemas.microsoft.com/office/drawing/2014/main" id="{0F611EA6-ECFC-4268-A40D-A3CE1DD42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287" y="4190761"/>
              <a:ext cx="51223" cy="71712"/>
            </a:xfrm>
            <a:custGeom>
              <a:avLst/>
              <a:gdLst>
                <a:gd name="T0" fmla="*/ 10 w 30"/>
                <a:gd name="T1" fmla="*/ 10 h 42"/>
                <a:gd name="T2" fmla="*/ 10 w 30"/>
                <a:gd name="T3" fmla="*/ 10 h 42"/>
                <a:gd name="T4" fmla="*/ 8 w 30"/>
                <a:gd name="T5" fmla="*/ 12 h 42"/>
                <a:gd name="T6" fmla="*/ 6 w 30"/>
                <a:gd name="T7" fmla="*/ 16 h 42"/>
                <a:gd name="T8" fmla="*/ 4 w 30"/>
                <a:gd name="T9" fmla="*/ 18 h 42"/>
                <a:gd name="T10" fmla="*/ 2 w 30"/>
                <a:gd name="T11" fmla="*/ 20 h 42"/>
                <a:gd name="T12" fmla="*/ 2 w 30"/>
                <a:gd name="T13" fmla="*/ 22 h 42"/>
                <a:gd name="T14" fmla="*/ 2 w 30"/>
                <a:gd name="T15" fmla="*/ 22 h 42"/>
                <a:gd name="T16" fmla="*/ 0 w 30"/>
                <a:gd name="T17" fmla="*/ 24 h 42"/>
                <a:gd name="T18" fmla="*/ 0 w 30"/>
                <a:gd name="T19" fmla="*/ 28 h 42"/>
                <a:gd name="T20" fmla="*/ 0 w 30"/>
                <a:gd name="T21" fmla="*/ 30 h 42"/>
                <a:gd name="T22" fmla="*/ 0 w 30"/>
                <a:gd name="T23" fmla="*/ 32 h 42"/>
                <a:gd name="T24" fmla="*/ 0 w 30"/>
                <a:gd name="T25" fmla="*/ 36 h 42"/>
                <a:gd name="T26" fmla="*/ 0 w 30"/>
                <a:gd name="T27" fmla="*/ 38 h 42"/>
                <a:gd name="T28" fmla="*/ 0 w 30"/>
                <a:gd name="T29" fmla="*/ 38 h 42"/>
                <a:gd name="T30" fmla="*/ 2 w 30"/>
                <a:gd name="T31" fmla="*/ 40 h 42"/>
                <a:gd name="T32" fmla="*/ 2 w 30"/>
                <a:gd name="T33" fmla="*/ 40 h 42"/>
                <a:gd name="T34" fmla="*/ 2 w 30"/>
                <a:gd name="T35" fmla="*/ 42 h 42"/>
                <a:gd name="T36" fmla="*/ 2 w 30"/>
                <a:gd name="T37" fmla="*/ 42 h 42"/>
                <a:gd name="T38" fmla="*/ 4 w 30"/>
                <a:gd name="T39" fmla="*/ 42 h 42"/>
                <a:gd name="T40" fmla="*/ 6 w 30"/>
                <a:gd name="T41" fmla="*/ 42 h 42"/>
                <a:gd name="T42" fmla="*/ 6 w 30"/>
                <a:gd name="T43" fmla="*/ 42 h 42"/>
                <a:gd name="T44" fmla="*/ 8 w 30"/>
                <a:gd name="T45" fmla="*/ 42 h 42"/>
                <a:gd name="T46" fmla="*/ 10 w 30"/>
                <a:gd name="T47" fmla="*/ 42 h 42"/>
                <a:gd name="T48" fmla="*/ 12 w 30"/>
                <a:gd name="T49" fmla="*/ 42 h 42"/>
                <a:gd name="T50" fmla="*/ 14 w 30"/>
                <a:gd name="T51" fmla="*/ 42 h 42"/>
                <a:gd name="T52" fmla="*/ 16 w 30"/>
                <a:gd name="T53" fmla="*/ 42 h 42"/>
                <a:gd name="T54" fmla="*/ 16 w 30"/>
                <a:gd name="T55" fmla="*/ 40 h 42"/>
                <a:gd name="T56" fmla="*/ 18 w 30"/>
                <a:gd name="T57" fmla="*/ 40 h 42"/>
                <a:gd name="T58" fmla="*/ 20 w 30"/>
                <a:gd name="T59" fmla="*/ 38 h 42"/>
                <a:gd name="T60" fmla="*/ 22 w 30"/>
                <a:gd name="T61" fmla="*/ 36 h 42"/>
                <a:gd name="T62" fmla="*/ 24 w 30"/>
                <a:gd name="T63" fmla="*/ 34 h 42"/>
                <a:gd name="T64" fmla="*/ 26 w 30"/>
                <a:gd name="T65" fmla="*/ 32 h 42"/>
                <a:gd name="T66" fmla="*/ 28 w 30"/>
                <a:gd name="T67" fmla="*/ 28 h 42"/>
                <a:gd name="T68" fmla="*/ 28 w 30"/>
                <a:gd name="T69" fmla="*/ 26 h 42"/>
                <a:gd name="T70" fmla="*/ 30 w 30"/>
                <a:gd name="T71" fmla="*/ 26 h 42"/>
                <a:gd name="T72" fmla="*/ 30 w 30"/>
                <a:gd name="T73" fmla="*/ 24 h 42"/>
                <a:gd name="T74" fmla="*/ 30 w 30"/>
                <a:gd name="T75" fmla="*/ 22 h 42"/>
                <a:gd name="T76" fmla="*/ 30 w 30"/>
                <a:gd name="T77" fmla="*/ 22 h 42"/>
                <a:gd name="T78" fmla="*/ 30 w 30"/>
                <a:gd name="T79" fmla="*/ 18 h 42"/>
                <a:gd name="T80" fmla="*/ 28 w 30"/>
                <a:gd name="T81" fmla="*/ 14 h 42"/>
                <a:gd name="T82" fmla="*/ 28 w 30"/>
                <a:gd name="T83" fmla="*/ 10 h 42"/>
                <a:gd name="T84" fmla="*/ 28 w 30"/>
                <a:gd name="T85" fmla="*/ 8 h 42"/>
                <a:gd name="T86" fmla="*/ 26 w 30"/>
                <a:gd name="T87" fmla="*/ 8 h 42"/>
                <a:gd name="T88" fmla="*/ 26 w 30"/>
                <a:gd name="T89" fmla="*/ 6 h 42"/>
                <a:gd name="T90" fmla="*/ 24 w 30"/>
                <a:gd name="T91" fmla="*/ 4 h 42"/>
                <a:gd name="T92" fmla="*/ 24 w 30"/>
                <a:gd name="T93" fmla="*/ 2 h 42"/>
                <a:gd name="T94" fmla="*/ 22 w 30"/>
                <a:gd name="T95" fmla="*/ 2 h 42"/>
                <a:gd name="T96" fmla="*/ 22 w 30"/>
                <a:gd name="T97" fmla="*/ 2 h 42"/>
                <a:gd name="T98" fmla="*/ 20 w 30"/>
                <a:gd name="T99" fmla="*/ 0 h 42"/>
                <a:gd name="T100" fmla="*/ 20 w 30"/>
                <a:gd name="T101" fmla="*/ 0 h 42"/>
                <a:gd name="T102" fmla="*/ 20 w 30"/>
                <a:gd name="T103" fmla="*/ 0 h 42"/>
                <a:gd name="T104" fmla="*/ 18 w 30"/>
                <a:gd name="T105" fmla="*/ 0 h 42"/>
                <a:gd name="T106" fmla="*/ 18 w 30"/>
                <a:gd name="T107" fmla="*/ 2 h 42"/>
                <a:gd name="T108" fmla="*/ 16 w 30"/>
                <a:gd name="T109" fmla="*/ 2 h 42"/>
                <a:gd name="T110" fmla="*/ 14 w 30"/>
                <a:gd name="T111" fmla="*/ 4 h 42"/>
                <a:gd name="T112" fmla="*/ 14 w 30"/>
                <a:gd name="T113" fmla="*/ 6 h 42"/>
                <a:gd name="T114" fmla="*/ 12 w 30"/>
                <a:gd name="T115" fmla="*/ 6 h 42"/>
                <a:gd name="T116" fmla="*/ 10 w 30"/>
                <a:gd name="T117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42">
                  <a:moveTo>
                    <a:pt x="10" y="10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8"/>
                  </a:lnTo>
                  <a:lnTo>
                    <a:pt x="22" y="36"/>
                  </a:lnTo>
                  <a:lnTo>
                    <a:pt x="24" y="34"/>
                  </a:lnTo>
                  <a:lnTo>
                    <a:pt x="26" y="32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2" name="Freeform 190">
              <a:extLst>
                <a:ext uri="{FF2B5EF4-FFF2-40B4-BE49-F238E27FC236}">
                  <a16:creationId xmlns:a16="http://schemas.microsoft.com/office/drawing/2014/main" id="{283CDE5B-4409-4F9F-8468-596624DDC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444" y="4808855"/>
              <a:ext cx="30734" cy="10245"/>
            </a:xfrm>
            <a:custGeom>
              <a:avLst/>
              <a:gdLst>
                <a:gd name="T0" fmla="*/ 8 w 18"/>
                <a:gd name="T1" fmla="*/ 6 h 6"/>
                <a:gd name="T2" fmla="*/ 8 w 18"/>
                <a:gd name="T3" fmla="*/ 6 h 6"/>
                <a:gd name="T4" fmla="*/ 6 w 18"/>
                <a:gd name="T5" fmla="*/ 6 h 6"/>
                <a:gd name="T6" fmla="*/ 6 w 18"/>
                <a:gd name="T7" fmla="*/ 6 h 6"/>
                <a:gd name="T8" fmla="*/ 4 w 18"/>
                <a:gd name="T9" fmla="*/ 6 h 6"/>
                <a:gd name="T10" fmla="*/ 2 w 18"/>
                <a:gd name="T11" fmla="*/ 6 h 6"/>
                <a:gd name="T12" fmla="*/ 2 w 18"/>
                <a:gd name="T13" fmla="*/ 4 h 6"/>
                <a:gd name="T14" fmla="*/ 0 w 18"/>
                <a:gd name="T15" fmla="*/ 4 h 6"/>
                <a:gd name="T16" fmla="*/ 0 w 18"/>
                <a:gd name="T17" fmla="*/ 4 h 6"/>
                <a:gd name="T18" fmla="*/ 0 w 18"/>
                <a:gd name="T19" fmla="*/ 4 h 6"/>
                <a:gd name="T20" fmla="*/ 0 w 18"/>
                <a:gd name="T21" fmla="*/ 2 h 6"/>
                <a:gd name="T22" fmla="*/ 0 w 18"/>
                <a:gd name="T23" fmla="*/ 2 h 6"/>
                <a:gd name="T24" fmla="*/ 2 w 18"/>
                <a:gd name="T25" fmla="*/ 2 h 6"/>
                <a:gd name="T26" fmla="*/ 2 w 18"/>
                <a:gd name="T27" fmla="*/ 0 h 6"/>
                <a:gd name="T28" fmla="*/ 4 w 18"/>
                <a:gd name="T29" fmla="*/ 0 h 6"/>
                <a:gd name="T30" fmla="*/ 6 w 18"/>
                <a:gd name="T31" fmla="*/ 0 h 6"/>
                <a:gd name="T32" fmla="*/ 6 w 18"/>
                <a:gd name="T33" fmla="*/ 0 h 6"/>
                <a:gd name="T34" fmla="*/ 8 w 18"/>
                <a:gd name="T35" fmla="*/ 0 h 6"/>
                <a:gd name="T36" fmla="*/ 10 w 18"/>
                <a:gd name="T37" fmla="*/ 0 h 6"/>
                <a:gd name="T38" fmla="*/ 12 w 18"/>
                <a:gd name="T39" fmla="*/ 0 h 6"/>
                <a:gd name="T40" fmla="*/ 14 w 18"/>
                <a:gd name="T41" fmla="*/ 0 h 6"/>
                <a:gd name="T42" fmla="*/ 14 w 18"/>
                <a:gd name="T43" fmla="*/ 0 h 6"/>
                <a:gd name="T44" fmla="*/ 16 w 18"/>
                <a:gd name="T45" fmla="*/ 2 h 6"/>
                <a:gd name="T46" fmla="*/ 16 w 18"/>
                <a:gd name="T47" fmla="*/ 2 h 6"/>
                <a:gd name="T48" fmla="*/ 18 w 18"/>
                <a:gd name="T49" fmla="*/ 2 h 6"/>
                <a:gd name="T50" fmla="*/ 18 w 18"/>
                <a:gd name="T51" fmla="*/ 4 h 6"/>
                <a:gd name="T52" fmla="*/ 18 w 18"/>
                <a:gd name="T53" fmla="*/ 4 h 6"/>
                <a:gd name="T54" fmla="*/ 16 w 18"/>
                <a:gd name="T55" fmla="*/ 4 h 6"/>
                <a:gd name="T56" fmla="*/ 16 w 18"/>
                <a:gd name="T57" fmla="*/ 4 h 6"/>
                <a:gd name="T58" fmla="*/ 14 w 18"/>
                <a:gd name="T59" fmla="*/ 6 h 6"/>
                <a:gd name="T60" fmla="*/ 14 w 18"/>
                <a:gd name="T61" fmla="*/ 6 h 6"/>
                <a:gd name="T62" fmla="*/ 12 w 18"/>
                <a:gd name="T63" fmla="*/ 6 h 6"/>
                <a:gd name="T64" fmla="*/ 10 w 18"/>
                <a:gd name="T65" fmla="*/ 6 h 6"/>
                <a:gd name="T66" fmla="*/ 8 w 18"/>
                <a:gd name="T6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6">
                  <a:moveTo>
                    <a:pt x="8" y="6"/>
                  </a:moveTo>
                  <a:lnTo>
                    <a:pt x="8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3" name="Freeform 203">
              <a:extLst>
                <a:ext uri="{FF2B5EF4-FFF2-40B4-BE49-F238E27FC236}">
                  <a16:creationId xmlns:a16="http://schemas.microsoft.com/office/drawing/2014/main" id="{9D9E6699-CBD9-4F1F-BE8E-E42189B12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084" y="4996674"/>
              <a:ext cx="10245" cy="13659"/>
            </a:xfrm>
            <a:custGeom>
              <a:avLst/>
              <a:gdLst>
                <a:gd name="T0" fmla="*/ 4 w 6"/>
                <a:gd name="T1" fmla="*/ 8 h 8"/>
                <a:gd name="T2" fmla="*/ 4 w 6"/>
                <a:gd name="T3" fmla="*/ 8 h 8"/>
                <a:gd name="T4" fmla="*/ 2 w 6"/>
                <a:gd name="T5" fmla="*/ 8 h 8"/>
                <a:gd name="T6" fmla="*/ 2 w 6"/>
                <a:gd name="T7" fmla="*/ 8 h 8"/>
                <a:gd name="T8" fmla="*/ 2 w 6"/>
                <a:gd name="T9" fmla="*/ 8 h 8"/>
                <a:gd name="T10" fmla="*/ 2 w 6"/>
                <a:gd name="T11" fmla="*/ 6 h 8"/>
                <a:gd name="T12" fmla="*/ 2 w 6"/>
                <a:gd name="T13" fmla="*/ 6 h 8"/>
                <a:gd name="T14" fmla="*/ 0 w 6"/>
                <a:gd name="T15" fmla="*/ 6 h 8"/>
                <a:gd name="T16" fmla="*/ 0 w 6"/>
                <a:gd name="T17" fmla="*/ 4 h 8"/>
                <a:gd name="T18" fmla="*/ 0 w 6"/>
                <a:gd name="T19" fmla="*/ 4 h 8"/>
                <a:gd name="T20" fmla="*/ 0 w 6"/>
                <a:gd name="T21" fmla="*/ 4 h 8"/>
                <a:gd name="T22" fmla="*/ 0 w 6"/>
                <a:gd name="T23" fmla="*/ 2 h 8"/>
                <a:gd name="T24" fmla="*/ 2 w 6"/>
                <a:gd name="T25" fmla="*/ 2 h 8"/>
                <a:gd name="T26" fmla="*/ 2 w 6"/>
                <a:gd name="T27" fmla="*/ 2 h 8"/>
                <a:gd name="T28" fmla="*/ 2 w 6"/>
                <a:gd name="T29" fmla="*/ 0 h 8"/>
                <a:gd name="T30" fmla="*/ 2 w 6"/>
                <a:gd name="T31" fmla="*/ 0 h 8"/>
                <a:gd name="T32" fmla="*/ 2 w 6"/>
                <a:gd name="T33" fmla="*/ 0 h 8"/>
                <a:gd name="T34" fmla="*/ 4 w 6"/>
                <a:gd name="T35" fmla="*/ 0 h 8"/>
                <a:gd name="T36" fmla="*/ 4 w 6"/>
                <a:gd name="T37" fmla="*/ 0 h 8"/>
                <a:gd name="T38" fmla="*/ 4 w 6"/>
                <a:gd name="T39" fmla="*/ 0 h 8"/>
                <a:gd name="T40" fmla="*/ 4 w 6"/>
                <a:gd name="T41" fmla="*/ 0 h 8"/>
                <a:gd name="T42" fmla="*/ 6 w 6"/>
                <a:gd name="T43" fmla="*/ 2 h 8"/>
                <a:gd name="T44" fmla="*/ 6 w 6"/>
                <a:gd name="T45" fmla="*/ 2 h 8"/>
                <a:gd name="T46" fmla="*/ 6 w 6"/>
                <a:gd name="T47" fmla="*/ 2 h 8"/>
                <a:gd name="T48" fmla="*/ 6 w 6"/>
                <a:gd name="T49" fmla="*/ 4 h 8"/>
                <a:gd name="T50" fmla="*/ 6 w 6"/>
                <a:gd name="T51" fmla="*/ 4 h 8"/>
                <a:gd name="T52" fmla="*/ 6 w 6"/>
                <a:gd name="T53" fmla="*/ 4 h 8"/>
                <a:gd name="T54" fmla="*/ 6 w 6"/>
                <a:gd name="T55" fmla="*/ 6 h 8"/>
                <a:gd name="T56" fmla="*/ 6 w 6"/>
                <a:gd name="T57" fmla="*/ 6 h 8"/>
                <a:gd name="T58" fmla="*/ 6 w 6"/>
                <a:gd name="T59" fmla="*/ 6 h 8"/>
                <a:gd name="T60" fmla="*/ 4 w 6"/>
                <a:gd name="T61" fmla="*/ 8 h 8"/>
                <a:gd name="T62" fmla="*/ 4 w 6"/>
                <a:gd name="T63" fmla="*/ 8 h 8"/>
                <a:gd name="T64" fmla="*/ 4 w 6"/>
                <a:gd name="T65" fmla="*/ 8 h 8"/>
                <a:gd name="T66" fmla="*/ 4 w 6"/>
                <a:gd name="T6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4" name="Freeform 210">
              <a:extLst>
                <a:ext uri="{FF2B5EF4-FFF2-40B4-BE49-F238E27FC236}">
                  <a16:creationId xmlns:a16="http://schemas.microsoft.com/office/drawing/2014/main" id="{D66AFD4B-3040-4D96-8B97-52EC71B6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457" y="4996674"/>
              <a:ext cx="58054" cy="27319"/>
            </a:xfrm>
            <a:custGeom>
              <a:avLst/>
              <a:gdLst>
                <a:gd name="T0" fmla="*/ 0 w 34"/>
                <a:gd name="T1" fmla="*/ 4 h 16"/>
                <a:gd name="T2" fmla="*/ 0 w 34"/>
                <a:gd name="T3" fmla="*/ 4 h 16"/>
                <a:gd name="T4" fmla="*/ 0 w 34"/>
                <a:gd name="T5" fmla="*/ 2 h 16"/>
                <a:gd name="T6" fmla="*/ 2 w 34"/>
                <a:gd name="T7" fmla="*/ 2 h 16"/>
                <a:gd name="T8" fmla="*/ 2 w 34"/>
                <a:gd name="T9" fmla="*/ 2 h 16"/>
                <a:gd name="T10" fmla="*/ 2 w 34"/>
                <a:gd name="T11" fmla="*/ 0 h 16"/>
                <a:gd name="T12" fmla="*/ 6 w 34"/>
                <a:gd name="T13" fmla="*/ 0 h 16"/>
                <a:gd name="T14" fmla="*/ 8 w 34"/>
                <a:gd name="T15" fmla="*/ 0 h 16"/>
                <a:gd name="T16" fmla="*/ 10 w 34"/>
                <a:gd name="T17" fmla="*/ 0 h 16"/>
                <a:gd name="T18" fmla="*/ 14 w 34"/>
                <a:gd name="T19" fmla="*/ 0 h 16"/>
                <a:gd name="T20" fmla="*/ 18 w 34"/>
                <a:gd name="T21" fmla="*/ 0 h 16"/>
                <a:gd name="T22" fmla="*/ 22 w 34"/>
                <a:gd name="T23" fmla="*/ 2 h 16"/>
                <a:gd name="T24" fmla="*/ 24 w 34"/>
                <a:gd name="T25" fmla="*/ 2 h 16"/>
                <a:gd name="T26" fmla="*/ 26 w 34"/>
                <a:gd name="T27" fmla="*/ 2 h 16"/>
                <a:gd name="T28" fmla="*/ 28 w 34"/>
                <a:gd name="T29" fmla="*/ 4 h 16"/>
                <a:gd name="T30" fmla="*/ 30 w 34"/>
                <a:gd name="T31" fmla="*/ 4 h 16"/>
                <a:gd name="T32" fmla="*/ 30 w 34"/>
                <a:gd name="T33" fmla="*/ 4 h 16"/>
                <a:gd name="T34" fmla="*/ 32 w 34"/>
                <a:gd name="T35" fmla="*/ 4 h 16"/>
                <a:gd name="T36" fmla="*/ 32 w 34"/>
                <a:gd name="T37" fmla="*/ 6 h 16"/>
                <a:gd name="T38" fmla="*/ 32 w 34"/>
                <a:gd name="T39" fmla="*/ 6 h 16"/>
                <a:gd name="T40" fmla="*/ 34 w 34"/>
                <a:gd name="T41" fmla="*/ 6 h 16"/>
                <a:gd name="T42" fmla="*/ 34 w 34"/>
                <a:gd name="T43" fmla="*/ 8 h 16"/>
                <a:gd name="T44" fmla="*/ 32 w 34"/>
                <a:gd name="T45" fmla="*/ 8 h 16"/>
                <a:gd name="T46" fmla="*/ 32 w 34"/>
                <a:gd name="T47" fmla="*/ 10 h 16"/>
                <a:gd name="T48" fmla="*/ 32 w 34"/>
                <a:gd name="T49" fmla="*/ 10 h 16"/>
                <a:gd name="T50" fmla="*/ 30 w 34"/>
                <a:gd name="T51" fmla="*/ 12 h 16"/>
                <a:gd name="T52" fmla="*/ 28 w 34"/>
                <a:gd name="T53" fmla="*/ 12 h 16"/>
                <a:gd name="T54" fmla="*/ 26 w 34"/>
                <a:gd name="T55" fmla="*/ 14 h 16"/>
                <a:gd name="T56" fmla="*/ 24 w 34"/>
                <a:gd name="T57" fmla="*/ 14 h 16"/>
                <a:gd name="T58" fmla="*/ 22 w 34"/>
                <a:gd name="T59" fmla="*/ 16 h 16"/>
                <a:gd name="T60" fmla="*/ 22 w 34"/>
                <a:gd name="T61" fmla="*/ 16 h 16"/>
                <a:gd name="T62" fmla="*/ 20 w 34"/>
                <a:gd name="T63" fmla="*/ 16 h 16"/>
                <a:gd name="T64" fmla="*/ 18 w 34"/>
                <a:gd name="T65" fmla="*/ 16 h 16"/>
                <a:gd name="T66" fmla="*/ 14 w 34"/>
                <a:gd name="T67" fmla="*/ 16 h 16"/>
                <a:gd name="T68" fmla="*/ 12 w 34"/>
                <a:gd name="T69" fmla="*/ 16 h 16"/>
                <a:gd name="T70" fmla="*/ 8 w 34"/>
                <a:gd name="T71" fmla="*/ 16 h 16"/>
                <a:gd name="T72" fmla="*/ 6 w 34"/>
                <a:gd name="T73" fmla="*/ 14 h 16"/>
                <a:gd name="T74" fmla="*/ 4 w 34"/>
                <a:gd name="T75" fmla="*/ 14 h 16"/>
                <a:gd name="T76" fmla="*/ 4 w 34"/>
                <a:gd name="T77" fmla="*/ 12 h 16"/>
                <a:gd name="T78" fmla="*/ 2 w 34"/>
                <a:gd name="T79" fmla="*/ 12 h 16"/>
                <a:gd name="T80" fmla="*/ 2 w 34"/>
                <a:gd name="T81" fmla="*/ 12 h 16"/>
                <a:gd name="T82" fmla="*/ 2 w 34"/>
                <a:gd name="T83" fmla="*/ 10 h 16"/>
                <a:gd name="T84" fmla="*/ 0 w 34"/>
                <a:gd name="T85" fmla="*/ 10 h 16"/>
                <a:gd name="T86" fmla="*/ 0 w 34"/>
                <a:gd name="T87" fmla="*/ 8 h 16"/>
                <a:gd name="T88" fmla="*/ 0 w 34"/>
                <a:gd name="T89" fmla="*/ 6 h 16"/>
                <a:gd name="T90" fmla="*/ 0 w 34"/>
                <a:gd name="T91" fmla="*/ 6 h 16"/>
                <a:gd name="T92" fmla="*/ 0 w 34"/>
                <a:gd name="T93" fmla="*/ 4 h 16"/>
                <a:gd name="T94" fmla="*/ 0 w 34"/>
                <a:gd name="T95" fmla="*/ 4 h 16"/>
                <a:gd name="T96" fmla="*/ 0 w 34"/>
                <a:gd name="T9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" h="16">
                  <a:moveTo>
                    <a:pt x="0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5" name="Freeform 222">
              <a:extLst>
                <a:ext uri="{FF2B5EF4-FFF2-40B4-BE49-F238E27FC236}">
                  <a16:creationId xmlns:a16="http://schemas.microsoft.com/office/drawing/2014/main" id="{D0052A94-F129-4C94-B0D2-A0EA7B38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147" y="4812270"/>
              <a:ext cx="47808" cy="6830"/>
            </a:xfrm>
            <a:custGeom>
              <a:avLst/>
              <a:gdLst>
                <a:gd name="T0" fmla="*/ 14 w 28"/>
                <a:gd name="T1" fmla="*/ 4 h 4"/>
                <a:gd name="T2" fmla="*/ 14 w 28"/>
                <a:gd name="T3" fmla="*/ 4 h 4"/>
                <a:gd name="T4" fmla="*/ 12 w 28"/>
                <a:gd name="T5" fmla="*/ 4 h 4"/>
                <a:gd name="T6" fmla="*/ 8 w 28"/>
                <a:gd name="T7" fmla="*/ 4 h 4"/>
                <a:gd name="T8" fmla="*/ 6 w 28"/>
                <a:gd name="T9" fmla="*/ 4 h 4"/>
                <a:gd name="T10" fmla="*/ 4 w 28"/>
                <a:gd name="T11" fmla="*/ 4 h 4"/>
                <a:gd name="T12" fmla="*/ 4 w 28"/>
                <a:gd name="T13" fmla="*/ 4 h 4"/>
                <a:gd name="T14" fmla="*/ 2 w 28"/>
                <a:gd name="T15" fmla="*/ 2 h 4"/>
                <a:gd name="T16" fmla="*/ 2 w 28"/>
                <a:gd name="T17" fmla="*/ 2 h 4"/>
                <a:gd name="T18" fmla="*/ 0 w 28"/>
                <a:gd name="T19" fmla="*/ 2 h 4"/>
                <a:gd name="T20" fmla="*/ 0 w 28"/>
                <a:gd name="T21" fmla="*/ 2 h 4"/>
                <a:gd name="T22" fmla="*/ 0 w 28"/>
                <a:gd name="T23" fmla="*/ 2 h 4"/>
                <a:gd name="T24" fmla="*/ 2 w 28"/>
                <a:gd name="T25" fmla="*/ 2 h 4"/>
                <a:gd name="T26" fmla="*/ 2 w 28"/>
                <a:gd name="T27" fmla="*/ 0 h 4"/>
                <a:gd name="T28" fmla="*/ 4 w 28"/>
                <a:gd name="T29" fmla="*/ 0 h 4"/>
                <a:gd name="T30" fmla="*/ 4 w 28"/>
                <a:gd name="T31" fmla="*/ 0 h 4"/>
                <a:gd name="T32" fmla="*/ 6 w 28"/>
                <a:gd name="T33" fmla="*/ 0 h 4"/>
                <a:gd name="T34" fmla="*/ 8 w 28"/>
                <a:gd name="T35" fmla="*/ 0 h 4"/>
                <a:gd name="T36" fmla="*/ 12 w 28"/>
                <a:gd name="T37" fmla="*/ 0 h 4"/>
                <a:gd name="T38" fmla="*/ 14 w 28"/>
                <a:gd name="T39" fmla="*/ 0 h 4"/>
                <a:gd name="T40" fmla="*/ 16 w 28"/>
                <a:gd name="T41" fmla="*/ 0 h 4"/>
                <a:gd name="T42" fmla="*/ 20 w 28"/>
                <a:gd name="T43" fmla="*/ 0 h 4"/>
                <a:gd name="T44" fmla="*/ 22 w 28"/>
                <a:gd name="T45" fmla="*/ 0 h 4"/>
                <a:gd name="T46" fmla="*/ 24 w 28"/>
                <a:gd name="T47" fmla="*/ 0 h 4"/>
                <a:gd name="T48" fmla="*/ 26 w 28"/>
                <a:gd name="T49" fmla="*/ 0 h 4"/>
                <a:gd name="T50" fmla="*/ 26 w 28"/>
                <a:gd name="T51" fmla="*/ 0 h 4"/>
                <a:gd name="T52" fmla="*/ 28 w 28"/>
                <a:gd name="T53" fmla="*/ 2 h 4"/>
                <a:gd name="T54" fmla="*/ 28 w 28"/>
                <a:gd name="T55" fmla="*/ 2 h 4"/>
                <a:gd name="T56" fmla="*/ 28 w 28"/>
                <a:gd name="T57" fmla="*/ 2 h 4"/>
                <a:gd name="T58" fmla="*/ 28 w 28"/>
                <a:gd name="T59" fmla="*/ 2 h 4"/>
                <a:gd name="T60" fmla="*/ 28 w 28"/>
                <a:gd name="T61" fmla="*/ 2 h 4"/>
                <a:gd name="T62" fmla="*/ 26 w 28"/>
                <a:gd name="T63" fmla="*/ 2 h 4"/>
                <a:gd name="T64" fmla="*/ 26 w 28"/>
                <a:gd name="T65" fmla="*/ 4 h 4"/>
                <a:gd name="T66" fmla="*/ 24 w 28"/>
                <a:gd name="T67" fmla="*/ 4 h 4"/>
                <a:gd name="T68" fmla="*/ 22 w 28"/>
                <a:gd name="T69" fmla="*/ 4 h 4"/>
                <a:gd name="T70" fmla="*/ 20 w 28"/>
                <a:gd name="T71" fmla="*/ 4 h 4"/>
                <a:gd name="T72" fmla="*/ 16 w 28"/>
                <a:gd name="T73" fmla="*/ 4 h 4"/>
                <a:gd name="T74" fmla="*/ 14 w 28"/>
                <a:gd name="T7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4">
                  <a:moveTo>
                    <a:pt x="14" y="4"/>
                  </a:moveTo>
                  <a:lnTo>
                    <a:pt x="14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6" name="Freeform 223">
              <a:extLst>
                <a:ext uri="{FF2B5EF4-FFF2-40B4-BE49-F238E27FC236}">
                  <a16:creationId xmlns:a16="http://schemas.microsoft.com/office/drawing/2014/main" id="{16282018-536B-4D76-8A93-B2B03D6AD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147" y="4812270"/>
              <a:ext cx="47808" cy="6830"/>
            </a:xfrm>
            <a:custGeom>
              <a:avLst/>
              <a:gdLst>
                <a:gd name="T0" fmla="*/ 14 w 28"/>
                <a:gd name="T1" fmla="*/ 4 h 4"/>
                <a:gd name="T2" fmla="*/ 14 w 28"/>
                <a:gd name="T3" fmla="*/ 4 h 4"/>
                <a:gd name="T4" fmla="*/ 12 w 28"/>
                <a:gd name="T5" fmla="*/ 4 h 4"/>
                <a:gd name="T6" fmla="*/ 8 w 28"/>
                <a:gd name="T7" fmla="*/ 4 h 4"/>
                <a:gd name="T8" fmla="*/ 6 w 28"/>
                <a:gd name="T9" fmla="*/ 4 h 4"/>
                <a:gd name="T10" fmla="*/ 4 w 28"/>
                <a:gd name="T11" fmla="*/ 4 h 4"/>
                <a:gd name="T12" fmla="*/ 4 w 28"/>
                <a:gd name="T13" fmla="*/ 4 h 4"/>
                <a:gd name="T14" fmla="*/ 2 w 28"/>
                <a:gd name="T15" fmla="*/ 2 h 4"/>
                <a:gd name="T16" fmla="*/ 2 w 28"/>
                <a:gd name="T17" fmla="*/ 2 h 4"/>
                <a:gd name="T18" fmla="*/ 0 w 28"/>
                <a:gd name="T19" fmla="*/ 2 h 4"/>
                <a:gd name="T20" fmla="*/ 0 w 28"/>
                <a:gd name="T21" fmla="*/ 2 h 4"/>
                <a:gd name="T22" fmla="*/ 0 w 28"/>
                <a:gd name="T23" fmla="*/ 2 h 4"/>
                <a:gd name="T24" fmla="*/ 2 w 28"/>
                <a:gd name="T25" fmla="*/ 2 h 4"/>
                <a:gd name="T26" fmla="*/ 2 w 28"/>
                <a:gd name="T27" fmla="*/ 0 h 4"/>
                <a:gd name="T28" fmla="*/ 4 w 28"/>
                <a:gd name="T29" fmla="*/ 0 h 4"/>
                <a:gd name="T30" fmla="*/ 4 w 28"/>
                <a:gd name="T31" fmla="*/ 0 h 4"/>
                <a:gd name="T32" fmla="*/ 6 w 28"/>
                <a:gd name="T33" fmla="*/ 0 h 4"/>
                <a:gd name="T34" fmla="*/ 8 w 28"/>
                <a:gd name="T35" fmla="*/ 0 h 4"/>
                <a:gd name="T36" fmla="*/ 12 w 28"/>
                <a:gd name="T37" fmla="*/ 0 h 4"/>
                <a:gd name="T38" fmla="*/ 14 w 28"/>
                <a:gd name="T39" fmla="*/ 0 h 4"/>
                <a:gd name="T40" fmla="*/ 16 w 28"/>
                <a:gd name="T41" fmla="*/ 0 h 4"/>
                <a:gd name="T42" fmla="*/ 20 w 28"/>
                <a:gd name="T43" fmla="*/ 0 h 4"/>
                <a:gd name="T44" fmla="*/ 22 w 28"/>
                <a:gd name="T45" fmla="*/ 0 h 4"/>
                <a:gd name="T46" fmla="*/ 24 w 28"/>
                <a:gd name="T47" fmla="*/ 0 h 4"/>
                <a:gd name="T48" fmla="*/ 26 w 28"/>
                <a:gd name="T49" fmla="*/ 0 h 4"/>
                <a:gd name="T50" fmla="*/ 26 w 28"/>
                <a:gd name="T51" fmla="*/ 0 h 4"/>
                <a:gd name="T52" fmla="*/ 28 w 28"/>
                <a:gd name="T53" fmla="*/ 2 h 4"/>
                <a:gd name="T54" fmla="*/ 28 w 28"/>
                <a:gd name="T55" fmla="*/ 2 h 4"/>
                <a:gd name="T56" fmla="*/ 28 w 28"/>
                <a:gd name="T57" fmla="*/ 2 h 4"/>
                <a:gd name="T58" fmla="*/ 28 w 28"/>
                <a:gd name="T59" fmla="*/ 2 h 4"/>
                <a:gd name="T60" fmla="*/ 28 w 28"/>
                <a:gd name="T61" fmla="*/ 2 h 4"/>
                <a:gd name="T62" fmla="*/ 26 w 28"/>
                <a:gd name="T63" fmla="*/ 2 h 4"/>
                <a:gd name="T64" fmla="*/ 26 w 28"/>
                <a:gd name="T65" fmla="*/ 4 h 4"/>
                <a:gd name="T66" fmla="*/ 24 w 28"/>
                <a:gd name="T67" fmla="*/ 4 h 4"/>
                <a:gd name="T68" fmla="*/ 22 w 28"/>
                <a:gd name="T69" fmla="*/ 4 h 4"/>
                <a:gd name="T70" fmla="*/ 20 w 28"/>
                <a:gd name="T71" fmla="*/ 4 h 4"/>
                <a:gd name="T72" fmla="*/ 16 w 28"/>
                <a:gd name="T73" fmla="*/ 4 h 4"/>
                <a:gd name="T74" fmla="*/ 14 w 28"/>
                <a:gd name="T7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4">
                  <a:moveTo>
                    <a:pt x="14" y="4"/>
                  </a:moveTo>
                  <a:lnTo>
                    <a:pt x="14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7" name="Freeform 228">
              <a:extLst>
                <a:ext uri="{FF2B5EF4-FFF2-40B4-BE49-F238E27FC236}">
                  <a16:creationId xmlns:a16="http://schemas.microsoft.com/office/drawing/2014/main" id="{1EE1FAC1-7671-47E1-9A2F-897CFDB62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808" y="4477610"/>
              <a:ext cx="126351" cy="239042"/>
            </a:xfrm>
            <a:custGeom>
              <a:avLst/>
              <a:gdLst>
                <a:gd name="T0" fmla="*/ 48 w 74"/>
                <a:gd name="T1" fmla="*/ 46 h 140"/>
                <a:gd name="T2" fmla="*/ 46 w 74"/>
                <a:gd name="T3" fmla="*/ 46 h 140"/>
                <a:gd name="T4" fmla="*/ 46 w 74"/>
                <a:gd name="T5" fmla="*/ 44 h 140"/>
                <a:gd name="T6" fmla="*/ 42 w 74"/>
                <a:gd name="T7" fmla="*/ 42 h 140"/>
                <a:gd name="T8" fmla="*/ 38 w 74"/>
                <a:gd name="T9" fmla="*/ 40 h 140"/>
                <a:gd name="T10" fmla="*/ 30 w 74"/>
                <a:gd name="T11" fmla="*/ 38 h 140"/>
                <a:gd name="T12" fmla="*/ 28 w 74"/>
                <a:gd name="T13" fmla="*/ 36 h 140"/>
                <a:gd name="T14" fmla="*/ 26 w 74"/>
                <a:gd name="T15" fmla="*/ 34 h 140"/>
                <a:gd name="T16" fmla="*/ 24 w 74"/>
                <a:gd name="T17" fmla="*/ 32 h 140"/>
                <a:gd name="T18" fmla="*/ 22 w 74"/>
                <a:gd name="T19" fmla="*/ 26 h 140"/>
                <a:gd name="T20" fmla="*/ 18 w 74"/>
                <a:gd name="T21" fmla="*/ 14 h 140"/>
                <a:gd name="T22" fmla="*/ 14 w 74"/>
                <a:gd name="T23" fmla="*/ 4 h 140"/>
                <a:gd name="T24" fmla="*/ 0 w 74"/>
                <a:gd name="T25" fmla="*/ 12 h 140"/>
                <a:gd name="T26" fmla="*/ 2 w 74"/>
                <a:gd name="T27" fmla="*/ 30 h 140"/>
                <a:gd name="T28" fmla="*/ 2 w 74"/>
                <a:gd name="T29" fmla="*/ 42 h 140"/>
                <a:gd name="T30" fmla="*/ 4 w 74"/>
                <a:gd name="T31" fmla="*/ 56 h 140"/>
                <a:gd name="T32" fmla="*/ 6 w 74"/>
                <a:gd name="T33" fmla="*/ 72 h 140"/>
                <a:gd name="T34" fmla="*/ 6 w 74"/>
                <a:gd name="T35" fmla="*/ 84 h 140"/>
                <a:gd name="T36" fmla="*/ 8 w 74"/>
                <a:gd name="T37" fmla="*/ 90 h 140"/>
                <a:gd name="T38" fmla="*/ 10 w 74"/>
                <a:gd name="T39" fmla="*/ 94 h 140"/>
                <a:gd name="T40" fmla="*/ 12 w 74"/>
                <a:gd name="T41" fmla="*/ 98 h 140"/>
                <a:gd name="T42" fmla="*/ 18 w 74"/>
                <a:gd name="T43" fmla="*/ 104 h 140"/>
                <a:gd name="T44" fmla="*/ 28 w 74"/>
                <a:gd name="T45" fmla="*/ 116 h 140"/>
                <a:gd name="T46" fmla="*/ 34 w 74"/>
                <a:gd name="T47" fmla="*/ 126 h 140"/>
                <a:gd name="T48" fmla="*/ 38 w 74"/>
                <a:gd name="T49" fmla="*/ 130 h 140"/>
                <a:gd name="T50" fmla="*/ 40 w 74"/>
                <a:gd name="T51" fmla="*/ 134 h 140"/>
                <a:gd name="T52" fmla="*/ 44 w 74"/>
                <a:gd name="T53" fmla="*/ 136 h 140"/>
                <a:gd name="T54" fmla="*/ 52 w 74"/>
                <a:gd name="T55" fmla="*/ 138 h 140"/>
                <a:gd name="T56" fmla="*/ 60 w 74"/>
                <a:gd name="T57" fmla="*/ 140 h 140"/>
                <a:gd name="T58" fmla="*/ 64 w 74"/>
                <a:gd name="T59" fmla="*/ 140 h 140"/>
                <a:gd name="T60" fmla="*/ 68 w 74"/>
                <a:gd name="T61" fmla="*/ 140 h 140"/>
                <a:gd name="T62" fmla="*/ 70 w 74"/>
                <a:gd name="T63" fmla="*/ 138 h 140"/>
                <a:gd name="T64" fmla="*/ 72 w 74"/>
                <a:gd name="T65" fmla="*/ 138 h 140"/>
                <a:gd name="T66" fmla="*/ 74 w 74"/>
                <a:gd name="T67" fmla="*/ 136 h 140"/>
                <a:gd name="T68" fmla="*/ 74 w 74"/>
                <a:gd name="T69" fmla="*/ 134 h 140"/>
                <a:gd name="T70" fmla="*/ 74 w 74"/>
                <a:gd name="T71" fmla="*/ 128 h 140"/>
                <a:gd name="T72" fmla="*/ 74 w 74"/>
                <a:gd name="T73" fmla="*/ 116 h 140"/>
                <a:gd name="T74" fmla="*/ 74 w 74"/>
                <a:gd name="T75" fmla="*/ 102 h 140"/>
                <a:gd name="T76" fmla="*/ 72 w 74"/>
                <a:gd name="T77" fmla="*/ 90 h 140"/>
                <a:gd name="T78" fmla="*/ 70 w 74"/>
                <a:gd name="T79" fmla="*/ 84 h 140"/>
                <a:gd name="T80" fmla="*/ 70 w 74"/>
                <a:gd name="T81" fmla="*/ 78 h 140"/>
                <a:gd name="T82" fmla="*/ 68 w 74"/>
                <a:gd name="T83" fmla="*/ 74 h 140"/>
                <a:gd name="T84" fmla="*/ 64 w 74"/>
                <a:gd name="T85" fmla="*/ 70 h 140"/>
                <a:gd name="T86" fmla="*/ 56 w 74"/>
                <a:gd name="T87" fmla="*/ 62 h 140"/>
                <a:gd name="T88" fmla="*/ 52 w 74"/>
                <a:gd name="T89" fmla="*/ 56 h 140"/>
                <a:gd name="T90" fmla="*/ 48 w 74"/>
                <a:gd name="T91" fmla="*/ 52 h 140"/>
                <a:gd name="T92" fmla="*/ 48 w 74"/>
                <a:gd name="T93" fmla="*/ 48 h 140"/>
                <a:gd name="T94" fmla="*/ 48 w 74"/>
                <a:gd name="T95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140">
                  <a:moveTo>
                    <a:pt x="48" y="46"/>
                  </a:moveTo>
                  <a:lnTo>
                    <a:pt x="48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8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22" y="112"/>
                  </a:lnTo>
                  <a:lnTo>
                    <a:pt x="28" y="116"/>
                  </a:lnTo>
                  <a:lnTo>
                    <a:pt x="30" y="120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38" y="130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52" y="138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8" y="140"/>
                  </a:lnTo>
                  <a:lnTo>
                    <a:pt x="70" y="140"/>
                  </a:lnTo>
                  <a:lnTo>
                    <a:pt x="7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4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0"/>
                  </a:lnTo>
                  <a:lnTo>
                    <a:pt x="74" y="128"/>
                  </a:lnTo>
                  <a:lnTo>
                    <a:pt x="74" y="122"/>
                  </a:lnTo>
                  <a:lnTo>
                    <a:pt x="74" y="116"/>
                  </a:lnTo>
                  <a:lnTo>
                    <a:pt x="74" y="110"/>
                  </a:lnTo>
                  <a:lnTo>
                    <a:pt x="74" y="102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0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0" y="66"/>
                  </a:lnTo>
                  <a:lnTo>
                    <a:pt x="56" y="62"/>
                  </a:lnTo>
                  <a:lnTo>
                    <a:pt x="54" y="58"/>
                  </a:lnTo>
                  <a:lnTo>
                    <a:pt x="52" y="56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8" name="Freeform 229">
              <a:extLst>
                <a:ext uri="{FF2B5EF4-FFF2-40B4-BE49-F238E27FC236}">
                  <a16:creationId xmlns:a16="http://schemas.microsoft.com/office/drawing/2014/main" id="{BB3EFF1D-588E-46E3-9616-90F3A0588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808" y="4477610"/>
              <a:ext cx="126351" cy="239042"/>
            </a:xfrm>
            <a:custGeom>
              <a:avLst/>
              <a:gdLst>
                <a:gd name="T0" fmla="*/ 48 w 74"/>
                <a:gd name="T1" fmla="*/ 46 h 140"/>
                <a:gd name="T2" fmla="*/ 46 w 74"/>
                <a:gd name="T3" fmla="*/ 46 h 140"/>
                <a:gd name="T4" fmla="*/ 46 w 74"/>
                <a:gd name="T5" fmla="*/ 44 h 140"/>
                <a:gd name="T6" fmla="*/ 42 w 74"/>
                <a:gd name="T7" fmla="*/ 42 h 140"/>
                <a:gd name="T8" fmla="*/ 38 w 74"/>
                <a:gd name="T9" fmla="*/ 40 h 140"/>
                <a:gd name="T10" fmla="*/ 30 w 74"/>
                <a:gd name="T11" fmla="*/ 38 h 140"/>
                <a:gd name="T12" fmla="*/ 28 w 74"/>
                <a:gd name="T13" fmla="*/ 36 h 140"/>
                <a:gd name="T14" fmla="*/ 26 w 74"/>
                <a:gd name="T15" fmla="*/ 34 h 140"/>
                <a:gd name="T16" fmla="*/ 24 w 74"/>
                <a:gd name="T17" fmla="*/ 32 h 140"/>
                <a:gd name="T18" fmla="*/ 22 w 74"/>
                <a:gd name="T19" fmla="*/ 26 h 140"/>
                <a:gd name="T20" fmla="*/ 18 w 74"/>
                <a:gd name="T21" fmla="*/ 14 h 140"/>
                <a:gd name="T22" fmla="*/ 14 w 74"/>
                <a:gd name="T23" fmla="*/ 4 h 140"/>
                <a:gd name="T24" fmla="*/ 0 w 74"/>
                <a:gd name="T25" fmla="*/ 12 h 140"/>
                <a:gd name="T26" fmla="*/ 2 w 74"/>
                <a:gd name="T27" fmla="*/ 30 h 140"/>
                <a:gd name="T28" fmla="*/ 2 w 74"/>
                <a:gd name="T29" fmla="*/ 42 h 140"/>
                <a:gd name="T30" fmla="*/ 4 w 74"/>
                <a:gd name="T31" fmla="*/ 56 h 140"/>
                <a:gd name="T32" fmla="*/ 6 w 74"/>
                <a:gd name="T33" fmla="*/ 72 h 140"/>
                <a:gd name="T34" fmla="*/ 6 w 74"/>
                <a:gd name="T35" fmla="*/ 84 h 140"/>
                <a:gd name="T36" fmla="*/ 8 w 74"/>
                <a:gd name="T37" fmla="*/ 90 h 140"/>
                <a:gd name="T38" fmla="*/ 10 w 74"/>
                <a:gd name="T39" fmla="*/ 94 h 140"/>
                <a:gd name="T40" fmla="*/ 12 w 74"/>
                <a:gd name="T41" fmla="*/ 98 h 140"/>
                <a:gd name="T42" fmla="*/ 18 w 74"/>
                <a:gd name="T43" fmla="*/ 104 h 140"/>
                <a:gd name="T44" fmla="*/ 28 w 74"/>
                <a:gd name="T45" fmla="*/ 116 h 140"/>
                <a:gd name="T46" fmla="*/ 34 w 74"/>
                <a:gd name="T47" fmla="*/ 126 h 140"/>
                <a:gd name="T48" fmla="*/ 38 w 74"/>
                <a:gd name="T49" fmla="*/ 130 h 140"/>
                <a:gd name="T50" fmla="*/ 40 w 74"/>
                <a:gd name="T51" fmla="*/ 134 h 140"/>
                <a:gd name="T52" fmla="*/ 44 w 74"/>
                <a:gd name="T53" fmla="*/ 136 h 140"/>
                <a:gd name="T54" fmla="*/ 52 w 74"/>
                <a:gd name="T55" fmla="*/ 138 h 140"/>
                <a:gd name="T56" fmla="*/ 60 w 74"/>
                <a:gd name="T57" fmla="*/ 140 h 140"/>
                <a:gd name="T58" fmla="*/ 64 w 74"/>
                <a:gd name="T59" fmla="*/ 140 h 140"/>
                <a:gd name="T60" fmla="*/ 68 w 74"/>
                <a:gd name="T61" fmla="*/ 140 h 140"/>
                <a:gd name="T62" fmla="*/ 70 w 74"/>
                <a:gd name="T63" fmla="*/ 138 h 140"/>
                <a:gd name="T64" fmla="*/ 72 w 74"/>
                <a:gd name="T65" fmla="*/ 138 h 140"/>
                <a:gd name="T66" fmla="*/ 74 w 74"/>
                <a:gd name="T67" fmla="*/ 136 h 140"/>
                <a:gd name="T68" fmla="*/ 74 w 74"/>
                <a:gd name="T69" fmla="*/ 134 h 140"/>
                <a:gd name="T70" fmla="*/ 74 w 74"/>
                <a:gd name="T71" fmla="*/ 128 h 140"/>
                <a:gd name="T72" fmla="*/ 74 w 74"/>
                <a:gd name="T73" fmla="*/ 116 h 140"/>
                <a:gd name="T74" fmla="*/ 74 w 74"/>
                <a:gd name="T75" fmla="*/ 102 h 140"/>
                <a:gd name="T76" fmla="*/ 72 w 74"/>
                <a:gd name="T77" fmla="*/ 90 h 140"/>
                <a:gd name="T78" fmla="*/ 70 w 74"/>
                <a:gd name="T79" fmla="*/ 84 h 140"/>
                <a:gd name="T80" fmla="*/ 70 w 74"/>
                <a:gd name="T81" fmla="*/ 78 h 140"/>
                <a:gd name="T82" fmla="*/ 68 w 74"/>
                <a:gd name="T83" fmla="*/ 74 h 140"/>
                <a:gd name="T84" fmla="*/ 64 w 74"/>
                <a:gd name="T85" fmla="*/ 70 h 140"/>
                <a:gd name="T86" fmla="*/ 56 w 74"/>
                <a:gd name="T87" fmla="*/ 62 h 140"/>
                <a:gd name="T88" fmla="*/ 52 w 74"/>
                <a:gd name="T89" fmla="*/ 56 h 140"/>
                <a:gd name="T90" fmla="*/ 48 w 74"/>
                <a:gd name="T91" fmla="*/ 52 h 140"/>
                <a:gd name="T92" fmla="*/ 48 w 74"/>
                <a:gd name="T93" fmla="*/ 48 h 140"/>
                <a:gd name="T94" fmla="*/ 48 w 74"/>
                <a:gd name="T95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140">
                  <a:moveTo>
                    <a:pt x="48" y="46"/>
                  </a:moveTo>
                  <a:lnTo>
                    <a:pt x="48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8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22" y="112"/>
                  </a:lnTo>
                  <a:lnTo>
                    <a:pt x="28" y="116"/>
                  </a:lnTo>
                  <a:lnTo>
                    <a:pt x="30" y="120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38" y="130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52" y="138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8" y="140"/>
                  </a:lnTo>
                  <a:lnTo>
                    <a:pt x="70" y="140"/>
                  </a:lnTo>
                  <a:lnTo>
                    <a:pt x="7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4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0"/>
                  </a:lnTo>
                  <a:lnTo>
                    <a:pt x="74" y="128"/>
                  </a:lnTo>
                  <a:lnTo>
                    <a:pt x="74" y="122"/>
                  </a:lnTo>
                  <a:lnTo>
                    <a:pt x="74" y="116"/>
                  </a:lnTo>
                  <a:lnTo>
                    <a:pt x="74" y="110"/>
                  </a:lnTo>
                  <a:lnTo>
                    <a:pt x="74" y="102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0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0" y="66"/>
                  </a:lnTo>
                  <a:lnTo>
                    <a:pt x="56" y="62"/>
                  </a:lnTo>
                  <a:lnTo>
                    <a:pt x="54" y="58"/>
                  </a:lnTo>
                  <a:lnTo>
                    <a:pt x="52" y="56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29" name="Freeform 230">
              <a:extLst>
                <a:ext uri="{FF2B5EF4-FFF2-40B4-BE49-F238E27FC236}">
                  <a16:creationId xmlns:a16="http://schemas.microsoft.com/office/drawing/2014/main" id="{43278E30-6320-430C-BCCD-EF2D93C15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808" y="4477610"/>
              <a:ext cx="126351" cy="239042"/>
            </a:xfrm>
            <a:custGeom>
              <a:avLst/>
              <a:gdLst>
                <a:gd name="T0" fmla="*/ 48 w 74"/>
                <a:gd name="T1" fmla="*/ 46 h 140"/>
                <a:gd name="T2" fmla="*/ 46 w 74"/>
                <a:gd name="T3" fmla="*/ 46 h 140"/>
                <a:gd name="T4" fmla="*/ 46 w 74"/>
                <a:gd name="T5" fmla="*/ 44 h 140"/>
                <a:gd name="T6" fmla="*/ 42 w 74"/>
                <a:gd name="T7" fmla="*/ 42 h 140"/>
                <a:gd name="T8" fmla="*/ 38 w 74"/>
                <a:gd name="T9" fmla="*/ 40 h 140"/>
                <a:gd name="T10" fmla="*/ 30 w 74"/>
                <a:gd name="T11" fmla="*/ 38 h 140"/>
                <a:gd name="T12" fmla="*/ 28 w 74"/>
                <a:gd name="T13" fmla="*/ 36 h 140"/>
                <a:gd name="T14" fmla="*/ 26 w 74"/>
                <a:gd name="T15" fmla="*/ 34 h 140"/>
                <a:gd name="T16" fmla="*/ 24 w 74"/>
                <a:gd name="T17" fmla="*/ 32 h 140"/>
                <a:gd name="T18" fmla="*/ 22 w 74"/>
                <a:gd name="T19" fmla="*/ 26 h 140"/>
                <a:gd name="T20" fmla="*/ 18 w 74"/>
                <a:gd name="T21" fmla="*/ 14 h 140"/>
                <a:gd name="T22" fmla="*/ 14 w 74"/>
                <a:gd name="T23" fmla="*/ 4 h 140"/>
                <a:gd name="T24" fmla="*/ 0 w 74"/>
                <a:gd name="T25" fmla="*/ 12 h 140"/>
                <a:gd name="T26" fmla="*/ 2 w 74"/>
                <a:gd name="T27" fmla="*/ 30 h 140"/>
                <a:gd name="T28" fmla="*/ 2 w 74"/>
                <a:gd name="T29" fmla="*/ 42 h 140"/>
                <a:gd name="T30" fmla="*/ 4 w 74"/>
                <a:gd name="T31" fmla="*/ 56 h 140"/>
                <a:gd name="T32" fmla="*/ 6 w 74"/>
                <a:gd name="T33" fmla="*/ 72 h 140"/>
                <a:gd name="T34" fmla="*/ 6 w 74"/>
                <a:gd name="T35" fmla="*/ 84 h 140"/>
                <a:gd name="T36" fmla="*/ 8 w 74"/>
                <a:gd name="T37" fmla="*/ 90 h 140"/>
                <a:gd name="T38" fmla="*/ 10 w 74"/>
                <a:gd name="T39" fmla="*/ 94 h 140"/>
                <a:gd name="T40" fmla="*/ 12 w 74"/>
                <a:gd name="T41" fmla="*/ 98 h 140"/>
                <a:gd name="T42" fmla="*/ 18 w 74"/>
                <a:gd name="T43" fmla="*/ 104 h 140"/>
                <a:gd name="T44" fmla="*/ 28 w 74"/>
                <a:gd name="T45" fmla="*/ 116 h 140"/>
                <a:gd name="T46" fmla="*/ 34 w 74"/>
                <a:gd name="T47" fmla="*/ 126 h 140"/>
                <a:gd name="T48" fmla="*/ 38 w 74"/>
                <a:gd name="T49" fmla="*/ 130 h 140"/>
                <a:gd name="T50" fmla="*/ 40 w 74"/>
                <a:gd name="T51" fmla="*/ 134 h 140"/>
                <a:gd name="T52" fmla="*/ 44 w 74"/>
                <a:gd name="T53" fmla="*/ 136 h 140"/>
                <a:gd name="T54" fmla="*/ 52 w 74"/>
                <a:gd name="T55" fmla="*/ 138 h 140"/>
                <a:gd name="T56" fmla="*/ 60 w 74"/>
                <a:gd name="T57" fmla="*/ 140 h 140"/>
                <a:gd name="T58" fmla="*/ 64 w 74"/>
                <a:gd name="T59" fmla="*/ 140 h 140"/>
                <a:gd name="T60" fmla="*/ 68 w 74"/>
                <a:gd name="T61" fmla="*/ 140 h 140"/>
                <a:gd name="T62" fmla="*/ 70 w 74"/>
                <a:gd name="T63" fmla="*/ 138 h 140"/>
                <a:gd name="T64" fmla="*/ 72 w 74"/>
                <a:gd name="T65" fmla="*/ 138 h 140"/>
                <a:gd name="T66" fmla="*/ 74 w 74"/>
                <a:gd name="T67" fmla="*/ 136 h 140"/>
                <a:gd name="T68" fmla="*/ 74 w 74"/>
                <a:gd name="T69" fmla="*/ 134 h 140"/>
                <a:gd name="T70" fmla="*/ 74 w 74"/>
                <a:gd name="T71" fmla="*/ 128 h 140"/>
                <a:gd name="T72" fmla="*/ 74 w 74"/>
                <a:gd name="T73" fmla="*/ 116 h 140"/>
                <a:gd name="T74" fmla="*/ 74 w 74"/>
                <a:gd name="T75" fmla="*/ 102 h 140"/>
                <a:gd name="T76" fmla="*/ 72 w 74"/>
                <a:gd name="T77" fmla="*/ 90 h 140"/>
                <a:gd name="T78" fmla="*/ 70 w 74"/>
                <a:gd name="T79" fmla="*/ 84 h 140"/>
                <a:gd name="T80" fmla="*/ 70 w 74"/>
                <a:gd name="T81" fmla="*/ 78 h 140"/>
                <a:gd name="T82" fmla="*/ 68 w 74"/>
                <a:gd name="T83" fmla="*/ 74 h 140"/>
                <a:gd name="T84" fmla="*/ 64 w 74"/>
                <a:gd name="T85" fmla="*/ 70 h 140"/>
                <a:gd name="T86" fmla="*/ 56 w 74"/>
                <a:gd name="T87" fmla="*/ 62 h 140"/>
                <a:gd name="T88" fmla="*/ 52 w 74"/>
                <a:gd name="T89" fmla="*/ 56 h 140"/>
                <a:gd name="T90" fmla="*/ 48 w 74"/>
                <a:gd name="T91" fmla="*/ 52 h 140"/>
                <a:gd name="T92" fmla="*/ 48 w 74"/>
                <a:gd name="T93" fmla="*/ 48 h 140"/>
                <a:gd name="T94" fmla="*/ 48 w 74"/>
                <a:gd name="T95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140">
                  <a:moveTo>
                    <a:pt x="48" y="46"/>
                  </a:moveTo>
                  <a:lnTo>
                    <a:pt x="48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8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22" y="112"/>
                  </a:lnTo>
                  <a:lnTo>
                    <a:pt x="28" y="116"/>
                  </a:lnTo>
                  <a:lnTo>
                    <a:pt x="30" y="120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38" y="130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52" y="138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8" y="140"/>
                  </a:lnTo>
                  <a:lnTo>
                    <a:pt x="70" y="140"/>
                  </a:lnTo>
                  <a:lnTo>
                    <a:pt x="7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4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0"/>
                  </a:lnTo>
                  <a:lnTo>
                    <a:pt x="74" y="128"/>
                  </a:lnTo>
                  <a:lnTo>
                    <a:pt x="74" y="122"/>
                  </a:lnTo>
                  <a:lnTo>
                    <a:pt x="74" y="116"/>
                  </a:lnTo>
                  <a:lnTo>
                    <a:pt x="74" y="110"/>
                  </a:lnTo>
                  <a:lnTo>
                    <a:pt x="74" y="102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0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0" y="66"/>
                  </a:lnTo>
                  <a:lnTo>
                    <a:pt x="56" y="62"/>
                  </a:lnTo>
                  <a:lnTo>
                    <a:pt x="54" y="58"/>
                  </a:lnTo>
                  <a:lnTo>
                    <a:pt x="52" y="56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0" name="Freeform 231">
              <a:extLst>
                <a:ext uri="{FF2B5EF4-FFF2-40B4-BE49-F238E27FC236}">
                  <a16:creationId xmlns:a16="http://schemas.microsoft.com/office/drawing/2014/main" id="{117F935F-77DB-41AB-91C7-CCA4D1DBD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808" y="4477610"/>
              <a:ext cx="126351" cy="239042"/>
            </a:xfrm>
            <a:custGeom>
              <a:avLst/>
              <a:gdLst>
                <a:gd name="T0" fmla="*/ 48 w 74"/>
                <a:gd name="T1" fmla="*/ 46 h 140"/>
                <a:gd name="T2" fmla="*/ 46 w 74"/>
                <a:gd name="T3" fmla="*/ 46 h 140"/>
                <a:gd name="T4" fmla="*/ 46 w 74"/>
                <a:gd name="T5" fmla="*/ 44 h 140"/>
                <a:gd name="T6" fmla="*/ 42 w 74"/>
                <a:gd name="T7" fmla="*/ 42 h 140"/>
                <a:gd name="T8" fmla="*/ 38 w 74"/>
                <a:gd name="T9" fmla="*/ 40 h 140"/>
                <a:gd name="T10" fmla="*/ 30 w 74"/>
                <a:gd name="T11" fmla="*/ 38 h 140"/>
                <a:gd name="T12" fmla="*/ 28 w 74"/>
                <a:gd name="T13" fmla="*/ 36 h 140"/>
                <a:gd name="T14" fmla="*/ 26 w 74"/>
                <a:gd name="T15" fmla="*/ 34 h 140"/>
                <a:gd name="T16" fmla="*/ 24 w 74"/>
                <a:gd name="T17" fmla="*/ 32 h 140"/>
                <a:gd name="T18" fmla="*/ 22 w 74"/>
                <a:gd name="T19" fmla="*/ 26 h 140"/>
                <a:gd name="T20" fmla="*/ 18 w 74"/>
                <a:gd name="T21" fmla="*/ 14 h 140"/>
                <a:gd name="T22" fmla="*/ 14 w 74"/>
                <a:gd name="T23" fmla="*/ 4 h 140"/>
                <a:gd name="T24" fmla="*/ 0 w 74"/>
                <a:gd name="T25" fmla="*/ 12 h 140"/>
                <a:gd name="T26" fmla="*/ 2 w 74"/>
                <a:gd name="T27" fmla="*/ 30 h 140"/>
                <a:gd name="T28" fmla="*/ 2 w 74"/>
                <a:gd name="T29" fmla="*/ 42 h 140"/>
                <a:gd name="T30" fmla="*/ 4 w 74"/>
                <a:gd name="T31" fmla="*/ 56 h 140"/>
                <a:gd name="T32" fmla="*/ 6 w 74"/>
                <a:gd name="T33" fmla="*/ 72 h 140"/>
                <a:gd name="T34" fmla="*/ 6 w 74"/>
                <a:gd name="T35" fmla="*/ 84 h 140"/>
                <a:gd name="T36" fmla="*/ 8 w 74"/>
                <a:gd name="T37" fmla="*/ 90 h 140"/>
                <a:gd name="T38" fmla="*/ 10 w 74"/>
                <a:gd name="T39" fmla="*/ 94 h 140"/>
                <a:gd name="T40" fmla="*/ 12 w 74"/>
                <a:gd name="T41" fmla="*/ 98 h 140"/>
                <a:gd name="T42" fmla="*/ 18 w 74"/>
                <a:gd name="T43" fmla="*/ 104 h 140"/>
                <a:gd name="T44" fmla="*/ 28 w 74"/>
                <a:gd name="T45" fmla="*/ 116 h 140"/>
                <a:gd name="T46" fmla="*/ 34 w 74"/>
                <a:gd name="T47" fmla="*/ 126 h 140"/>
                <a:gd name="T48" fmla="*/ 38 w 74"/>
                <a:gd name="T49" fmla="*/ 130 h 140"/>
                <a:gd name="T50" fmla="*/ 40 w 74"/>
                <a:gd name="T51" fmla="*/ 134 h 140"/>
                <a:gd name="T52" fmla="*/ 44 w 74"/>
                <a:gd name="T53" fmla="*/ 136 h 140"/>
                <a:gd name="T54" fmla="*/ 52 w 74"/>
                <a:gd name="T55" fmla="*/ 138 h 140"/>
                <a:gd name="T56" fmla="*/ 60 w 74"/>
                <a:gd name="T57" fmla="*/ 140 h 140"/>
                <a:gd name="T58" fmla="*/ 64 w 74"/>
                <a:gd name="T59" fmla="*/ 140 h 140"/>
                <a:gd name="T60" fmla="*/ 68 w 74"/>
                <a:gd name="T61" fmla="*/ 140 h 140"/>
                <a:gd name="T62" fmla="*/ 70 w 74"/>
                <a:gd name="T63" fmla="*/ 138 h 140"/>
                <a:gd name="T64" fmla="*/ 72 w 74"/>
                <a:gd name="T65" fmla="*/ 138 h 140"/>
                <a:gd name="T66" fmla="*/ 74 w 74"/>
                <a:gd name="T67" fmla="*/ 136 h 140"/>
                <a:gd name="T68" fmla="*/ 74 w 74"/>
                <a:gd name="T69" fmla="*/ 134 h 140"/>
                <a:gd name="T70" fmla="*/ 74 w 74"/>
                <a:gd name="T71" fmla="*/ 128 h 140"/>
                <a:gd name="T72" fmla="*/ 74 w 74"/>
                <a:gd name="T73" fmla="*/ 116 h 140"/>
                <a:gd name="T74" fmla="*/ 74 w 74"/>
                <a:gd name="T75" fmla="*/ 102 h 140"/>
                <a:gd name="T76" fmla="*/ 72 w 74"/>
                <a:gd name="T77" fmla="*/ 90 h 140"/>
                <a:gd name="T78" fmla="*/ 70 w 74"/>
                <a:gd name="T79" fmla="*/ 84 h 140"/>
                <a:gd name="T80" fmla="*/ 70 w 74"/>
                <a:gd name="T81" fmla="*/ 78 h 140"/>
                <a:gd name="T82" fmla="*/ 68 w 74"/>
                <a:gd name="T83" fmla="*/ 74 h 140"/>
                <a:gd name="T84" fmla="*/ 64 w 74"/>
                <a:gd name="T85" fmla="*/ 70 h 140"/>
                <a:gd name="T86" fmla="*/ 56 w 74"/>
                <a:gd name="T87" fmla="*/ 62 h 140"/>
                <a:gd name="T88" fmla="*/ 52 w 74"/>
                <a:gd name="T89" fmla="*/ 56 h 140"/>
                <a:gd name="T90" fmla="*/ 48 w 74"/>
                <a:gd name="T91" fmla="*/ 52 h 140"/>
                <a:gd name="T92" fmla="*/ 48 w 74"/>
                <a:gd name="T93" fmla="*/ 48 h 140"/>
                <a:gd name="T94" fmla="*/ 48 w 74"/>
                <a:gd name="T95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140">
                  <a:moveTo>
                    <a:pt x="48" y="46"/>
                  </a:moveTo>
                  <a:lnTo>
                    <a:pt x="48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8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22" y="112"/>
                  </a:lnTo>
                  <a:lnTo>
                    <a:pt x="28" y="116"/>
                  </a:lnTo>
                  <a:lnTo>
                    <a:pt x="30" y="120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38" y="130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52" y="138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8" y="140"/>
                  </a:lnTo>
                  <a:lnTo>
                    <a:pt x="70" y="140"/>
                  </a:lnTo>
                  <a:lnTo>
                    <a:pt x="7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4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0"/>
                  </a:lnTo>
                  <a:lnTo>
                    <a:pt x="74" y="128"/>
                  </a:lnTo>
                  <a:lnTo>
                    <a:pt x="74" y="122"/>
                  </a:lnTo>
                  <a:lnTo>
                    <a:pt x="74" y="116"/>
                  </a:lnTo>
                  <a:lnTo>
                    <a:pt x="74" y="110"/>
                  </a:lnTo>
                  <a:lnTo>
                    <a:pt x="74" y="102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0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0" y="66"/>
                  </a:lnTo>
                  <a:lnTo>
                    <a:pt x="56" y="62"/>
                  </a:lnTo>
                  <a:lnTo>
                    <a:pt x="54" y="58"/>
                  </a:lnTo>
                  <a:lnTo>
                    <a:pt x="52" y="56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1" name="Freeform 232">
              <a:extLst>
                <a:ext uri="{FF2B5EF4-FFF2-40B4-BE49-F238E27FC236}">
                  <a16:creationId xmlns:a16="http://schemas.microsoft.com/office/drawing/2014/main" id="{C2238906-7F4C-4385-B1BA-E6FEAF239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808" y="4477610"/>
              <a:ext cx="126351" cy="239042"/>
            </a:xfrm>
            <a:custGeom>
              <a:avLst/>
              <a:gdLst>
                <a:gd name="T0" fmla="*/ 48 w 74"/>
                <a:gd name="T1" fmla="*/ 46 h 140"/>
                <a:gd name="T2" fmla="*/ 46 w 74"/>
                <a:gd name="T3" fmla="*/ 46 h 140"/>
                <a:gd name="T4" fmla="*/ 46 w 74"/>
                <a:gd name="T5" fmla="*/ 44 h 140"/>
                <a:gd name="T6" fmla="*/ 42 w 74"/>
                <a:gd name="T7" fmla="*/ 42 h 140"/>
                <a:gd name="T8" fmla="*/ 38 w 74"/>
                <a:gd name="T9" fmla="*/ 40 h 140"/>
                <a:gd name="T10" fmla="*/ 30 w 74"/>
                <a:gd name="T11" fmla="*/ 38 h 140"/>
                <a:gd name="T12" fmla="*/ 28 w 74"/>
                <a:gd name="T13" fmla="*/ 36 h 140"/>
                <a:gd name="T14" fmla="*/ 26 w 74"/>
                <a:gd name="T15" fmla="*/ 34 h 140"/>
                <a:gd name="T16" fmla="*/ 24 w 74"/>
                <a:gd name="T17" fmla="*/ 32 h 140"/>
                <a:gd name="T18" fmla="*/ 22 w 74"/>
                <a:gd name="T19" fmla="*/ 26 h 140"/>
                <a:gd name="T20" fmla="*/ 18 w 74"/>
                <a:gd name="T21" fmla="*/ 14 h 140"/>
                <a:gd name="T22" fmla="*/ 14 w 74"/>
                <a:gd name="T23" fmla="*/ 4 h 140"/>
                <a:gd name="T24" fmla="*/ 0 w 74"/>
                <a:gd name="T25" fmla="*/ 12 h 140"/>
                <a:gd name="T26" fmla="*/ 2 w 74"/>
                <a:gd name="T27" fmla="*/ 30 h 140"/>
                <a:gd name="T28" fmla="*/ 2 w 74"/>
                <a:gd name="T29" fmla="*/ 42 h 140"/>
                <a:gd name="T30" fmla="*/ 4 w 74"/>
                <a:gd name="T31" fmla="*/ 56 h 140"/>
                <a:gd name="T32" fmla="*/ 6 w 74"/>
                <a:gd name="T33" fmla="*/ 72 h 140"/>
                <a:gd name="T34" fmla="*/ 6 w 74"/>
                <a:gd name="T35" fmla="*/ 84 h 140"/>
                <a:gd name="T36" fmla="*/ 8 w 74"/>
                <a:gd name="T37" fmla="*/ 90 h 140"/>
                <a:gd name="T38" fmla="*/ 10 w 74"/>
                <a:gd name="T39" fmla="*/ 94 h 140"/>
                <a:gd name="T40" fmla="*/ 12 w 74"/>
                <a:gd name="T41" fmla="*/ 98 h 140"/>
                <a:gd name="T42" fmla="*/ 18 w 74"/>
                <a:gd name="T43" fmla="*/ 104 h 140"/>
                <a:gd name="T44" fmla="*/ 28 w 74"/>
                <a:gd name="T45" fmla="*/ 116 h 140"/>
                <a:gd name="T46" fmla="*/ 34 w 74"/>
                <a:gd name="T47" fmla="*/ 126 h 140"/>
                <a:gd name="T48" fmla="*/ 38 w 74"/>
                <a:gd name="T49" fmla="*/ 130 h 140"/>
                <a:gd name="T50" fmla="*/ 40 w 74"/>
                <a:gd name="T51" fmla="*/ 134 h 140"/>
                <a:gd name="T52" fmla="*/ 44 w 74"/>
                <a:gd name="T53" fmla="*/ 136 h 140"/>
                <a:gd name="T54" fmla="*/ 52 w 74"/>
                <a:gd name="T55" fmla="*/ 138 h 140"/>
                <a:gd name="T56" fmla="*/ 60 w 74"/>
                <a:gd name="T57" fmla="*/ 140 h 140"/>
                <a:gd name="T58" fmla="*/ 64 w 74"/>
                <a:gd name="T59" fmla="*/ 140 h 140"/>
                <a:gd name="T60" fmla="*/ 68 w 74"/>
                <a:gd name="T61" fmla="*/ 140 h 140"/>
                <a:gd name="T62" fmla="*/ 70 w 74"/>
                <a:gd name="T63" fmla="*/ 138 h 140"/>
                <a:gd name="T64" fmla="*/ 72 w 74"/>
                <a:gd name="T65" fmla="*/ 138 h 140"/>
                <a:gd name="T66" fmla="*/ 74 w 74"/>
                <a:gd name="T67" fmla="*/ 136 h 140"/>
                <a:gd name="T68" fmla="*/ 74 w 74"/>
                <a:gd name="T69" fmla="*/ 134 h 140"/>
                <a:gd name="T70" fmla="*/ 74 w 74"/>
                <a:gd name="T71" fmla="*/ 128 h 140"/>
                <a:gd name="T72" fmla="*/ 74 w 74"/>
                <a:gd name="T73" fmla="*/ 116 h 140"/>
                <a:gd name="T74" fmla="*/ 74 w 74"/>
                <a:gd name="T75" fmla="*/ 102 h 140"/>
                <a:gd name="T76" fmla="*/ 72 w 74"/>
                <a:gd name="T77" fmla="*/ 90 h 140"/>
                <a:gd name="T78" fmla="*/ 70 w 74"/>
                <a:gd name="T79" fmla="*/ 84 h 140"/>
                <a:gd name="T80" fmla="*/ 70 w 74"/>
                <a:gd name="T81" fmla="*/ 78 h 140"/>
                <a:gd name="T82" fmla="*/ 68 w 74"/>
                <a:gd name="T83" fmla="*/ 74 h 140"/>
                <a:gd name="T84" fmla="*/ 64 w 74"/>
                <a:gd name="T85" fmla="*/ 70 h 140"/>
                <a:gd name="T86" fmla="*/ 56 w 74"/>
                <a:gd name="T87" fmla="*/ 62 h 140"/>
                <a:gd name="T88" fmla="*/ 52 w 74"/>
                <a:gd name="T89" fmla="*/ 56 h 140"/>
                <a:gd name="T90" fmla="*/ 48 w 74"/>
                <a:gd name="T91" fmla="*/ 52 h 140"/>
                <a:gd name="T92" fmla="*/ 48 w 74"/>
                <a:gd name="T93" fmla="*/ 48 h 140"/>
                <a:gd name="T94" fmla="*/ 48 w 74"/>
                <a:gd name="T95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140">
                  <a:moveTo>
                    <a:pt x="48" y="46"/>
                  </a:moveTo>
                  <a:lnTo>
                    <a:pt x="48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38" y="40"/>
                  </a:lnTo>
                  <a:lnTo>
                    <a:pt x="34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2"/>
                  </a:lnTo>
                  <a:lnTo>
                    <a:pt x="22" y="28"/>
                  </a:lnTo>
                  <a:lnTo>
                    <a:pt x="22" y="26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2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4" y="64"/>
                  </a:lnTo>
                  <a:lnTo>
                    <a:pt x="6" y="72"/>
                  </a:lnTo>
                  <a:lnTo>
                    <a:pt x="6" y="80"/>
                  </a:lnTo>
                  <a:lnTo>
                    <a:pt x="6" y="84"/>
                  </a:lnTo>
                  <a:lnTo>
                    <a:pt x="8" y="86"/>
                  </a:lnTo>
                  <a:lnTo>
                    <a:pt x="8" y="90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8"/>
                  </a:lnTo>
                  <a:lnTo>
                    <a:pt x="16" y="102"/>
                  </a:lnTo>
                  <a:lnTo>
                    <a:pt x="18" y="104"/>
                  </a:lnTo>
                  <a:lnTo>
                    <a:pt x="22" y="112"/>
                  </a:lnTo>
                  <a:lnTo>
                    <a:pt x="28" y="116"/>
                  </a:lnTo>
                  <a:lnTo>
                    <a:pt x="30" y="120"/>
                  </a:lnTo>
                  <a:lnTo>
                    <a:pt x="34" y="126"/>
                  </a:lnTo>
                  <a:lnTo>
                    <a:pt x="36" y="128"/>
                  </a:lnTo>
                  <a:lnTo>
                    <a:pt x="38" y="130"/>
                  </a:lnTo>
                  <a:lnTo>
                    <a:pt x="40" y="132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52" y="138"/>
                  </a:lnTo>
                  <a:lnTo>
                    <a:pt x="58" y="140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8" y="140"/>
                  </a:lnTo>
                  <a:lnTo>
                    <a:pt x="70" y="140"/>
                  </a:lnTo>
                  <a:lnTo>
                    <a:pt x="70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2" y="138"/>
                  </a:lnTo>
                  <a:lnTo>
                    <a:pt x="74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0"/>
                  </a:lnTo>
                  <a:lnTo>
                    <a:pt x="74" y="128"/>
                  </a:lnTo>
                  <a:lnTo>
                    <a:pt x="74" y="122"/>
                  </a:lnTo>
                  <a:lnTo>
                    <a:pt x="74" y="116"/>
                  </a:lnTo>
                  <a:lnTo>
                    <a:pt x="74" y="110"/>
                  </a:lnTo>
                  <a:lnTo>
                    <a:pt x="74" y="102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2" y="86"/>
                  </a:lnTo>
                  <a:lnTo>
                    <a:pt x="70" y="84"/>
                  </a:lnTo>
                  <a:lnTo>
                    <a:pt x="70" y="80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4" y="70"/>
                  </a:lnTo>
                  <a:lnTo>
                    <a:pt x="60" y="66"/>
                  </a:lnTo>
                  <a:lnTo>
                    <a:pt x="56" y="62"/>
                  </a:lnTo>
                  <a:lnTo>
                    <a:pt x="54" y="58"/>
                  </a:lnTo>
                  <a:lnTo>
                    <a:pt x="52" y="56"/>
                  </a:lnTo>
                  <a:lnTo>
                    <a:pt x="50" y="54"/>
                  </a:lnTo>
                  <a:lnTo>
                    <a:pt x="48" y="52"/>
                  </a:lnTo>
                  <a:lnTo>
                    <a:pt x="48" y="50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2" name="Freeform 238">
              <a:extLst>
                <a:ext uri="{FF2B5EF4-FFF2-40B4-BE49-F238E27FC236}">
                  <a16:creationId xmlns:a16="http://schemas.microsoft.com/office/drawing/2014/main" id="{FF5BD18D-DF37-434B-A3B6-1B774C12D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24" y="3504367"/>
              <a:ext cx="44393" cy="68298"/>
            </a:xfrm>
            <a:custGeom>
              <a:avLst/>
              <a:gdLst>
                <a:gd name="T0" fmla="*/ 26 w 26"/>
                <a:gd name="T1" fmla="*/ 28 h 40"/>
                <a:gd name="T2" fmla="*/ 12 w 26"/>
                <a:gd name="T3" fmla="*/ 40 h 40"/>
                <a:gd name="T4" fmla="*/ 10 w 26"/>
                <a:gd name="T5" fmla="*/ 38 h 40"/>
                <a:gd name="T6" fmla="*/ 8 w 26"/>
                <a:gd name="T7" fmla="*/ 36 h 40"/>
                <a:gd name="T8" fmla="*/ 6 w 26"/>
                <a:gd name="T9" fmla="*/ 36 h 40"/>
                <a:gd name="T10" fmla="*/ 6 w 26"/>
                <a:gd name="T11" fmla="*/ 36 h 40"/>
                <a:gd name="T12" fmla="*/ 6 w 26"/>
                <a:gd name="T13" fmla="*/ 34 h 40"/>
                <a:gd name="T14" fmla="*/ 4 w 26"/>
                <a:gd name="T15" fmla="*/ 34 h 40"/>
                <a:gd name="T16" fmla="*/ 2 w 26"/>
                <a:gd name="T17" fmla="*/ 32 h 40"/>
                <a:gd name="T18" fmla="*/ 2 w 26"/>
                <a:gd name="T19" fmla="*/ 32 h 40"/>
                <a:gd name="T20" fmla="*/ 0 w 26"/>
                <a:gd name="T21" fmla="*/ 32 h 40"/>
                <a:gd name="T22" fmla="*/ 0 w 26"/>
                <a:gd name="T23" fmla="*/ 30 h 40"/>
                <a:gd name="T24" fmla="*/ 0 w 26"/>
                <a:gd name="T25" fmla="*/ 30 h 40"/>
                <a:gd name="T26" fmla="*/ 0 w 26"/>
                <a:gd name="T27" fmla="*/ 28 h 40"/>
                <a:gd name="T28" fmla="*/ 2 w 26"/>
                <a:gd name="T29" fmla="*/ 28 h 40"/>
                <a:gd name="T30" fmla="*/ 2 w 26"/>
                <a:gd name="T31" fmla="*/ 26 h 40"/>
                <a:gd name="T32" fmla="*/ 2 w 26"/>
                <a:gd name="T33" fmla="*/ 24 h 40"/>
                <a:gd name="T34" fmla="*/ 4 w 26"/>
                <a:gd name="T35" fmla="*/ 22 h 40"/>
                <a:gd name="T36" fmla="*/ 6 w 26"/>
                <a:gd name="T37" fmla="*/ 18 h 40"/>
                <a:gd name="T38" fmla="*/ 8 w 26"/>
                <a:gd name="T39" fmla="*/ 16 h 40"/>
                <a:gd name="T40" fmla="*/ 8 w 26"/>
                <a:gd name="T41" fmla="*/ 16 h 40"/>
                <a:gd name="T42" fmla="*/ 8 w 26"/>
                <a:gd name="T43" fmla="*/ 14 h 40"/>
                <a:gd name="T44" fmla="*/ 8 w 26"/>
                <a:gd name="T45" fmla="*/ 10 h 40"/>
                <a:gd name="T46" fmla="*/ 6 w 26"/>
                <a:gd name="T47" fmla="*/ 8 h 40"/>
                <a:gd name="T48" fmla="*/ 6 w 26"/>
                <a:gd name="T49" fmla="*/ 6 h 40"/>
                <a:gd name="T50" fmla="*/ 6 w 26"/>
                <a:gd name="T51" fmla="*/ 4 h 40"/>
                <a:gd name="T52" fmla="*/ 6 w 26"/>
                <a:gd name="T53" fmla="*/ 4 h 40"/>
                <a:gd name="T54" fmla="*/ 6 w 26"/>
                <a:gd name="T55" fmla="*/ 4 h 40"/>
                <a:gd name="T56" fmla="*/ 6 w 26"/>
                <a:gd name="T57" fmla="*/ 4 h 40"/>
                <a:gd name="T58" fmla="*/ 6 w 26"/>
                <a:gd name="T59" fmla="*/ 2 h 40"/>
                <a:gd name="T60" fmla="*/ 8 w 26"/>
                <a:gd name="T61" fmla="*/ 2 h 40"/>
                <a:gd name="T62" fmla="*/ 10 w 26"/>
                <a:gd name="T63" fmla="*/ 2 h 40"/>
                <a:gd name="T64" fmla="*/ 12 w 26"/>
                <a:gd name="T65" fmla="*/ 0 h 40"/>
                <a:gd name="T66" fmla="*/ 14 w 26"/>
                <a:gd name="T67" fmla="*/ 0 h 40"/>
                <a:gd name="T68" fmla="*/ 16 w 26"/>
                <a:gd name="T69" fmla="*/ 0 h 40"/>
                <a:gd name="T70" fmla="*/ 22 w 26"/>
                <a:gd name="T71" fmla="*/ 14 h 40"/>
                <a:gd name="T72" fmla="*/ 24 w 26"/>
                <a:gd name="T73" fmla="*/ 16 h 40"/>
                <a:gd name="T74" fmla="*/ 24 w 26"/>
                <a:gd name="T75" fmla="*/ 18 h 40"/>
                <a:gd name="T76" fmla="*/ 24 w 26"/>
                <a:gd name="T77" fmla="*/ 22 h 40"/>
                <a:gd name="T78" fmla="*/ 26 w 26"/>
                <a:gd name="T79" fmla="*/ 26 h 40"/>
                <a:gd name="T80" fmla="*/ 26 w 26"/>
                <a:gd name="T81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40">
                  <a:moveTo>
                    <a:pt x="26" y="28"/>
                  </a:moveTo>
                  <a:lnTo>
                    <a:pt x="12" y="40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22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3" name="Freeform 239">
              <a:extLst>
                <a:ext uri="{FF2B5EF4-FFF2-40B4-BE49-F238E27FC236}">
                  <a16:creationId xmlns:a16="http://schemas.microsoft.com/office/drawing/2014/main" id="{6A30F8A0-488D-46F1-9071-AE2ECD633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24" y="3504367"/>
              <a:ext cx="44393" cy="68298"/>
            </a:xfrm>
            <a:custGeom>
              <a:avLst/>
              <a:gdLst>
                <a:gd name="T0" fmla="*/ 26 w 26"/>
                <a:gd name="T1" fmla="*/ 28 h 40"/>
                <a:gd name="T2" fmla="*/ 12 w 26"/>
                <a:gd name="T3" fmla="*/ 40 h 40"/>
                <a:gd name="T4" fmla="*/ 10 w 26"/>
                <a:gd name="T5" fmla="*/ 38 h 40"/>
                <a:gd name="T6" fmla="*/ 8 w 26"/>
                <a:gd name="T7" fmla="*/ 36 h 40"/>
                <a:gd name="T8" fmla="*/ 6 w 26"/>
                <a:gd name="T9" fmla="*/ 36 h 40"/>
                <a:gd name="T10" fmla="*/ 6 w 26"/>
                <a:gd name="T11" fmla="*/ 36 h 40"/>
                <a:gd name="T12" fmla="*/ 6 w 26"/>
                <a:gd name="T13" fmla="*/ 34 h 40"/>
                <a:gd name="T14" fmla="*/ 4 w 26"/>
                <a:gd name="T15" fmla="*/ 34 h 40"/>
                <a:gd name="T16" fmla="*/ 2 w 26"/>
                <a:gd name="T17" fmla="*/ 32 h 40"/>
                <a:gd name="T18" fmla="*/ 2 w 26"/>
                <a:gd name="T19" fmla="*/ 32 h 40"/>
                <a:gd name="T20" fmla="*/ 0 w 26"/>
                <a:gd name="T21" fmla="*/ 32 h 40"/>
                <a:gd name="T22" fmla="*/ 0 w 26"/>
                <a:gd name="T23" fmla="*/ 30 h 40"/>
                <a:gd name="T24" fmla="*/ 0 w 26"/>
                <a:gd name="T25" fmla="*/ 30 h 40"/>
                <a:gd name="T26" fmla="*/ 0 w 26"/>
                <a:gd name="T27" fmla="*/ 28 h 40"/>
                <a:gd name="T28" fmla="*/ 2 w 26"/>
                <a:gd name="T29" fmla="*/ 28 h 40"/>
                <a:gd name="T30" fmla="*/ 2 w 26"/>
                <a:gd name="T31" fmla="*/ 26 h 40"/>
                <a:gd name="T32" fmla="*/ 2 w 26"/>
                <a:gd name="T33" fmla="*/ 24 h 40"/>
                <a:gd name="T34" fmla="*/ 4 w 26"/>
                <a:gd name="T35" fmla="*/ 22 h 40"/>
                <a:gd name="T36" fmla="*/ 6 w 26"/>
                <a:gd name="T37" fmla="*/ 18 h 40"/>
                <a:gd name="T38" fmla="*/ 8 w 26"/>
                <a:gd name="T39" fmla="*/ 16 h 40"/>
                <a:gd name="T40" fmla="*/ 8 w 26"/>
                <a:gd name="T41" fmla="*/ 16 h 40"/>
                <a:gd name="T42" fmla="*/ 8 w 26"/>
                <a:gd name="T43" fmla="*/ 14 h 40"/>
                <a:gd name="T44" fmla="*/ 8 w 26"/>
                <a:gd name="T45" fmla="*/ 10 h 40"/>
                <a:gd name="T46" fmla="*/ 6 w 26"/>
                <a:gd name="T47" fmla="*/ 8 h 40"/>
                <a:gd name="T48" fmla="*/ 6 w 26"/>
                <a:gd name="T49" fmla="*/ 6 h 40"/>
                <a:gd name="T50" fmla="*/ 6 w 26"/>
                <a:gd name="T51" fmla="*/ 4 h 40"/>
                <a:gd name="T52" fmla="*/ 6 w 26"/>
                <a:gd name="T53" fmla="*/ 4 h 40"/>
                <a:gd name="T54" fmla="*/ 6 w 26"/>
                <a:gd name="T55" fmla="*/ 4 h 40"/>
                <a:gd name="T56" fmla="*/ 6 w 26"/>
                <a:gd name="T57" fmla="*/ 4 h 40"/>
                <a:gd name="T58" fmla="*/ 6 w 26"/>
                <a:gd name="T59" fmla="*/ 2 h 40"/>
                <a:gd name="T60" fmla="*/ 8 w 26"/>
                <a:gd name="T61" fmla="*/ 2 h 40"/>
                <a:gd name="T62" fmla="*/ 10 w 26"/>
                <a:gd name="T63" fmla="*/ 2 h 40"/>
                <a:gd name="T64" fmla="*/ 12 w 26"/>
                <a:gd name="T65" fmla="*/ 0 h 40"/>
                <a:gd name="T66" fmla="*/ 14 w 26"/>
                <a:gd name="T67" fmla="*/ 0 h 40"/>
                <a:gd name="T68" fmla="*/ 16 w 26"/>
                <a:gd name="T69" fmla="*/ 0 h 40"/>
                <a:gd name="T70" fmla="*/ 22 w 26"/>
                <a:gd name="T71" fmla="*/ 14 h 40"/>
                <a:gd name="T72" fmla="*/ 24 w 26"/>
                <a:gd name="T73" fmla="*/ 16 h 40"/>
                <a:gd name="T74" fmla="*/ 24 w 26"/>
                <a:gd name="T75" fmla="*/ 18 h 40"/>
                <a:gd name="T76" fmla="*/ 24 w 26"/>
                <a:gd name="T77" fmla="*/ 22 h 40"/>
                <a:gd name="T78" fmla="*/ 26 w 26"/>
                <a:gd name="T79" fmla="*/ 26 h 40"/>
                <a:gd name="T80" fmla="*/ 26 w 26"/>
                <a:gd name="T81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40">
                  <a:moveTo>
                    <a:pt x="26" y="28"/>
                  </a:moveTo>
                  <a:lnTo>
                    <a:pt x="12" y="40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22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4" name="Freeform 240">
              <a:extLst>
                <a:ext uri="{FF2B5EF4-FFF2-40B4-BE49-F238E27FC236}">
                  <a16:creationId xmlns:a16="http://schemas.microsoft.com/office/drawing/2014/main" id="{01F70AED-9B17-4327-BCE9-0BC379E82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482" y="3309719"/>
              <a:ext cx="150256" cy="85373"/>
            </a:xfrm>
            <a:custGeom>
              <a:avLst/>
              <a:gdLst>
                <a:gd name="T0" fmla="*/ 88 w 88"/>
                <a:gd name="T1" fmla="*/ 12 h 50"/>
                <a:gd name="T2" fmla="*/ 80 w 88"/>
                <a:gd name="T3" fmla="*/ 6 h 50"/>
                <a:gd name="T4" fmla="*/ 76 w 88"/>
                <a:gd name="T5" fmla="*/ 2 h 50"/>
                <a:gd name="T6" fmla="*/ 72 w 88"/>
                <a:gd name="T7" fmla="*/ 2 h 50"/>
                <a:gd name="T8" fmla="*/ 70 w 88"/>
                <a:gd name="T9" fmla="*/ 0 h 50"/>
                <a:gd name="T10" fmla="*/ 66 w 88"/>
                <a:gd name="T11" fmla="*/ 0 h 50"/>
                <a:gd name="T12" fmla="*/ 60 w 88"/>
                <a:gd name="T13" fmla="*/ 2 h 50"/>
                <a:gd name="T14" fmla="*/ 50 w 88"/>
                <a:gd name="T15" fmla="*/ 4 h 50"/>
                <a:gd name="T16" fmla="*/ 46 w 88"/>
                <a:gd name="T17" fmla="*/ 6 h 50"/>
                <a:gd name="T18" fmla="*/ 38 w 88"/>
                <a:gd name="T19" fmla="*/ 6 h 50"/>
                <a:gd name="T20" fmla="*/ 28 w 88"/>
                <a:gd name="T21" fmla="*/ 6 h 50"/>
                <a:gd name="T22" fmla="*/ 18 w 88"/>
                <a:gd name="T23" fmla="*/ 4 h 50"/>
                <a:gd name="T24" fmla="*/ 10 w 88"/>
                <a:gd name="T25" fmla="*/ 4 h 50"/>
                <a:gd name="T26" fmla="*/ 10 w 88"/>
                <a:gd name="T27" fmla="*/ 10 h 50"/>
                <a:gd name="T28" fmla="*/ 10 w 88"/>
                <a:gd name="T29" fmla="*/ 14 h 50"/>
                <a:gd name="T30" fmla="*/ 10 w 88"/>
                <a:gd name="T31" fmla="*/ 18 h 50"/>
                <a:gd name="T32" fmla="*/ 8 w 88"/>
                <a:gd name="T33" fmla="*/ 20 h 50"/>
                <a:gd name="T34" fmla="*/ 6 w 88"/>
                <a:gd name="T35" fmla="*/ 24 h 50"/>
                <a:gd name="T36" fmla="*/ 4 w 88"/>
                <a:gd name="T37" fmla="*/ 26 h 50"/>
                <a:gd name="T38" fmla="*/ 4 w 88"/>
                <a:gd name="T39" fmla="*/ 28 h 50"/>
                <a:gd name="T40" fmla="*/ 4 w 88"/>
                <a:gd name="T41" fmla="*/ 30 h 50"/>
                <a:gd name="T42" fmla="*/ 2 w 88"/>
                <a:gd name="T43" fmla="*/ 34 h 50"/>
                <a:gd name="T44" fmla="*/ 2 w 88"/>
                <a:gd name="T45" fmla="*/ 36 h 50"/>
                <a:gd name="T46" fmla="*/ 6 w 88"/>
                <a:gd name="T47" fmla="*/ 38 h 50"/>
                <a:gd name="T48" fmla="*/ 8 w 88"/>
                <a:gd name="T49" fmla="*/ 38 h 50"/>
                <a:gd name="T50" fmla="*/ 18 w 88"/>
                <a:gd name="T51" fmla="*/ 44 h 50"/>
                <a:gd name="T52" fmla="*/ 22 w 88"/>
                <a:gd name="T53" fmla="*/ 46 h 50"/>
                <a:gd name="T54" fmla="*/ 26 w 88"/>
                <a:gd name="T55" fmla="*/ 46 h 50"/>
                <a:gd name="T56" fmla="*/ 38 w 88"/>
                <a:gd name="T57" fmla="*/ 50 h 50"/>
                <a:gd name="T58" fmla="*/ 40 w 88"/>
                <a:gd name="T59" fmla="*/ 46 h 50"/>
                <a:gd name="T60" fmla="*/ 44 w 88"/>
                <a:gd name="T61" fmla="*/ 44 h 50"/>
                <a:gd name="T62" fmla="*/ 46 w 88"/>
                <a:gd name="T63" fmla="*/ 42 h 50"/>
                <a:gd name="T64" fmla="*/ 50 w 88"/>
                <a:gd name="T65" fmla="*/ 42 h 50"/>
                <a:gd name="T66" fmla="*/ 52 w 88"/>
                <a:gd name="T67" fmla="*/ 42 h 50"/>
                <a:gd name="T68" fmla="*/ 58 w 88"/>
                <a:gd name="T69" fmla="*/ 42 h 50"/>
                <a:gd name="T70" fmla="*/ 64 w 88"/>
                <a:gd name="T71" fmla="*/ 42 h 50"/>
                <a:gd name="T72" fmla="*/ 68 w 88"/>
                <a:gd name="T73" fmla="*/ 40 h 50"/>
                <a:gd name="T74" fmla="*/ 70 w 88"/>
                <a:gd name="T75" fmla="*/ 40 h 50"/>
                <a:gd name="T76" fmla="*/ 72 w 88"/>
                <a:gd name="T77" fmla="*/ 38 h 50"/>
                <a:gd name="T78" fmla="*/ 74 w 88"/>
                <a:gd name="T79" fmla="*/ 36 h 50"/>
                <a:gd name="T80" fmla="*/ 78 w 88"/>
                <a:gd name="T81" fmla="*/ 30 h 50"/>
                <a:gd name="T82" fmla="*/ 80 w 88"/>
                <a:gd name="T83" fmla="*/ 24 h 50"/>
                <a:gd name="T84" fmla="*/ 88 w 88"/>
                <a:gd name="T85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50">
                  <a:moveTo>
                    <a:pt x="88" y="12"/>
                  </a:moveTo>
                  <a:lnTo>
                    <a:pt x="88" y="12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8" y="4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2" y="6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18" y="4"/>
                  </a:lnTo>
                  <a:lnTo>
                    <a:pt x="8" y="2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8"/>
                  </a:lnTo>
                  <a:lnTo>
                    <a:pt x="38" y="50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6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4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0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2" y="22"/>
                  </a:lnTo>
                  <a:lnTo>
                    <a:pt x="88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5" name="Freeform 241">
              <a:extLst>
                <a:ext uri="{FF2B5EF4-FFF2-40B4-BE49-F238E27FC236}">
                  <a16:creationId xmlns:a16="http://schemas.microsoft.com/office/drawing/2014/main" id="{CEC0F7BE-CA4F-436A-9BD3-C15945B8A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482" y="3309719"/>
              <a:ext cx="150256" cy="85373"/>
            </a:xfrm>
            <a:custGeom>
              <a:avLst/>
              <a:gdLst>
                <a:gd name="T0" fmla="*/ 88 w 88"/>
                <a:gd name="T1" fmla="*/ 12 h 50"/>
                <a:gd name="T2" fmla="*/ 80 w 88"/>
                <a:gd name="T3" fmla="*/ 6 h 50"/>
                <a:gd name="T4" fmla="*/ 76 w 88"/>
                <a:gd name="T5" fmla="*/ 2 h 50"/>
                <a:gd name="T6" fmla="*/ 72 w 88"/>
                <a:gd name="T7" fmla="*/ 2 h 50"/>
                <a:gd name="T8" fmla="*/ 70 w 88"/>
                <a:gd name="T9" fmla="*/ 0 h 50"/>
                <a:gd name="T10" fmla="*/ 66 w 88"/>
                <a:gd name="T11" fmla="*/ 0 h 50"/>
                <a:gd name="T12" fmla="*/ 60 w 88"/>
                <a:gd name="T13" fmla="*/ 2 h 50"/>
                <a:gd name="T14" fmla="*/ 50 w 88"/>
                <a:gd name="T15" fmla="*/ 4 h 50"/>
                <a:gd name="T16" fmla="*/ 46 w 88"/>
                <a:gd name="T17" fmla="*/ 6 h 50"/>
                <a:gd name="T18" fmla="*/ 38 w 88"/>
                <a:gd name="T19" fmla="*/ 6 h 50"/>
                <a:gd name="T20" fmla="*/ 28 w 88"/>
                <a:gd name="T21" fmla="*/ 6 h 50"/>
                <a:gd name="T22" fmla="*/ 18 w 88"/>
                <a:gd name="T23" fmla="*/ 4 h 50"/>
                <a:gd name="T24" fmla="*/ 10 w 88"/>
                <a:gd name="T25" fmla="*/ 4 h 50"/>
                <a:gd name="T26" fmla="*/ 10 w 88"/>
                <a:gd name="T27" fmla="*/ 10 h 50"/>
                <a:gd name="T28" fmla="*/ 10 w 88"/>
                <a:gd name="T29" fmla="*/ 14 h 50"/>
                <a:gd name="T30" fmla="*/ 10 w 88"/>
                <a:gd name="T31" fmla="*/ 18 h 50"/>
                <a:gd name="T32" fmla="*/ 8 w 88"/>
                <a:gd name="T33" fmla="*/ 20 h 50"/>
                <a:gd name="T34" fmla="*/ 6 w 88"/>
                <a:gd name="T35" fmla="*/ 24 h 50"/>
                <a:gd name="T36" fmla="*/ 4 w 88"/>
                <a:gd name="T37" fmla="*/ 26 h 50"/>
                <a:gd name="T38" fmla="*/ 4 w 88"/>
                <a:gd name="T39" fmla="*/ 28 h 50"/>
                <a:gd name="T40" fmla="*/ 4 w 88"/>
                <a:gd name="T41" fmla="*/ 30 h 50"/>
                <a:gd name="T42" fmla="*/ 2 w 88"/>
                <a:gd name="T43" fmla="*/ 34 h 50"/>
                <a:gd name="T44" fmla="*/ 2 w 88"/>
                <a:gd name="T45" fmla="*/ 36 h 50"/>
                <a:gd name="T46" fmla="*/ 6 w 88"/>
                <a:gd name="T47" fmla="*/ 38 h 50"/>
                <a:gd name="T48" fmla="*/ 8 w 88"/>
                <a:gd name="T49" fmla="*/ 38 h 50"/>
                <a:gd name="T50" fmla="*/ 18 w 88"/>
                <a:gd name="T51" fmla="*/ 44 h 50"/>
                <a:gd name="T52" fmla="*/ 22 w 88"/>
                <a:gd name="T53" fmla="*/ 46 h 50"/>
                <a:gd name="T54" fmla="*/ 26 w 88"/>
                <a:gd name="T55" fmla="*/ 46 h 50"/>
                <a:gd name="T56" fmla="*/ 38 w 88"/>
                <a:gd name="T57" fmla="*/ 50 h 50"/>
                <a:gd name="T58" fmla="*/ 40 w 88"/>
                <a:gd name="T59" fmla="*/ 46 h 50"/>
                <a:gd name="T60" fmla="*/ 44 w 88"/>
                <a:gd name="T61" fmla="*/ 44 h 50"/>
                <a:gd name="T62" fmla="*/ 46 w 88"/>
                <a:gd name="T63" fmla="*/ 42 h 50"/>
                <a:gd name="T64" fmla="*/ 50 w 88"/>
                <a:gd name="T65" fmla="*/ 42 h 50"/>
                <a:gd name="T66" fmla="*/ 52 w 88"/>
                <a:gd name="T67" fmla="*/ 42 h 50"/>
                <a:gd name="T68" fmla="*/ 58 w 88"/>
                <a:gd name="T69" fmla="*/ 42 h 50"/>
                <a:gd name="T70" fmla="*/ 64 w 88"/>
                <a:gd name="T71" fmla="*/ 42 h 50"/>
                <a:gd name="T72" fmla="*/ 68 w 88"/>
                <a:gd name="T73" fmla="*/ 40 h 50"/>
                <a:gd name="T74" fmla="*/ 70 w 88"/>
                <a:gd name="T75" fmla="*/ 40 h 50"/>
                <a:gd name="T76" fmla="*/ 72 w 88"/>
                <a:gd name="T77" fmla="*/ 38 h 50"/>
                <a:gd name="T78" fmla="*/ 74 w 88"/>
                <a:gd name="T79" fmla="*/ 36 h 50"/>
                <a:gd name="T80" fmla="*/ 78 w 88"/>
                <a:gd name="T81" fmla="*/ 30 h 50"/>
                <a:gd name="T82" fmla="*/ 80 w 88"/>
                <a:gd name="T83" fmla="*/ 24 h 50"/>
                <a:gd name="T84" fmla="*/ 88 w 88"/>
                <a:gd name="T85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50">
                  <a:moveTo>
                    <a:pt x="88" y="12"/>
                  </a:moveTo>
                  <a:lnTo>
                    <a:pt x="88" y="12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8" y="4"/>
                  </a:lnTo>
                  <a:lnTo>
                    <a:pt x="76" y="2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6" y="6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2" y="6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18" y="4"/>
                  </a:lnTo>
                  <a:lnTo>
                    <a:pt x="8" y="2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8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8"/>
                  </a:lnTo>
                  <a:lnTo>
                    <a:pt x="38" y="50"/>
                  </a:lnTo>
                  <a:lnTo>
                    <a:pt x="38" y="48"/>
                  </a:lnTo>
                  <a:lnTo>
                    <a:pt x="40" y="46"/>
                  </a:lnTo>
                  <a:lnTo>
                    <a:pt x="42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6" y="42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6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4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0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2" y="22"/>
                  </a:lnTo>
                  <a:lnTo>
                    <a:pt x="88" y="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6" name="Freeform 242">
              <a:extLst>
                <a:ext uri="{FF2B5EF4-FFF2-40B4-BE49-F238E27FC236}">
                  <a16:creationId xmlns:a16="http://schemas.microsoft.com/office/drawing/2014/main" id="{D205D1C8-BE3C-4B43-894F-66489844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972" y="3207272"/>
              <a:ext cx="78542" cy="61469"/>
            </a:xfrm>
            <a:custGeom>
              <a:avLst/>
              <a:gdLst>
                <a:gd name="T0" fmla="*/ 2 w 46"/>
                <a:gd name="T1" fmla="*/ 2 h 36"/>
                <a:gd name="T2" fmla="*/ 2 w 46"/>
                <a:gd name="T3" fmla="*/ 2 h 36"/>
                <a:gd name="T4" fmla="*/ 2 w 46"/>
                <a:gd name="T5" fmla="*/ 4 h 36"/>
                <a:gd name="T6" fmla="*/ 0 w 46"/>
                <a:gd name="T7" fmla="*/ 6 h 36"/>
                <a:gd name="T8" fmla="*/ 0 w 46"/>
                <a:gd name="T9" fmla="*/ 8 h 36"/>
                <a:gd name="T10" fmla="*/ 0 w 46"/>
                <a:gd name="T11" fmla="*/ 8 h 36"/>
                <a:gd name="T12" fmla="*/ 0 w 46"/>
                <a:gd name="T13" fmla="*/ 10 h 36"/>
                <a:gd name="T14" fmla="*/ 0 w 46"/>
                <a:gd name="T15" fmla="*/ 12 h 36"/>
                <a:gd name="T16" fmla="*/ 0 w 46"/>
                <a:gd name="T17" fmla="*/ 12 h 36"/>
                <a:gd name="T18" fmla="*/ 2 w 46"/>
                <a:gd name="T19" fmla="*/ 12 h 36"/>
                <a:gd name="T20" fmla="*/ 2 w 46"/>
                <a:gd name="T21" fmla="*/ 14 h 36"/>
                <a:gd name="T22" fmla="*/ 4 w 46"/>
                <a:gd name="T23" fmla="*/ 14 h 36"/>
                <a:gd name="T24" fmla="*/ 6 w 46"/>
                <a:gd name="T25" fmla="*/ 14 h 36"/>
                <a:gd name="T26" fmla="*/ 10 w 46"/>
                <a:gd name="T27" fmla="*/ 16 h 36"/>
                <a:gd name="T28" fmla="*/ 10 w 46"/>
                <a:gd name="T29" fmla="*/ 16 h 36"/>
                <a:gd name="T30" fmla="*/ 12 w 46"/>
                <a:gd name="T31" fmla="*/ 18 h 36"/>
                <a:gd name="T32" fmla="*/ 12 w 46"/>
                <a:gd name="T33" fmla="*/ 18 h 36"/>
                <a:gd name="T34" fmla="*/ 14 w 46"/>
                <a:gd name="T35" fmla="*/ 20 h 36"/>
                <a:gd name="T36" fmla="*/ 14 w 46"/>
                <a:gd name="T37" fmla="*/ 24 h 36"/>
                <a:gd name="T38" fmla="*/ 16 w 46"/>
                <a:gd name="T39" fmla="*/ 26 h 36"/>
                <a:gd name="T40" fmla="*/ 16 w 46"/>
                <a:gd name="T41" fmla="*/ 28 h 36"/>
                <a:gd name="T42" fmla="*/ 18 w 46"/>
                <a:gd name="T43" fmla="*/ 28 h 36"/>
                <a:gd name="T44" fmla="*/ 18 w 46"/>
                <a:gd name="T45" fmla="*/ 30 h 36"/>
                <a:gd name="T46" fmla="*/ 18 w 46"/>
                <a:gd name="T47" fmla="*/ 30 h 36"/>
                <a:gd name="T48" fmla="*/ 18 w 46"/>
                <a:gd name="T49" fmla="*/ 30 h 36"/>
                <a:gd name="T50" fmla="*/ 20 w 46"/>
                <a:gd name="T51" fmla="*/ 30 h 36"/>
                <a:gd name="T52" fmla="*/ 22 w 46"/>
                <a:gd name="T53" fmla="*/ 32 h 36"/>
                <a:gd name="T54" fmla="*/ 24 w 46"/>
                <a:gd name="T55" fmla="*/ 34 h 36"/>
                <a:gd name="T56" fmla="*/ 28 w 46"/>
                <a:gd name="T57" fmla="*/ 34 h 36"/>
                <a:gd name="T58" fmla="*/ 32 w 46"/>
                <a:gd name="T59" fmla="*/ 36 h 36"/>
                <a:gd name="T60" fmla="*/ 34 w 46"/>
                <a:gd name="T61" fmla="*/ 36 h 36"/>
                <a:gd name="T62" fmla="*/ 34 w 46"/>
                <a:gd name="T63" fmla="*/ 34 h 36"/>
                <a:gd name="T64" fmla="*/ 36 w 46"/>
                <a:gd name="T65" fmla="*/ 30 h 36"/>
                <a:gd name="T66" fmla="*/ 36 w 46"/>
                <a:gd name="T67" fmla="*/ 30 h 36"/>
                <a:gd name="T68" fmla="*/ 36 w 46"/>
                <a:gd name="T69" fmla="*/ 28 h 36"/>
                <a:gd name="T70" fmla="*/ 38 w 46"/>
                <a:gd name="T71" fmla="*/ 28 h 36"/>
                <a:gd name="T72" fmla="*/ 38 w 46"/>
                <a:gd name="T73" fmla="*/ 26 h 36"/>
                <a:gd name="T74" fmla="*/ 42 w 46"/>
                <a:gd name="T75" fmla="*/ 22 h 36"/>
                <a:gd name="T76" fmla="*/ 46 w 46"/>
                <a:gd name="T77" fmla="*/ 18 h 36"/>
                <a:gd name="T78" fmla="*/ 36 w 46"/>
                <a:gd name="T79" fmla="*/ 14 h 36"/>
                <a:gd name="T80" fmla="*/ 36 w 46"/>
                <a:gd name="T81" fmla="*/ 12 h 36"/>
                <a:gd name="T82" fmla="*/ 36 w 46"/>
                <a:gd name="T83" fmla="*/ 8 h 36"/>
                <a:gd name="T84" fmla="*/ 36 w 46"/>
                <a:gd name="T85" fmla="*/ 6 h 36"/>
                <a:gd name="T86" fmla="*/ 36 w 46"/>
                <a:gd name="T87" fmla="*/ 4 h 36"/>
                <a:gd name="T88" fmla="*/ 34 w 46"/>
                <a:gd name="T89" fmla="*/ 2 h 36"/>
                <a:gd name="T90" fmla="*/ 34 w 46"/>
                <a:gd name="T91" fmla="*/ 2 h 36"/>
                <a:gd name="T92" fmla="*/ 34 w 46"/>
                <a:gd name="T93" fmla="*/ 2 h 36"/>
                <a:gd name="T94" fmla="*/ 34 w 46"/>
                <a:gd name="T95" fmla="*/ 0 h 36"/>
                <a:gd name="T96" fmla="*/ 32 w 46"/>
                <a:gd name="T97" fmla="*/ 0 h 36"/>
                <a:gd name="T98" fmla="*/ 30 w 46"/>
                <a:gd name="T99" fmla="*/ 0 h 36"/>
                <a:gd name="T100" fmla="*/ 30 w 46"/>
                <a:gd name="T101" fmla="*/ 0 h 36"/>
                <a:gd name="T102" fmla="*/ 26 w 46"/>
                <a:gd name="T103" fmla="*/ 0 h 36"/>
                <a:gd name="T104" fmla="*/ 24 w 46"/>
                <a:gd name="T105" fmla="*/ 0 h 36"/>
                <a:gd name="T106" fmla="*/ 24 w 46"/>
                <a:gd name="T107" fmla="*/ 0 h 36"/>
                <a:gd name="T108" fmla="*/ 22 w 46"/>
                <a:gd name="T109" fmla="*/ 0 h 36"/>
                <a:gd name="T110" fmla="*/ 20 w 46"/>
                <a:gd name="T111" fmla="*/ 2 h 36"/>
                <a:gd name="T112" fmla="*/ 16 w 46"/>
                <a:gd name="T113" fmla="*/ 2 h 36"/>
                <a:gd name="T114" fmla="*/ 2 w 46"/>
                <a:gd name="T1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" h="36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7" name="Freeform 243">
              <a:extLst>
                <a:ext uri="{FF2B5EF4-FFF2-40B4-BE49-F238E27FC236}">
                  <a16:creationId xmlns:a16="http://schemas.microsoft.com/office/drawing/2014/main" id="{8300B4AE-0853-4014-801A-090DF3F49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972" y="3207272"/>
              <a:ext cx="78542" cy="61469"/>
            </a:xfrm>
            <a:custGeom>
              <a:avLst/>
              <a:gdLst>
                <a:gd name="T0" fmla="*/ 2 w 46"/>
                <a:gd name="T1" fmla="*/ 2 h 36"/>
                <a:gd name="T2" fmla="*/ 2 w 46"/>
                <a:gd name="T3" fmla="*/ 2 h 36"/>
                <a:gd name="T4" fmla="*/ 2 w 46"/>
                <a:gd name="T5" fmla="*/ 4 h 36"/>
                <a:gd name="T6" fmla="*/ 0 w 46"/>
                <a:gd name="T7" fmla="*/ 6 h 36"/>
                <a:gd name="T8" fmla="*/ 0 w 46"/>
                <a:gd name="T9" fmla="*/ 8 h 36"/>
                <a:gd name="T10" fmla="*/ 0 w 46"/>
                <a:gd name="T11" fmla="*/ 8 h 36"/>
                <a:gd name="T12" fmla="*/ 0 w 46"/>
                <a:gd name="T13" fmla="*/ 10 h 36"/>
                <a:gd name="T14" fmla="*/ 0 w 46"/>
                <a:gd name="T15" fmla="*/ 12 h 36"/>
                <a:gd name="T16" fmla="*/ 0 w 46"/>
                <a:gd name="T17" fmla="*/ 12 h 36"/>
                <a:gd name="T18" fmla="*/ 2 w 46"/>
                <a:gd name="T19" fmla="*/ 12 h 36"/>
                <a:gd name="T20" fmla="*/ 2 w 46"/>
                <a:gd name="T21" fmla="*/ 14 h 36"/>
                <a:gd name="T22" fmla="*/ 4 w 46"/>
                <a:gd name="T23" fmla="*/ 14 h 36"/>
                <a:gd name="T24" fmla="*/ 6 w 46"/>
                <a:gd name="T25" fmla="*/ 14 h 36"/>
                <a:gd name="T26" fmla="*/ 10 w 46"/>
                <a:gd name="T27" fmla="*/ 16 h 36"/>
                <a:gd name="T28" fmla="*/ 10 w 46"/>
                <a:gd name="T29" fmla="*/ 16 h 36"/>
                <a:gd name="T30" fmla="*/ 12 w 46"/>
                <a:gd name="T31" fmla="*/ 18 h 36"/>
                <a:gd name="T32" fmla="*/ 12 w 46"/>
                <a:gd name="T33" fmla="*/ 18 h 36"/>
                <a:gd name="T34" fmla="*/ 14 w 46"/>
                <a:gd name="T35" fmla="*/ 20 h 36"/>
                <a:gd name="T36" fmla="*/ 14 w 46"/>
                <a:gd name="T37" fmla="*/ 24 h 36"/>
                <a:gd name="T38" fmla="*/ 16 w 46"/>
                <a:gd name="T39" fmla="*/ 26 h 36"/>
                <a:gd name="T40" fmla="*/ 16 w 46"/>
                <a:gd name="T41" fmla="*/ 28 h 36"/>
                <a:gd name="T42" fmla="*/ 18 w 46"/>
                <a:gd name="T43" fmla="*/ 28 h 36"/>
                <a:gd name="T44" fmla="*/ 18 w 46"/>
                <a:gd name="T45" fmla="*/ 30 h 36"/>
                <a:gd name="T46" fmla="*/ 18 w 46"/>
                <a:gd name="T47" fmla="*/ 30 h 36"/>
                <a:gd name="T48" fmla="*/ 18 w 46"/>
                <a:gd name="T49" fmla="*/ 30 h 36"/>
                <a:gd name="T50" fmla="*/ 20 w 46"/>
                <a:gd name="T51" fmla="*/ 30 h 36"/>
                <a:gd name="T52" fmla="*/ 22 w 46"/>
                <a:gd name="T53" fmla="*/ 32 h 36"/>
                <a:gd name="T54" fmla="*/ 24 w 46"/>
                <a:gd name="T55" fmla="*/ 34 h 36"/>
                <a:gd name="T56" fmla="*/ 28 w 46"/>
                <a:gd name="T57" fmla="*/ 34 h 36"/>
                <a:gd name="T58" fmla="*/ 32 w 46"/>
                <a:gd name="T59" fmla="*/ 36 h 36"/>
                <a:gd name="T60" fmla="*/ 34 w 46"/>
                <a:gd name="T61" fmla="*/ 36 h 36"/>
                <a:gd name="T62" fmla="*/ 34 w 46"/>
                <a:gd name="T63" fmla="*/ 34 h 36"/>
                <a:gd name="T64" fmla="*/ 36 w 46"/>
                <a:gd name="T65" fmla="*/ 30 h 36"/>
                <a:gd name="T66" fmla="*/ 36 w 46"/>
                <a:gd name="T67" fmla="*/ 30 h 36"/>
                <a:gd name="T68" fmla="*/ 36 w 46"/>
                <a:gd name="T69" fmla="*/ 28 h 36"/>
                <a:gd name="T70" fmla="*/ 38 w 46"/>
                <a:gd name="T71" fmla="*/ 28 h 36"/>
                <a:gd name="T72" fmla="*/ 38 w 46"/>
                <a:gd name="T73" fmla="*/ 26 h 36"/>
                <a:gd name="T74" fmla="*/ 42 w 46"/>
                <a:gd name="T75" fmla="*/ 22 h 36"/>
                <a:gd name="T76" fmla="*/ 46 w 46"/>
                <a:gd name="T77" fmla="*/ 18 h 36"/>
                <a:gd name="T78" fmla="*/ 36 w 46"/>
                <a:gd name="T79" fmla="*/ 14 h 36"/>
                <a:gd name="T80" fmla="*/ 36 w 46"/>
                <a:gd name="T81" fmla="*/ 12 h 36"/>
                <a:gd name="T82" fmla="*/ 36 w 46"/>
                <a:gd name="T83" fmla="*/ 8 h 36"/>
                <a:gd name="T84" fmla="*/ 36 w 46"/>
                <a:gd name="T85" fmla="*/ 6 h 36"/>
                <a:gd name="T86" fmla="*/ 36 w 46"/>
                <a:gd name="T87" fmla="*/ 4 h 36"/>
                <a:gd name="T88" fmla="*/ 34 w 46"/>
                <a:gd name="T89" fmla="*/ 2 h 36"/>
                <a:gd name="T90" fmla="*/ 34 w 46"/>
                <a:gd name="T91" fmla="*/ 2 h 36"/>
                <a:gd name="T92" fmla="*/ 34 w 46"/>
                <a:gd name="T93" fmla="*/ 2 h 36"/>
                <a:gd name="T94" fmla="*/ 34 w 46"/>
                <a:gd name="T95" fmla="*/ 0 h 36"/>
                <a:gd name="T96" fmla="*/ 32 w 46"/>
                <a:gd name="T97" fmla="*/ 0 h 36"/>
                <a:gd name="T98" fmla="*/ 30 w 46"/>
                <a:gd name="T99" fmla="*/ 0 h 36"/>
                <a:gd name="T100" fmla="*/ 30 w 46"/>
                <a:gd name="T101" fmla="*/ 0 h 36"/>
                <a:gd name="T102" fmla="*/ 26 w 46"/>
                <a:gd name="T103" fmla="*/ 0 h 36"/>
                <a:gd name="T104" fmla="*/ 24 w 46"/>
                <a:gd name="T105" fmla="*/ 0 h 36"/>
                <a:gd name="T106" fmla="*/ 24 w 46"/>
                <a:gd name="T107" fmla="*/ 0 h 36"/>
                <a:gd name="T108" fmla="*/ 22 w 46"/>
                <a:gd name="T109" fmla="*/ 0 h 36"/>
                <a:gd name="T110" fmla="*/ 20 w 46"/>
                <a:gd name="T111" fmla="*/ 2 h 36"/>
                <a:gd name="T112" fmla="*/ 16 w 46"/>
                <a:gd name="T113" fmla="*/ 2 h 36"/>
                <a:gd name="T114" fmla="*/ 2 w 46"/>
                <a:gd name="T1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" h="36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8" name="Freeform 244">
              <a:extLst>
                <a:ext uri="{FF2B5EF4-FFF2-40B4-BE49-F238E27FC236}">
                  <a16:creationId xmlns:a16="http://schemas.microsoft.com/office/drawing/2014/main" id="{515EAF17-1926-4FC9-893C-C943D219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14" y="3333623"/>
              <a:ext cx="81958" cy="51223"/>
            </a:xfrm>
            <a:custGeom>
              <a:avLst/>
              <a:gdLst>
                <a:gd name="T0" fmla="*/ 8 w 48"/>
                <a:gd name="T1" fmla="*/ 30 h 30"/>
                <a:gd name="T2" fmla="*/ 4 w 48"/>
                <a:gd name="T3" fmla="*/ 28 h 30"/>
                <a:gd name="T4" fmla="*/ 2 w 48"/>
                <a:gd name="T5" fmla="*/ 26 h 30"/>
                <a:gd name="T6" fmla="*/ 0 w 48"/>
                <a:gd name="T7" fmla="*/ 24 h 30"/>
                <a:gd name="T8" fmla="*/ 0 w 48"/>
                <a:gd name="T9" fmla="*/ 22 h 30"/>
                <a:gd name="T10" fmla="*/ 0 w 48"/>
                <a:gd name="T11" fmla="*/ 20 h 30"/>
                <a:gd name="T12" fmla="*/ 2 w 48"/>
                <a:gd name="T13" fmla="*/ 16 h 30"/>
                <a:gd name="T14" fmla="*/ 4 w 48"/>
                <a:gd name="T15" fmla="*/ 10 h 30"/>
                <a:gd name="T16" fmla="*/ 8 w 48"/>
                <a:gd name="T17" fmla="*/ 6 h 30"/>
                <a:gd name="T18" fmla="*/ 8 w 48"/>
                <a:gd name="T19" fmla="*/ 4 h 30"/>
                <a:gd name="T20" fmla="*/ 12 w 48"/>
                <a:gd name="T21" fmla="*/ 2 h 30"/>
                <a:gd name="T22" fmla="*/ 18 w 48"/>
                <a:gd name="T23" fmla="*/ 2 h 30"/>
                <a:gd name="T24" fmla="*/ 24 w 48"/>
                <a:gd name="T25" fmla="*/ 2 h 30"/>
                <a:gd name="T26" fmla="*/ 28 w 48"/>
                <a:gd name="T27" fmla="*/ 2 h 30"/>
                <a:gd name="T28" fmla="*/ 30 w 48"/>
                <a:gd name="T29" fmla="*/ 2 h 30"/>
                <a:gd name="T30" fmla="*/ 36 w 48"/>
                <a:gd name="T31" fmla="*/ 0 h 30"/>
                <a:gd name="T32" fmla="*/ 38 w 48"/>
                <a:gd name="T33" fmla="*/ 0 h 30"/>
                <a:gd name="T34" fmla="*/ 40 w 48"/>
                <a:gd name="T35" fmla="*/ 0 h 30"/>
                <a:gd name="T36" fmla="*/ 44 w 48"/>
                <a:gd name="T37" fmla="*/ 4 h 30"/>
                <a:gd name="T38" fmla="*/ 48 w 48"/>
                <a:gd name="T39" fmla="*/ 16 h 30"/>
                <a:gd name="T40" fmla="*/ 46 w 48"/>
                <a:gd name="T41" fmla="*/ 22 h 30"/>
                <a:gd name="T42" fmla="*/ 46 w 48"/>
                <a:gd name="T43" fmla="*/ 26 h 30"/>
                <a:gd name="T44" fmla="*/ 44 w 48"/>
                <a:gd name="T45" fmla="*/ 26 h 30"/>
                <a:gd name="T46" fmla="*/ 44 w 48"/>
                <a:gd name="T47" fmla="*/ 28 h 30"/>
                <a:gd name="T48" fmla="*/ 42 w 48"/>
                <a:gd name="T49" fmla="*/ 28 h 30"/>
                <a:gd name="T50" fmla="*/ 38 w 48"/>
                <a:gd name="T51" fmla="*/ 26 h 30"/>
                <a:gd name="T52" fmla="*/ 38 w 48"/>
                <a:gd name="T53" fmla="*/ 26 h 30"/>
                <a:gd name="T54" fmla="*/ 36 w 48"/>
                <a:gd name="T55" fmla="*/ 26 h 30"/>
                <a:gd name="T56" fmla="*/ 36 w 48"/>
                <a:gd name="T57" fmla="*/ 28 h 30"/>
                <a:gd name="T58" fmla="*/ 34 w 48"/>
                <a:gd name="T59" fmla="*/ 30 h 30"/>
                <a:gd name="T60" fmla="*/ 34 w 48"/>
                <a:gd name="T61" fmla="*/ 30 h 30"/>
                <a:gd name="T62" fmla="*/ 32 w 48"/>
                <a:gd name="T63" fmla="*/ 30 h 30"/>
                <a:gd name="T64" fmla="*/ 32 w 48"/>
                <a:gd name="T65" fmla="*/ 30 h 30"/>
                <a:gd name="T66" fmla="*/ 30 w 48"/>
                <a:gd name="T67" fmla="*/ 28 h 30"/>
                <a:gd name="T68" fmla="*/ 30 w 48"/>
                <a:gd name="T69" fmla="*/ 24 h 30"/>
                <a:gd name="T70" fmla="*/ 28 w 48"/>
                <a:gd name="T71" fmla="*/ 24 h 30"/>
                <a:gd name="T72" fmla="*/ 28 w 48"/>
                <a:gd name="T73" fmla="*/ 24 h 30"/>
                <a:gd name="T74" fmla="*/ 26 w 48"/>
                <a:gd name="T75" fmla="*/ 24 h 30"/>
                <a:gd name="T76" fmla="*/ 26 w 48"/>
                <a:gd name="T77" fmla="*/ 26 h 30"/>
                <a:gd name="T78" fmla="*/ 22 w 48"/>
                <a:gd name="T79" fmla="*/ 28 h 30"/>
                <a:gd name="T80" fmla="*/ 20 w 48"/>
                <a:gd name="T81" fmla="*/ 30 h 30"/>
                <a:gd name="T82" fmla="*/ 16 w 48"/>
                <a:gd name="T83" fmla="*/ 30 h 30"/>
                <a:gd name="T84" fmla="*/ 10 w 48"/>
                <a:gd name="T8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30">
                  <a:moveTo>
                    <a:pt x="8" y="30"/>
                  </a:moveTo>
                  <a:lnTo>
                    <a:pt x="8" y="30"/>
                  </a:lnTo>
                  <a:lnTo>
                    <a:pt x="8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39" name="Freeform 245">
              <a:extLst>
                <a:ext uri="{FF2B5EF4-FFF2-40B4-BE49-F238E27FC236}">
                  <a16:creationId xmlns:a16="http://schemas.microsoft.com/office/drawing/2014/main" id="{51902E33-63C6-4A81-B5A8-1FD67C91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14" y="3333623"/>
              <a:ext cx="81958" cy="51223"/>
            </a:xfrm>
            <a:custGeom>
              <a:avLst/>
              <a:gdLst>
                <a:gd name="T0" fmla="*/ 8 w 48"/>
                <a:gd name="T1" fmla="*/ 30 h 30"/>
                <a:gd name="T2" fmla="*/ 4 w 48"/>
                <a:gd name="T3" fmla="*/ 28 h 30"/>
                <a:gd name="T4" fmla="*/ 2 w 48"/>
                <a:gd name="T5" fmla="*/ 26 h 30"/>
                <a:gd name="T6" fmla="*/ 0 w 48"/>
                <a:gd name="T7" fmla="*/ 24 h 30"/>
                <a:gd name="T8" fmla="*/ 0 w 48"/>
                <a:gd name="T9" fmla="*/ 22 h 30"/>
                <a:gd name="T10" fmla="*/ 0 w 48"/>
                <a:gd name="T11" fmla="*/ 20 h 30"/>
                <a:gd name="T12" fmla="*/ 2 w 48"/>
                <a:gd name="T13" fmla="*/ 16 h 30"/>
                <a:gd name="T14" fmla="*/ 4 w 48"/>
                <a:gd name="T15" fmla="*/ 10 h 30"/>
                <a:gd name="T16" fmla="*/ 8 w 48"/>
                <a:gd name="T17" fmla="*/ 6 h 30"/>
                <a:gd name="T18" fmla="*/ 8 w 48"/>
                <a:gd name="T19" fmla="*/ 4 h 30"/>
                <a:gd name="T20" fmla="*/ 12 w 48"/>
                <a:gd name="T21" fmla="*/ 2 h 30"/>
                <a:gd name="T22" fmla="*/ 18 w 48"/>
                <a:gd name="T23" fmla="*/ 2 h 30"/>
                <a:gd name="T24" fmla="*/ 24 w 48"/>
                <a:gd name="T25" fmla="*/ 2 h 30"/>
                <a:gd name="T26" fmla="*/ 28 w 48"/>
                <a:gd name="T27" fmla="*/ 2 h 30"/>
                <a:gd name="T28" fmla="*/ 30 w 48"/>
                <a:gd name="T29" fmla="*/ 2 h 30"/>
                <a:gd name="T30" fmla="*/ 36 w 48"/>
                <a:gd name="T31" fmla="*/ 0 h 30"/>
                <a:gd name="T32" fmla="*/ 38 w 48"/>
                <a:gd name="T33" fmla="*/ 0 h 30"/>
                <a:gd name="T34" fmla="*/ 40 w 48"/>
                <a:gd name="T35" fmla="*/ 0 h 30"/>
                <a:gd name="T36" fmla="*/ 44 w 48"/>
                <a:gd name="T37" fmla="*/ 4 h 30"/>
                <a:gd name="T38" fmla="*/ 48 w 48"/>
                <a:gd name="T39" fmla="*/ 16 h 30"/>
                <a:gd name="T40" fmla="*/ 46 w 48"/>
                <a:gd name="T41" fmla="*/ 22 h 30"/>
                <a:gd name="T42" fmla="*/ 46 w 48"/>
                <a:gd name="T43" fmla="*/ 26 h 30"/>
                <a:gd name="T44" fmla="*/ 44 w 48"/>
                <a:gd name="T45" fmla="*/ 26 h 30"/>
                <a:gd name="T46" fmla="*/ 44 w 48"/>
                <a:gd name="T47" fmla="*/ 28 h 30"/>
                <a:gd name="T48" fmla="*/ 42 w 48"/>
                <a:gd name="T49" fmla="*/ 28 h 30"/>
                <a:gd name="T50" fmla="*/ 38 w 48"/>
                <a:gd name="T51" fmla="*/ 26 h 30"/>
                <a:gd name="T52" fmla="*/ 38 w 48"/>
                <a:gd name="T53" fmla="*/ 26 h 30"/>
                <a:gd name="T54" fmla="*/ 36 w 48"/>
                <a:gd name="T55" fmla="*/ 26 h 30"/>
                <a:gd name="T56" fmla="*/ 36 w 48"/>
                <a:gd name="T57" fmla="*/ 28 h 30"/>
                <a:gd name="T58" fmla="*/ 34 w 48"/>
                <a:gd name="T59" fmla="*/ 30 h 30"/>
                <a:gd name="T60" fmla="*/ 34 w 48"/>
                <a:gd name="T61" fmla="*/ 30 h 30"/>
                <a:gd name="T62" fmla="*/ 32 w 48"/>
                <a:gd name="T63" fmla="*/ 30 h 30"/>
                <a:gd name="T64" fmla="*/ 32 w 48"/>
                <a:gd name="T65" fmla="*/ 30 h 30"/>
                <a:gd name="T66" fmla="*/ 30 w 48"/>
                <a:gd name="T67" fmla="*/ 28 h 30"/>
                <a:gd name="T68" fmla="*/ 30 w 48"/>
                <a:gd name="T69" fmla="*/ 24 h 30"/>
                <a:gd name="T70" fmla="*/ 28 w 48"/>
                <a:gd name="T71" fmla="*/ 24 h 30"/>
                <a:gd name="T72" fmla="*/ 28 w 48"/>
                <a:gd name="T73" fmla="*/ 24 h 30"/>
                <a:gd name="T74" fmla="*/ 26 w 48"/>
                <a:gd name="T75" fmla="*/ 24 h 30"/>
                <a:gd name="T76" fmla="*/ 26 w 48"/>
                <a:gd name="T77" fmla="*/ 26 h 30"/>
                <a:gd name="T78" fmla="*/ 22 w 48"/>
                <a:gd name="T79" fmla="*/ 28 h 30"/>
                <a:gd name="T80" fmla="*/ 20 w 48"/>
                <a:gd name="T81" fmla="*/ 30 h 30"/>
                <a:gd name="T82" fmla="*/ 16 w 48"/>
                <a:gd name="T83" fmla="*/ 30 h 30"/>
                <a:gd name="T84" fmla="*/ 10 w 48"/>
                <a:gd name="T8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30">
                  <a:moveTo>
                    <a:pt x="8" y="30"/>
                  </a:moveTo>
                  <a:lnTo>
                    <a:pt x="8" y="30"/>
                  </a:lnTo>
                  <a:lnTo>
                    <a:pt x="8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0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0" name="Freeform 246">
              <a:extLst>
                <a:ext uri="{FF2B5EF4-FFF2-40B4-BE49-F238E27FC236}">
                  <a16:creationId xmlns:a16="http://schemas.microsoft.com/office/drawing/2014/main" id="{2358E1A7-CC52-4641-B80D-0CD8B0FB2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248" y="2988720"/>
              <a:ext cx="71712" cy="109277"/>
            </a:xfrm>
            <a:custGeom>
              <a:avLst/>
              <a:gdLst>
                <a:gd name="T0" fmla="*/ 18 w 42"/>
                <a:gd name="T1" fmla="*/ 64 h 64"/>
                <a:gd name="T2" fmla="*/ 16 w 42"/>
                <a:gd name="T3" fmla="*/ 56 h 64"/>
                <a:gd name="T4" fmla="*/ 14 w 42"/>
                <a:gd name="T5" fmla="*/ 52 h 64"/>
                <a:gd name="T6" fmla="*/ 12 w 42"/>
                <a:gd name="T7" fmla="*/ 50 h 64"/>
                <a:gd name="T8" fmla="*/ 10 w 42"/>
                <a:gd name="T9" fmla="*/ 48 h 64"/>
                <a:gd name="T10" fmla="*/ 6 w 42"/>
                <a:gd name="T11" fmla="*/ 46 h 64"/>
                <a:gd name="T12" fmla="*/ 4 w 42"/>
                <a:gd name="T13" fmla="*/ 46 h 64"/>
                <a:gd name="T14" fmla="*/ 2 w 42"/>
                <a:gd name="T15" fmla="*/ 44 h 64"/>
                <a:gd name="T16" fmla="*/ 2 w 42"/>
                <a:gd name="T17" fmla="*/ 44 h 64"/>
                <a:gd name="T18" fmla="*/ 0 w 42"/>
                <a:gd name="T19" fmla="*/ 40 h 64"/>
                <a:gd name="T20" fmla="*/ 0 w 42"/>
                <a:gd name="T21" fmla="*/ 36 h 64"/>
                <a:gd name="T22" fmla="*/ 0 w 42"/>
                <a:gd name="T23" fmla="*/ 30 h 64"/>
                <a:gd name="T24" fmla="*/ 0 w 42"/>
                <a:gd name="T25" fmla="*/ 26 h 64"/>
                <a:gd name="T26" fmla="*/ 0 w 42"/>
                <a:gd name="T27" fmla="*/ 22 h 64"/>
                <a:gd name="T28" fmla="*/ 2 w 42"/>
                <a:gd name="T29" fmla="*/ 20 h 64"/>
                <a:gd name="T30" fmla="*/ 4 w 42"/>
                <a:gd name="T31" fmla="*/ 18 h 64"/>
                <a:gd name="T32" fmla="*/ 4 w 42"/>
                <a:gd name="T33" fmla="*/ 18 h 64"/>
                <a:gd name="T34" fmla="*/ 8 w 42"/>
                <a:gd name="T35" fmla="*/ 18 h 64"/>
                <a:gd name="T36" fmla="*/ 14 w 42"/>
                <a:gd name="T37" fmla="*/ 18 h 64"/>
                <a:gd name="T38" fmla="*/ 18 w 42"/>
                <a:gd name="T39" fmla="*/ 18 h 64"/>
                <a:gd name="T40" fmla="*/ 20 w 42"/>
                <a:gd name="T41" fmla="*/ 18 h 64"/>
                <a:gd name="T42" fmla="*/ 22 w 42"/>
                <a:gd name="T43" fmla="*/ 18 h 64"/>
                <a:gd name="T44" fmla="*/ 24 w 42"/>
                <a:gd name="T45" fmla="*/ 16 h 64"/>
                <a:gd name="T46" fmla="*/ 24 w 42"/>
                <a:gd name="T47" fmla="*/ 10 h 64"/>
                <a:gd name="T48" fmla="*/ 26 w 42"/>
                <a:gd name="T49" fmla="*/ 4 h 64"/>
                <a:gd name="T50" fmla="*/ 28 w 42"/>
                <a:gd name="T51" fmla="*/ 2 h 64"/>
                <a:gd name="T52" fmla="*/ 28 w 42"/>
                <a:gd name="T53" fmla="*/ 0 h 64"/>
                <a:gd name="T54" fmla="*/ 30 w 42"/>
                <a:gd name="T55" fmla="*/ 0 h 64"/>
                <a:gd name="T56" fmla="*/ 32 w 42"/>
                <a:gd name="T57" fmla="*/ 0 h 64"/>
                <a:gd name="T58" fmla="*/ 34 w 42"/>
                <a:gd name="T59" fmla="*/ 2 h 64"/>
                <a:gd name="T60" fmla="*/ 36 w 42"/>
                <a:gd name="T61" fmla="*/ 4 h 64"/>
                <a:gd name="T62" fmla="*/ 38 w 42"/>
                <a:gd name="T63" fmla="*/ 10 h 64"/>
                <a:gd name="T64" fmla="*/ 40 w 42"/>
                <a:gd name="T65" fmla="*/ 16 h 64"/>
                <a:gd name="T66" fmla="*/ 42 w 42"/>
                <a:gd name="T67" fmla="*/ 20 h 64"/>
                <a:gd name="T68" fmla="*/ 40 w 42"/>
                <a:gd name="T69" fmla="*/ 22 h 64"/>
                <a:gd name="T70" fmla="*/ 38 w 42"/>
                <a:gd name="T71" fmla="*/ 26 h 64"/>
                <a:gd name="T72" fmla="*/ 34 w 42"/>
                <a:gd name="T73" fmla="*/ 34 h 64"/>
                <a:gd name="T74" fmla="*/ 32 w 42"/>
                <a:gd name="T75" fmla="*/ 40 h 64"/>
                <a:gd name="T76" fmla="*/ 32 w 42"/>
                <a:gd name="T77" fmla="*/ 44 h 64"/>
                <a:gd name="T78" fmla="*/ 32 w 42"/>
                <a:gd name="T79" fmla="*/ 48 h 64"/>
                <a:gd name="T80" fmla="*/ 32 w 42"/>
                <a:gd name="T8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64">
                  <a:moveTo>
                    <a:pt x="34" y="60"/>
                  </a:moveTo>
                  <a:lnTo>
                    <a:pt x="18" y="64"/>
                  </a:lnTo>
                  <a:lnTo>
                    <a:pt x="16" y="62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6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4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8"/>
                  </a:lnTo>
                  <a:lnTo>
                    <a:pt x="32" y="52"/>
                  </a:lnTo>
                  <a:lnTo>
                    <a:pt x="32" y="58"/>
                  </a:lnTo>
                  <a:lnTo>
                    <a:pt x="34" y="6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1" name="Freeform 247">
              <a:extLst>
                <a:ext uri="{FF2B5EF4-FFF2-40B4-BE49-F238E27FC236}">
                  <a16:creationId xmlns:a16="http://schemas.microsoft.com/office/drawing/2014/main" id="{A6E95FD0-908E-4ACA-ABC3-2BA48ADA0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248" y="2988720"/>
              <a:ext cx="71712" cy="109277"/>
            </a:xfrm>
            <a:custGeom>
              <a:avLst/>
              <a:gdLst>
                <a:gd name="T0" fmla="*/ 18 w 42"/>
                <a:gd name="T1" fmla="*/ 64 h 64"/>
                <a:gd name="T2" fmla="*/ 16 w 42"/>
                <a:gd name="T3" fmla="*/ 56 h 64"/>
                <a:gd name="T4" fmla="*/ 14 w 42"/>
                <a:gd name="T5" fmla="*/ 52 h 64"/>
                <a:gd name="T6" fmla="*/ 12 w 42"/>
                <a:gd name="T7" fmla="*/ 50 h 64"/>
                <a:gd name="T8" fmla="*/ 10 w 42"/>
                <a:gd name="T9" fmla="*/ 48 h 64"/>
                <a:gd name="T10" fmla="*/ 6 w 42"/>
                <a:gd name="T11" fmla="*/ 46 h 64"/>
                <a:gd name="T12" fmla="*/ 4 w 42"/>
                <a:gd name="T13" fmla="*/ 46 h 64"/>
                <a:gd name="T14" fmla="*/ 2 w 42"/>
                <a:gd name="T15" fmla="*/ 44 h 64"/>
                <a:gd name="T16" fmla="*/ 2 w 42"/>
                <a:gd name="T17" fmla="*/ 44 h 64"/>
                <a:gd name="T18" fmla="*/ 0 w 42"/>
                <a:gd name="T19" fmla="*/ 40 h 64"/>
                <a:gd name="T20" fmla="*/ 0 w 42"/>
                <a:gd name="T21" fmla="*/ 36 h 64"/>
                <a:gd name="T22" fmla="*/ 0 w 42"/>
                <a:gd name="T23" fmla="*/ 30 h 64"/>
                <a:gd name="T24" fmla="*/ 0 w 42"/>
                <a:gd name="T25" fmla="*/ 26 h 64"/>
                <a:gd name="T26" fmla="*/ 0 w 42"/>
                <a:gd name="T27" fmla="*/ 22 h 64"/>
                <a:gd name="T28" fmla="*/ 2 w 42"/>
                <a:gd name="T29" fmla="*/ 20 h 64"/>
                <a:gd name="T30" fmla="*/ 4 w 42"/>
                <a:gd name="T31" fmla="*/ 18 h 64"/>
                <a:gd name="T32" fmla="*/ 4 w 42"/>
                <a:gd name="T33" fmla="*/ 18 h 64"/>
                <a:gd name="T34" fmla="*/ 8 w 42"/>
                <a:gd name="T35" fmla="*/ 18 h 64"/>
                <a:gd name="T36" fmla="*/ 14 w 42"/>
                <a:gd name="T37" fmla="*/ 18 h 64"/>
                <a:gd name="T38" fmla="*/ 18 w 42"/>
                <a:gd name="T39" fmla="*/ 18 h 64"/>
                <a:gd name="T40" fmla="*/ 20 w 42"/>
                <a:gd name="T41" fmla="*/ 18 h 64"/>
                <a:gd name="T42" fmla="*/ 22 w 42"/>
                <a:gd name="T43" fmla="*/ 18 h 64"/>
                <a:gd name="T44" fmla="*/ 24 w 42"/>
                <a:gd name="T45" fmla="*/ 16 h 64"/>
                <a:gd name="T46" fmla="*/ 24 w 42"/>
                <a:gd name="T47" fmla="*/ 10 h 64"/>
                <a:gd name="T48" fmla="*/ 26 w 42"/>
                <a:gd name="T49" fmla="*/ 4 h 64"/>
                <a:gd name="T50" fmla="*/ 28 w 42"/>
                <a:gd name="T51" fmla="*/ 2 h 64"/>
                <a:gd name="T52" fmla="*/ 28 w 42"/>
                <a:gd name="T53" fmla="*/ 0 h 64"/>
                <a:gd name="T54" fmla="*/ 30 w 42"/>
                <a:gd name="T55" fmla="*/ 0 h 64"/>
                <a:gd name="T56" fmla="*/ 32 w 42"/>
                <a:gd name="T57" fmla="*/ 0 h 64"/>
                <a:gd name="T58" fmla="*/ 34 w 42"/>
                <a:gd name="T59" fmla="*/ 2 h 64"/>
                <a:gd name="T60" fmla="*/ 36 w 42"/>
                <a:gd name="T61" fmla="*/ 4 h 64"/>
                <a:gd name="T62" fmla="*/ 38 w 42"/>
                <a:gd name="T63" fmla="*/ 10 h 64"/>
                <a:gd name="T64" fmla="*/ 40 w 42"/>
                <a:gd name="T65" fmla="*/ 16 h 64"/>
                <a:gd name="T66" fmla="*/ 42 w 42"/>
                <a:gd name="T67" fmla="*/ 20 h 64"/>
                <a:gd name="T68" fmla="*/ 40 w 42"/>
                <a:gd name="T69" fmla="*/ 22 h 64"/>
                <a:gd name="T70" fmla="*/ 38 w 42"/>
                <a:gd name="T71" fmla="*/ 26 h 64"/>
                <a:gd name="T72" fmla="*/ 34 w 42"/>
                <a:gd name="T73" fmla="*/ 34 h 64"/>
                <a:gd name="T74" fmla="*/ 32 w 42"/>
                <a:gd name="T75" fmla="*/ 40 h 64"/>
                <a:gd name="T76" fmla="*/ 32 w 42"/>
                <a:gd name="T77" fmla="*/ 44 h 64"/>
                <a:gd name="T78" fmla="*/ 32 w 42"/>
                <a:gd name="T79" fmla="*/ 48 h 64"/>
                <a:gd name="T80" fmla="*/ 32 w 42"/>
                <a:gd name="T8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64">
                  <a:moveTo>
                    <a:pt x="34" y="60"/>
                  </a:moveTo>
                  <a:lnTo>
                    <a:pt x="18" y="64"/>
                  </a:lnTo>
                  <a:lnTo>
                    <a:pt x="16" y="62"/>
                  </a:lnTo>
                  <a:lnTo>
                    <a:pt x="16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4" y="10"/>
                  </a:lnTo>
                  <a:lnTo>
                    <a:pt x="26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4" y="38"/>
                  </a:lnTo>
                  <a:lnTo>
                    <a:pt x="32" y="40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8"/>
                  </a:lnTo>
                  <a:lnTo>
                    <a:pt x="32" y="52"/>
                  </a:lnTo>
                  <a:lnTo>
                    <a:pt x="32" y="58"/>
                  </a:lnTo>
                  <a:lnTo>
                    <a:pt x="34" y="6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2" name="Freeform 248">
              <a:extLst>
                <a:ext uri="{FF2B5EF4-FFF2-40B4-BE49-F238E27FC236}">
                  <a16:creationId xmlns:a16="http://schemas.microsoft.com/office/drawing/2014/main" id="{EBC61CE6-6ADB-4032-A4E6-50C993A63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68" y="2971644"/>
              <a:ext cx="34150" cy="13659"/>
            </a:xfrm>
            <a:custGeom>
              <a:avLst/>
              <a:gdLst>
                <a:gd name="T0" fmla="*/ 2 w 20"/>
                <a:gd name="T1" fmla="*/ 8 h 8"/>
                <a:gd name="T2" fmla="*/ 2 w 20"/>
                <a:gd name="T3" fmla="*/ 8 h 8"/>
                <a:gd name="T4" fmla="*/ 2 w 20"/>
                <a:gd name="T5" fmla="*/ 8 h 8"/>
                <a:gd name="T6" fmla="*/ 2 w 20"/>
                <a:gd name="T7" fmla="*/ 6 h 8"/>
                <a:gd name="T8" fmla="*/ 0 w 20"/>
                <a:gd name="T9" fmla="*/ 6 h 8"/>
                <a:gd name="T10" fmla="*/ 2 w 20"/>
                <a:gd name="T11" fmla="*/ 4 h 8"/>
                <a:gd name="T12" fmla="*/ 2 w 20"/>
                <a:gd name="T13" fmla="*/ 4 h 8"/>
                <a:gd name="T14" fmla="*/ 2 w 20"/>
                <a:gd name="T15" fmla="*/ 2 h 8"/>
                <a:gd name="T16" fmla="*/ 2 w 20"/>
                <a:gd name="T17" fmla="*/ 2 h 8"/>
                <a:gd name="T18" fmla="*/ 4 w 20"/>
                <a:gd name="T19" fmla="*/ 0 h 8"/>
                <a:gd name="T20" fmla="*/ 4 w 20"/>
                <a:gd name="T21" fmla="*/ 0 h 8"/>
                <a:gd name="T22" fmla="*/ 4 w 20"/>
                <a:gd name="T23" fmla="*/ 0 h 8"/>
                <a:gd name="T24" fmla="*/ 6 w 20"/>
                <a:gd name="T25" fmla="*/ 0 h 8"/>
                <a:gd name="T26" fmla="*/ 8 w 20"/>
                <a:gd name="T27" fmla="*/ 0 h 8"/>
                <a:gd name="T28" fmla="*/ 8 w 20"/>
                <a:gd name="T29" fmla="*/ 0 h 8"/>
                <a:gd name="T30" fmla="*/ 12 w 20"/>
                <a:gd name="T31" fmla="*/ 0 h 8"/>
                <a:gd name="T32" fmla="*/ 14 w 20"/>
                <a:gd name="T33" fmla="*/ 0 h 8"/>
                <a:gd name="T34" fmla="*/ 14 w 20"/>
                <a:gd name="T35" fmla="*/ 0 h 8"/>
                <a:gd name="T36" fmla="*/ 18 w 20"/>
                <a:gd name="T37" fmla="*/ 0 h 8"/>
                <a:gd name="T38" fmla="*/ 18 w 20"/>
                <a:gd name="T39" fmla="*/ 0 h 8"/>
                <a:gd name="T40" fmla="*/ 20 w 20"/>
                <a:gd name="T41" fmla="*/ 0 h 8"/>
                <a:gd name="T42" fmla="*/ 20 w 20"/>
                <a:gd name="T43" fmla="*/ 0 h 8"/>
                <a:gd name="T44" fmla="*/ 20 w 20"/>
                <a:gd name="T45" fmla="*/ 0 h 8"/>
                <a:gd name="T46" fmla="*/ 20 w 20"/>
                <a:gd name="T47" fmla="*/ 0 h 8"/>
                <a:gd name="T48" fmla="*/ 20 w 20"/>
                <a:gd name="T49" fmla="*/ 0 h 8"/>
                <a:gd name="T50" fmla="*/ 20 w 20"/>
                <a:gd name="T51" fmla="*/ 2 h 8"/>
                <a:gd name="T52" fmla="*/ 18 w 20"/>
                <a:gd name="T53" fmla="*/ 2 h 8"/>
                <a:gd name="T54" fmla="*/ 18 w 20"/>
                <a:gd name="T55" fmla="*/ 4 h 8"/>
                <a:gd name="T56" fmla="*/ 16 w 20"/>
                <a:gd name="T57" fmla="*/ 4 h 8"/>
                <a:gd name="T58" fmla="*/ 16 w 20"/>
                <a:gd name="T59" fmla="*/ 6 h 8"/>
                <a:gd name="T60" fmla="*/ 14 w 20"/>
                <a:gd name="T61" fmla="*/ 6 h 8"/>
                <a:gd name="T62" fmla="*/ 12 w 20"/>
                <a:gd name="T63" fmla="*/ 6 h 8"/>
                <a:gd name="T64" fmla="*/ 10 w 20"/>
                <a:gd name="T65" fmla="*/ 8 h 8"/>
                <a:gd name="T66" fmla="*/ 10 w 20"/>
                <a:gd name="T67" fmla="*/ 8 h 8"/>
                <a:gd name="T68" fmla="*/ 8 w 20"/>
                <a:gd name="T69" fmla="*/ 8 h 8"/>
                <a:gd name="T70" fmla="*/ 6 w 20"/>
                <a:gd name="T71" fmla="*/ 8 h 8"/>
                <a:gd name="T72" fmla="*/ 4 w 20"/>
                <a:gd name="T73" fmla="*/ 8 h 8"/>
                <a:gd name="T74" fmla="*/ 4 w 20"/>
                <a:gd name="T75" fmla="*/ 8 h 8"/>
                <a:gd name="T76" fmla="*/ 2 w 20"/>
                <a:gd name="T77" fmla="*/ 8 h 8"/>
                <a:gd name="T78" fmla="*/ 2 w 20"/>
                <a:gd name="T7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3" name="Freeform 249">
              <a:extLst>
                <a:ext uri="{FF2B5EF4-FFF2-40B4-BE49-F238E27FC236}">
                  <a16:creationId xmlns:a16="http://schemas.microsoft.com/office/drawing/2014/main" id="{2349EC35-B8FC-465A-A6DB-3B35F252C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68" y="2971644"/>
              <a:ext cx="34150" cy="13659"/>
            </a:xfrm>
            <a:custGeom>
              <a:avLst/>
              <a:gdLst>
                <a:gd name="T0" fmla="*/ 2 w 20"/>
                <a:gd name="T1" fmla="*/ 8 h 8"/>
                <a:gd name="T2" fmla="*/ 2 w 20"/>
                <a:gd name="T3" fmla="*/ 8 h 8"/>
                <a:gd name="T4" fmla="*/ 2 w 20"/>
                <a:gd name="T5" fmla="*/ 8 h 8"/>
                <a:gd name="T6" fmla="*/ 2 w 20"/>
                <a:gd name="T7" fmla="*/ 6 h 8"/>
                <a:gd name="T8" fmla="*/ 0 w 20"/>
                <a:gd name="T9" fmla="*/ 6 h 8"/>
                <a:gd name="T10" fmla="*/ 2 w 20"/>
                <a:gd name="T11" fmla="*/ 4 h 8"/>
                <a:gd name="T12" fmla="*/ 2 w 20"/>
                <a:gd name="T13" fmla="*/ 4 h 8"/>
                <a:gd name="T14" fmla="*/ 2 w 20"/>
                <a:gd name="T15" fmla="*/ 2 h 8"/>
                <a:gd name="T16" fmla="*/ 2 w 20"/>
                <a:gd name="T17" fmla="*/ 2 h 8"/>
                <a:gd name="T18" fmla="*/ 4 w 20"/>
                <a:gd name="T19" fmla="*/ 0 h 8"/>
                <a:gd name="T20" fmla="*/ 4 w 20"/>
                <a:gd name="T21" fmla="*/ 0 h 8"/>
                <a:gd name="T22" fmla="*/ 4 w 20"/>
                <a:gd name="T23" fmla="*/ 0 h 8"/>
                <a:gd name="T24" fmla="*/ 6 w 20"/>
                <a:gd name="T25" fmla="*/ 0 h 8"/>
                <a:gd name="T26" fmla="*/ 8 w 20"/>
                <a:gd name="T27" fmla="*/ 0 h 8"/>
                <a:gd name="T28" fmla="*/ 8 w 20"/>
                <a:gd name="T29" fmla="*/ 0 h 8"/>
                <a:gd name="T30" fmla="*/ 12 w 20"/>
                <a:gd name="T31" fmla="*/ 0 h 8"/>
                <a:gd name="T32" fmla="*/ 14 w 20"/>
                <a:gd name="T33" fmla="*/ 0 h 8"/>
                <a:gd name="T34" fmla="*/ 14 w 20"/>
                <a:gd name="T35" fmla="*/ 0 h 8"/>
                <a:gd name="T36" fmla="*/ 18 w 20"/>
                <a:gd name="T37" fmla="*/ 0 h 8"/>
                <a:gd name="T38" fmla="*/ 18 w 20"/>
                <a:gd name="T39" fmla="*/ 0 h 8"/>
                <a:gd name="T40" fmla="*/ 20 w 20"/>
                <a:gd name="T41" fmla="*/ 0 h 8"/>
                <a:gd name="T42" fmla="*/ 20 w 20"/>
                <a:gd name="T43" fmla="*/ 0 h 8"/>
                <a:gd name="T44" fmla="*/ 20 w 20"/>
                <a:gd name="T45" fmla="*/ 0 h 8"/>
                <a:gd name="T46" fmla="*/ 20 w 20"/>
                <a:gd name="T47" fmla="*/ 0 h 8"/>
                <a:gd name="T48" fmla="*/ 20 w 20"/>
                <a:gd name="T49" fmla="*/ 0 h 8"/>
                <a:gd name="T50" fmla="*/ 20 w 20"/>
                <a:gd name="T51" fmla="*/ 2 h 8"/>
                <a:gd name="T52" fmla="*/ 18 w 20"/>
                <a:gd name="T53" fmla="*/ 2 h 8"/>
                <a:gd name="T54" fmla="*/ 18 w 20"/>
                <a:gd name="T55" fmla="*/ 4 h 8"/>
                <a:gd name="T56" fmla="*/ 16 w 20"/>
                <a:gd name="T57" fmla="*/ 4 h 8"/>
                <a:gd name="T58" fmla="*/ 16 w 20"/>
                <a:gd name="T59" fmla="*/ 6 h 8"/>
                <a:gd name="T60" fmla="*/ 14 w 20"/>
                <a:gd name="T61" fmla="*/ 6 h 8"/>
                <a:gd name="T62" fmla="*/ 12 w 20"/>
                <a:gd name="T63" fmla="*/ 6 h 8"/>
                <a:gd name="T64" fmla="*/ 10 w 20"/>
                <a:gd name="T65" fmla="*/ 8 h 8"/>
                <a:gd name="T66" fmla="*/ 10 w 20"/>
                <a:gd name="T67" fmla="*/ 8 h 8"/>
                <a:gd name="T68" fmla="*/ 8 w 20"/>
                <a:gd name="T69" fmla="*/ 8 h 8"/>
                <a:gd name="T70" fmla="*/ 6 w 20"/>
                <a:gd name="T71" fmla="*/ 8 h 8"/>
                <a:gd name="T72" fmla="*/ 4 w 20"/>
                <a:gd name="T73" fmla="*/ 8 h 8"/>
                <a:gd name="T74" fmla="*/ 4 w 20"/>
                <a:gd name="T75" fmla="*/ 8 h 8"/>
                <a:gd name="T76" fmla="*/ 2 w 20"/>
                <a:gd name="T77" fmla="*/ 8 h 8"/>
                <a:gd name="T78" fmla="*/ 2 w 20"/>
                <a:gd name="T7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8">
                  <a:moveTo>
                    <a:pt x="2" y="8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4" name="Freeform 250">
              <a:extLst>
                <a:ext uri="{FF2B5EF4-FFF2-40B4-BE49-F238E27FC236}">
                  <a16:creationId xmlns:a16="http://schemas.microsoft.com/office/drawing/2014/main" id="{52ED5948-218F-4EEB-89DB-6BD6EE10E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291" y="3138973"/>
              <a:ext cx="75127" cy="92202"/>
            </a:xfrm>
            <a:custGeom>
              <a:avLst/>
              <a:gdLst>
                <a:gd name="T0" fmla="*/ 0 w 44"/>
                <a:gd name="T1" fmla="*/ 42 h 54"/>
                <a:gd name="T2" fmla="*/ 6 w 44"/>
                <a:gd name="T3" fmla="*/ 40 h 54"/>
                <a:gd name="T4" fmla="*/ 8 w 44"/>
                <a:gd name="T5" fmla="*/ 40 h 54"/>
                <a:gd name="T6" fmla="*/ 14 w 44"/>
                <a:gd name="T7" fmla="*/ 40 h 54"/>
                <a:gd name="T8" fmla="*/ 16 w 44"/>
                <a:gd name="T9" fmla="*/ 40 h 54"/>
                <a:gd name="T10" fmla="*/ 18 w 44"/>
                <a:gd name="T11" fmla="*/ 40 h 54"/>
                <a:gd name="T12" fmla="*/ 20 w 44"/>
                <a:gd name="T13" fmla="*/ 42 h 54"/>
                <a:gd name="T14" fmla="*/ 20 w 44"/>
                <a:gd name="T15" fmla="*/ 46 h 54"/>
                <a:gd name="T16" fmla="*/ 20 w 44"/>
                <a:gd name="T17" fmla="*/ 52 h 54"/>
                <a:gd name="T18" fmla="*/ 22 w 44"/>
                <a:gd name="T19" fmla="*/ 52 h 54"/>
                <a:gd name="T20" fmla="*/ 22 w 44"/>
                <a:gd name="T21" fmla="*/ 44 h 54"/>
                <a:gd name="T22" fmla="*/ 22 w 44"/>
                <a:gd name="T23" fmla="*/ 38 h 54"/>
                <a:gd name="T24" fmla="*/ 22 w 44"/>
                <a:gd name="T25" fmla="*/ 36 h 54"/>
                <a:gd name="T26" fmla="*/ 24 w 44"/>
                <a:gd name="T27" fmla="*/ 36 h 54"/>
                <a:gd name="T28" fmla="*/ 26 w 44"/>
                <a:gd name="T29" fmla="*/ 34 h 54"/>
                <a:gd name="T30" fmla="*/ 32 w 44"/>
                <a:gd name="T31" fmla="*/ 32 h 54"/>
                <a:gd name="T32" fmla="*/ 34 w 44"/>
                <a:gd name="T33" fmla="*/ 30 h 54"/>
                <a:gd name="T34" fmla="*/ 36 w 44"/>
                <a:gd name="T35" fmla="*/ 26 h 54"/>
                <a:gd name="T36" fmla="*/ 40 w 44"/>
                <a:gd name="T37" fmla="*/ 22 h 54"/>
                <a:gd name="T38" fmla="*/ 42 w 44"/>
                <a:gd name="T39" fmla="*/ 18 h 54"/>
                <a:gd name="T40" fmla="*/ 44 w 44"/>
                <a:gd name="T41" fmla="*/ 14 h 54"/>
                <a:gd name="T42" fmla="*/ 44 w 44"/>
                <a:gd name="T43" fmla="*/ 10 h 54"/>
                <a:gd name="T44" fmla="*/ 44 w 44"/>
                <a:gd name="T45" fmla="*/ 2 h 54"/>
                <a:gd name="T46" fmla="*/ 40 w 44"/>
                <a:gd name="T47" fmla="*/ 0 h 54"/>
                <a:gd name="T48" fmla="*/ 32 w 44"/>
                <a:gd name="T49" fmla="*/ 2 h 54"/>
                <a:gd name="T50" fmla="*/ 26 w 44"/>
                <a:gd name="T51" fmla="*/ 4 h 54"/>
                <a:gd name="T52" fmla="*/ 24 w 44"/>
                <a:gd name="T53" fmla="*/ 4 h 54"/>
                <a:gd name="T54" fmla="*/ 22 w 44"/>
                <a:gd name="T55" fmla="*/ 6 h 54"/>
                <a:gd name="T56" fmla="*/ 20 w 44"/>
                <a:gd name="T57" fmla="*/ 8 h 54"/>
                <a:gd name="T58" fmla="*/ 18 w 44"/>
                <a:gd name="T59" fmla="*/ 12 h 54"/>
                <a:gd name="T60" fmla="*/ 18 w 44"/>
                <a:gd name="T61" fmla="*/ 14 h 54"/>
                <a:gd name="T62" fmla="*/ 18 w 44"/>
                <a:gd name="T63" fmla="*/ 16 h 54"/>
                <a:gd name="T64" fmla="*/ 18 w 44"/>
                <a:gd name="T65" fmla="*/ 18 h 54"/>
                <a:gd name="T66" fmla="*/ 16 w 44"/>
                <a:gd name="T67" fmla="*/ 18 h 54"/>
                <a:gd name="T68" fmla="*/ 16 w 44"/>
                <a:gd name="T69" fmla="*/ 16 h 54"/>
                <a:gd name="T70" fmla="*/ 14 w 44"/>
                <a:gd name="T71" fmla="*/ 14 h 54"/>
                <a:gd name="T72" fmla="*/ 10 w 44"/>
                <a:gd name="T73" fmla="*/ 12 h 54"/>
                <a:gd name="T74" fmla="*/ 10 w 44"/>
                <a:gd name="T75" fmla="*/ 12 h 54"/>
                <a:gd name="T76" fmla="*/ 8 w 44"/>
                <a:gd name="T77" fmla="*/ 12 h 54"/>
                <a:gd name="T78" fmla="*/ 8 w 44"/>
                <a:gd name="T79" fmla="*/ 14 h 54"/>
                <a:gd name="T80" fmla="*/ 6 w 44"/>
                <a:gd name="T81" fmla="*/ 14 h 54"/>
                <a:gd name="T82" fmla="*/ 4 w 44"/>
                <a:gd name="T83" fmla="*/ 20 h 54"/>
                <a:gd name="T84" fmla="*/ 2 w 44"/>
                <a:gd name="T85" fmla="*/ 24 h 54"/>
                <a:gd name="T86" fmla="*/ 2 w 44"/>
                <a:gd name="T87" fmla="*/ 28 h 54"/>
                <a:gd name="T88" fmla="*/ 2 w 44"/>
                <a:gd name="T89" fmla="*/ 28 h 54"/>
                <a:gd name="T90" fmla="*/ 4 w 44"/>
                <a:gd name="T91" fmla="*/ 30 h 54"/>
                <a:gd name="T92" fmla="*/ 6 w 44"/>
                <a:gd name="T93" fmla="*/ 30 h 54"/>
                <a:gd name="T94" fmla="*/ 6 w 44"/>
                <a:gd name="T95" fmla="*/ 32 h 54"/>
                <a:gd name="T96" fmla="*/ 6 w 44"/>
                <a:gd name="T97" fmla="*/ 34 h 54"/>
                <a:gd name="T98" fmla="*/ 4 w 44"/>
                <a:gd name="T99" fmla="*/ 38 h 54"/>
                <a:gd name="T100" fmla="*/ 0 w 44"/>
                <a:gd name="T10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54">
                  <a:moveTo>
                    <a:pt x="0" y="42"/>
                  </a:moveTo>
                  <a:lnTo>
                    <a:pt x="0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2" y="52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5" name="Freeform 251">
              <a:extLst>
                <a:ext uri="{FF2B5EF4-FFF2-40B4-BE49-F238E27FC236}">
                  <a16:creationId xmlns:a16="http://schemas.microsoft.com/office/drawing/2014/main" id="{D38B6D49-BDA3-459B-9561-4C83D67C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291" y="3138973"/>
              <a:ext cx="75127" cy="92202"/>
            </a:xfrm>
            <a:custGeom>
              <a:avLst/>
              <a:gdLst>
                <a:gd name="T0" fmla="*/ 0 w 44"/>
                <a:gd name="T1" fmla="*/ 42 h 54"/>
                <a:gd name="T2" fmla="*/ 6 w 44"/>
                <a:gd name="T3" fmla="*/ 40 h 54"/>
                <a:gd name="T4" fmla="*/ 8 w 44"/>
                <a:gd name="T5" fmla="*/ 40 h 54"/>
                <a:gd name="T6" fmla="*/ 14 w 44"/>
                <a:gd name="T7" fmla="*/ 40 h 54"/>
                <a:gd name="T8" fmla="*/ 16 w 44"/>
                <a:gd name="T9" fmla="*/ 40 h 54"/>
                <a:gd name="T10" fmla="*/ 18 w 44"/>
                <a:gd name="T11" fmla="*/ 40 h 54"/>
                <a:gd name="T12" fmla="*/ 20 w 44"/>
                <a:gd name="T13" fmla="*/ 42 h 54"/>
                <a:gd name="T14" fmla="*/ 20 w 44"/>
                <a:gd name="T15" fmla="*/ 46 h 54"/>
                <a:gd name="T16" fmla="*/ 20 w 44"/>
                <a:gd name="T17" fmla="*/ 52 h 54"/>
                <a:gd name="T18" fmla="*/ 22 w 44"/>
                <a:gd name="T19" fmla="*/ 52 h 54"/>
                <a:gd name="T20" fmla="*/ 22 w 44"/>
                <a:gd name="T21" fmla="*/ 44 h 54"/>
                <a:gd name="T22" fmla="*/ 22 w 44"/>
                <a:gd name="T23" fmla="*/ 38 h 54"/>
                <a:gd name="T24" fmla="*/ 22 w 44"/>
                <a:gd name="T25" fmla="*/ 36 h 54"/>
                <a:gd name="T26" fmla="*/ 24 w 44"/>
                <a:gd name="T27" fmla="*/ 36 h 54"/>
                <a:gd name="T28" fmla="*/ 26 w 44"/>
                <a:gd name="T29" fmla="*/ 34 h 54"/>
                <a:gd name="T30" fmla="*/ 32 w 44"/>
                <a:gd name="T31" fmla="*/ 32 h 54"/>
                <a:gd name="T32" fmla="*/ 34 w 44"/>
                <a:gd name="T33" fmla="*/ 30 h 54"/>
                <a:gd name="T34" fmla="*/ 36 w 44"/>
                <a:gd name="T35" fmla="*/ 26 h 54"/>
                <a:gd name="T36" fmla="*/ 40 w 44"/>
                <a:gd name="T37" fmla="*/ 22 h 54"/>
                <a:gd name="T38" fmla="*/ 42 w 44"/>
                <a:gd name="T39" fmla="*/ 18 h 54"/>
                <a:gd name="T40" fmla="*/ 44 w 44"/>
                <a:gd name="T41" fmla="*/ 14 h 54"/>
                <a:gd name="T42" fmla="*/ 44 w 44"/>
                <a:gd name="T43" fmla="*/ 10 h 54"/>
                <a:gd name="T44" fmla="*/ 44 w 44"/>
                <a:gd name="T45" fmla="*/ 2 h 54"/>
                <a:gd name="T46" fmla="*/ 40 w 44"/>
                <a:gd name="T47" fmla="*/ 0 h 54"/>
                <a:gd name="T48" fmla="*/ 32 w 44"/>
                <a:gd name="T49" fmla="*/ 2 h 54"/>
                <a:gd name="T50" fmla="*/ 26 w 44"/>
                <a:gd name="T51" fmla="*/ 4 h 54"/>
                <a:gd name="T52" fmla="*/ 24 w 44"/>
                <a:gd name="T53" fmla="*/ 4 h 54"/>
                <a:gd name="T54" fmla="*/ 22 w 44"/>
                <a:gd name="T55" fmla="*/ 6 h 54"/>
                <a:gd name="T56" fmla="*/ 20 w 44"/>
                <a:gd name="T57" fmla="*/ 8 h 54"/>
                <a:gd name="T58" fmla="*/ 18 w 44"/>
                <a:gd name="T59" fmla="*/ 12 h 54"/>
                <a:gd name="T60" fmla="*/ 18 w 44"/>
                <a:gd name="T61" fmla="*/ 14 h 54"/>
                <a:gd name="T62" fmla="*/ 18 w 44"/>
                <a:gd name="T63" fmla="*/ 16 h 54"/>
                <a:gd name="T64" fmla="*/ 18 w 44"/>
                <a:gd name="T65" fmla="*/ 18 h 54"/>
                <a:gd name="T66" fmla="*/ 16 w 44"/>
                <a:gd name="T67" fmla="*/ 18 h 54"/>
                <a:gd name="T68" fmla="*/ 16 w 44"/>
                <a:gd name="T69" fmla="*/ 16 h 54"/>
                <a:gd name="T70" fmla="*/ 14 w 44"/>
                <a:gd name="T71" fmla="*/ 14 h 54"/>
                <a:gd name="T72" fmla="*/ 10 w 44"/>
                <a:gd name="T73" fmla="*/ 12 h 54"/>
                <a:gd name="T74" fmla="*/ 10 w 44"/>
                <a:gd name="T75" fmla="*/ 12 h 54"/>
                <a:gd name="T76" fmla="*/ 8 w 44"/>
                <a:gd name="T77" fmla="*/ 12 h 54"/>
                <a:gd name="T78" fmla="*/ 8 w 44"/>
                <a:gd name="T79" fmla="*/ 14 h 54"/>
                <a:gd name="T80" fmla="*/ 6 w 44"/>
                <a:gd name="T81" fmla="*/ 14 h 54"/>
                <a:gd name="T82" fmla="*/ 4 w 44"/>
                <a:gd name="T83" fmla="*/ 20 h 54"/>
                <a:gd name="T84" fmla="*/ 2 w 44"/>
                <a:gd name="T85" fmla="*/ 24 h 54"/>
                <a:gd name="T86" fmla="*/ 2 w 44"/>
                <a:gd name="T87" fmla="*/ 28 h 54"/>
                <a:gd name="T88" fmla="*/ 2 w 44"/>
                <a:gd name="T89" fmla="*/ 28 h 54"/>
                <a:gd name="T90" fmla="*/ 4 w 44"/>
                <a:gd name="T91" fmla="*/ 30 h 54"/>
                <a:gd name="T92" fmla="*/ 6 w 44"/>
                <a:gd name="T93" fmla="*/ 30 h 54"/>
                <a:gd name="T94" fmla="*/ 6 w 44"/>
                <a:gd name="T95" fmla="*/ 32 h 54"/>
                <a:gd name="T96" fmla="*/ 6 w 44"/>
                <a:gd name="T97" fmla="*/ 34 h 54"/>
                <a:gd name="T98" fmla="*/ 4 w 44"/>
                <a:gd name="T99" fmla="*/ 38 h 54"/>
                <a:gd name="T100" fmla="*/ 0 w 44"/>
                <a:gd name="T10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54">
                  <a:moveTo>
                    <a:pt x="0" y="42"/>
                  </a:moveTo>
                  <a:lnTo>
                    <a:pt x="0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2" y="52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6" name="Freeform 254">
              <a:extLst>
                <a:ext uri="{FF2B5EF4-FFF2-40B4-BE49-F238E27FC236}">
                  <a16:creationId xmlns:a16="http://schemas.microsoft.com/office/drawing/2014/main" id="{50204C46-A107-4069-B99C-3B91E0479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588" y="2934081"/>
              <a:ext cx="201479" cy="95617"/>
            </a:xfrm>
            <a:custGeom>
              <a:avLst/>
              <a:gdLst>
                <a:gd name="T0" fmla="*/ 86 w 118"/>
                <a:gd name="T1" fmla="*/ 56 h 56"/>
                <a:gd name="T2" fmla="*/ 86 w 118"/>
                <a:gd name="T3" fmla="*/ 48 h 56"/>
                <a:gd name="T4" fmla="*/ 84 w 118"/>
                <a:gd name="T5" fmla="*/ 46 h 56"/>
                <a:gd name="T6" fmla="*/ 80 w 118"/>
                <a:gd name="T7" fmla="*/ 42 h 56"/>
                <a:gd name="T8" fmla="*/ 72 w 118"/>
                <a:gd name="T9" fmla="*/ 38 h 56"/>
                <a:gd name="T10" fmla="*/ 62 w 118"/>
                <a:gd name="T11" fmla="*/ 34 h 56"/>
                <a:gd name="T12" fmla="*/ 56 w 118"/>
                <a:gd name="T13" fmla="*/ 34 h 56"/>
                <a:gd name="T14" fmla="*/ 50 w 118"/>
                <a:gd name="T15" fmla="*/ 36 h 56"/>
                <a:gd name="T16" fmla="*/ 46 w 118"/>
                <a:gd name="T17" fmla="*/ 40 h 56"/>
                <a:gd name="T18" fmla="*/ 34 w 118"/>
                <a:gd name="T19" fmla="*/ 48 h 56"/>
                <a:gd name="T20" fmla="*/ 28 w 118"/>
                <a:gd name="T21" fmla="*/ 52 h 56"/>
                <a:gd name="T22" fmla="*/ 24 w 118"/>
                <a:gd name="T23" fmla="*/ 54 h 56"/>
                <a:gd name="T24" fmla="*/ 12 w 118"/>
                <a:gd name="T25" fmla="*/ 54 h 56"/>
                <a:gd name="T26" fmla="*/ 2 w 118"/>
                <a:gd name="T27" fmla="*/ 50 h 56"/>
                <a:gd name="T28" fmla="*/ 0 w 118"/>
                <a:gd name="T29" fmla="*/ 38 h 56"/>
                <a:gd name="T30" fmla="*/ 0 w 118"/>
                <a:gd name="T31" fmla="*/ 30 h 56"/>
                <a:gd name="T32" fmla="*/ 2 w 118"/>
                <a:gd name="T33" fmla="*/ 26 h 56"/>
                <a:gd name="T34" fmla="*/ 6 w 118"/>
                <a:gd name="T35" fmla="*/ 22 h 56"/>
                <a:gd name="T36" fmla="*/ 8 w 118"/>
                <a:gd name="T37" fmla="*/ 18 h 56"/>
                <a:gd name="T38" fmla="*/ 10 w 118"/>
                <a:gd name="T39" fmla="*/ 18 h 56"/>
                <a:gd name="T40" fmla="*/ 14 w 118"/>
                <a:gd name="T41" fmla="*/ 20 h 56"/>
                <a:gd name="T42" fmla="*/ 16 w 118"/>
                <a:gd name="T43" fmla="*/ 22 h 56"/>
                <a:gd name="T44" fmla="*/ 20 w 118"/>
                <a:gd name="T45" fmla="*/ 32 h 56"/>
                <a:gd name="T46" fmla="*/ 22 w 118"/>
                <a:gd name="T47" fmla="*/ 34 h 56"/>
                <a:gd name="T48" fmla="*/ 26 w 118"/>
                <a:gd name="T49" fmla="*/ 36 h 56"/>
                <a:gd name="T50" fmla="*/ 32 w 118"/>
                <a:gd name="T51" fmla="*/ 36 h 56"/>
                <a:gd name="T52" fmla="*/ 36 w 118"/>
                <a:gd name="T53" fmla="*/ 36 h 56"/>
                <a:gd name="T54" fmla="*/ 38 w 118"/>
                <a:gd name="T55" fmla="*/ 34 h 56"/>
                <a:gd name="T56" fmla="*/ 40 w 118"/>
                <a:gd name="T57" fmla="*/ 28 h 56"/>
                <a:gd name="T58" fmla="*/ 42 w 118"/>
                <a:gd name="T59" fmla="*/ 20 h 56"/>
                <a:gd name="T60" fmla="*/ 40 w 118"/>
                <a:gd name="T61" fmla="*/ 18 h 56"/>
                <a:gd name="T62" fmla="*/ 38 w 118"/>
                <a:gd name="T63" fmla="*/ 16 h 56"/>
                <a:gd name="T64" fmla="*/ 30 w 118"/>
                <a:gd name="T65" fmla="*/ 14 h 56"/>
                <a:gd name="T66" fmla="*/ 28 w 118"/>
                <a:gd name="T67" fmla="*/ 14 h 56"/>
                <a:gd name="T68" fmla="*/ 26 w 118"/>
                <a:gd name="T69" fmla="*/ 8 h 56"/>
                <a:gd name="T70" fmla="*/ 28 w 118"/>
                <a:gd name="T71" fmla="*/ 2 h 56"/>
                <a:gd name="T72" fmla="*/ 40 w 118"/>
                <a:gd name="T73" fmla="*/ 0 h 56"/>
                <a:gd name="T74" fmla="*/ 50 w 118"/>
                <a:gd name="T75" fmla="*/ 0 h 56"/>
                <a:gd name="T76" fmla="*/ 54 w 118"/>
                <a:gd name="T77" fmla="*/ 0 h 56"/>
                <a:gd name="T78" fmla="*/ 58 w 118"/>
                <a:gd name="T79" fmla="*/ 4 h 56"/>
                <a:gd name="T80" fmla="*/ 64 w 118"/>
                <a:gd name="T81" fmla="*/ 10 h 56"/>
                <a:gd name="T82" fmla="*/ 66 w 118"/>
                <a:gd name="T83" fmla="*/ 12 h 56"/>
                <a:gd name="T84" fmla="*/ 74 w 118"/>
                <a:gd name="T85" fmla="*/ 14 h 56"/>
                <a:gd name="T86" fmla="*/ 92 w 118"/>
                <a:gd name="T87" fmla="*/ 14 h 56"/>
                <a:gd name="T88" fmla="*/ 116 w 118"/>
                <a:gd name="T89" fmla="*/ 36 h 56"/>
                <a:gd name="T90" fmla="*/ 110 w 118"/>
                <a:gd name="T91" fmla="*/ 40 h 56"/>
                <a:gd name="T92" fmla="*/ 106 w 118"/>
                <a:gd name="T93" fmla="*/ 42 h 56"/>
                <a:gd name="T94" fmla="*/ 104 w 118"/>
                <a:gd name="T95" fmla="*/ 40 h 56"/>
                <a:gd name="T96" fmla="*/ 98 w 118"/>
                <a:gd name="T97" fmla="*/ 38 h 56"/>
                <a:gd name="T98" fmla="*/ 94 w 118"/>
                <a:gd name="T99" fmla="*/ 36 h 56"/>
                <a:gd name="T100" fmla="*/ 92 w 118"/>
                <a:gd name="T101" fmla="*/ 38 h 56"/>
                <a:gd name="T102" fmla="*/ 90 w 118"/>
                <a:gd name="T103" fmla="*/ 40 h 56"/>
                <a:gd name="T104" fmla="*/ 88 w 118"/>
                <a:gd name="T105" fmla="*/ 48 h 56"/>
                <a:gd name="T106" fmla="*/ 86 w 118"/>
                <a:gd name="T10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" h="56">
                  <a:moveTo>
                    <a:pt x="86" y="56"/>
                  </a:moveTo>
                  <a:lnTo>
                    <a:pt x="86" y="56"/>
                  </a:lnTo>
                  <a:lnTo>
                    <a:pt x="86" y="56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4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0"/>
                  </a:lnTo>
                  <a:lnTo>
                    <a:pt x="76" y="40"/>
                  </a:lnTo>
                  <a:lnTo>
                    <a:pt x="72" y="38"/>
                  </a:lnTo>
                  <a:lnTo>
                    <a:pt x="68" y="36"/>
                  </a:lnTo>
                  <a:lnTo>
                    <a:pt x="64" y="36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2" y="42"/>
                  </a:lnTo>
                  <a:lnTo>
                    <a:pt x="38" y="46"/>
                  </a:lnTo>
                  <a:lnTo>
                    <a:pt x="34" y="48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6"/>
                  </a:lnTo>
                  <a:lnTo>
                    <a:pt x="42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4"/>
                  </a:lnTo>
                  <a:lnTo>
                    <a:pt x="84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118" y="34"/>
                  </a:lnTo>
                  <a:lnTo>
                    <a:pt x="116" y="36"/>
                  </a:lnTo>
                  <a:lnTo>
                    <a:pt x="114" y="38"/>
                  </a:lnTo>
                  <a:lnTo>
                    <a:pt x="112" y="40"/>
                  </a:lnTo>
                  <a:lnTo>
                    <a:pt x="110" y="40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6" y="36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8"/>
                  </a:lnTo>
                  <a:lnTo>
                    <a:pt x="86" y="50"/>
                  </a:lnTo>
                  <a:lnTo>
                    <a:pt x="86" y="54"/>
                  </a:lnTo>
                  <a:lnTo>
                    <a:pt x="86" y="5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7" name="Freeform 255">
              <a:extLst>
                <a:ext uri="{FF2B5EF4-FFF2-40B4-BE49-F238E27FC236}">
                  <a16:creationId xmlns:a16="http://schemas.microsoft.com/office/drawing/2014/main" id="{D303D267-1781-4DB3-B49B-0CF2485AF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588" y="2934081"/>
              <a:ext cx="201479" cy="95617"/>
            </a:xfrm>
            <a:custGeom>
              <a:avLst/>
              <a:gdLst>
                <a:gd name="T0" fmla="*/ 86 w 118"/>
                <a:gd name="T1" fmla="*/ 56 h 56"/>
                <a:gd name="T2" fmla="*/ 86 w 118"/>
                <a:gd name="T3" fmla="*/ 48 h 56"/>
                <a:gd name="T4" fmla="*/ 84 w 118"/>
                <a:gd name="T5" fmla="*/ 46 h 56"/>
                <a:gd name="T6" fmla="*/ 80 w 118"/>
                <a:gd name="T7" fmla="*/ 42 h 56"/>
                <a:gd name="T8" fmla="*/ 72 w 118"/>
                <a:gd name="T9" fmla="*/ 38 h 56"/>
                <a:gd name="T10" fmla="*/ 62 w 118"/>
                <a:gd name="T11" fmla="*/ 34 h 56"/>
                <a:gd name="T12" fmla="*/ 56 w 118"/>
                <a:gd name="T13" fmla="*/ 34 h 56"/>
                <a:gd name="T14" fmla="*/ 50 w 118"/>
                <a:gd name="T15" fmla="*/ 36 h 56"/>
                <a:gd name="T16" fmla="*/ 46 w 118"/>
                <a:gd name="T17" fmla="*/ 40 h 56"/>
                <a:gd name="T18" fmla="*/ 34 w 118"/>
                <a:gd name="T19" fmla="*/ 48 h 56"/>
                <a:gd name="T20" fmla="*/ 28 w 118"/>
                <a:gd name="T21" fmla="*/ 52 h 56"/>
                <a:gd name="T22" fmla="*/ 24 w 118"/>
                <a:gd name="T23" fmla="*/ 54 h 56"/>
                <a:gd name="T24" fmla="*/ 12 w 118"/>
                <a:gd name="T25" fmla="*/ 54 h 56"/>
                <a:gd name="T26" fmla="*/ 2 w 118"/>
                <a:gd name="T27" fmla="*/ 50 h 56"/>
                <a:gd name="T28" fmla="*/ 0 w 118"/>
                <a:gd name="T29" fmla="*/ 38 h 56"/>
                <a:gd name="T30" fmla="*/ 0 w 118"/>
                <a:gd name="T31" fmla="*/ 30 h 56"/>
                <a:gd name="T32" fmla="*/ 2 w 118"/>
                <a:gd name="T33" fmla="*/ 26 h 56"/>
                <a:gd name="T34" fmla="*/ 6 w 118"/>
                <a:gd name="T35" fmla="*/ 22 h 56"/>
                <a:gd name="T36" fmla="*/ 8 w 118"/>
                <a:gd name="T37" fmla="*/ 18 h 56"/>
                <a:gd name="T38" fmla="*/ 10 w 118"/>
                <a:gd name="T39" fmla="*/ 18 h 56"/>
                <a:gd name="T40" fmla="*/ 14 w 118"/>
                <a:gd name="T41" fmla="*/ 20 h 56"/>
                <a:gd name="T42" fmla="*/ 16 w 118"/>
                <a:gd name="T43" fmla="*/ 22 h 56"/>
                <a:gd name="T44" fmla="*/ 20 w 118"/>
                <a:gd name="T45" fmla="*/ 32 h 56"/>
                <a:gd name="T46" fmla="*/ 22 w 118"/>
                <a:gd name="T47" fmla="*/ 34 h 56"/>
                <a:gd name="T48" fmla="*/ 26 w 118"/>
                <a:gd name="T49" fmla="*/ 36 h 56"/>
                <a:gd name="T50" fmla="*/ 32 w 118"/>
                <a:gd name="T51" fmla="*/ 36 h 56"/>
                <a:gd name="T52" fmla="*/ 36 w 118"/>
                <a:gd name="T53" fmla="*/ 36 h 56"/>
                <a:gd name="T54" fmla="*/ 38 w 118"/>
                <a:gd name="T55" fmla="*/ 34 h 56"/>
                <a:gd name="T56" fmla="*/ 40 w 118"/>
                <a:gd name="T57" fmla="*/ 28 h 56"/>
                <a:gd name="T58" fmla="*/ 42 w 118"/>
                <a:gd name="T59" fmla="*/ 20 h 56"/>
                <a:gd name="T60" fmla="*/ 40 w 118"/>
                <a:gd name="T61" fmla="*/ 18 h 56"/>
                <a:gd name="T62" fmla="*/ 38 w 118"/>
                <a:gd name="T63" fmla="*/ 16 h 56"/>
                <a:gd name="T64" fmla="*/ 30 w 118"/>
                <a:gd name="T65" fmla="*/ 14 h 56"/>
                <a:gd name="T66" fmla="*/ 28 w 118"/>
                <a:gd name="T67" fmla="*/ 14 h 56"/>
                <a:gd name="T68" fmla="*/ 26 w 118"/>
                <a:gd name="T69" fmla="*/ 8 h 56"/>
                <a:gd name="T70" fmla="*/ 28 w 118"/>
                <a:gd name="T71" fmla="*/ 2 h 56"/>
                <a:gd name="T72" fmla="*/ 40 w 118"/>
                <a:gd name="T73" fmla="*/ 0 h 56"/>
                <a:gd name="T74" fmla="*/ 50 w 118"/>
                <a:gd name="T75" fmla="*/ 0 h 56"/>
                <a:gd name="T76" fmla="*/ 54 w 118"/>
                <a:gd name="T77" fmla="*/ 0 h 56"/>
                <a:gd name="T78" fmla="*/ 58 w 118"/>
                <a:gd name="T79" fmla="*/ 4 h 56"/>
                <a:gd name="T80" fmla="*/ 64 w 118"/>
                <a:gd name="T81" fmla="*/ 10 h 56"/>
                <a:gd name="T82" fmla="*/ 66 w 118"/>
                <a:gd name="T83" fmla="*/ 12 h 56"/>
                <a:gd name="T84" fmla="*/ 74 w 118"/>
                <a:gd name="T85" fmla="*/ 14 h 56"/>
                <a:gd name="T86" fmla="*/ 92 w 118"/>
                <a:gd name="T87" fmla="*/ 14 h 56"/>
                <a:gd name="T88" fmla="*/ 116 w 118"/>
                <a:gd name="T89" fmla="*/ 36 h 56"/>
                <a:gd name="T90" fmla="*/ 110 w 118"/>
                <a:gd name="T91" fmla="*/ 40 h 56"/>
                <a:gd name="T92" fmla="*/ 106 w 118"/>
                <a:gd name="T93" fmla="*/ 42 h 56"/>
                <a:gd name="T94" fmla="*/ 104 w 118"/>
                <a:gd name="T95" fmla="*/ 40 h 56"/>
                <a:gd name="T96" fmla="*/ 98 w 118"/>
                <a:gd name="T97" fmla="*/ 38 h 56"/>
                <a:gd name="T98" fmla="*/ 94 w 118"/>
                <a:gd name="T99" fmla="*/ 36 h 56"/>
                <a:gd name="T100" fmla="*/ 92 w 118"/>
                <a:gd name="T101" fmla="*/ 38 h 56"/>
                <a:gd name="T102" fmla="*/ 90 w 118"/>
                <a:gd name="T103" fmla="*/ 40 h 56"/>
                <a:gd name="T104" fmla="*/ 88 w 118"/>
                <a:gd name="T105" fmla="*/ 48 h 56"/>
                <a:gd name="T106" fmla="*/ 86 w 118"/>
                <a:gd name="T10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8" h="56">
                  <a:moveTo>
                    <a:pt x="86" y="56"/>
                  </a:moveTo>
                  <a:lnTo>
                    <a:pt x="86" y="56"/>
                  </a:lnTo>
                  <a:lnTo>
                    <a:pt x="86" y="56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4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0"/>
                  </a:lnTo>
                  <a:lnTo>
                    <a:pt x="76" y="40"/>
                  </a:lnTo>
                  <a:lnTo>
                    <a:pt x="72" y="38"/>
                  </a:lnTo>
                  <a:lnTo>
                    <a:pt x="68" y="36"/>
                  </a:lnTo>
                  <a:lnTo>
                    <a:pt x="64" y="36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0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6" y="40"/>
                  </a:lnTo>
                  <a:lnTo>
                    <a:pt x="42" y="42"/>
                  </a:lnTo>
                  <a:lnTo>
                    <a:pt x="38" y="46"/>
                  </a:lnTo>
                  <a:lnTo>
                    <a:pt x="34" y="48"/>
                  </a:lnTo>
                  <a:lnTo>
                    <a:pt x="32" y="50"/>
                  </a:lnTo>
                  <a:lnTo>
                    <a:pt x="30" y="52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6"/>
                  </a:lnTo>
                  <a:lnTo>
                    <a:pt x="42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4"/>
                  </a:lnTo>
                  <a:lnTo>
                    <a:pt x="84" y="14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118" y="34"/>
                  </a:lnTo>
                  <a:lnTo>
                    <a:pt x="116" y="36"/>
                  </a:lnTo>
                  <a:lnTo>
                    <a:pt x="114" y="38"/>
                  </a:lnTo>
                  <a:lnTo>
                    <a:pt x="112" y="40"/>
                  </a:lnTo>
                  <a:lnTo>
                    <a:pt x="110" y="40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6" y="36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8"/>
                  </a:lnTo>
                  <a:lnTo>
                    <a:pt x="86" y="50"/>
                  </a:lnTo>
                  <a:lnTo>
                    <a:pt x="86" y="54"/>
                  </a:lnTo>
                  <a:lnTo>
                    <a:pt x="86" y="5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8" name="Freeform 256">
              <a:extLst>
                <a:ext uri="{FF2B5EF4-FFF2-40B4-BE49-F238E27FC236}">
                  <a16:creationId xmlns:a16="http://schemas.microsoft.com/office/drawing/2014/main" id="{322897B3-4531-4183-B787-C4467D68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322" y="3442899"/>
              <a:ext cx="136595" cy="105862"/>
            </a:xfrm>
            <a:custGeom>
              <a:avLst/>
              <a:gdLst>
                <a:gd name="T0" fmla="*/ 44 w 80"/>
                <a:gd name="T1" fmla="*/ 54 h 62"/>
                <a:gd name="T2" fmla="*/ 40 w 80"/>
                <a:gd name="T3" fmla="*/ 54 h 62"/>
                <a:gd name="T4" fmla="*/ 36 w 80"/>
                <a:gd name="T5" fmla="*/ 58 h 62"/>
                <a:gd name="T6" fmla="*/ 32 w 80"/>
                <a:gd name="T7" fmla="*/ 62 h 62"/>
                <a:gd name="T8" fmla="*/ 28 w 80"/>
                <a:gd name="T9" fmla="*/ 62 h 62"/>
                <a:gd name="T10" fmla="*/ 20 w 80"/>
                <a:gd name="T11" fmla="*/ 58 h 62"/>
                <a:gd name="T12" fmla="*/ 16 w 80"/>
                <a:gd name="T13" fmla="*/ 58 h 62"/>
                <a:gd name="T14" fmla="*/ 10 w 80"/>
                <a:gd name="T15" fmla="*/ 46 h 62"/>
                <a:gd name="T16" fmla="*/ 8 w 80"/>
                <a:gd name="T17" fmla="*/ 36 h 62"/>
                <a:gd name="T18" fmla="*/ 8 w 80"/>
                <a:gd name="T19" fmla="*/ 32 h 62"/>
                <a:gd name="T20" fmla="*/ 2 w 80"/>
                <a:gd name="T21" fmla="*/ 22 h 62"/>
                <a:gd name="T22" fmla="*/ 0 w 80"/>
                <a:gd name="T23" fmla="*/ 16 h 62"/>
                <a:gd name="T24" fmla="*/ 0 w 80"/>
                <a:gd name="T25" fmla="*/ 12 h 62"/>
                <a:gd name="T26" fmla="*/ 0 w 80"/>
                <a:gd name="T27" fmla="*/ 10 h 62"/>
                <a:gd name="T28" fmla="*/ 6 w 80"/>
                <a:gd name="T29" fmla="*/ 6 h 62"/>
                <a:gd name="T30" fmla="*/ 12 w 80"/>
                <a:gd name="T31" fmla="*/ 2 h 62"/>
                <a:gd name="T32" fmla="*/ 16 w 80"/>
                <a:gd name="T33" fmla="*/ 6 h 62"/>
                <a:gd name="T34" fmla="*/ 18 w 80"/>
                <a:gd name="T35" fmla="*/ 6 h 62"/>
                <a:gd name="T36" fmla="*/ 18 w 80"/>
                <a:gd name="T37" fmla="*/ 2 h 62"/>
                <a:gd name="T38" fmla="*/ 20 w 80"/>
                <a:gd name="T39" fmla="*/ 0 h 62"/>
                <a:gd name="T40" fmla="*/ 24 w 80"/>
                <a:gd name="T41" fmla="*/ 0 h 62"/>
                <a:gd name="T42" fmla="*/ 32 w 80"/>
                <a:gd name="T43" fmla="*/ 2 h 62"/>
                <a:gd name="T44" fmla="*/ 38 w 80"/>
                <a:gd name="T45" fmla="*/ 6 h 62"/>
                <a:gd name="T46" fmla="*/ 38 w 80"/>
                <a:gd name="T47" fmla="*/ 8 h 62"/>
                <a:gd name="T48" fmla="*/ 40 w 80"/>
                <a:gd name="T49" fmla="*/ 14 h 62"/>
                <a:gd name="T50" fmla="*/ 40 w 80"/>
                <a:gd name="T51" fmla="*/ 18 h 62"/>
                <a:gd name="T52" fmla="*/ 42 w 80"/>
                <a:gd name="T53" fmla="*/ 18 h 62"/>
                <a:gd name="T54" fmla="*/ 46 w 80"/>
                <a:gd name="T55" fmla="*/ 18 h 62"/>
                <a:gd name="T56" fmla="*/ 58 w 80"/>
                <a:gd name="T57" fmla="*/ 16 h 62"/>
                <a:gd name="T58" fmla="*/ 76 w 80"/>
                <a:gd name="T59" fmla="*/ 14 h 62"/>
                <a:gd name="T60" fmla="*/ 80 w 80"/>
                <a:gd name="T61" fmla="*/ 20 h 62"/>
                <a:gd name="T62" fmla="*/ 80 w 80"/>
                <a:gd name="T63" fmla="*/ 26 h 62"/>
                <a:gd name="T64" fmla="*/ 80 w 80"/>
                <a:gd name="T65" fmla="*/ 30 h 62"/>
                <a:gd name="T66" fmla="*/ 76 w 80"/>
                <a:gd name="T67" fmla="*/ 36 h 62"/>
                <a:gd name="T68" fmla="*/ 72 w 80"/>
                <a:gd name="T69" fmla="*/ 40 h 62"/>
                <a:gd name="T70" fmla="*/ 70 w 80"/>
                <a:gd name="T71" fmla="*/ 42 h 62"/>
                <a:gd name="T72" fmla="*/ 70 w 80"/>
                <a:gd name="T73" fmla="*/ 44 h 62"/>
                <a:gd name="T74" fmla="*/ 72 w 80"/>
                <a:gd name="T75" fmla="*/ 48 h 62"/>
                <a:gd name="T76" fmla="*/ 74 w 80"/>
                <a:gd name="T77" fmla="*/ 50 h 62"/>
                <a:gd name="T78" fmla="*/ 74 w 80"/>
                <a:gd name="T79" fmla="*/ 52 h 62"/>
                <a:gd name="T80" fmla="*/ 72 w 80"/>
                <a:gd name="T81" fmla="*/ 52 h 62"/>
                <a:gd name="T82" fmla="*/ 64 w 80"/>
                <a:gd name="T83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" h="62">
                  <a:moveTo>
                    <a:pt x="60" y="52"/>
                  </a:moveTo>
                  <a:lnTo>
                    <a:pt x="48" y="56"/>
                  </a:lnTo>
                  <a:lnTo>
                    <a:pt x="44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36" y="58"/>
                  </a:lnTo>
                  <a:lnTo>
                    <a:pt x="34" y="60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0" y="58"/>
                  </a:lnTo>
                  <a:lnTo>
                    <a:pt x="10" y="46"/>
                  </a:lnTo>
                  <a:lnTo>
                    <a:pt x="10" y="42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8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76" y="14"/>
                  </a:lnTo>
                  <a:lnTo>
                    <a:pt x="76" y="16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30"/>
                  </a:lnTo>
                  <a:lnTo>
                    <a:pt x="78" y="32"/>
                  </a:lnTo>
                  <a:lnTo>
                    <a:pt x="78" y="34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4" y="38"/>
                  </a:lnTo>
                  <a:lnTo>
                    <a:pt x="72" y="40"/>
                  </a:lnTo>
                  <a:lnTo>
                    <a:pt x="72" y="40"/>
                  </a:lnTo>
                  <a:lnTo>
                    <a:pt x="72" y="42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0" y="52"/>
                  </a:lnTo>
                  <a:lnTo>
                    <a:pt x="68" y="54"/>
                  </a:lnTo>
                  <a:lnTo>
                    <a:pt x="64" y="54"/>
                  </a:lnTo>
                  <a:lnTo>
                    <a:pt x="62" y="52"/>
                  </a:lnTo>
                  <a:lnTo>
                    <a:pt x="60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49" name="Freeform 257">
              <a:extLst>
                <a:ext uri="{FF2B5EF4-FFF2-40B4-BE49-F238E27FC236}">
                  <a16:creationId xmlns:a16="http://schemas.microsoft.com/office/drawing/2014/main" id="{CFF506FA-6D6A-459A-819E-1815B3C27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322" y="3442899"/>
              <a:ext cx="136595" cy="105862"/>
            </a:xfrm>
            <a:custGeom>
              <a:avLst/>
              <a:gdLst>
                <a:gd name="T0" fmla="*/ 44 w 80"/>
                <a:gd name="T1" fmla="*/ 54 h 62"/>
                <a:gd name="T2" fmla="*/ 40 w 80"/>
                <a:gd name="T3" fmla="*/ 54 h 62"/>
                <a:gd name="T4" fmla="*/ 36 w 80"/>
                <a:gd name="T5" fmla="*/ 58 h 62"/>
                <a:gd name="T6" fmla="*/ 32 w 80"/>
                <a:gd name="T7" fmla="*/ 62 h 62"/>
                <a:gd name="T8" fmla="*/ 28 w 80"/>
                <a:gd name="T9" fmla="*/ 62 h 62"/>
                <a:gd name="T10" fmla="*/ 20 w 80"/>
                <a:gd name="T11" fmla="*/ 58 h 62"/>
                <a:gd name="T12" fmla="*/ 16 w 80"/>
                <a:gd name="T13" fmla="*/ 58 h 62"/>
                <a:gd name="T14" fmla="*/ 10 w 80"/>
                <a:gd name="T15" fmla="*/ 46 h 62"/>
                <a:gd name="T16" fmla="*/ 8 w 80"/>
                <a:gd name="T17" fmla="*/ 36 h 62"/>
                <a:gd name="T18" fmla="*/ 8 w 80"/>
                <a:gd name="T19" fmla="*/ 32 h 62"/>
                <a:gd name="T20" fmla="*/ 2 w 80"/>
                <a:gd name="T21" fmla="*/ 22 h 62"/>
                <a:gd name="T22" fmla="*/ 0 w 80"/>
                <a:gd name="T23" fmla="*/ 16 h 62"/>
                <a:gd name="T24" fmla="*/ 0 w 80"/>
                <a:gd name="T25" fmla="*/ 12 h 62"/>
                <a:gd name="T26" fmla="*/ 0 w 80"/>
                <a:gd name="T27" fmla="*/ 10 h 62"/>
                <a:gd name="T28" fmla="*/ 6 w 80"/>
                <a:gd name="T29" fmla="*/ 6 h 62"/>
                <a:gd name="T30" fmla="*/ 12 w 80"/>
                <a:gd name="T31" fmla="*/ 2 h 62"/>
                <a:gd name="T32" fmla="*/ 16 w 80"/>
                <a:gd name="T33" fmla="*/ 6 h 62"/>
                <a:gd name="T34" fmla="*/ 18 w 80"/>
                <a:gd name="T35" fmla="*/ 6 h 62"/>
                <a:gd name="T36" fmla="*/ 18 w 80"/>
                <a:gd name="T37" fmla="*/ 2 h 62"/>
                <a:gd name="T38" fmla="*/ 20 w 80"/>
                <a:gd name="T39" fmla="*/ 0 h 62"/>
                <a:gd name="T40" fmla="*/ 24 w 80"/>
                <a:gd name="T41" fmla="*/ 0 h 62"/>
                <a:gd name="T42" fmla="*/ 32 w 80"/>
                <a:gd name="T43" fmla="*/ 2 h 62"/>
                <a:gd name="T44" fmla="*/ 38 w 80"/>
                <a:gd name="T45" fmla="*/ 6 h 62"/>
                <a:gd name="T46" fmla="*/ 38 w 80"/>
                <a:gd name="T47" fmla="*/ 8 h 62"/>
                <a:gd name="T48" fmla="*/ 40 w 80"/>
                <a:gd name="T49" fmla="*/ 14 h 62"/>
                <a:gd name="T50" fmla="*/ 40 w 80"/>
                <a:gd name="T51" fmla="*/ 18 h 62"/>
                <a:gd name="T52" fmla="*/ 42 w 80"/>
                <a:gd name="T53" fmla="*/ 18 h 62"/>
                <a:gd name="T54" fmla="*/ 46 w 80"/>
                <a:gd name="T55" fmla="*/ 18 h 62"/>
                <a:gd name="T56" fmla="*/ 58 w 80"/>
                <a:gd name="T57" fmla="*/ 16 h 62"/>
                <a:gd name="T58" fmla="*/ 76 w 80"/>
                <a:gd name="T59" fmla="*/ 14 h 62"/>
                <a:gd name="T60" fmla="*/ 80 w 80"/>
                <a:gd name="T61" fmla="*/ 20 h 62"/>
                <a:gd name="T62" fmla="*/ 80 w 80"/>
                <a:gd name="T63" fmla="*/ 26 h 62"/>
                <a:gd name="T64" fmla="*/ 80 w 80"/>
                <a:gd name="T65" fmla="*/ 30 h 62"/>
                <a:gd name="T66" fmla="*/ 76 w 80"/>
                <a:gd name="T67" fmla="*/ 36 h 62"/>
                <a:gd name="T68" fmla="*/ 72 w 80"/>
                <a:gd name="T69" fmla="*/ 40 h 62"/>
                <a:gd name="T70" fmla="*/ 70 w 80"/>
                <a:gd name="T71" fmla="*/ 42 h 62"/>
                <a:gd name="T72" fmla="*/ 70 w 80"/>
                <a:gd name="T73" fmla="*/ 44 h 62"/>
                <a:gd name="T74" fmla="*/ 72 w 80"/>
                <a:gd name="T75" fmla="*/ 48 h 62"/>
                <a:gd name="T76" fmla="*/ 74 w 80"/>
                <a:gd name="T77" fmla="*/ 50 h 62"/>
                <a:gd name="T78" fmla="*/ 74 w 80"/>
                <a:gd name="T79" fmla="*/ 52 h 62"/>
                <a:gd name="T80" fmla="*/ 72 w 80"/>
                <a:gd name="T81" fmla="*/ 52 h 62"/>
                <a:gd name="T82" fmla="*/ 64 w 80"/>
                <a:gd name="T83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" h="62">
                  <a:moveTo>
                    <a:pt x="60" y="52"/>
                  </a:moveTo>
                  <a:lnTo>
                    <a:pt x="48" y="56"/>
                  </a:lnTo>
                  <a:lnTo>
                    <a:pt x="44" y="54"/>
                  </a:lnTo>
                  <a:lnTo>
                    <a:pt x="42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36" y="58"/>
                  </a:lnTo>
                  <a:lnTo>
                    <a:pt x="34" y="60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0" y="58"/>
                  </a:lnTo>
                  <a:lnTo>
                    <a:pt x="10" y="46"/>
                  </a:lnTo>
                  <a:lnTo>
                    <a:pt x="10" y="42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8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76" y="14"/>
                  </a:lnTo>
                  <a:lnTo>
                    <a:pt x="76" y="16"/>
                  </a:lnTo>
                  <a:lnTo>
                    <a:pt x="78" y="18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30"/>
                  </a:lnTo>
                  <a:lnTo>
                    <a:pt x="78" y="32"/>
                  </a:lnTo>
                  <a:lnTo>
                    <a:pt x="78" y="34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4" y="38"/>
                  </a:lnTo>
                  <a:lnTo>
                    <a:pt x="72" y="40"/>
                  </a:lnTo>
                  <a:lnTo>
                    <a:pt x="72" y="40"/>
                  </a:lnTo>
                  <a:lnTo>
                    <a:pt x="72" y="42"/>
                  </a:lnTo>
                  <a:lnTo>
                    <a:pt x="70" y="42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0" y="52"/>
                  </a:lnTo>
                  <a:lnTo>
                    <a:pt x="68" y="54"/>
                  </a:lnTo>
                  <a:lnTo>
                    <a:pt x="64" y="54"/>
                  </a:lnTo>
                  <a:lnTo>
                    <a:pt x="62" y="52"/>
                  </a:lnTo>
                  <a:lnTo>
                    <a:pt x="60" y="5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0" name="Freeform 258">
              <a:extLst>
                <a:ext uri="{FF2B5EF4-FFF2-40B4-BE49-F238E27FC236}">
                  <a16:creationId xmlns:a16="http://schemas.microsoft.com/office/drawing/2014/main" id="{4AE9A683-68D6-496F-9233-7C1E48D2F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567" y="2906762"/>
              <a:ext cx="119521" cy="51223"/>
            </a:xfrm>
            <a:custGeom>
              <a:avLst/>
              <a:gdLst>
                <a:gd name="T0" fmla="*/ 70 w 70"/>
                <a:gd name="T1" fmla="*/ 30 h 30"/>
                <a:gd name="T2" fmla="*/ 70 w 70"/>
                <a:gd name="T3" fmla="*/ 30 h 30"/>
                <a:gd name="T4" fmla="*/ 68 w 70"/>
                <a:gd name="T5" fmla="*/ 30 h 30"/>
                <a:gd name="T6" fmla="*/ 58 w 70"/>
                <a:gd name="T7" fmla="*/ 30 h 30"/>
                <a:gd name="T8" fmla="*/ 54 w 70"/>
                <a:gd name="T9" fmla="*/ 30 h 30"/>
                <a:gd name="T10" fmla="*/ 50 w 70"/>
                <a:gd name="T11" fmla="*/ 30 h 30"/>
                <a:gd name="T12" fmla="*/ 46 w 70"/>
                <a:gd name="T13" fmla="*/ 30 h 30"/>
                <a:gd name="T14" fmla="*/ 44 w 70"/>
                <a:gd name="T15" fmla="*/ 30 h 30"/>
                <a:gd name="T16" fmla="*/ 42 w 70"/>
                <a:gd name="T17" fmla="*/ 28 h 30"/>
                <a:gd name="T18" fmla="*/ 42 w 70"/>
                <a:gd name="T19" fmla="*/ 28 h 30"/>
                <a:gd name="T20" fmla="*/ 40 w 70"/>
                <a:gd name="T21" fmla="*/ 28 h 30"/>
                <a:gd name="T22" fmla="*/ 40 w 70"/>
                <a:gd name="T23" fmla="*/ 26 h 30"/>
                <a:gd name="T24" fmla="*/ 38 w 70"/>
                <a:gd name="T25" fmla="*/ 24 h 30"/>
                <a:gd name="T26" fmla="*/ 36 w 70"/>
                <a:gd name="T27" fmla="*/ 22 h 30"/>
                <a:gd name="T28" fmla="*/ 34 w 70"/>
                <a:gd name="T29" fmla="*/ 20 h 30"/>
                <a:gd name="T30" fmla="*/ 32 w 70"/>
                <a:gd name="T31" fmla="*/ 18 h 30"/>
                <a:gd name="T32" fmla="*/ 30 w 70"/>
                <a:gd name="T33" fmla="*/ 18 h 30"/>
                <a:gd name="T34" fmla="*/ 30 w 70"/>
                <a:gd name="T35" fmla="*/ 18 h 30"/>
                <a:gd name="T36" fmla="*/ 28 w 70"/>
                <a:gd name="T37" fmla="*/ 16 h 30"/>
                <a:gd name="T38" fmla="*/ 26 w 70"/>
                <a:gd name="T39" fmla="*/ 16 h 30"/>
                <a:gd name="T40" fmla="*/ 26 w 70"/>
                <a:gd name="T41" fmla="*/ 16 h 30"/>
                <a:gd name="T42" fmla="*/ 24 w 70"/>
                <a:gd name="T43" fmla="*/ 16 h 30"/>
                <a:gd name="T44" fmla="*/ 22 w 70"/>
                <a:gd name="T45" fmla="*/ 16 h 30"/>
                <a:gd name="T46" fmla="*/ 16 w 70"/>
                <a:gd name="T47" fmla="*/ 16 h 30"/>
                <a:gd name="T48" fmla="*/ 12 w 70"/>
                <a:gd name="T49" fmla="*/ 18 h 30"/>
                <a:gd name="T50" fmla="*/ 8 w 70"/>
                <a:gd name="T51" fmla="*/ 18 h 30"/>
                <a:gd name="T52" fmla="*/ 4 w 70"/>
                <a:gd name="T53" fmla="*/ 18 h 30"/>
                <a:gd name="T54" fmla="*/ 0 w 70"/>
                <a:gd name="T55" fmla="*/ 20 h 30"/>
                <a:gd name="T56" fmla="*/ 4 w 70"/>
                <a:gd name="T57" fmla="*/ 16 h 30"/>
                <a:gd name="T58" fmla="*/ 8 w 70"/>
                <a:gd name="T59" fmla="*/ 12 h 30"/>
                <a:gd name="T60" fmla="*/ 10 w 70"/>
                <a:gd name="T61" fmla="*/ 10 h 30"/>
                <a:gd name="T62" fmla="*/ 12 w 70"/>
                <a:gd name="T63" fmla="*/ 10 h 30"/>
                <a:gd name="T64" fmla="*/ 16 w 70"/>
                <a:gd name="T65" fmla="*/ 6 h 30"/>
                <a:gd name="T66" fmla="*/ 18 w 70"/>
                <a:gd name="T67" fmla="*/ 4 h 30"/>
                <a:gd name="T68" fmla="*/ 22 w 70"/>
                <a:gd name="T69" fmla="*/ 4 h 30"/>
                <a:gd name="T70" fmla="*/ 24 w 70"/>
                <a:gd name="T71" fmla="*/ 2 h 30"/>
                <a:gd name="T72" fmla="*/ 26 w 70"/>
                <a:gd name="T73" fmla="*/ 0 h 30"/>
                <a:gd name="T74" fmla="*/ 30 w 70"/>
                <a:gd name="T75" fmla="*/ 0 h 30"/>
                <a:gd name="T76" fmla="*/ 30 w 70"/>
                <a:gd name="T77" fmla="*/ 0 h 30"/>
                <a:gd name="T78" fmla="*/ 32 w 70"/>
                <a:gd name="T79" fmla="*/ 0 h 30"/>
                <a:gd name="T80" fmla="*/ 34 w 70"/>
                <a:gd name="T81" fmla="*/ 0 h 30"/>
                <a:gd name="T82" fmla="*/ 34 w 70"/>
                <a:gd name="T83" fmla="*/ 0 h 30"/>
                <a:gd name="T84" fmla="*/ 36 w 70"/>
                <a:gd name="T85" fmla="*/ 0 h 30"/>
                <a:gd name="T86" fmla="*/ 38 w 70"/>
                <a:gd name="T87" fmla="*/ 0 h 30"/>
                <a:gd name="T88" fmla="*/ 42 w 70"/>
                <a:gd name="T89" fmla="*/ 2 h 30"/>
                <a:gd name="T90" fmla="*/ 46 w 70"/>
                <a:gd name="T91" fmla="*/ 4 h 30"/>
                <a:gd name="T92" fmla="*/ 52 w 70"/>
                <a:gd name="T93" fmla="*/ 6 h 30"/>
                <a:gd name="T94" fmla="*/ 54 w 70"/>
                <a:gd name="T95" fmla="*/ 8 h 30"/>
                <a:gd name="T96" fmla="*/ 70 w 70"/>
                <a:gd name="T9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30">
                  <a:moveTo>
                    <a:pt x="70" y="30"/>
                  </a:moveTo>
                  <a:lnTo>
                    <a:pt x="70" y="30"/>
                  </a:lnTo>
                  <a:lnTo>
                    <a:pt x="68" y="30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0" y="30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38" y="24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4" y="8"/>
                  </a:lnTo>
                  <a:lnTo>
                    <a:pt x="70" y="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1" name="Freeform 259">
              <a:extLst>
                <a:ext uri="{FF2B5EF4-FFF2-40B4-BE49-F238E27FC236}">
                  <a16:creationId xmlns:a16="http://schemas.microsoft.com/office/drawing/2014/main" id="{2F4BB956-DAC0-4A56-9162-C29B951C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567" y="2906762"/>
              <a:ext cx="119521" cy="51223"/>
            </a:xfrm>
            <a:custGeom>
              <a:avLst/>
              <a:gdLst>
                <a:gd name="T0" fmla="*/ 70 w 70"/>
                <a:gd name="T1" fmla="*/ 30 h 30"/>
                <a:gd name="T2" fmla="*/ 70 w 70"/>
                <a:gd name="T3" fmla="*/ 30 h 30"/>
                <a:gd name="T4" fmla="*/ 68 w 70"/>
                <a:gd name="T5" fmla="*/ 30 h 30"/>
                <a:gd name="T6" fmla="*/ 58 w 70"/>
                <a:gd name="T7" fmla="*/ 30 h 30"/>
                <a:gd name="T8" fmla="*/ 54 w 70"/>
                <a:gd name="T9" fmla="*/ 30 h 30"/>
                <a:gd name="T10" fmla="*/ 50 w 70"/>
                <a:gd name="T11" fmla="*/ 30 h 30"/>
                <a:gd name="T12" fmla="*/ 46 w 70"/>
                <a:gd name="T13" fmla="*/ 30 h 30"/>
                <a:gd name="T14" fmla="*/ 44 w 70"/>
                <a:gd name="T15" fmla="*/ 30 h 30"/>
                <a:gd name="T16" fmla="*/ 42 w 70"/>
                <a:gd name="T17" fmla="*/ 28 h 30"/>
                <a:gd name="T18" fmla="*/ 42 w 70"/>
                <a:gd name="T19" fmla="*/ 28 h 30"/>
                <a:gd name="T20" fmla="*/ 40 w 70"/>
                <a:gd name="T21" fmla="*/ 28 h 30"/>
                <a:gd name="T22" fmla="*/ 40 w 70"/>
                <a:gd name="T23" fmla="*/ 26 h 30"/>
                <a:gd name="T24" fmla="*/ 38 w 70"/>
                <a:gd name="T25" fmla="*/ 24 h 30"/>
                <a:gd name="T26" fmla="*/ 36 w 70"/>
                <a:gd name="T27" fmla="*/ 22 h 30"/>
                <a:gd name="T28" fmla="*/ 34 w 70"/>
                <a:gd name="T29" fmla="*/ 20 h 30"/>
                <a:gd name="T30" fmla="*/ 32 w 70"/>
                <a:gd name="T31" fmla="*/ 18 h 30"/>
                <a:gd name="T32" fmla="*/ 30 w 70"/>
                <a:gd name="T33" fmla="*/ 18 h 30"/>
                <a:gd name="T34" fmla="*/ 30 w 70"/>
                <a:gd name="T35" fmla="*/ 18 h 30"/>
                <a:gd name="T36" fmla="*/ 28 w 70"/>
                <a:gd name="T37" fmla="*/ 16 h 30"/>
                <a:gd name="T38" fmla="*/ 26 w 70"/>
                <a:gd name="T39" fmla="*/ 16 h 30"/>
                <a:gd name="T40" fmla="*/ 26 w 70"/>
                <a:gd name="T41" fmla="*/ 16 h 30"/>
                <a:gd name="T42" fmla="*/ 24 w 70"/>
                <a:gd name="T43" fmla="*/ 16 h 30"/>
                <a:gd name="T44" fmla="*/ 22 w 70"/>
                <a:gd name="T45" fmla="*/ 16 h 30"/>
                <a:gd name="T46" fmla="*/ 16 w 70"/>
                <a:gd name="T47" fmla="*/ 16 h 30"/>
                <a:gd name="T48" fmla="*/ 12 w 70"/>
                <a:gd name="T49" fmla="*/ 18 h 30"/>
                <a:gd name="T50" fmla="*/ 8 w 70"/>
                <a:gd name="T51" fmla="*/ 18 h 30"/>
                <a:gd name="T52" fmla="*/ 4 w 70"/>
                <a:gd name="T53" fmla="*/ 18 h 30"/>
                <a:gd name="T54" fmla="*/ 0 w 70"/>
                <a:gd name="T55" fmla="*/ 20 h 30"/>
                <a:gd name="T56" fmla="*/ 4 w 70"/>
                <a:gd name="T57" fmla="*/ 16 h 30"/>
                <a:gd name="T58" fmla="*/ 8 w 70"/>
                <a:gd name="T59" fmla="*/ 12 h 30"/>
                <a:gd name="T60" fmla="*/ 10 w 70"/>
                <a:gd name="T61" fmla="*/ 10 h 30"/>
                <a:gd name="T62" fmla="*/ 12 w 70"/>
                <a:gd name="T63" fmla="*/ 10 h 30"/>
                <a:gd name="T64" fmla="*/ 16 w 70"/>
                <a:gd name="T65" fmla="*/ 6 h 30"/>
                <a:gd name="T66" fmla="*/ 18 w 70"/>
                <a:gd name="T67" fmla="*/ 4 h 30"/>
                <a:gd name="T68" fmla="*/ 22 w 70"/>
                <a:gd name="T69" fmla="*/ 4 h 30"/>
                <a:gd name="T70" fmla="*/ 24 w 70"/>
                <a:gd name="T71" fmla="*/ 2 h 30"/>
                <a:gd name="T72" fmla="*/ 26 w 70"/>
                <a:gd name="T73" fmla="*/ 0 h 30"/>
                <a:gd name="T74" fmla="*/ 30 w 70"/>
                <a:gd name="T75" fmla="*/ 0 h 30"/>
                <a:gd name="T76" fmla="*/ 30 w 70"/>
                <a:gd name="T77" fmla="*/ 0 h 30"/>
                <a:gd name="T78" fmla="*/ 32 w 70"/>
                <a:gd name="T79" fmla="*/ 0 h 30"/>
                <a:gd name="T80" fmla="*/ 34 w 70"/>
                <a:gd name="T81" fmla="*/ 0 h 30"/>
                <a:gd name="T82" fmla="*/ 34 w 70"/>
                <a:gd name="T83" fmla="*/ 0 h 30"/>
                <a:gd name="T84" fmla="*/ 36 w 70"/>
                <a:gd name="T85" fmla="*/ 0 h 30"/>
                <a:gd name="T86" fmla="*/ 38 w 70"/>
                <a:gd name="T87" fmla="*/ 0 h 30"/>
                <a:gd name="T88" fmla="*/ 42 w 70"/>
                <a:gd name="T89" fmla="*/ 2 h 30"/>
                <a:gd name="T90" fmla="*/ 46 w 70"/>
                <a:gd name="T91" fmla="*/ 4 h 30"/>
                <a:gd name="T92" fmla="*/ 52 w 70"/>
                <a:gd name="T93" fmla="*/ 6 h 30"/>
                <a:gd name="T94" fmla="*/ 54 w 70"/>
                <a:gd name="T95" fmla="*/ 8 h 30"/>
                <a:gd name="T96" fmla="*/ 70 w 70"/>
                <a:gd name="T9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" h="30">
                  <a:moveTo>
                    <a:pt x="70" y="30"/>
                  </a:moveTo>
                  <a:lnTo>
                    <a:pt x="70" y="30"/>
                  </a:lnTo>
                  <a:lnTo>
                    <a:pt x="68" y="30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0" y="30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38" y="24"/>
                  </a:lnTo>
                  <a:lnTo>
                    <a:pt x="36" y="22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0" y="20"/>
                  </a:lnTo>
                  <a:lnTo>
                    <a:pt x="4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2" y="2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4" y="8"/>
                  </a:lnTo>
                  <a:lnTo>
                    <a:pt x="70" y="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2" name="Freeform 260">
              <a:extLst>
                <a:ext uri="{FF2B5EF4-FFF2-40B4-BE49-F238E27FC236}">
                  <a16:creationId xmlns:a16="http://schemas.microsoft.com/office/drawing/2014/main" id="{87CA6C2E-091C-444D-ADBE-CEB3FA63E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2493560"/>
              <a:ext cx="239042" cy="420031"/>
            </a:xfrm>
            <a:custGeom>
              <a:avLst/>
              <a:gdLst>
                <a:gd name="T0" fmla="*/ 26 w 140"/>
                <a:gd name="T1" fmla="*/ 100 h 246"/>
                <a:gd name="T2" fmla="*/ 30 w 140"/>
                <a:gd name="T3" fmla="*/ 94 h 246"/>
                <a:gd name="T4" fmla="*/ 32 w 140"/>
                <a:gd name="T5" fmla="*/ 86 h 246"/>
                <a:gd name="T6" fmla="*/ 28 w 140"/>
                <a:gd name="T7" fmla="*/ 64 h 246"/>
                <a:gd name="T8" fmla="*/ 26 w 140"/>
                <a:gd name="T9" fmla="*/ 54 h 246"/>
                <a:gd name="T10" fmla="*/ 18 w 140"/>
                <a:gd name="T11" fmla="*/ 46 h 246"/>
                <a:gd name="T12" fmla="*/ 8 w 140"/>
                <a:gd name="T13" fmla="*/ 32 h 246"/>
                <a:gd name="T14" fmla="*/ 28 w 140"/>
                <a:gd name="T15" fmla="*/ 36 h 246"/>
                <a:gd name="T16" fmla="*/ 44 w 140"/>
                <a:gd name="T17" fmla="*/ 36 h 246"/>
                <a:gd name="T18" fmla="*/ 50 w 140"/>
                <a:gd name="T19" fmla="*/ 34 h 246"/>
                <a:gd name="T20" fmla="*/ 54 w 140"/>
                <a:gd name="T21" fmla="*/ 22 h 246"/>
                <a:gd name="T22" fmla="*/ 62 w 140"/>
                <a:gd name="T23" fmla="*/ 10 h 246"/>
                <a:gd name="T24" fmla="*/ 70 w 140"/>
                <a:gd name="T25" fmla="*/ 2 h 246"/>
                <a:gd name="T26" fmla="*/ 78 w 140"/>
                <a:gd name="T27" fmla="*/ 0 h 246"/>
                <a:gd name="T28" fmla="*/ 90 w 140"/>
                <a:gd name="T29" fmla="*/ 6 h 246"/>
                <a:gd name="T30" fmla="*/ 96 w 140"/>
                <a:gd name="T31" fmla="*/ 12 h 246"/>
                <a:gd name="T32" fmla="*/ 94 w 140"/>
                <a:gd name="T33" fmla="*/ 20 h 246"/>
                <a:gd name="T34" fmla="*/ 88 w 140"/>
                <a:gd name="T35" fmla="*/ 34 h 246"/>
                <a:gd name="T36" fmla="*/ 102 w 140"/>
                <a:gd name="T37" fmla="*/ 66 h 246"/>
                <a:gd name="T38" fmla="*/ 106 w 140"/>
                <a:gd name="T39" fmla="*/ 84 h 246"/>
                <a:gd name="T40" fmla="*/ 108 w 140"/>
                <a:gd name="T41" fmla="*/ 100 h 246"/>
                <a:gd name="T42" fmla="*/ 110 w 140"/>
                <a:gd name="T43" fmla="*/ 116 h 246"/>
                <a:gd name="T44" fmla="*/ 120 w 140"/>
                <a:gd name="T45" fmla="*/ 146 h 246"/>
                <a:gd name="T46" fmla="*/ 124 w 140"/>
                <a:gd name="T47" fmla="*/ 156 h 246"/>
                <a:gd name="T48" fmla="*/ 136 w 140"/>
                <a:gd name="T49" fmla="*/ 168 h 246"/>
                <a:gd name="T50" fmla="*/ 126 w 140"/>
                <a:gd name="T51" fmla="*/ 186 h 246"/>
                <a:gd name="T52" fmla="*/ 104 w 140"/>
                <a:gd name="T53" fmla="*/ 210 h 246"/>
                <a:gd name="T54" fmla="*/ 98 w 140"/>
                <a:gd name="T55" fmla="*/ 222 h 246"/>
                <a:gd name="T56" fmla="*/ 98 w 140"/>
                <a:gd name="T57" fmla="*/ 238 h 246"/>
                <a:gd name="T58" fmla="*/ 90 w 140"/>
                <a:gd name="T59" fmla="*/ 232 h 246"/>
                <a:gd name="T60" fmla="*/ 84 w 140"/>
                <a:gd name="T61" fmla="*/ 224 h 246"/>
                <a:gd name="T62" fmla="*/ 78 w 140"/>
                <a:gd name="T63" fmla="*/ 222 h 246"/>
                <a:gd name="T64" fmla="*/ 66 w 140"/>
                <a:gd name="T65" fmla="*/ 226 h 246"/>
                <a:gd name="T66" fmla="*/ 58 w 140"/>
                <a:gd name="T67" fmla="*/ 232 h 246"/>
                <a:gd name="T68" fmla="*/ 52 w 140"/>
                <a:gd name="T69" fmla="*/ 236 h 246"/>
                <a:gd name="T70" fmla="*/ 36 w 140"/>
                <a:gd name="T71" fmla="*/ 236 h 246"/>
                <a:gd name="T72" fmla="*/ 24 w 140"/>
                <a:gd name="T73" fmla="*/ 230 h 246"/>
                <a:gd name="T74" fmla="*/ 12 w 140"/>
                <a:gd name="T75" fmla="*/ 222 h 246"/>
                <a:gd name="T76" fmla="*/ 6 w 140"/>
                <a:gd name="T77" fmla="*/ 204 h 246"/>
                <a:gd name="T78" fmla="*/ 0 w 140"/>
                <a:gd name="T79" fmla="*/ 186 h 246"/>
                <a:gd name="T80" fmla="*/ 2 w 140"/>
                <a:gd name="T81" fmla="*/ 166 h 246"/>
                <a:gd name="T82" fmla="*/ 6 w 140"/>
                <a:gd name="T83" fmla="*/ 160 h 246"/>
                <a:gd name="T84" fmla="*/ 14 w 140"/>
                <a:gd name="T85" fmla="*/ 156 h 246"/>
                <a:gd name="T86" fmla="*/ 24 w 140"/>
                <a:gd name="T87" fmla="*/ 152 h 246"/>
                <a:gd name="T88" fmla="*/ 34 w 140"/>
                <a:gd name="T89" fmla="*/ 142 h 246"/>
                <a:gd name="T90" fmla="*/ 36 w 140"/>
                <a:gd name="T91" fmla="*/ 132 h 246"/>
                <a:gd name="T92" fmla="*/ 38 w 140"/>
                <a:gd name="T93" fmla="*/ 124 h 246"/>
                <a:gd name="T94" fmla="*/ 44 w 140"/>
                <a:gd name="T95" fmla="*/ 124 h 246"/>
                <a:gd name="T96" fmla="*/ 56 w 140"/>
                <a:gd name="T97" fmla="*/ 128 h 246"/>
                <a:gd name="T98" fmla="*/ 60 w 140"/>
                <a:gd name="T99" fmla="*/ 126 h 246"/>
                <a:gd name="T100" fmla="*/ 60 w 140"/>
                <a:gd name="T101" fmla="*/ 120 h 246"/>
                <a:gd name="T102" fmla="*/ 52 w 140"/>
                <a:gd name="T103" fmla="*/ 110 h 246"/>
                <a:gd name="T104" fmla="*/ 44 w 140"/>
                <a:gd name="T105" fmla="*/ 104 h 246"/>
                <a:gd name="T106" fmla="*/ 28 w 140"/>
                <a:gd name="T107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246">
                  <a:moveTo>
                    <a:pt x="20" y="102"/>
                  </a:moveTo>
                  <a:lnTo>
                    <a:pt x="20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6" y="100"/>
                  </a:lnTo>
                  <a:lnTo>
                    <a:pt x="28" y="98"/>
                  </a:lnTo>
                  <a:lnTo>
                    <a:pt x="30" y="98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94"/>
                  </a:lnTo>
                  <a:lnTo>
                    <a:pt x="32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0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0" y="68"/>
                  </a:lnTo>
                  <a:lnTo>
                    <a:pt x="28" y="64"/>
                  </a:lnTo>
                  <a:lnTo>
                    <a:pt x="28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4" y="50"/>
                  </a:lnTo>
                  <a:lnTo>
                    <a:pt x="22" y="50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36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14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2" y="30"/>
                  </a:lnTo>
                  <a:lnTo>
                    <a:pt x="52" y="28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88" y="34"/>
                  </a:lnTo>
                  <a:lnTo>
                    <a:pt x="86" y="36"/>
                  </a:lnTo>
                  <a:lnTo>
                    <a:pt x="102" y="52"/>
                  </a:lnTo>
                  <a:lnTo>
                    <a:pt x="102" y="58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2" y="68"/>
                  </a:lnTo>
                  <a:lnTo>
                    <a:pt x="104" y="70"/>
                  </a:lnTo>
                  <a:lnTo>
                    <a:pt x="104" y="72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08" y="86"/>
                  </a:lnTo>
                  <a:lnTo>
                    <a:pt x="108" y="88"/>
                  </a:lnTo>
                  <a:lnTo>
                    <a:pt x="108" y="90"/>
                  </a:lnTo>
                  <a:lnTo>
                    <a:pt x="108" y="94"/>
                  </a:lnTo>
                  <a:lnTo>
                    <a:pt x="108" y="100"/>
                  </a:lnTo>
                  <a:lnTo>
                    <a:pt x="108" y="106"/>
                  </a:lnTo>
                  <a:lnTo>
                    <a:pt x="108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116" y="132"/>
                  </a:lnTo>
                  <a:lnTo>
                    <a:pt x="118" y="138"/>
                  </a:lnTo>
                  <a:lnTo>
                    <a:pt x="118" y="144"/>
                  </a:lnTo>
                  <a:lnTo>
                    <a:pt x="120" y="146"/>
                  </a:lnTo>
                  <a:lnTo>
                    <a:pt x="120" y="150"/>
                  </a:lnTo>
                  <a:lnTo>
                    <a:pt x="122" y="152"/>
                  </a:lnTo>
                  <a:lnTo>
                    <a:pt x="124" y="154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6" y="160"/>
                  </a:lnTo>
                  <a:lnTo>
                    <a:pt x="128" y="162"/>
                  </a:lnTo>
                  <a:lnTo>
                    <a:pt x="130" y="164"/>
                  </a:lnTo>
                  <a:lnTo>
                    <a:pt x="134" y="166"/>
                  </a:lnTo>
                  <a:lnTo>
                    <a:pt x="136" y="168"/>
                  </a:lnTo>
                  <a:lnTo>
                    <a:pt x="140" y="172"/>
                  </a:lnTo>
                  <a:lnTo>
                    <a:pt x="136" y="176"/>
                  </a:lnTo>
                  <a:lnTo>
                    <a:pt x="132" y="180"/>
                  </a:lnTo>
                  <a:lnTo>
                    <a:pt x="130" y="182"/>
                  </a:lnTo>
                  <a:lnTo>
                    <a:pt x="126" y="186"/>
                  </a:lnTo>
                  <a:lnTo>
                    <a:pt x="122" y="190"/>
                  </a:lnTo>
                  <a:lnTo>
                    <a:pt x="114" y="198"/>
                  </a:lnTo>
                  <a:lnTo>
                    <a:pt x="108" y="206"/>
                  </a:lnTo>
                  <a:lnTo>
                    <a:pt x="106" y="208"/>
                  </a:lnTo>
                  <a:lnTo>
                    <a:pt x="104" y="210"/>
                  </a:lnTo>
                  <a:lnTo>
                    <a:pt x="102" y="212"/>
                  </a:lnTo>
                  <a:lnTo>
                    <a:pt x="100" y="214"/>
                  </a:lnTo>
                  <a:lnTo>
                    <a:pt x="100" y="216"/>
                  </a:lnTo>
                  <a:lnTo>
                    <a:pt x="100" y="218"/>
                  </a:lnTo>
                  <a:lnTo>
                    <a:pt x="98" y="222"/>
                  </a:lnTo>
                  <a:lnTo>
                    <a:pt x="98" y="226"/>
                  </a:lnTo>
                  <a:lnTo>
                    <a:pt x="96" y="228"/>
                  </a:lnTo>
                  <a:lnTo>
                    <a:pt x="96" y="230"/>
                  </a:lnTo>
                  <a:lnTo>
                    <a:pt x="96" y="234"/>
                  </a:lnTo>
                  <a:lnTo>
                    <a:pt x="98" y="238"/>
                  </a:lnTo>
                  <a:lnTo>
                    <a:pt x="98" y="246"/>
                  </a:lnTo>
                  <a:lnTo>
                    <a:pt x="96" y="242"/>
                  </a:lnTo>
                  <a:lnTo>
                    <a:pt x="94" y="238"/>
                  </a:lnTo>
                  <a:lnTo>
                    <a:pt x="92" y="236"/>
                  </a:lnTo>
                  <a:lnTo>
                    <a:pt x="90" y="232"/>
                  </a:lnTo>
                  <a:lnTo>
                    <a:pt x="90" y="230"/>
                  </a:lnTo>
                  <a:lnTo>
                    <a:pt x="88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4" y="224"/>
                  </a:lnTo>
                  <a:lnTo>
                    <a:pt x="84" y="222"/>
                  </a:lnTo>
                  <a:lnTo>
                    <a:pt x="82" y="222"/>
                  </a:lnTo>
                  <a:lnTo>
                    <a:pt x="82" y="222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0" y="224"/>
                  </a:lnTo>
                  <a:lnTo>
                    <a:pt x="68" y="224"/>
                  </a:lnTo>
                  <a:lnTo>
                    <a:pt x="66" y="226"/>
                  </a:lnTo>
                  <a:lnTo>
                    <a:pt x="64" y="226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0" y="230"/>
                  </a:lnTo>
                  <a:lnTo>
                    <a:pt x="58" y="232"/>
                  </a:lnTo>
                  <a:lnTo>
                    <a:pt x="58" y="234"/>
                  </a:lnTo>
                  <a:lnTo>
                    <a:pt x="56" y="234"/>
                  </a:lnTo>
                  <a:lnTo>
                    <a:pt x="56" y="236"/>
                  </a:lnTo>
                  <a:lnTo>
                    <a:pt x="54" y="236"/>
                  </a:lnTo>
                  <a:lnTo>
                    <a:pt x="52" y="236"/>
                  </a:lnTo>
                  <a:lnTo>
                    <a:pt x="50" y="236"/>
                  </a:lnTo>
                  <a:lnTo>
                    <a:pt x="46" y="236"/>
                  </a:lnTo>
                  <a:lnTo>
                    <a:pt x="42" y="236"/>
                  </a:lnTo>
                  <a:lnTo>
                    <a:pt x="40" y="236"/>
                  </a:lnTo>
                  <a:lnTo>
                    <a:pt x="36" y="236"/>
                  </a:lnTo>
                  <a:lnTo>
                    <a:pt x="32" y="234"/>
                  </a:lnTo>
                  <a:lnTo>
                    <a:pt x="30" y="234"/>
                  </a:lnTo>
                  <a:lnTo>
                    <a:pt x="28" y="232"/>
                  </a:lnTo>
                  <a:lnTo>
                    <a:pt x="26" y="232"/>
                  </a:lnTo>
                  <a:lnTo>
                    <a:pt x="24" y="230"/>
                  </a:lnTo>
                  <a:lnTo>
                    <a:pt x="20" y="228"/>
                  </a:lnTo>
                  <a:lnTo>
                    <a:pt x="18" y="226"/>
                  </a:lnTo>
                  <a:lnTo>
                    <a:pt x="16" y="224"/>
                  </a:lnTo>
                  <a:lnTo>
                    <a:pt x="14" y="222"/>
                  </a:lnTo>
                  <a:lnTo>
                    <a:pt x="12" y="222"/>
                  </a:lnTo>
                  <a:lnTo>
                    <a:pt x="12" y="220"/>
                  </a:lnTo>
                  <a:lnTo>
                    <a:pt x="10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2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8"/>
                  </a:lnTo>
                  <a:lnTo>
                    <a:pt x="2" y="174"/>
                  </a:lnTo>
                  <a:lnTo>
                    <a:pt x="2" y="170"/>
                  </a:lnTo>
                  <a:lnTo>
                    <a:pt x="2" y="166"/>
                  </a:lnTo>
                  <a:lnTo>
                    <a:pt x="2" y="164"/>
                  </a:lnTo>
                  <a:lnTo>
                    <a:pt x="4" y="164"/>
                  </a:lnTo>
                  <a:lnTo>
                    <a:pt x="4" y="162"/>
                  </a:lnTo>
                  <a:lnTo>
                    <a:pt x="4" y="160"/>
                  </a:lnTo>
                  <a:lnTo>
                    <a:pt x="6" y="160"/>
                  </a:lnTo>
                  <a:lnTo>
                    <a:pt x="6" y="160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4" y="152"/>
                  </a:lnTo>
                  <a:lnTo>
                    <a:pt x="26" y="150"/>
                  </a:lnTo>
                  <a:lnTo>
                    <a:pt x="30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4" y="142"/>
                  </a:lnTo>
                  <a:lnTo>
                    <a:pt x="34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6" y="136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8" y="128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6" y="124"/>
                  </a:lnTo>
                  <a:lnTo>
                    <a:pt x="50" y="126"/>
                  </a:lnTo>
                  <a:lnTo>
                    <a:pt x="54" y="126"/>
                  </a:lnTo>
                  <a:lnTo>
                    <a:pt x="54" y="128"/>
                  </a:lnTo>
                  <a:lnTo>
                    <a:pt x="56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60" y="11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4" y="112"/>
                  </a:lnTo>
                  <a:lnTo>
                    <a:pt x="52" y="110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6" y="102"/>
                  </a:lnTo>
                  <a:lnTo>
                    <a:pt x="32" y="102"/>
                  </a:lnTo>
                  <a:lnTo>
                    <a:pt x="28" y="102"/>
                  </a:lnTo>
                  <a:lnTo>
                    <a:pt x="24" y="102"/>
                  </a:lnTo>
                  <a:lnTo>
                    <a:pt x="20" y="1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3" name="Freeform 261">
              <a:extLst>
                <a:ext uri="{FF2B5EF4-FFF2-40B4-BE49-F238E27FC236}">
                  <a16:creationId xmlns:a16="http://schemas.microsoft.com/office/drawing/2014/main" id="{55146706-EB4A-4615-A837-F6D6ADEC9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2493560"/>
              <a:ext cx="239042" cy="420031"/>
            </a:xfrm>
            <a:custGeom>
              <a:avLst/>
              <a:gdLst>
                <a:gd name="T0" fmla="*/ 26 w 140"/>
                <a:gd name="T1" fmla="*/ 100 h 246"/>
                <a:gd name="T2" fmla="*/ 30 w 140"/>
                <a:gd name="T3" fmla="*/ 94 h 246"/>
                <a:gd name="T4" fmla="*/ 32 w 140"/>
                <a:gd name="T5" fmla="*/ 86 h 246"/>
                <a:gd name="T6" fmla="*/ 28 w 140"/>
                <a:gd name="T7" fmla="*/ 64 h 246"/>
                <a:gd name="T8" fmla="*/ 26 w 140"/>
                <a:gd name="T9" fmla="*/ 54 h 246"/>
                <a:gd name="T10" fmla="*/ 18 w 140"/>
                <a:gd name="T11" fmla="*/ 46 h 246"/>
                <a:gd name="T12" fmla="*/ 8 w 140"/>
                <a:gd name="T13" fmla="*/ 32 h 246"/>
                <a:gd name="T14" fmla="*/ 28 w 140"/>
                <a:gd name="T15" fmla="*/ 36 h 246"/>
                <a:gd name="T16" fmla="*/ 44 w 140"/>
                <a:gd name="T17" fmla="*/ 36 h 246"/>
                <a:gd name="T18" fmla="*/ 50 w 140"/>
                <a:gd name="T19" fmla="*/ 34 h 246"/>
                <a:gd name="T20" fmla="*/ 54 w 140"/>
                <a:gd name="T21" fmla="*/ 22 h 246"/>
                <a:gd name="T22" fmla="*/ 62 w 140"/>
                <a:gd name="T23" fmla="*/ 10 h 246"/>
                <a:gd name="T24" fmla="*/ 70 w 140"/>
                <a:gd name="T25" fmla="*/ 2 h 246"/>
                <a:gd name="T26" fmla="*/ 78 w 140"/>
                <a:gd name="T27" fmla="*/ 0 h 246"/>
                <a:gd name="T28" fmla="*/ 90 w 140"/>
                <a:gd name="T29" fmla="*/ 6 h 246"/>
                <a:gd name="T30" fmla="*/ 96 w 140"/>
                <a:gd name="T31" fmla="*/ 12 h 246"/>
                <a:gd name="T32" fmla="*/ 94 w 140"/>
                <a:gd name="T33" fmla="*/ 20 h 246"/>
                <a:gd name="T34" fmla="*/ 88 w 140"/>
                <a:gd name="T35" fmla="*/ 34 h 246"/>
                <a:gd name="T36" fmla="*/ 102 w 140"/>
                <a:gd name="T37" fmla="*/ 66 h 246"/>
                <a:gd name="T38" fmla="*/ 106 w 140"/>
                <a:gd name="T39" fmla="*/ 84 h 246"/>
                <a:gd name="T40" fmla="*/ 108 w 140"/>
                <a:gd name="T41" fmla="*/ 100 h 246"/>
                <a:gd name="T42" fmla="*/ 110 w 140"/>
                <a:gd name="T43" fmla="*/ 116 h 246"/>
                <a:gd name="T44" fmla="*/ 120 w 140"/>
                <a:gd name="T45" fmla="*/ 146 h 246"/>
                <a:gd name="T46" fmla="*/ 124 w 140"/>
                <a:gd name="T47" fmla="*/ 156 h 246"/>
                <a:gd name="T48" fmla="*/ 136 w 140"/>
                <a:gd name="T49" fmla="*/ 168 h 246"/>
                <a:gd name="T50" fmla="*/ 126 w 140"/>
                <a:gd name="T51" fmla="*/ 186 h 246"/>
                <a:gd name="T52" fmla="*/ 104 w 140"/>
                <a:gd name="T53" fmla="*/ 210 h 246"/>
                <a:gd name="T54" fmla="*/ 98 w 140"/>
                <a:gd name="T55" fmla="*/ 222 h 246"/>
                <a:gd name="T56" fmla="*/ 98 w 140"/>
                <a:gd name="T57" fmla="*/ 238 h 246"/>
                <a:gd name="T58" fmla="*/ 90 w 140"/>
                <a:gd name="T59" fmla="*/ 232 h 246"/>
                <a:gd name="T60" fmla="*/ 84 w 140"/>
                <a:gd name="T61" fmla="*/ 224 h 246"/>
                <a:gd name="T62" fmla="*/ 78 w 140"/>
                <a:gd name="T63" fmla="*/ 222 h 246"/>
                <a:gd name="T64" fmla="*/ 66 w 140"/>
                <a:gd name="T65" fmla="*/ 226 h 246"/>
                <a:gd name="T66" fmla="*/ 58 w 140"/>
                <a:gd name="T67" fmla="*/ 232 h 246"/>
                <a:gd name="T68" fmla="*/ 52 w 140"/>
                <a:gd name="T69" fmla="*/ 236 h 246"/>
                <a:gd name="T70" fmla="*/ 36 w 140"/>
                <a:gd name="T71" fmla="*/ 236 h 246"/>
                <a:gd name="T72" fmla="*/ 24 w 140"/>
                <a:gd name="T73" fmla="*/ 230 h 246"/>
                <a:gd name="T74" fmla="*/ 12 w 140"/>
                <a:gd name="T75" fmla="*/ 222 h 246"/>
                <a:gd name="T76" fmla="*/ 6 w 140"/>
                <a:gd name="T77" fmla="*/ 204 h 246"/>
                <a:gd name="T78" fmla="*/ 0 w 140"/>
                <a:gd name="T79" fmla="*/ 186 h 246"/>
                <a:gd name="T80" fmla="*/ 2 w 140"/>
                <a:gd name="T81" fmla="*/ 166 h 246"/>
                <a:gd name="T82" fmla="*/ 6 w 140"/>
                <a:gd name="T83" fmla="*/ 160 h 246"/>
                <a:gd name="T84" fmla="*/ 14 w 140"/>
                <a:gd name="T85" fmla="*/ 156 h 246"/>
                <a:gd name="T86" fmla="*/ 24 w 140"/>
                <a:gd name="T87" fmla="*/ 152 h 246"/>
                <a:gd name="T88" fmla="*/ 34 w 140"/>
                <a:gd name="T89" fmla="*/ 142 h 246"/>
                <a:gd name="T90" fmla="*/ 36 w 140"/>
                <a:gd name="T91" fmla="*/ 132 h 246"/>
                <a:gd name="T92" fmla="*/ 38 w 140"/>
                <a:gd name="T93" fmla="*/ 124 h 246"/>
                <a:gd name="T94" fmla="*/ 44 w 140"/>
                <a:gd name="T95" fmla="*/ 124 h 246"/>
                <a:gd name="T96" fmla="*/ 56 w 140"/>
                <a:gd name="T97" fmla="*/ 128 h 246"/>
                <a:gd name="T98" fmla="*/ 60 w 140"/>
                <a:gd name="T99" fmla="*/ 126 h 246"/>
                <a:gd name="T100" fmla="*/ 60 w 140"/>
                <a:gd name="T101" fmla="*/ 120 h 246"/>
                <a:gd name="T102" fmla="*/ 52 w 140"/>
                <a:gd name="T103" fmla="*/ 110 h 246"/>
                <a:gd name="T104" fmla="*/ 44 w 140"/>
                <a:gd name="T105" fmla="*/ 104 h 246"/>
                <a:gd name="T106" fmla="*/ 28 w 140"/>
                <a:gd name="T107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246">
                  <a:moveTo>
                    <a:pt x="20" y="102"/>
                  </a:moveTo>
                  <a:lnTo>
                    <a:pt x="20" y="102"/>
                  </a:lnTo>
                  <a:lnTo>
                    <a:pt x="22" y="102"/>
                  </a:lnTo>
                  <a:lnTo>
                    <a:pt x="24" y="100"/>
                  </a:lnTo>
                  <a:lnTo>
                    <a:pt x="26" y="100"/>
                  </a:lnTo>
                  <a:lnTo>
                    <a:pt x="28" y="98"/>
                  </a:lnTo>
                  <a:lnTo>
                    <a:pt x="30" y="98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94"/>
                  </a:lnTo>
                  <a:lnTo>
                    <a:pt x="32" y="94"/>
                  </a:lnTo>
                  <a:lnTo>
                    <a:pt x="32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32" y="86"/>
                  </a:lnTo>
                  <a:lnTo>
                    <a:pt x="30" y="80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0" y="68"/>
                  </a:lnTo>
                  <a:lnTo>
                    <a:pt x="28" y="64"/>
                  </a:lnTo>
                  <a:lnTo>
                    <a:pt x="28" y="60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4" y="50"/>
                  </a:lnTo>
                  <a:lnTo>
                    <a:pt x="22" y="50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36"/>
                  </a:lnTo>
                  <a:lnTo>
                    <a:pt x="4" y="32"/>
                  </a:lnTo>
                  <a:lnTo>
                    <a:pt x="8" y="32"/>
                  </a:lnTo>
                  <a:lnTo>
                    <a:pt x="14" y="34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0" y="32"/>
                  </a:lnTo>
                  <a:lnTo>
                    <a:pt x="52" y="30"/>
                  </a:lnTo>
                  <a:lnTo>
                    <a:pt x="52" y="28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6" y="20"/>
                  </a:lnTo>
                  <a:lnTo>
                    <a:pt x="58" y="16"/>
                  </a:lnTo>
                  <a:lnTo>
                    <a:pt x="60" y="14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0" y="6"/>
                  </a:lnTo>
                  <a:lnTo>
                    <a:pt x="90" y="8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4" y="20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88" y="34"/>
                  </a:lnTo>
                  <a:lnTo>
                    <a:pt x="86" y="36"/>
                  </a:lnTo>
                  <a:lnTo>
                    <a:pt x="102" y="52"/>
                  </a:lnTo>
                  <a:lnTo>
                    <a:pt x="102" y="58"/>
                  </a:lnTo>
                  <a:lnTo>
                    <a:pt x="102" y="64"/>
                  </a:lnTo>
                  <a:lnTo>
                    <a:pt x="102" y="66"/>
                  </a:lnTo>
                  <a:lnTo>
                    <a:pt x="102" y="68"/>
                  </a:lnTo>
                  <a:lnTo>
                    <a:pt x="104" y="70"/>
                  </a:lnTo>
                  <a:lnTo>
                    <a:pt x="104" y="72"/>
                  </a:lnTo>
                  <a:lnTo>
                    <a:pt x="106" y="78"/>
                  </a:lnTo>
                  <a:lnTo>
                    <a:pt x="106" y="84"/>
                  </a:lnTo>
                  <a:lnTo>
                    <a:pt x="108" y="86"/>
                  </a:lnTo>
                  <a:lnTo>
                    <a:pt x="108" y="88"/>
                  </a:lnTo>
                  <a:lnTo>
                    <a:pt x="108" y="90"/>
                  </a:lnTo>
                  <a:lnTo>
                    <a:pt x="108" y="94"/>
                  </a:lnTo>
                  <a:lnTo>
                    <a:pt x="108" y="100"/>
                  </a:lnTo>
                  <a:lnTo>
                    <a:pt x="108" y="106"/>
                  </a:lnTo>
                  <a:lnTo>
                    <a:pt x="108" y="110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116" y="132"/>
                  </a:lnTo>
                  <a:lnTo>
                    <a:pt x="118" y="138"/>
                  </a:lnTo>
                  <a:lnTo>
                    <a:pt x="118" y="144"/>
                  </a:lnTo>
                  <a:lnTo>
                    <a:pt x="120" y="146"/>
                  </a:lnTo>
                  <a:lnTo>
                    <a:pt x="120" y="150"/>
                  </a:lnTo>
                  <a:lnTo>
                    <a:pt x="122" y="152"/>
                  </a:lnTo>
                  <a:lnTo>
                    <a:pt x="124" y="154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6" y="160"/>
                  </a:lnTo>
                  <a:lnTo>
                    <a:pt x="128" y="162"/>
                  </a:lnTo>
                  <a:lnTo>
                    <a:pt x="130" y="164"/>
                  </a:lnTo>
                  <a:lnTo>
                    <a:pt x="134" y="166"/>
                  </a:lnTo>
                  <a:lnTo>
                    <a:pt x="136" y="168"/>
                  </a:lnTo>
                  <a:lnTo>
                    <a:pt x="140" y="172"/>
                  </a:lnTo>
                  <a:lnTo>
                    <a:pt x="136" y="176"/>
                  </a:lnTo>
                  <a:lnTo>
                    <a:pt x="132" y="180"/>
                  </a:lnTo>
                  <a:lnTo>
                    <a:pt x="130" y="182"/>
                  </a:lnTo>
                  <a:lnTo>
                    <a:pt x="126" y="186"/>
                  </a:lnTo>
                  <a:lnTo>
                    <a:pt x="122" y="190"/>
                  </a:lnTo>
                  <a:lnTo>
                    <a:pt x="114" y="198"/>
                  </a:lnTo>
                  <a:lnTo>
                    <a:pt x="108" y="206"/>
                  </a:lnTo>
                  <a:lnTo>
                    <a:pt x="106" y="208"/>
                  </a:lnTo>
                  <a:lnTo>
                    <a:pt x="104" y="210"/>
                  </a:lnTo>
                  <a:lnTo>
                    <a:pt x="102" y="212"/>
                  </a:lnTo>
                  <a:lnTo>
                    <a:pt x="100" y="214"/>
                  </a:lnTo>
                  <a:lnTo>
                    <a:pt x="100" y="216"/>
                  </a:lnTo>
                  <a:lnTo>
                    <a:pt x="100" y="218"/>
                  </a:lnTo>
                  <a:lnTo>
                    <a:pt x="98" y="222"/>
                  </a:lnTo>
                  <a:lnTo>
                    <a:pt x="98" y="226"/>
                  </a:lnTo>
                  <a:lnTo>
                    <a:pt x="96" y="228"/>
                  </a:lnTo>
                  <a:lnTo>
                    <a:pt x="96" y="230"/>
                  </a:lnTo>
                  <a:lnTo>
                    <a:pt x="96" y="234"/>
                  </a:lnTo>
                  <a:lnTo>
                    <a:pt x="98" y="238"/>
                  </a:lnTo>
                  <a:lnTo>
                    <a:pt x="98" y="246"/>
                  </a:lnTo>
                  <a:lnTo>
                    <a:pt x="96" y="242"/>
                  </a:lnTo>
                  <a:lnTo>
                    <a:pt x="94" y="238"/>
                  </a:lnTo>
                  <a:lnTo>
                    <a:pt x="92" y="236"/>
                  </a:lnTo>
                  <a:lnTo>
                    <a:pt x="90" y="232"/>
                  </a:lnTo>
                  <a:lnTo>
                    <a:pt x="90" y="230"/>
                  </a:lnTo>
                  <a:lnTo>
                    <a:pt x="88" y="228"/>
                  </a:lnTo>
                  <a:lnTo>
                    <a:pt x="86" y="226"/>
                  </a:lnTo>
                  <a:lnTo>
                    <a:pt x="86" y="224"/>
                  </a:lnTo>
                  <a:lnTo>
                    <a:pt x="84" y="224"/>
                  </a:lnTo>
                  <a:lnTo>
                    <a:pt x="84" y="222"/>
                  </a:lnTo>
                  <a:lnTo>
                    <a:pt x="82" y="222"/>
                  </a:lnTo>
                  <a:lnTo>
                    <a:pt x="82" y="222"/>
                  </a:lnTo>
                  <a:lnTo>
                    <a:pt x="80" y="222"/>
                  </a:lnTo>
                  <a:lnTo>
                    <a:pt x="78" y="222"/>
                  </a:lnTo>
                  <a:lnTo>
                    <a:pt x="76" y="222"/>
                  </a:lnTo>
                  <a:lnTo>
                    <a:pt x="74" y="222"/>
                  </a:lnTo>
                  <a:lnTo>
                    <a:pt x="70" y="224"/>
                  </a:lnTo>
                  <a:lnTo>
                    <a:pt x="68" y="224"/>
                  </a:lnTo>
                  <a:lnTo>
                    <a:pt x="66" y="226"/>
                  </a:lnTo>
                  <a:lnTo>
                    <a:pt x="64" y="226"/>
                  </a:lnTo>
                  <a:lnTo>
                    <a:pt x="62" y="228"/>
                  </a:lnTo>
                  <a:lnTo>
                    <a:pt x="62" y="228"/>
                  </a:lnTo>
                  <a:lnTo>
                    <a:pt x="60" y="230"/>
                  </a:lnTo>
                  <a:lnTo>
                    <a:pt x="58" y="232"/>
                  </a:lnTo>
                  <a:lnTo>
                    <a:pt x="58" y="234"/>
                  </a:lnTo>
                  <a:lnTo>
                    <a:pt x="56" y="234"/>
                  </a:lnTo>
                  <a:lnTo>
                    <a:pt x="56" y="236"/>
                  </a:lnTo>
                  <a:lnTo>
                    <a:pt x="54" y="236"/>
                  </a:lnTo>
                  <a:lnTo>
                    <a:pt x="52" y="236"/>
                  </a:lnTo>
                  <a:lnTo>
                    <a:pt x="50" y="236"/>
                  </a:lnTo>
                  <a:lnTo>
                    <a:pt x="46" y="236"/>
                  </a:lnTo>
                  <a:lnTo>
                    <a:pt x="42" y="236"/>
                  </a:lnTo>
                  <a:lnTo>
                    <a:pt x="40" y="236"/>
                  </a:lnTo>
                  <a:lnTo>
                    <a:pt x="36" y="236"/>
                  </a:lnTo>
                  <a:lnTo>
                    <a:pt x="32" y="234"/>
                  </a:lnTo>
                  <a:lnTo>
                    <a:pt x="30" y="234"/>
                  </a:lnTo>
                  <a:lnTo>
                    <a:pt x="28" y="232"/>
                  </a:lnTo>
                  <a:lnTo>
                    <a:pt x="26" y="232"/>
                  </a:lnTo>
                  <a:lnTo>
                    <a:pt x="24" y="230"/>
                  </a:lnTo>
                  <a:lnTo>
                    <a:pt x="20" y="228"/>
                  </a:lnTo>
                  <a:lnTo>
                    <a:pt x="18" y="226"/>
                  </a:lnTo>
                  <a:lnTo>
                    <a:pt x="16" y="224"/>
                  </a:lnTo>
                  <a:lnTo>
                    <a:pt x="14" y="222"/>
                  </a:lnTo>
                  <a:lnTo>
                    <a:pt x="12" y="222"/>
                  </a:lnTo>
                  <a:lnTo>
                    <a:pt x="12" y="220"/>
                  </a:lnTo>
                  <a:lnTo>
                    <a:pt x="10" y="218"/>
                  </a:lnTo>
                  <a:lnTo>
                    <a:pt x="10" y="216"/>
                  </a:lnTo>
                  <a:lnTo>
                    <a:pt x="8" y="214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2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8"/>
                  </a:lnTo>
                  <a:lnTo>
                    <a:pt x="2" y="174"/>
                  </a:lnTo>
                  <a:lnTo>
                    <a:pt x="2" y="170"/>
                  </a:lnTo>
                  <a:lnTo>
                    <a:pt x="2" y="166"/>
                  </a:lnTo>
                  <a:lnTo>
                    <a:pt x="2" y="164"/>
                  </a:lnTo>
                  <a:lnTo>
                    <a:pt x="4" y="164"/>
                  </a:lnTo>
                  <a:lnTo>
                    <a:pt x="4" y="162"/>
                  </a:lnTo>
                  <a:lnTo>
                    <a:pt x="4" y="160"/>
                  </a:lnTo>
                  <a:lnTo>
                    <a:pt x="6" y="160"/>
                  </a:lnTo>
                  <a:lnTo>
                    <a:pt x="6" y="160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4" y="152"/>
                  </a:lnTo>
                  <a:lnTo>
                    <a:pt x="26" y="150"/>
                  </a:lnTo>
                  <a:lnTo>
                    <a:pt x="30" y="148"/>
                  </a:lnTo>
                  <a:lnTo>
                    <a:pt x="32" y="146"/>
                  </a:lnTo>
                  <a:lnTo>
                    <a:pt x="32" y="144"/>
                  </a:lnTo>
                  <a:lnTo>
                    <a:pt x="34" y="142"/>
                  </a:lnTo>
                  <a:lnTo>
                    <a:pt x="34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6" y="136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8" y="128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4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6" y="124"/>
                  </a:lnTo>
                  <a:lnTo>
                    <a:pt x="50" y="126"/>
                  </a:lnTo>
                  <a:lnTo>
                    <a:pt x="54" y="126"/>
                  </a:lnTo>
                  <a:lnTo>
                    <a:pt x="54" y="128"/>
                  </a:lnTo>
                  <a:lnTo>
                    <a:pt x="56" y="128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60" y="118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4" y="112"/>
                  </a:lnTo>
                  <a:lnTo>
                    <a:pt x="52" y="110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6" y="102"/>
                  </a:lnTo>
                  <a:lnTo>
                    <a:pt x="32" y="102"/>
                  </a:lnTo>
                  <a:lnTo>
                    <a:pt x="28" y="102"/>
                  </a:lnTo>
                  <a:lnTo>
                    <a:pt x="24" y="102"/>
                  </a:lnTo>
                  <a:lnTo>
                    <a:pt x="20" y="10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4" name="Freeform 262">
              <a:extLst>
                <a:ext uri="{FF2B5EF4-FFF2-40B4-BE49-F238E27FC236}">
                  <a16:creationId xmlns:a16="http://schemas.microsoft.com/office/drawing/2014/main" id="{FF704397-28A6-40B9-9379-CC710BCC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57" y="3285815"/>
              <a:ext cx="160499" cy="95617"/>
            </a:xfrm>
            <a:custGeom>
              <a:avLst/>
              <a:gdLst>
                <a:gd name="T0" fmla="*/ 2 w 94"/>
                <a:gd name="T1" fmla="*/ 34 h 56"/>
                <a:gd name="T2" fmla="*/ 10 w 94"/>
                <a:gd name="T3" fmla="*/ 36 h 56"/>
                <a:gd name="T4" fmla="*/ 14 w 94"/>
                <a:gd name="T5" fmla="*/ 36 h 56"/>
                <a:gd name="T6" fmla="*/ 24 w 94"/>
                <a:gd name="T7" fmla="*/ 30 h 56"/>
                <a:gd name="T8" fmla="*/ 36 w 94"/>
                <a:gd name="T9" fmla="*/ 24 h 56"/>
                <a:gd name="T10" fmla="*/ 44 w 94"/>
                <a:gd name="T11" fmla="*/ 18 h 56"/>
                <a:gd name="T12" fmla="*/ 46 w 94"/>
                <a:gd name="T13" fmla="*/ 16 h 56"/>
                <a:gd name="T14" fmla="*/ 48 w 94"/>
                <a:gd name="T15" fmla="*/ 10 h 56"/>
                <a:gd name="T16" fmla="*/ 48 w 94"/>
                <a:gd name="T17" fmla="*/ 0 h 56"/>
                <a:gd name="T18" fmla="*/ 54 w 94"/>
                <a:gd name="T19" fmla="*/ 6 h 56"/>
                <a:gd name="T20" fmla="*/ 58 w 94"/>
                <a:gd name="T21" fmla="*/ 10 h 56"/>
                <a:gd name="T22" fmla="*/ 60 w 94"/>
                <a:gd name="T23" fmla="*/ 10 h 56"/>
                <a:gd name="T24" fmla="*/ 66 w 94"/>
                <a:gd name="T25" fmla="*/ 10 h 56"/>
                <a:gd name="T26" fmla="*/ 68 w 94"/>
                <a:gd name="T27" fmla="*/ 10 h 56"/>
                <a:gd name="T28" fmla="*/ 70 w 94"/>
                <a:gd name="T29" fmla="*/ 8 h 56"/>
                <a:gd name="T30" fmla="*/ 70 w 94"/>
                <a:gd name="T31" fmla="*/ 2 h 56"/>
                <a:gd name="T32" fmla="*/ 72 w 94"/>
                <a:gd name="T33" fmla="*/ 0 h 56"/>
                <a:gd name="T34" fmla="*/ 76 w 94"/>
                <a:gd name="T35" fmla="*/ 0 h 56"/>
                <a:gd name="T36" fmla="*/ 82 w 94"/>
                <a:gd name="T37" fmla="*/ 0 h 56"/>
                <a:gd name="T38" fmla="*/ 84 w 94"/>
                <a:gd name="T39" fmla="*/ 2 h 56"/>
                <a:gd name="T40" fmla="*/ 84 w 94"/>
                <a:gd name="T41" fmla="*/ 4 h 56"/>
                <a:gd name="T42" fmla="*/ 84 w 94"/>
                <a:gd name="T43" fmla="*/ 8 h 56"/>
                <a:gd name="T44" fmla="*/ 82 w 94"/>
                <a:gd name="T45" fmla="*/ 10 h 56"/>
                <a:gd name="T46" fmla="*/ 84 w 94"/>
                <a:gd name="T47" fmla="*/ 12 h 56"/>
                <a:gd name="T48" fmla="*/ 88 w 94"/>
                <a:gd name="T49" fmla="*/ 16 h 56"/>
                <a:gd name="T50" fmla="*/ 92 w 94"/>
                <a:gd name="T51" fmla="*/ 18 h 56"/>
                <a:gd name="T52" fmla="*/ 94 w 94"/>
                <a:gd name="T53" fmla="*/ 28 h 56"/>
                <a:gd name="T54" fmla="*/ 94 w 94"/>
                <a:gd name="T55" fmla="*/ 32 h 56"/>
                <a:gd name="T56" fmla="*/ 90 w 94"/>
                <a:gd name="T57" fmla="*/ 38 h 56"/>
                <a:gd name="T58" fmla="*/ 88 w 94"/>
                <a:gd name="T59" fmla="*/ 40 h 56"/>
                <a:gd name="T60" fmla="*/ 88 w 94"/>
                <a:gd name="T61" fmla="*/ 44 h 56"/>
                <a:gd name="T62" fmla="*/ 84 w 94"/>
                <a:gd name="T63" fmla="*/ 48 h 56"/>
                <a:gd name="T64" fmla="*/ 76 w 94"/>
                <a:gd name="T65" fmla="*/ 54 h 56"/>
                <a:gd name="T66" fmla="*/ 70 w 94"/>
                <a:gd name="T67" fmla="*/ 56 h 56"/>
                <a:gd name="T68" fmla="*/ 66 w 94"/>
                <a:gd name="T69" fmla="*/ 56 h 56"/>
                <a:gd name="T70" fmla="*/ 54 w 94"/>
                <a:gd name="T71" fmla="*/ 54 h 56"/>
                <a:gd name="T72" fmla="*/ 44 w 94"/>
                <a:gd name="T73" fmla="*/ 50 h 56"/>
                <a:gd name="T74" fmla="*/ 38 w 94"/>
                <a:gd name="T75" fmla="*/ 44 h 56"/>
                <a:gd name="T76" fmla="*/ 36 w 94"/>
                <a:gd name="T77" fmla="*/ 42 h 56"/>
                <a:gd name="T78" fmla="*/ 34 w 94"/>
                <a:gd name="T79" fmla="*/ 42 h 56"/>
                <a:gd name="T80" fmla="*/ 30 w 94"/>
                <a:gd name="T81" fmla="*/ 44 h 56"/>
                <a:gd name="T82" fmla="*/ 24 w 94"/>
                <a:gd name="T83" fmla="*/ 48 h 56"/>
                <a:gd name="T84" fmla="*/ 16 w 94"/>
                <a:gd name="T85" fmla="*/ 48 h 56"/>
                <a:gd name="T86" fmla="*/ 8 w 94"/>
                <a:gd name="T87" fmla="*/ 48 h 56"/>
                <a:gd name="T88" fmla="*/ 4 w 94"/>
                <a:gd name="T8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6">
                  <a:moveTo>
                    <a:pt x="2" y="44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6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46"/>
                  </a:lnTo>
                  <a:lnTo>
                    <a:pt x="84" y="48"/>
                  </a:lnTo>
                  <a:lnTo>
                    <a:pt x="82" y="50"/>
                  </a:lnTo>
                  <a:lnTo>
                    <a:pt x="80" y="52"/>
                  </a:lnTo>
                  <a:lnTo>
                    <a:pt x="76" y="54"/>
                  </a:lnTo>
                  <a:lnTo>
                    <a:pt x="74" y="54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2" y="56"/>
                  </a:lnTo>
                  <a:lnTo>
                    <a:pt x="58" y="54"/>
                  </a:lnTo>
                  <a:lnTo>
                    <a:pt x="54" y="54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2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5" name="Freeform 263">
              <a:extLst>
                <a:ext uri="{FF2B5EF4-FFF2-40B4-BE49-F238E27FC236}">
                  <a16:creationId xmlns:a16="http://schemas.microsoft.com/office/drawing/2014/main" id="{F5E4B510-B665-4181-800B-12FA00855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57" y="3285815"/>
              <a:ext cx="160499" cy="95617"/>
            </a:xfrm>
            <a:custGeom>
              <a:avLst/>
              <a:gdLst>
                <a:gd name="T0" fmla="*/ 2 w 94"/>
                <a:gd name="T1" fmla="*/ 34 h 56"/>
                <a:gd name="T2" fmla="*/ 10 w 94"/>
                <a:gd name="T3" fmla="*/ 36 h 56"/>
                <a:gd name="T4" fmla="*/ 14 w 94"/>
                <a:gd name="T5" fmla="*/ 36 h 56"/>
                <a:gd name="T6" fmla="*/ 24 w 94"/>
                <a:gd name="T7" fmla="*/ 30 h 56"/>
                <a:gd name="T8" fmla="*/ 36 w 94"/>
                <a:gd name="T9" fmla="*/ 24 h 56"/>
                <a:gd name="T10" fmla="*/ 44 w 94"/>
                <a:gd name="T11" fmla="*/ 18 h 56"/>
                <a:gd name="T12" fmla="*/ 46 w 94"/>
                <a:gd name="T13" fmla="*/ 16 h 56"/>
                <a:gd name="T14" fmla="*/ 48 w 94"/>
                <a:gd name="T15" fmla="*/ 10 h 56"/>
                <a:gd name="T16" fmla="*/ 48 w 94"/>
                <a:gd name="T17" fmla="*/ 0 h 56"/>
                <a:gd name="T18" fmla="*/ 54 w 94"/>
                <a:gd name="T19" fmla="*/ 6 h 56"/>
                <a:gd name="T20" fmla="*/ 58 w 94"/>
                <a:gd name="T21" fmla="*/ 10 h 56"/>
                <a:gd name="T22" fmla="*/ 60 w 94"/>
                <a:gd name="T23" fmla="*/ 10 h 56"/>
                <a:gd name="T24" fmla="*/ 66 w 94"/>
                <a:gd name="T25" fmla="*/ 10 h 56"/>
                <a:gd name="T26" fmla="*/ 68 w 94"/>
                <a:gd name="T27" fmla="*/ 10 h 56"/>
                <a:gd name="T28" fmla="*/ 70 w 94"/>
                <a:gd name="T29" fmla="*/ 8 h 56"/>
                <a:gd name="T30" fmla="*/ 70 w 94"/>
                <a:gd name="T31" fmla="*/ 2 h 56"/>
                <a:gd name="T32" fmla="*/ 72 w 94"/>
                <a:gd name="T33" fmla="*/ 0 h 56"/>
                <a:gd name="T34" fmla="*/ 76 w 94"/>
                <a:gd name="T35" fmla="*/ 0 h 56"/>
                <a:gd name="T36" fmla="*/ 82 w 94"/>
                <a:gd name="T37" fmla="*/ 0 h 56"/>
                <a:gd name="T38" fmla="*/ 84 w 94"/>
                <a:gd name="T39" fmla="*/ 2 h 56"/>
                <a:gd name="T40" fmla="*/ 84 w 94"/>
                <a:gd name="T41" fmla="*/ 4 h 56"/>
                <a:gd name="T42" fmla="*/ 84 w 94"/>
                <a:gd name="T43" fmla="*/ 8 h 56"/>
                <a:gd name="T44" fmla="*/ 82 w 94"/>
                <a:gd name="T45" fmla="*/ 10 h 56"/>
                <a:gd name="T46" fmla="*/ 84 w 94"/>
                <a:gd name="T47" fmla="*/ 12 h 56"/>
                <a:gd name="T48" fmla="*/ 88 w 94"/>
                <a:gd name="T49" fmla="*/ 16 h 56"/>
                <a:gd name="T50" fmla="*/ 92 w 94"/>
                <a:gd name="T51" fmla="*/ 18 h 56"/>
                <a:gd name="T52" fmla="*/ 94 w 94"/>
                <a:gd name="T53" fmla="*/ 28 h 56"/>
                <a:gd name="T54" fmla="*/ 94 w 94"/>
                <a:gd name="T55" fmla="*/ 32 h 56"/>
                <a:gd name="T56" fmla="*/ 90 w 94"/>
                <a:gd name="T57" fmla="*/ 38 h 56"/>
                <a:gd name="T58" fmla="*/ 88 w 94"/>
                <a:gd name="T59" fmla="*/ 40 h 56"/>
                <a:gd name="T60" fmla="*/ 88 w 94"/>
                <a:gd name="T61" fmla="*/ 44 h 56"/>
                <a:gd name="T62" fmla="*/ 84 w 94"/>
                <a:gd name="T63" fmla="*/ 48 h 56"/>
                <a:gd name="T64" fmla="*/ 76 w 94"/>
                <a:gd name="T65" fmla="*/ 54 h 56"/>
                <a:gd name="T66" fmla="*/ 70 w 94"/>
                <a:gd name="T67" fmla="*/ 56 h 56"/>
                <a:gd name="T68" fmla="*/ 66 w 94"/>
                <a:gd name="T69" fmla="*/ 56 h 56"/>
                <a:gd name="T70" fmla="*/ 54 w 94"/>
                <a:gd name="T71" fmla="*/ 54 h 56"/>
                <a:gd name="T72" fmla="*/ 44 w 94"/>
                <a:gd name="T73" fmla="*/ 50 h 56"/>
                <a:gd name="T74" fmla="*/ 38 w 94"/>
                <a:gd name="T75" fmla="*/ 44 h 56"/>
                <a:gd name="T76" fmla="*/ 36 w 94"/>
                <a:gd name="T77" fmla="*/ 42 h 56"/>
                <a:gd name="T78" fmla="*/ 34 w 94"/>
                <a:gd name="T79" fmla="*/ 42 h 56"/>
                <a:gd name="T80" fmla="*/ 30 w 94"/>
                <a:gd name="T81" fmla="*/ 44 h 56"/>
                <a:gd name="T82" fmla="*/ 24 w 94"/>
                <a:gd name="T83" fmla="*/ 48 h 56"/>
                <a:gd name="T84" fmla="*/ 16 w 94"/>
                <a:gd name="T85" fmla="*/ 48 h 56"/>
                <a:gd name="T86" fmla="*/ 8 w 94"/>
                <a:gd name="T87" fmla="*/ 48 h 56"/>
                <a:gd name="T88" fmla="*/ 4 w 94"/>
                <a:gd name="T8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6">
                  <a:moveTo>
                    <a:pt x="2" y="44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6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46"/>
                  </a:lnTo>
                  <a:lnTo>
                    <a:pt x="84" y="48"/>
                  </a:lnTo>
                  <a:lnTo>
                    <a:pt x="82" y="50"/>
                  </a:lnTo>
                  <a:lnTo>
                    <a:pt x="80" y="52"/>
                  </a:lnTo>
                  <a:lnTo>
                    <a:pt x="76" y="54"/>
                  </a:lnTo>
                  <a:lnTo>
                    <a:pt x="74" y="54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2" y="56"/>
                  </a:lnTo>
                  <a:lnTo>
                    <a:pt x="58" y="54"/>
                  </a:lnTo>
                  <a:lnTo>
                    <a:pt x="54" y="54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2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6" name="Freeform 264">
              <a:extLst>
                <a:ext uri="{FF2B5EF4-FFF2-40B4-BE49-F238E27FC236}">
                  <a16:creationId xmlns:a16="http://schemas.microsoft.com/office/drawing/2014/main" id="{1F50B43E-EEA7-48AE-84DE-9E0FCFC23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57" y="3285815"/>
              <a:ext cx="160499" cy="95617"/>
            </a:xfrm>
            <a:custGeom>
              <a:avLst/>
              <a:gdLst>
                <a:gd name="T0" fmla="*/ 2 w 94"/>
                <a:gd name="T1" fmla="*/ 34 h 56"/>
                <a:gd name="T2" fmla="*/ 10 w 94"/>
                <a:gd name="T3" fmla="*/ 36 h 56"/>
                <a:gd name="T4" fmla="*/ 14 w 94"/>
                <a:gd name="T5" fmla="*/ 36 h 56"/>
                <a:gd name="T6" fmla="*/ 24 w 94"/>
                <a:gd name="T7" fmla="*/ 30 h 56"/>
                <a:gd name="T8" fmla="*/ 36 w 94"/>
                <a:gd name="T9" fmla="*/ 24 h 56"/>
                <a:gd name="T10" fmla="*/ 44 w 94"/>
                <a:gd name="T11" fmla="*/ 18 h 56"/>
                <a:gd name="T12" fmla="*/ 46 w 94"/>
                <a:gd name="T13" fmla="*/ 16 h 56"/>
                <a:gd name="T14" fmla="*/ 48 w 94"/>
                <a:gd name="T15" fmla="*/ 10 h 56"/>
                <a:gd name="T16" fmla="*/ 48 w 94"/>
                <a:gd name="T17" fmla="*/ 0 h 56"/>
                <a:gd name="T18" fmla="*/ 54 w 94"/>
                <a:gd name="T19" fmla="*/ 6 h 56"/>
                <a:gd name="T20" fmla="*/ 58 w 94"/>
                <a:gd name="T21" fmla="*/ 10 h 56"/>
                <a:gd name="T22" fmla="*/ 60 w 94"/>
                <a:gd name="T23" fmla="*/ 10 h 56"/>
                <a:gd name="T24" fmla="*/ 66 w 94"/>
                <a:gd name="T25" fmla="*/ 10 h 56"/>
                <a:gd name="T26" fmla="*/ 68 w 94"/>
                <a:gd name="T27" fmla="*/ 10 h 56"/>
                <a:gd name="T28" fmla="*/ 70 w 94"/>
                <a:gd name="T29" fmla="*/ 8 h 56"/>
                <a:gd name="T30" fmla="*/ 70 w 94"/>
                <a:gd name="T31" fmla="*/ 2 h 56"/>
                <a:gd name="T32" fmla="*/ 72 w 94"/>
                <a:gd name="T33" fmla="*/ 0 h 56"/>
                <a:gd name="T34" fmla="*/ 76 w 94"/>
                <a:gd name="T35" fmla="*/ 0 h 56"/>
                <a:gd name="T36" fmla="*/ 82 w 94"/>
                <a:gd name="T37" fmla="*/ 0 h 56"/>
                <a:gd name="T38" fmla="*/ 84 w 94"/>
                <a:gd name="T39" fmla="*/ 2 h 56"/>
                <a:gd name="T40" fmla="*/ 84 w 94"/>
                <a:gd name="T41" fmla="*/ 4 h 56"/>
                <a:gd name="T42" fmla="*/ 84 w 94"/>
                <a:gd name="T43" fmla="*/ 8 h 56"/>
                <a:gd name="T44" fmla="*/ 82 w 94"/>
                <a:gd name="T45" fmla="*/ 10 h 56"/>
                <a:gd name="T46" fmla="*/ 84 w 94"/>
                <a:gd name="T47" fmla="*/ 12 h 56"/>
                <a:gd name="T48" fmla="*/ 88 w 94"/>
                <a:gd name="T49" fmla="*/ 16 h 56"/>
                <a:gd name="T50" fmla="*/ 92 w 94"/>
                <a:gd name="T51" fmla="*/ 18 h 56"/>
                <a:gd name="T52" fmla="*/ 94 w 94"/>
                <a:gd name="T53" fmla="*/ 28 h 56"/>
                <a:gd name="T54" fmla="*/ 94 w 94"/>
                <a:gd name="T55" fmla="*/ 32 h 56"/>
                <a:gd name="T56" fmla="*/ 90 w 94"/>
                <a:gd name="T57" fmla="*/ 38 h 56"/>
                <a:gd name="T58" fmla="*/ 88 w 94"/>
                <a:gd name="T59" fmla="*/ 40 h 56"/>
                <a:gd name="T60" fmla="*/ 88 w 94"/>
                <a:gd name="T61" fmla="*/ 44 h 56"/>
                <a:gd name="T62" fmla="*/ 84 w 94"/>
                <a:gd name="T63" fmla="*/ 48 h 56"/>
                <a:gd name="T64" fmla="*/ 76 w 94"/>
                <a:gd name="T65" fmla="*/ 54 h 56"/>
                <a:gd name="T66" fmla="*/ 70 w 94"/>
                <a:gd name="T67" fmla="*/ 56 h 56"/>
                <a:gd name="T68" fmla="*/ 66 w 94"/>
                <a:gd name="T69" fmla="*/ 56 h 56"/>
                <a:gd name="T70" fmla="*/ 54 w 94"/>
                <a:gd name="T71" fmla="*/ 54 h 56"/>
                <a:gd name="T72" fmla="*/ 44 w 94"/>
                <a:gd name="T73" fmla="*/ 50 h 56"/>
                <a:gd name="T74" fmla="*/ 38 w 94"/>
                <a:gd name="T75" fmla="*/ 44 h 56"/>
                <a:gd name="T76" fmla="*/ 36 w 94"/>
                <a:gd name="T77" fmla="*/ 42 h 56"/>
                <a:gd name="T78" fmla="*/ 34 w 94"/>
                <a:gd name="T79" fmla="*/ 42 h 56"/>
                <a:gd name="T80" fmla="*/ 30 w 94"/>
                <a:gd name="T81" fmla="*/ 44 h 56"/>
                <a:gd name="T82" fmla="*/ 24 w 94"/>
                <a:gd name="T83" fmla="*/ 48 h 56"/>
                <a:gd name="T84" fmla="*/ 16 w 94"/>
                <a:gd name="T85" fmla="*/ 48 h 56"/>
                <a:gd name="T86" fmla="*/ 8 w 94"/>
                <a:gd name="T87" fmla="*/ 48 h 56"/>
                <a:gd name="T88" fmla="*/ 4 w 94"/>
                <a:gd name="T8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6">
                  <a:moveTo>
                    <a:pt x="2" y="44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6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46"/>
                  </a:lnTo>
                  <a:lnTo>
                    <a:pt x="84" y="48"/>
                  </a:lnTo>
                  <a:lnTo>
                    <a:pt x="82" y="50"/>
                  </a:lnTo>
                  <a:lnTo>
                    <a:pt x="80" y="52"/>
                  </a:lnTo>
                  <a:lnTo>
                    <a:pt x="76" y="54"/>
                  </a:lnTo>
                  <a:lnTo>
                    <a:pt x="74" y="54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2" y="56"/>
                  </a:lnTo>
                  <a:lnTo>
                    <a:pt x="58" y="54"/>
                  </a:lnTo>
                  <a:lnTo>
                    <a:pt x="54" y="54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2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7" name="Freeform 265">
              <a:extLst>
                <a:ext uri="{FF2B5EF4-FFF2-40B4-BE49-F238E27FC236}">
                  <a16:creationId xmlns:a16="http://schemas.microsoft.com/office/drawing/2014/main" id="{122127DC-D9E8-482C-AE64-1F6DEBA1A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57" y="3285815"/>
              <a:ext cx="160499" cy="95617"/>
            </a:xfrm>
            <a:custGeom>
              <a:avLst/>
              <a:gdLst>
                <a:gd name="T0" fmla="*/ 2 w 94"/>
                <a:gd name="T1" fmla="*/ 34 h 56"/>
                <a:gd name="T2" fmla="*/ 10 w 94"/>
                <a:gd name="T3" fmla="*/ 36 h 56"/>
                <a:gd name="T4" fmla="*/ 14 w 94"/>
                <a:gd name="T5" fmla="*/ 36 h 56"/>
                <a:gd name="T6" fmla="*/ 24 w 94"/>
                <a:gd name="T7" fmla="*/ 30 h 56"/>
                <a:gd name="T8" fmla="*/ 36 w 94"/>
                <a:gd name="T9" fmla="*/ 24 h 56"/>
                <a:gd name="T10" fmla="*/ 44 w 94"/>
                <a:gd name="T11" fmla="*/ 18 h 56"/>
                <a:gd name="T12" fmla="*/ 46 w 94"/>
                <a:gd name="T13" fmla="*/ 16 h 56"/>
                <a:gd name="T14" fmla="*/ 48 w 94"/>
                <a:gd name="T15" fmla="*/ 10 h 56"/>
                <a:gd name="T16" fmla="*/ 48 w 94"/>
                <a:gd name="T17" fmla="*/ 0 h 56"/>
                <a:gd name="T18" fmla="*/ 54 w 94"/>
                <a:gd name="T19" fmla="*/ 6 h 56"/>
                <a:gd name="T20" fmla="*/ 58 w 94"/>
                <a:gd name="T21" fmla="*/ 10 h 56"/>
                <a:gd name="T22" fmla="*/ 60 w 94"/>
                <a:gd name="T23" fmla="*/ 10 h 56"/>
                <a:gd name="T24" fmla="*/ 66 w 94"/>
                <a:gd name="T25" fmla="*/ 10 h 56"/>
                <a:gd name="T26" fmla="*/ 68 w 94"/>
                <a:gd name="T27" fmla="*/ 10 h 56"/>
                <a:gd name="T28" fmla="*/ 70 w 94"/>
                <a:gd name="T29" fmla="*/ 8 h 56"/>
                <a:gd name="T30" fmla="*/ 70 w 94"/>
                <a:gd name="T31" fmla="*/ 2 h 56"/>
                <a:gd name="T32" fmla="*/ 72 w 94"/>
                <a:gd name="T33" fmla="*/ 0 h 56"/>
                <a:gd name="T34" fmla="*/ 76 w 94"/>
                <a:gd name="T35" fmla="*/ 0 h 56"/>
                <a:gd name="T36" fmla="*/ 82 w 94"/>
                <a:gd name="T37" fmla="*/ 0 h 56"/>
                <a:gd name="T38" fmla="*/ 84 w 94"/>
                <a:gd name="T39" fmla="*/ 2 h 56"/>
                <a:gd name="T40" fmla="*/ 84 w 94"/>
                <a:gd name="T41" fmla="*/ 4 h 56"/>
                <a:gd name="T42" fmla="*/ 84 w 94"/>
                <a:gd name="T43" fmla="*/ 8 h 56"/>
                <a:gd name="T44" fmla="*/ 82 w 94"/>
                <a:gd name="T45" fmla="*/ 10 h 56"/>
                <a:gd name="T46" fmla="*/ 84 w 94"/>
                <a:gd name="T47" fmla="*/ 12 h 56"/>
                <a:gd name="T48" fmla="*/ 88 w 94"/>
                <a:gd name="T49" fmla="*/ 16 h 56"/>
                <a:gd name="T50" fmla="*/ 92 w 94"/>
                <a:gd name="T51" fmla="*/ 18 h 56"/>
                <a:gd name="T52" fmla="*/ 94 w 94"/>
                <a:gd name="T53" fmla="*/ 28 h 56"/>
                <a:gd name="T54" fmla="*/ 94 w 94"/>
                <a:gd name="T55" fmla="*/ 32 h 56"/>
                <a:gd name="T56" fmla="*/ 90 w 94"/>
                <a:gd name="T57" fmla="*/ 38 h 56"/>
                <a:gd name="T58" fmla="*/ 88 w 94"/>
                <a:gd name="T59" fmla="*/ 40 h 56"/>
                <a:gd name="T60" fmla="*/ 88 w 94"/>
                <a:gd name="T61" fmla="*/ 44 h 56"/>
                <a:gd name="T62" fmla="*/ 84 w 94"/>
                <a:gd name="T63" fmla="*/ 48 h 56"/>
                <a:gd name="T64" fmla="*/ 76 w 94"/>
                <a:gd name="T65" fmla="*/ 54 h 56"/>
                <a:gd name="T66" fmla="*/ 70 w 94"/>
                <a:gd name="T67" fmla="*/ 56 h 56"/>
                <a:gd name="T68" fmla="*/ 66 w 94"/>
                <a:gd name="T69" fmla="*/ 56 h 56"/>
                <a:gd name="T70" fmla="*/ 54 w 94"/>
                <a:gd name="T71" fmla="*/ 54 h 56"/>
                <a:gd name="T72" fmla="*/ 44 w 94"/>
                <a:gd name="T73" fmla="*/ 50 h 56"/>
                <a:gd name="T74" fmla="*/ 38 w 94"/>
                <a:gd name="T75" fmla="*/ 44 h 56"/>
                <a:gd name="T76" fmla="*/ 36 w 94"/>
                <a:gd name="T77" fmla="*/ 42 h 56"/>
                <a:gd name="T78" fmla="*/ 34 w 94"/>
                <a:gd name="T79" fmla="*/ 42 h 56"/>
                <a:gd name="T80" fmla="*/ 30 w 94"/>
                <a:gd name="T81" fmla="*/ 44 h 56"/>
                <a:gd name="T82" fmla="*/ 24 w 94"/>
                <a:gd name="T83" fmla="*/ 48 h 56"/>
                <a:gd name="T84" fmla="*/ 16 w 94"/>
                <a:gd name="T85" fmla="*/ 48 h 56"/>
                <a:gd name="T86" fmla="*/ 8 w 94"/>
                <a:gd name="T87" fmla="*/ 48 h 56"/>
                <a:gd name="T88" fmla="*/ 4 w 94"/>
                <a:gd name="T8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6">
                  <a:moveTo>
                    <a:pt x="2" y="44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6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46"/>
                  </a:lnTo>
                  <a:lnTo>
                    <a:pt x="84" y="48"/>
                  </a:lnTo>
                  <a:lnTo>
                    <a:pt x="82" y="50"/>
                  </a:lnTo>
                  <a:lnTo>
                    <a:pt x="80" y="52"/>
                  </a:lnTo>
                  <a:lnTo>
                    <a:pt x="76" y="54"/>
                  </a:lnTo>
                  <a:lnTo>
                    <a:pt x="74" y="54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2" y="56"/>
                  </a:lnTo>
                  <a:lnTo>
                    <a:pt x="58" y="54"/>
                  </a:lnTo>
                  <a:lnTo>
                    <a:pt x="54" y="54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2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2" y="44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8" name="Freeform 266">
              <a:extLst>
                <a:ext uri="{FF2B5EF4-FFF2-40B4-BE49-F238E27FC236}">
                  <a16:creationId xmlns:a16="http://schemas.microsoft.com/office/drawing/2014/main" id="{718B0F83-EED8-4E76-83E5-F77252F60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057" y="3285815"/>
              <a:ext cx="160499" cy="95617"/>
            </a:xfrm>
            <a:custGeom>
              <a:avLst/>
              <a:gdLst>
                <a:gd name="T0" fmla="*/ 2 w 94"/>
                <a:gd name="T1" fmla="*/ 34 h 56"/>
                <a:gd name="T2" fmla="*/ 10 w 94"/>
                <a:gd name="T3" fmla="*/ 36 h 56"/>
                <a:gd name="T4" fmla="*/ 14 w 94"/>
                <a:gd name="T5" fmla="*/ 36 h 56"/>
                <a:gd name="T6" fmla="*/ 24 w 94"/>
                <a:gd name="T7" fmla="*/ 30 h 56"/>
                <a:gd name="T8" fmla="*/ 36 w 94"/>
                <a:gd name="T9" fmla="*/ 24 h 56"/>
                <a:gd name="T10" fmla="*/ 44 w 94"/>
                <a:gd name="T11" fmla="*/ 18 h 56"/>
                <a:gd name="T12" fmla="*/ 46 w 94"/>
                <a:gd name="T13" fmla="*/ 16 h 56"/>
                <a:gd name="T14" fmla="*/ 48 w 94"/>
                <a:gd name="T15" fmla="*/ 10 h 56"/>
                <a:gd name="T16" fmla="*/ 48 w 94"/>
                <a:gd name="T17" fmla="*/ 0 h 56"/>
                <a:gd name="T18" fmla="*/ 54 w 94"/>
                <a:gd name="T19" fmla="*/ 6 h 56"/>
                <a:gd name="T20" fmla="*/ 58 w 94"/>
                <a:gd name="T21" fmla="*/ 10 h 56"/>
                <a:gd name="T22" fmla="*/ 60 w 94"/>
                <a:gd name="T23" fmla="*/ 10 h 56"/>
                <a:gd name="T24" fmla="*/ 66 w 94"/>
                <a:gd name="T25" fmla="*/ 10 h 56"/>
                <a:gd name="T26" fmla="*/ 68 w 94"/>
                <a:gd name="T27" fmla="*/ 10 h 56"/>
                <a:gd name="T28" fmla="*/ 70 w 94"/>
                <a:gd name="T29" fmla="*/ 8 h 56"/>
                <a:gd name="T30" fmla="*/ 70 w 94"/>
                <a:gd name="T31" fmla="*/ 2 h 56"/>
                <a:gd name="T32" fmla="*/ 72 w 94"/>
                <a:gd name="T33" fmla="*/ 0 h 56"/>
                <a:gd name="T34" fmla="*/ 76 w 94"/>
                <a:gd name="T35" fmla="*/ 0 h 56"/>
                <a:gd name="T36" fmla="*/ 82 w 94"/>
                <a:gd name="T37" fmla="*/ 0 h 56"/>
                <a:gd name="T38" fmla="*/ 84 w 94"/>
                <a:gd name="T39" fmla="*/ 2 h 56"/>
                <a:gd name="T40" fmla="*/ 84 w 94"/>
                <a:gd name="T41" fmla="*/ 4 h 56"/>
                <a:gd name="T42" fmla="*/ 84 w 94"/>
                <a:gd name="T43" fmla="*/ 8 h 56"/>
                <a:gd name="T44" fmla="*/ 82 w 94"/>
                <a:gd name="T45" fmla="*/ 10 h 56"/>
                <a:gd name="T46" fmla="*/ 84 w 94"/>
                <a:gd name="T47" fmla="*/ 12 h 56"/>
                <a:gd name="T48" fmla="*/ 88 w 94"/>
                <a:gd name="T49" fmla="*/ 16 h 56"/>
                <a:gd name="T50" fmla="*/ 92 w 94"/>
                <a:gd name="T51" fmla="*/ 18 h 56"/>
                <a:gd name="T52" fmla="*/ 94 w 94"/>
                <a:gd name="T53" fmla="*/ 28 h 56"/>
                <a:gd name="T54" fmla="*/ 94 w 94"/>
                <a:gd name="T55" fmla="*/ 32 h 56"/>
                <a:gd name="T56" fmla="*/ 90 w 94"/>
                <a:gd name="T57" fmla="*/ 38 h 56"/>
                <a:gd name="T58" fmla="*/ 88 w 94"/>
                <a:gd name="T59" fmla="*/ 40 h 56"/>
                <a:gd name="T60" fmla="*/ 88 w 94"/>
                <a:gd name="T61" fmla="*/ 44 h 56"/>
                <a:gd name="T62" fmla="*/ 84 w 94"/>
                <a:gd name="T63" fmla="*/ 48 h 56"/>
                <a:gd name="T64" fmla="*/ 76 w 94"/>
                <a:gd name="T65" fmla="*/ 54 h 56"/>
                <a:gd name="T66" fmla="*/ 70 w 94"/>
                <a:gd name="T67" fmla="*/ 56 h 56"/>
                <a:gd name="T68" fmla="*/ 66 w 94"/>
                <a:gd name="T69" fmla="*/ 56 h 56"/>
                <a:gd name="T70" fmla="*/ 54 w 94"/>
                <a:gd name="T71" fmla="*/ 54 h 56"/>
                <a:gd name="T72" fmla="*/ 44 w 94"/>
                <a:gd name="T73" fmla="*/ 50 h 56"/>
                <a:gd name="T74" fmla="*/ 38 w 94"/>
                <a:gd name="T75" fmla="*/ 44 h 56"/>
                <a:gd name="T76" fmla="*/ 36 w 94"/>
                <a:gd name="T77" fmla="*/ 42 h 56"/>
                <a:gd name="T78" fmla="*/ 34 w 94"/>
                <a:gd name="T79" fmla="*/ 42 h 56"/>
                <a:gd name="T80" fmla="*/ 30 w 94"/>
                <a:gd name="T81" fmla="*/ 44 h 56"/>
                <a:gd name="T82" fmla="*/ 24 w 94"/>
                <a:gd name="T83" fmla="*/ 48 h 56"/>
                <a:gd name="T84" fmla="*/ 16 w 94"/>
                <a:gd name="T85" fmla="*/ 48 h 56"/>
                <a:gd name="T86" fmla="*/ 8 w 94"/>
                <a:gd name="T87" fmla="*/ 48 h 56"/>
                <a:gd name="T88" fmla="*/ 4 w 94"/>
                <a:gd name="T8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56">
                  <a:moveTo>
                    <a:pt x="2" y="44"/>
                  </a:moveTo>
                  <a:lnTo>
                    <a:pt x="0" y="34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8" y="34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8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6"/>
                  </a:lnTo>
                  <a:lnTo>
                    <a:pt x="48" y="2"/>
                  </a:lnTo>
                  <a:lnTo>
                    <a:pt x="48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4" y="22"/>
                  </a:lnTo>
                  <a:lnTo>
                    <a:pt x="94" y="24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8" y="40"/>
                  </a:lnTo>
                  <a:lnTo>
                    <a:pt x="88" y="40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6" y="46"/>
                  </a:lnTo>
                  <a:lnTo>
                    <a:pt x="84" y="48"/>
                  </a:lnTo>
                  <a:lnTo>
                    <a:pt x="82" y="50"/>
                  </a:lnTo>
                  <a:lnTo>
                    <a:pt x="80" y="52"/>
                  </a:lnTo>
                  <a:lnTo>
                    <a:pt x="76" y="54"/>
                  </a:lnTo>
                  <a:lnTo>
                    <a:pt x="74" y="54"/>
                  </a:lnTo>
                  <a:lnTo>
                    <a:pt x="72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6" y="56"/>
                  </a:lnTo>
                  <a:lnTo>
                    <a:pt x="62" y="56"/>
                  </a:lnTo>
                  <a:lnTo>
                    <a:pt x="58" y="54"/>
                  </a:lnTo>
                  <a:lnTo>
                    <a:pt x="54" y="54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2" y="46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0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2" y="44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59" name="Freeform 267">
              <a:extLst>
                <a:ext uri="{FF2B5EF4-FFF2-40B4-BE49-F238E27FC236}">
                  <a16:creationId xmlns:a16="http://schemas.microsoft.com/office/drawing/2014/main" id="{13F19D14-B1F7-48AD-8462-7CA9F6643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217" y="3080921"/>
              <a:ext cx="102447" cy="129766"/>
            </a:xfrm>
            <a:custGeom>
              <a:avLst/>
              <a:gdLst>
                <a:gd name="T0" fmla="*/ 32 w 60"/>
                <a:gd name="T1" fmla="*/ 0 h 76"/>
                <a:gd name="T2" fmla="*/ 30 w 60"/>
                <a:gd name="T3" fmla="*/ 2 h 76"/>
                <a:gd name="T4" fmla="*/ 28 w 60"/>
                <a:gd name="T5" fmla="*/ 8 h 76"/>
                <a:gd name="T6" fmla="*/ 28 w 60"/>
                <a:gd name="T7" fmla="*/ 12 h 76"/>
                <a:gd name="T8" fmla="*/ 28 w 60"/>
                <a:gd name="T9" fmla="*/ 16 h 76"/>
                <a:gd name="T10" fmla="*/ 26 w 60"/>
                <a:gd name="T11" fmla="*/ 18 h 76"/>
                <a:gd name="T12" fmla="*/ 22 w 60"/>
                <a:gd name="T13" fmla="*/ 18 h 76"/>
                <a:gd name="T14" fmla="*/ 12 w 60"/>
                <a:gd name="T15" fmla="*/ 18 h 76"/>
                <a:gd name="T16" fmla="*/ 6 w 60"/>
                <a:gd name="T17" fmla="*/ 18 h 76"/>
                <a:gd name="T18" fmla="*/ 4 w 60"/>
                <a:gd name="T19" fmla="*/ 18 h 76"/>
                <a:gd name="T20" fmla="*/ 2 w 60"/>
                <a:gd name="T21" fmla="*/ 22 h 76"/>
                <a:gd name="T22" fmla="*/ 0 w 60"/>
                <a:gd name="T23" fmla="*/ 28 h 76"/>
                <a:gd name="T24" fmla="*/ 0 w 60"/>
                <a:gd name="T25" fmla="*/ 36 h 76"/>
                <a:gd name="T26" fmla="*/ 2 w 60"/>
                <a:gd name="T27" fmla="*/ 38 h 76"/>
                <a:gd name="T28" fmla="*/ 2 w 60"/>
                <a:gd name="T29" fmla="*/ 38 h 76"/>
                <a:gd name="T30" fmla="*/ 6 w 60"/>
                <a:gd name="T31" fmla="*/ 38 h 76"/>
                <a:gd name="T32" fmla="*/ 8 w 60"/>
                <a:gd name="T33" fmla="*/ 40 h 76"/>
                <a:gd name="T34" fmla="*/ 10 w 60"/>
                <a:gd name="T35" fmla="*/ 42 h 76"/>
                <a:gd name="T36" fmla="*/ 10 w 60"/>
                <a:gd name="T37" fmla="*/ 44 h 76"/>
                <a:gd name="T38" fmla="*/ 8 w 60"/>
                <a:gd name="T39" fmla="*/ 48 h 76"/>
                <a:gd name="T40" fmla="*/ 6 w 60"/>
                <a:gd name="T41" fmla="*/ 50 h 76"/>
                <a:gd name="T42" fmla="*/ 2 w 60"/>
                <a:gd name="T43" fmla="*/ 52 h 76"/>
                <a:gd name="T44" fmla="*/ 0 w 60"/>
                <a:gd name="T45" fmla="*/ 54 h 76"/>
                <a:gd name="T46" fmla="*/ 2 w 60"/>
                <a:gd name="T47" fmla="*/ 60 h 76"/>
                <a:gd name="T48" fmla="*/ 2 w 60"/>
                <a:gd name="T49" fmla="*/ 66 h 76"/>
                <a:gd name="T50" fmla="*/ 2 w 60"/>
                <a:gd name="T51" fmla="*/ 70 h 76"/>
                <a:gd name="T52" fmla="*/ 2 w 60"/>
                <a:gd name="T53" fmla="*/ 74 h 76"/>
                <a:gd name="T54" fmla="*/ 4 w 60"/>
                <a:gd name="T55" fmla="*/ 74 h 76"/>
                <a:gd name="T56" fmla="*/ 6 w 60"/>
                <a:gd name="T57" fmla="*/ 76 h 76"/>
                <a:gd name="T58" fmla="*/ 12 w 60"/>
                <a:gd name="T59" fmla="*/ 74 h 76"/>
                <a:gd name="T60" fmla="*/ 20 w 60"/>
                <a:gd name="T61" fmla="*/ 72 h 76"/>
                <a:gd name="T62" fmla="*/ 26 w 60"/>
                <a:gd name="T63" fmla="*/ 68 h 76"/>
                <a:gd name="T64" fmla="*/ 32 w 60"/>
                <a:gd name="T65" fmla="*/ 64 h 76"/>
                <a:gd name="T66" fmla="*/ 36 w 60"/>
                <a:gd name="T67" fmla="*/ 62 h 76"/>
                <a:gd name="T68" fmla="*/ 44 w 60"/>
                <a:gd name="T69" fmla="*/ 64 h 76"/>
                <a:gd name="T70" fmla="*/ 50 w 60"/>
                <a:gd name="T71" fmla="*/ 62 h 76"/>
                <a:gd name="T72" fmla="*/ 54 w 60"/>
                <a:gd name="T73" fmla="*/ 62 h 76"/>
                <a:gd name="T74" fmla="*/ 58 w 60"/>
                <a:gd name="T75" fmla="*/ 60 h 76"/>
                <a:gd name="T76" fmla="*/ 60 w 60"/>
                <a:gd name="T77" fmla="*/ 56 h 76"/>
                <a:gd name="T78" fmla="*/ 60 w 60"/>
                <a:gd name="T79" fmla="*/ 48 h 76"/>
                <a:gd name="T80" fmla="*/ 60 w 60"/>
                <a:gd name="T81" fmla="*/ 40 h 76"/>
                <a:gd name="T82" fmla="*/ 58 w 60"/>
                <a:gd name="T83" fmla="*/ 32 h 76"/>
                <a:gd name="T84" fmla="*/ 54 w 60"/>
                <a:gd name="T85" fmla="*/ 24 h 76"/>
                <a:gd name="T86" fmla="*/ 48 w 60"/>
                <a:gd name="T87" fmla="*/ 24 h 76"/>
                <a:gd name="T88" fmla="*/ 42 w 60"/>
                <a:gd name="T89" fmla="*/ 24 h 76"/>
                <a:gd name="T90" fmla="*/ 38 w 60"/>
                <a:gd name="T91" fmla="*/ 24 h 76"/>
                <a:gd name="T92" fmla="*/ 38 w 60"/>
                <a:gd name="T93" fmla="*/ 22 h 76"/>
                <a:gd name="T94" fmla="*/ 36 w 60"/>
                <a:gd name="T95" fmla="*/ 16 h 76"/>
                <a:gd name="T96" fmla="*/ 38 w 60"/>
                <a:gd name="T97" fmla="*/ 8 h 76"/>
                <a:gd name="T98" fmla="*/ 40 w 60"/>
                <a:gd name="T99" fmla="*/ 4 h 76"/>
                <a:gd name="T100" fmla="*/ 34 w 60"/>
                <a:gd name="T101" fmla="*/ 0 h 76"/>
                <a:gd name="T102" fmla="*/ 32 w 60"/>
                <a:gd name="T10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76">
                  <a:moveTo>
                    <a:pt x="32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10" y="74"/>
                  </a:lnTo>
                  <a:lnTo>
                    <a:pt x="12" y="74"/>
                  </a:lnTo>
                  <a:lnTo>
                    <a:pt x="16" y="74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2" y="70"/>
                  </a:lnTo>
                  <a:lnTo>
                    <a:pt x="24" y="70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4" y="64"/>
                  </a:lnTo>
                  <a:lnTo>
                    <a:pt x="34" y="62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4" y="64"/>
                  </a:lnTo>
                  <a:lnTo>
                    <a:pt x="46" y="64"/>
                  </a:lnTo>
                  <a:lnTo>
                    <a:pt x="46" y="62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8" y="60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0" name="Freeform 268">
              <a:extLst>
                <a:ext uri="{FF2B5EF4-FFF2-40B4-BE49-F238E27FC236}">
                  <a16:creationId xmlns:a16="http://schemas.microsoft.com/office/drawing/2014/main" id="{95C6B159-6CBE-4376-9919-2315225F0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217" y="3080921"/>
              <a:ext cx="102447" cy="129766"/>
            </a:xfrm>
            <a:custGeom>
              <a:avLst/>
              <a:gdLst>
                <a:gd name="T0" fmla="*/ 32 w 60"/>
                <a:gd name="T1" fmla="*/ 0 h 76"/>
                <a:gd name="T2" fmla="*/ 30 w 60"/>
                <a:gd name="T3" fmla="*/ 2 h 76"/>
                <a:gd name="T4" fmla="*/ 28 w 60"/>
                <a:gd name="T5" fmla="*/ 8 h 76"/>
                <a:gd name="T6" fmla="*/ 28 w 60"/>
                <a:gd name="T7" fmla="*/ 12 h 76"/>
                <a:gd name="T8" fmla="*/ 28 w 60"/>
                <a:gd name="T9" fmla="*/ 16 h 76"/>
                <a:gd name="T10" fmla="*/ 26 w 60"/>
                <a:gd name="T11" fmla="*/ 18 h 76"/>
                <a:gd name="T12" fmla="*/ 22 w 60"/>
                <a:gd name="T13" fmla="*/ 18 h 76"/>
                <a:gd name="T14" fmla="*/ 12 w 60"/>
                <a:gd name="T15" fmla="*/ 18 h 76"/>
                <a:gd name="T16" fmla="*/ 6 w 60"/>
                <a:gd name="T17" fmla="*/ 18 h 76"/>
                <a:gd name="T18" fmla="*/ 4 w 60"/>
                <a:gd name="T19" fmla="*/ 18 h 76"/>
                <a:gd name="T20" fmla="*/ 2 w 60"/>
                <a:gd name="T21" fmla="*/ 22 h 76"/>
                <a:gd name="T22" fmla="*/ 0 w 60"/>
                <a:gd name="T23" fmla="*/ 28 h 76"/>
                <a:gd name="T24" fmla="*/ 0 w 60"/>
                <a:gd name="T25" fmla="*/ 36 h 76"/>
                <a:gd name="T26" fmla="*/ 2 w 60"/>
                <a:gd name="T27" fmla="*/ 38 h 76"/>
                <a:gd name="T28" fmla="*/ 2 w 60"/>
                <a:gd name="T29" fmla="*/ 38 h 76"/>
                <a:gd name="T30" fmla="*/ 6 w 60"/>
                <a:gd name="T31" fmla="*/ 38 h 76"/>
                <a:gd name="T32" fmla="*/ 8 w 60"/>
                <a:gd name="T33" fmla="*/ 40 h 76"/>
                <a:gd name="T34" fmla="*/ 10 w 60"/>
                <a:gd name="T35" fmla="*/ 42 h 76"/>
                <a:gd name="T36" fmla="*/ 10 w 60"/>
                <a:gd name="T37" fmla="*/ 44 h 76"/>
                <a:gd name="T38" fmla="*/ 8 w 60"/>
                <a:gd name="T39" fmla="*/ 48 h 76"/>
                <a:gd name="T40" fmla="*/ 6 w 60"/>
                <a:gd name="T41" fmla="*/ 50 h 76"/>
                <a:gd name="T42" fmla="*/ 2 w 60"/>
                <a:gd name="T43" fmla="*/ 52 h 76"/>
                <a:gd name="T44" fmla="*/ 0 w 60"/>
                <a:gd name="T45" fmla="*/ 54 h 76"/>
                <a:gd name="T46" fmla="*/ 2 w 60"/>
                <a:gd name="T47" fmla="*/ 60 h 76"/>
                <a:gd name="T48" fmla="*/ 2 w 60"/>
                <a:gd name="T49" fmla="*/ 66 h 76"/>
                <a:gd name="T50" fmla="*/ 2 w 60"/>
                <a:gd name="T51" fmla="*/ 70 h 76"/>
                <a:gd name="T52" fmla="*/ 2 w 60"/>
                <a:gd name="T53" fmla="*/ 74 h 76"/>
                <a:gd name="T54" fmla="*/ 4 w 60"/>
                <a:gd name="T55" fmla="*/ 74 h 76"/>
                <a:gd name="T56" fmla="*/ 6 w 60"/>
                <a:gd name="T57" fmla="*/ 76 h 76"/>
                <a:gd name="T58" fmla="*/ 12 w 60"/>
                <a:gd name="T59" fmla="*/ 74 h 76"/>
                <a:gd name="T60" fmla="*/ 20 w 60"/>
                <a:gd name="T61" fmla="*/ 72 h 76"/>
                <a:gd name="T62" fmla="*/ 26 w 60"/>
                <a:gd name="T63" fmla="*/ 68 h 76"/>
                <a:gd name="T64" fmla="*/ 32 w 60"/>
                <a:gd name="T65" fmla="*/ 64 h 76"/>
                <a:gd name="T66" fmla="*/ 36 w 60"/>
                <a:gd name="T67" fmla="*/ 62 h 76"/>
                <a:gd name="T68" fmla="*/ 44 w 60"/>
                <a:gd name="T69" fmla="*/ 64 h 76"/>
                <a:gd name="T70" fmla="*/ 50 w 60"/>
                <a:gd name="T71" fmla="*/ 62 h 76"/>
                <a:gd name="T72" fmla="*/ 54 w 60"/>
                <a:gd name="T73" fmla="*/ 62 h 76"/>
                <a:gd name="T74" fmla="*/ 58 w 60"/>
                <a:gd name="T75" fmla="*/ 60 h 76"/>
                <a:gd name="T76" fmla="*/ 60 w 60"/>
                <a:gd name="T77" fmla="*/ 56 h 76"/>
                <a:gd name="T78" fmla="*/ 60 w 60"/>
                <a:gd name="T79" fmla="*/ 48 h 76"/>
                <a:gd name="T80" fmla="*/ 60 w 60"/>
                <a:gd name="T81" fmla="*/ 40 h 76"/>
                <a:gd name="T82" fmla="*/ 58 w 60"/>
                <a:gd name="T83" fmla="*/ 32 h 76"/>
                <a:gd name="T84" fmla="*/ 54 w 60"/>
                <a:gd name="T85" fmla="*/ 24 h 76"/>
                <a:gd name="T86" fmla="*/ 48 w 60"/>
                <a:gd name="T87" fmla="*/ 24 h 76"/>
                <a:gd name="T88" fmla="*/ 42 w 60"/>
                <a:gd name="T89" fmla="*/ 24 h 76"/>
                <a:gd name="T90" fmla="*/ 38 w 60"/>
                <a:gd name="T91" fmla="*/ 24 h 76"/>
                <a:gd name="T92" fmla="*/ 38 w 60"/>
                <a:gd name="T93" fmla="*/ 22 h 76"/>
                <a:gd name="T94" fmla="*/ 36 w 60"/>
                <a:gd name="T95" fmla="*/ 16 h 76"/>
                <a:gd name="T96" fmla="*/ 38 w 60"/>
                <a:gd name="T97" fmla="*/ 8 h 76"/>
                <a:gd name="T98" fmla="*/ 40 w 60"/>
                <a:gd name="T99" fmla="*/ 4 h 76"/>
                <a:gd name="T100" fmla="*/ 34 w 60"/>
                <a:gd name="T101" fmla="*/ 0 h 76"/>
                <a:gd name="T102" fmla="*/ 32 w 60"/>
                <a:gd name="T10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76">
                  <a:moveTo>
                    <a:pt x="32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8" y="76"/>
                  </a:lnTo>
                  <a:lnTo>
                    <a:pt x="10" y="74"/>
                  </a:lnTo>
                  <a:lnTo>
                    <a:pt x="12" y="74"/>
                  </a:lnTo>
                  <a:lnTo>
                    <a:pt x="16" y="74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2" y="70"/>
                  </a:lnTo>
                  <a:lnTo>
                    <a:pt x="24" y="70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4" y="64"/>
                  </a:lnTo>
                  <a:lnTo>
                    <a:pt x="34" y="62"/>
                  </a:lnTo>
                  <a:lnTo>
                    <a:pt x="36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4" y="64"/>
                  </a:lnTo>
                  <a:lnTo>
                    <a:pt x="46" y="64"/>
                  </a:lnTo>
                  <a:lnTo>
                    <a:pt x="46" y="62"/>
                  </a:lnTo>
                  <a:lnTo>
                    <a:pt x="50" y="62"/>
                  </a:lnTo>
                  <a:lnTo>
                    <a:pt x="52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8" y="60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8" y="24"/>
                  </a:lnTo>
                  <a:lnTo>
                    <a:pt x="46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6" y="20"/>
                  </a:lnTo>
                  <a:lnTo>
                    <a:pt x="36" y="18"/>
                  </a:lnTo>
                  <a:lnTo>
                    <a:pt x="36" y="16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1" name="Freeform 269">
              <a:extLst>
                <a:ext uri="{FF2B5EF4-FFF2-40B4-BE49-F238E27FC236}">
                  <a16:creationId xmlns:a16="http://schemas.microsoft.com/office/drawing/2014/main" id="{511E1466-3497-4BF3-B85D-5B933CFE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013" y="2527710"/>
              <a:ext cx="30734" cy="20489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0 h 12"/>
                <a:gd name="T4" fmla="*/ 6 w 18"/>
                <a:gd name="T5" fmla="*/ 2 h 12"/>
                <a:gd name="T6" fmla="*/ 4 w 18"/>
                <a:gd name="T7" fmla="*/ 2 h 12"/>
                <a:gd name="T8" fmla="*/ 4 w 18"/>
                <a:gd name="T9" fmla="*/ 2 h 12"/>
                <a:gd name="T10" fmla="*/ 2 w 18"/>
                <a:gd name="T11" fmla="*/ 4 h 12"/>
                <a:gd name="T12" fmla="*/ 2 w 18"/>
                <a:gd name="T13" fmla="*/ 6 h 12"/>
                <a:gd name="T14" fmla="*/ 0 w 18"/>
                <a:gd name="T15" fmla="*/ 6 h 12"/>
                <a:gd name="T16" fmla="*/ 0 w 18"/>
                <a:gd name="T17" fmla="*/ 8 h 12"/>
                <a:gd name="T18" fmla="*/ 0 w 18"/>
                <a:gd name="T19" fmla="*/ 8 h 12"/>
                <a:gd name="T20" fmla="*/ 0 w 18"/>
                <a:gd name="T21" fmla="*/ 8 h 12"/>
                <a:gd name="T22" fmla="*/ 0 w 18"/>
                <a:gd name="T23" fmla="*/ 10 h 12"/>
                <a:gd name="T24" fmla="*/ 0 w 18"/>
                <a:gd name="T25" fmla="*/ 10 h 12"/>
                <a:gd name="T26" fmla="*/ 2 w 18"/>
                <a:gd name="T27" fmla="*/ 10 h 12"/>
                <a:gd name="T28" fmla="*/ 2 w 18"/>
                <a:gd name="T29" fmla="*/ 10 h 12"/>
                <a:gd name="T30" fmla="*/ 4 w 18"/>
                <a:gd name="T31" fmla="*/ 12 h 12"/>
                <a:gd name="T32" fmla="*/ 6 w 18"/>
                <a:gd name="T33" fmla="*/ 12 h 12"/>
                <a:gd name="T34" fmla="*/ 8 w 18"/>
                <a:gd name="T35" fmla="*/ 12 h 12"/>
                <a:gd name="T36" fmla="*/ 10 w 18"/>
                <a:gd name="T37" fmla="*/ 12 h 12"/>
                <a:gd name="T38" fmla="*/ 12 w 18"/>
                <a:gd name="T39" fmla="*/ 10 h 12"/>
                <a:gd name="T40" fmla="*/ 12 w 18"/>
                <a:gd name="T41" fmla="*/ 10 h 12"/>
                <a:gd name="T42" fmla="*/ 14 w 18"/>
                <a:gd name="T43" fmla="*/ 10 h 12"/>
                <a:gd name="T44" fmla="*/ 14 w 18"/>
                <a:gd name="T45" fmla="*/ 8 h 12"/>
                <a:gd name="T46" fmla="*/ 16 w 18"/>
                <a:gd name="T47" fmla="*/ 8 h 12"/>
                <a:gd name="T48" fmla="*/ 16 w 18"/>
                <a:gd name="T49" fmla="*/ 6 h 12"/>
                <a:gd name="T50" fmla="*/ 18 w 18"/>
                <a:gd name="T51" fmla="*/ 4 h 12"/>
                <a:gd name="T52" fmla="*/ 18 w 18"/>
                <a:gd name="T53" fmla="*/ 2 h 12"/>
                <a:gd name="T54" fmla="*/ 18 w 18"/>
                <a:gd name="T55" fmla="*/ 2 h 12"/>
                <a:gd name="T56" fmla="*/ 18 w 18"/>
                <a:gd name="T57" fmla="*/ 2 h 12"/>
                <a:gd name="T58" fmla="*/ 18 w 18"/>
                <a:gd name="T59" fmla="*/ 0 h 12"/>
                <a:gd name="T60" fmla="*/ 18 w 18"/>
                <a:gd name="T61" fmla="*/ 0 h 12"/>
                <a:gd name="T62" fmla="*/ 16 w 18"/>
                <a:gd name="T63" fmla="*/ 0 h 12"/>
                <a:gd name="T64" fmla="*/ 16 w 18"/>
                <a:gd name="T65" fmla="*/ 0 h 12"/>
                <a:gd name="T66" fmla="*/ 16 w 18"/>
                <a:gd name="T67" fmla="*/ 0 h 12"/>
                <a:gd name="T68" fmla="*/ 14 w 18"/>
                <a:gd name="T69" fmla="*/ 0 h 12"/>
                <a:gd name="T70" fmla="*/ 12 w 18"/>
                <a:gd name="T71" fmla="*/ 0 h 12"/>
                <a:gd name="T72" fmla="*/ 10 w 18"/>
                <a:gd name="T73" fmla="*/ 0 h 12"/>
                <a:gd name="T74" fmla="*/ 10 w 18"/>
                <a:gd name="T75" fmla="*/ 0 h 12"/>
                <a:gd name="T76" fmla="*/ 8 w 18"/>
                <a:gd name="T77" fmla="*/ 0 h 12"/>
                <a:gd name="T78" fmla="*/ 6 w 18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2" name="Freeform 270">
              <a:extLst>
                <a:ext uri="{FF2B5EF4-FFF2-40B4-BE49-F238E27FC236}">
                  <a16:creationId xmlns:a16="http://schemas.microsoft.com/office/drawing/2014/main" id="{D8D3FD73-D34C-407B-9ABE-66B8FD3D4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013" y="2527710"/>
              <a:ext cx="30734" cy="20489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0 h 12"/>
                <a:gd name="T4" fmla="*/ 6 w 18"/>
                <a:gd name="T5" fmla="*/ 2 h 12"/>
                <a:gd name="T6" fmla="*/ 4 w 18"/>
                <a:gd name="T7" fmla="*/ 2 h 12"/>
                <a:gd name="T8" fmla="*/ 4 w 18"/>
                <a:gd name="T9" fmla="*/ 2 h 12"/>
                <a:gd name="T10" fmla="*/ 2 w 18"/>
                <a:gd name="T11" fmla="*/ 4 h 12"/>
                <a:gd name="T12" fmla="*/ 2 w 18"/>
                <a:gd name="T13" fmla="*/ 6 h 12"/>
                <a:gd name="T14" fmla="*/ 0 w 18"/>
                <a:gd name="T15" fmla="*/ 6 h 12"/>
                <a:gd name="T16" fmla="*/ 0 w 18"/>
                <a:gd name="T17" fmla="*/ 8 h 12"/>
                <a:gd name="T18" fmla="*/ 0 w 18"/>
                <a:gd name="T19" fmla="*/ 8 h 12"/>
                <a:gd name="T20" fmla="*/ 0 w 18"/>
                <a:gd name="T21" fmla="*/ 8 h 12"/>
                <a:gd name="T22" fmla="*/ 0 w 18"/>
                <a:gd name="T23" fmla="*/ 10 h 12"/>
                <a:gd name="T24" fmla="*/ 0 w 18"/>
                <a:gd name="T25" fmla="*/ 10 h 12"/>
                <a:gd name="T26" fmla="*/ 2 w 18"/>
                <a:gd name="T27" fmla="*/ 10 h 12"/>
                <a:gd name="T28" fmla="*/ 2 w 18"/>
                <a:gd name="T29" fmla="*/ 10 h 12"/>
                <a:gd name="T30" fmla="*/ 4 w 18"/>
                <a:gd name="T31" fmla="*/ 12 h 12"/>
                <a:gd name="T32" fmla="*/ 6 w 18"/>
                <a:gd name="T33" fmla="*/ 12 h 12"/>
                <a:gd name="T34" fmla="*/ 8 w 18"/>
                <a:gd name="T35" fmla="*/ 12 h 12"/>
                <a:gd name="T36" fmla="*/ 10 w 18"/>
                <a:gd name="T37" fmla="*/ 12 h 12"/>
                <a:gd name="T38" fmla="*/ 12 w 18"/>
                <a:gd name="T39" fmla="*/ 10 h 12"/>
                <a:gd name="T40" fmla="*/ 12 w 18"/>
                <a:gd name="T41" fmla="*/ 10 h 12"/>
                <a:gd name="T42" fmla="*/ 14 w 18"/>
                <a:gd name="T43" fmla="*/ 10 h 12"/>
                <a:gd name="T44" fmla="*/ 14 w 18"/>
                <a:gd name="T45" fmla="*/ 8 h 12"/>
                <a:gd name="T46" fmla="*/ 16 w 18"/>
                <a:gd name="T47" fmla="*/ 8 h 12"/>
                <a:gd name="T48" fmla="*/ 16 w 18"/>
                <a:gd name="T49" fmla="*/ 6 h 12"/>
                <a:gd name="T50" fmla="*/ 18 w 18"/>
                <a:gd name="T51" fmla="*/ 4 h 12"/>
                <a:gd name="T52" fmla="*/ 18 w 18"/>
                <a:gd name="T53" fmla="*/ 2 h 12"/>
                <a:gd name="T54" fmla="*/ 18 w 18"/>
                <a:gd name="T55" fmla="*/ 2 h 12"/>
                <a:gd name="T56" fmla="*/ 18 w 18"/>
                <a:gd name="T57" fmla="*/ 2 h 12"/>
                <a:gd name="T58" fmla="*/ 18 w 18"/>
                <a:gd name="T59" fmla="*/ 0 h 12"/>
                <a:gd name="T60" fmla="*/ 18 w 18"/>
                <a:gd name="T61" fmla="*/ 0 h 12"/>
                <a:gd name="T62" fmla="*/ 16 w 18"/>
                <a:gd name="T63" fmla="*/ 0 h 12"/>
                <a:gd name="T64" fmla="*/ 16 w 18"/>
                <a:gd name="T65" fmla="*/ 0 h 12"/>
                <a:gd name="T66" fmla="*/ 16 w 18"/>
                <a:gd name="T67" fmla="*/ 0 h 12"/>
                <a:gd name="T68" fmla="*/ 14 w 18"/>
                <a:gd name="T69" fmla="*/ 0 h 12"/>
                <a:gd name="T70" fmla="*/ 12 w 18"/>
                <a:gd name="T71" fmla="*/ 0 h 12"/>
                <a:gd name="T72" fmla="*/ 10 w 18"/>
                <a:gd name="T73" fmla="*/ 0 h 12"/>
                <a:gd name="T74" fmla="*/ 10 w 18"/>
                <a:gd name="T75" fmla="*/ 0 h 12"/>
                <a:gd name="T76" fmla="*/ 8 w 18"/>
                <a:gd name="T77" fmla="*/ 0 h 12"/>
                <a:gd name="T78" fmla="*/ 6 w 18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3" name="Freeform 271">
              <a:extLst>
                <a:ext uri="{FF2B5EF4-FFF2-40B4-BE49-F238E27FC236}">
                  <a16:creationId xmlns:a16="http://schemas.microsoft.com/office/drawing/2014/main" id="{AE8F8349-90CC-4326-B319-306A8F51F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823" y="2503806"/>
              <a:ext cx="27319" cy="58054"/>
            </a:xfrm>
            <a:custGeom>
              <a:avLst/>
              <a:gdLst>
                <a:gd name="T0" fmla="*/ 2 w 16"/>
                <a:gd name="T1" fmla="*/ 2 h 34"/>
                <a:gd name="T2" fmla="*/ 2 w 16"/>
                <a:gd name="T3" fmla="*/ 2 h 34"/>
                <a:gd name="T4" fmla="*/ 2 w 16"/>
                <a:gd name="T5" fmla="*/ 2 h 34"/>
                <a:gd name="T6" fmla="*/ 0 w 16"/>
                <a:gd name="T7" fmla="*/ 2 h 34"/>
                <a:gd name="T8" fmla="*/ 0 w 16"/>
                <a:gd name="T9" fmla="*/ 4 h 34"/>
                <a:gd name="T10" fmla="*/ 0 w 16"/>
                <a:gd name="T11" fmla="*/ 4 h 34"/>
                <a:gd name="T12" fmla="*/ 0 w 16"/>
                <a:gd name="T13" fmla="*/ 6 h 34"/>
                <a:gd name="T14" fmla="*/ 0 w 16"/>
                <a:gd name="T15" fmla="*/ 8 h 34"/>
                <a:gd name="T16" fmla="*/ 0 w 16"/>
                <a:gd name="T17" fmla="*/ 10 h 34"/>
                <a:gd name="T18" fmla="*/ 2 w 16"/>
                <a:gd name="T19" fmla="*/ 12 h 34"/>
                <a:gd name="T20" fmla="*/ 2 w 16"/>
                <a:gd name="T21" fmla="*/ 14 h 34"/>
                <a:gd name="T22" fmla="*/ 4 w 16"/>
                <a:gd name="T23" fmla="*/ 14 h 34"/>
                <a:gd name="T24" fmla="*/ 4 w 16"/>
                <a:gd name="T25" fmla="*/ 16 h 34"/>
                <a:gd name="T26" fmla="*/ 4 w 16"/>
                <a:gd name="T27" fmla="*/ 16 h 34"/>
                <a:gd name="T28" fmla="*/ 6 w 16"/>
                <a:gd name="T29" fmla="*/ 16 h 34"/>
                <a:gd name="T30" fmla="*/ 8 w 16"/>
                <a:gd name="T31" fmla="*/ 16 h 34"/>
                <a:gd name="T32" fmla="*/ 10 w 16"/>
                <a:gd name="T33" fmla="*/ 16 h 34"/>
                <a:gd name="T34" fmla="*/ 10 w 16"/>
                <a:gd name="T35" fmla="*/ 18 h 34"/>
                <a:gd name="T36" fmla="*/ 10 w 16"/>
                <a:gd name="T37" fmla="*/ 18 h 34"/>
                <a:gd name="T38" fmla="*/ 12 w 16"/>
                <a:gd name="T39" fmla="*/ 18 h 34"/>
                <a:gd name="T40" fmla="*/ 12 w 16"/>
                <a:gd name="T41" fmla="*/ 20 h 34"/>
                <a:gd name="T42" fmla="*/ 12 w 16"/>
                <a:gd name="T43" fmla="*/ 22 h 34"/>
                <a:gd name="T44" fmla="*/ 12 w 16"/>
                <a:gd name="T45" fmla="*/ 24 h 34"/>
                <a:gd name="T46" fmla="*/ 12 w 16"/>
                <a:gd name="T47" fmla="*/ 26 h 34"/>
                <a:gd name="T48" fmla="*/ 12 w 16"/>
                <a:gd name="T49" fmla="*/ 28 h 34"/>
                <a:gd name="T50" fmla="*/ 12 w 16"/>
                <a:gd name="T51" fmla="*/ 30 h 34"/>
                <a:gd name="T52" fmla="*/ 12 w 16"/>
                <a:gd name="T53" fmla="*/ 32 h 34"/>
                <a:gd name="T54" fmla="*/ 12 w 16"/>
                <a:gd name="T55" fmla="*/ 32 h 34"/>
                <a:gd name="T56" fmla="*/ 12 w 16"/>
                <a:gd name="T57" fmla="*/ 32 h 34"/>
                <a:gd name="T58" fmla="*/ 12 w 16"/>
                <a:gd name="T59" fmla="*/ 34 h 34"/>
                <a:gd name="T60" fmla="*/ 12 w 16"/>
                <a:gd name="T61" fmla="*/ 34 h 34"/>
                <a:gd name="T62" fmla="*/ 14 w 16"/>
                <a:gd name="T63" fmla="*/ 34 h 34"/>
                <a:gd name="T64" fmla="*/ 14 w 16"/>
                <a:gd name="T65" fmla="*/ 32 h 34"/>
                <a:gd name="T66" fmla="*/ 14 w 16"/>
                <a:gd name="T67" fmla="*/ 32 h 34"/>
                <a:gd name="T68" fmla="*/ 14 w 16"/>
                <a:gd name="T69" fmla="*/ 32 h 34"/>
                <a:gd name="T70" fmla="*/ 16 w 16"/>
                <a:gd name="T71" fmla="*/ 30 h 34"/>
                <a:gd name="T72" fmla="*/ 16 w 16"/>
                <a:gd name="T73" fmla="*/ 30 h 34"/>
                <a:gd name="T74" fmla="*/ 16 w 16"/>
                <a:gd name="T75" fmla="*/ 26 h 34"/>
                <a:gd name="T76" fmla="*/ 16 w 16"/>
                <a:gd name="T77" fmla="*/ 26 h 34"/>
                <a:gd name="T78" fmla="*/ 16 w 16"/>
                <a:gd name="T79" fmla="*/ 22 h 34"/>
                <a:gd name="T80" fmla="*/ 16 w 16"/>
                <a:gd name="T81" fmla="*/ 20 h 34"/>
                <a:gd name="T82" fmla="*/ 16 w 16"/>
                <a:gd name="T83" fmla="*/ 18 h 34"/>
                <a:gd name="T84" fmla="*/ 16 w 16"/>
                <a:gd name="T85" fmla="*/ 12 h 34"/>
                <a:gd name="T86" fmla="*/ 16 w 16"/>
                <a:gd name="T87" fmla="*/ 10 h 34"/>
                <a:gd name="T88" fmla="*/ 16 w 16"/>
                <a:gd name="T89" fmla="*/ 6 h 34"/>
                <a:gd name="T90" fmla="*/ 16 w 16"/>
                <a:gd name="T91" fmla="*/ 4 h 34"/>
                <a:gd name="T92" fmla="*/ 16 w 16"/>
                <a:gd name="T93" fmla="*/ 4 h 34"/>
                <a:gd name="T94" fmla="*/ 16 w 16"/>
                <a:gd name="T95" fmla="*/ 2 h 34"/>
                <a:gd name="T96" fmla="*/ 16 w 16"/>
                <a:gd name="T97" fmla="*/ 2 h 34"/>
                <a:gd name="T98" fmla="*/ 16 w 16"/>
                <a:gd name="T99" fmla="*/ 2 h 34"/>
                <a:gd name="T100" fmla="*/ 14 w 16"/>
                <a:gd name="T101" fmla="*/ 0 h 34"/>
                <a:gd name="T102" fmla="*/ 14 w 16"/>
                <a:gd name="T103" fmla="*/ 0 h 34"/>
                <a:gd name="T104" fmla="*/ 12 w 16"/>
                <a:gd name="T105" fmla="*/ 0 h 34"/>
                <a:gd name="T106" fmla="*/ 10 w 16"/>
                <a:gd name="T107" fmla="*/ 0 h 34"/>
                <a:gd name="T108" fmla="*/ 8 w 16"/>
                <a:gd name="T109" fmla="*/ 0 h 34"/>
                <a:gd name="T110" fmla="*/ 6 w 16"/>
                <a:gd name="T111" fmla="*/ 0 h 34"/>
                <a:gd name="T112" fmla="*/ 4 w 16"/>
                <a:gd name="T113" fmla="*/ 0 h 34"/>
                <a:gd name="T114" fmla="*/ 2 w 16"/>
                <a:gd name="T115" fmla="*/ 0 h 34"/>
                <a:gd name="T116" fmla="*/ 2 w 16"/>
                <a:gd name="T117" fmla="*/ 0 h 34"/>
                <a:gd name="T118" fmla="*/ 2 w 16"/>
                <a:gd name="T11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" h="34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4" name="Freeform 272">
              <a:extLst>
                <a:ext uri="{FF2B5EF4-FFF2-40B4-BE49-F238E27FC236}">
                  <a16:creationId xmlns:a16="http://schemas.microsoft.com/office/drawing/2014/main" id="{56F90EC2-A83D-4101-AEAA-B9CCF3D95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823" y="2503806"/>
              <a:ext cx="27319" cy="58054"/>
            </a:xfrm>
            <a:custGeom>
              <a:avLst/>
              <a:gdLst>
                <a:gd name="T0" fmla="*/ 2 w 16"/>
                <a:gd name="T1" fmla="*/ 2 h 34"/>
                <a:gd name="T2" fmla="*/ 2 w 16"/>
                <a:gd name="T3" fmla="*/ 2 h 34"/>
                <a:gd name="T4" fmla="*/ 2 w 16"/>
                <a:gd name="T5" fmla="*/ 2 h 34"/>
                <a:gd name="T6" fmla="*/ 0 w 16"/>
                <a:gd name="T7" fmla="*/ 2 h 34"/>
                <a:gd name="T8" fmla="*/ 0 w 16"/>
                <a:gd name="T9" fmla="*/ 4 h 34"/>
                <a:gd name="T10" fmla="*/ 0 w 16"/>
                <a:gd name="T11" fmla="*/ 4 h 34"/>
                <a:gd name="T12" fmla="*/ 0 w 16"/>
                <a:gd name="T13" fmla="*/ 6 h 34"/>
                <a:gd name="T14" fmla="*/ 0 w 16"/>
                <a:gd name="T15" fmla="*/ 8 h 34"/>
                <a:gd name="T16" fmla="*/ 0 w 16"/>
                <a:gd name="T17" fmla="*/ 10 h 34"/>
                <a:gd name="T18" fmla="*/ 2 w 16"/>
                <a:gd name="T19" fmla="*/ 12 h 34"/>
                <a:gd name="T20" fmla="*/ 2 w 16"/>
                <a:gd name="T21" fmla="*/ 14 h 34"/>
                <a:gd name="T22" fmla="*/ 4 w 16"/>
                <a:gd name="T23" fmla="*/ 14 h 34"/>
                <a:gd name="T24" fmla="*/ 4 w 16"/>
                <a:gd name="T25" fmla="*/ 16 h 34"/>
                <a:gd name="T26" fmla="*/ 4 w 16"/>
                <a:gd name="T27" fmla="*/ 16 h 34"/>
                <a:gd name="T28" fmla="*/ 6 w 16"/>
                <a:gd name="T29" fmla="*/ 16 h 34"/>
                <a:gd name="T30" fmla="*/ 8 w 16"/>
                <a:gd name="T31" fmla="*/ 16 h 34"/>
                <a:gd name="T32" fmla="*/ 10 w 16"/>
                <a:gd name="T33" fmla="*/ 16 h 34"/>
                <a:gd name="T34" fmla="*/ 10 w 16"/>
                <a:gd name="T35" fmla="*/ 18 h 34"/>
                <a:gd name="T36" fmla="*/ 10 w 16"/>
                <a:gd name="T37" fmla="*/ 18 h 34"/>
                <a:gd name="T38" fmla="*/ 12 w 16"/>
                <a:gd name="T39" fmla="*/ 18 h 34"/>
                <a:gd name="T40" fmla="*/ 12 w 16"/>
                <a:gd name="T41" fmla="*/ 20 h 34"/>
                <a:gd name="T42" fmla="*/ 12 w 16"/>
                <a:gd name="T43" fmla="*/ 22 h 34"/>
                <a:gd name="T44" fmla="*/ 12 w 16"/>
                <a:gd name="T45" fmla="*/ 24 h 34"/>
                <a:gd name="T46" fmla="*/ 12 w 16"/>
                <a:gd name="T47" fmla="*/ 26 h 34"/>
                <a:gd name="T48" fmla="*/ 12 w 16"/>
                <a:gd name="T49" fmla="*/ 28 h 34"/>
                <a:gd name="T50" fmla="*/ 12 w 16"/>
                <a:gd name="T51" fmla="*/ 30 h 34"/>
                <a:gd name="T52" fmla="*/ 12 w 16"/>
                <a:gd name="T53" fmla="*/ 32 h 34"/>
                <a:gd name="T54" fmla="*/ 12 w 16"/>
                <a:gd name="T55" fmla="*/ 32 h 34"/>
                <a:gd name="T56" fmla="*/ 12 w 16"/>
                <a:gd name="T57" fmla="*/ 32 h 34"/>
                <a:gd name="T58" fmla="*/ 12 w 16"/>
                <a:gd name="T59" fmla="*/ 34 h 34"/>
                <a:gd name="T60" fmla="*/ 12 w 16"/>
                <a:gd name="T61" fmla="*/ 34 h 34"/>
                <a:gd name="T62" fmla="*/ 14 w 16"/>
                <a:gd name="T63" fmla="*/ 34 h 34"/>
                <a:gd name="T64" fmla="*/ 14 w 16"/>
                <a:gd name="T65" fmla="*/ 32 h 34"/>
                <a:gd name="T66" fmla="*/ 14 w 16"/>
                <a:gd name="T67" fmla="*/ 32 h 34"/>
                <a:gd name="T68" fmla="*/ 14 w 16"/>
                <a:gd name="T69" fmla="*/ 32 h 34"/>
                <a:gd name="T70" fmla="*/ 16 w 16"/>
                <a:gd name="T71" fmla="*/ 30 h 34"/>
                <a:gd name="T72" fmla="*/ 16 w 16"/>
                <a:gd name="T73" fmla="*/ 30 h 34"/>
                <a:gd name="T74" fmla="*/ 16 w 16"/>
                <a:gd name="T75" fmla="*/ 26 h 34"/>
                <a:gd name="T76" fmla="*/ 16 w 16"/>
                <a:gd name="T77" fmla="*/ 26 h 34"/>
                <a:gd name="T78" fmla="*/ 16 w 16"/>
                <a:gd name="T79" fmla="*/ 22 h 34"/>
                <a:gd name="T80" fmla="*/ 16 w 16"/>
                <a:gd name="T81" fmla="*/ 20 h 34"/>
                <a:gd name="T82" fmla="*/ 16 w 16"/>
                <a:gd name="T83" fmla="*/ 18 h 34"/>
                <a:gd name="T84" fmla="*/ 16 w 16"/>
                <a:gd name="T85" fmla="*/ 12 h 34"/>
                <a:gd name="T86" fmla="*/ 16 w 16"/>
                <a:gd name="T87" fmla="*/ 10 h 34"/>
                <a:gd name="T88" fmla="*/ 16 w 16"/>
                <a:gd name="T89" fmla="*/ 6 h 34"/>
                <a:gd name="T90" fmla="*/ 16 w 16"/>
                <a:gd name="T91" fmla="*/ 4 h 34"/>
                <a:gd name="T92" fmla="*/ 16 w 16"/>
                <a:gd name="T93" fmla="*/ 4 h 34"/>
                <a:gd name="T94" fmla="*/ 16 w 16"/>
                <a:gd name="T95" fmla="*/ 2 h 34"/>
                <a:gd name="T96" fmla="*/ 16 w 16"/>
                <a:gd name="T97" fmla="*/ 2 h 34"/>
                <a:gd name="T98" fmla="*/ 16 w 16"/>
                <a:gd name="T99" fmla="*/ 2 h 34"/>
                <a:gd name="T100" fmla="*/ 14 w 16"/>
                <a:gd name="T101" fmla="*/ 0 h 34"/>
                <a:gd name="T102" fmla="*/ 14 w 16"/>
                <a:gd name="T103" fmla="*/ 0 h 34"/>
                <a:gd name="T104" fmla="*/ 12 w 16"/>
                <a:gd name="T105" fmla="*/ 0 h 34"/>
                <a:gd name="T106" fmla="*/ 10 w 16"/>
                <a:gd name="T107" fmla="*/ 0 h 34"/>
                <a:gd name="T108" fmla="*/ 8 w 16"/>
                <a:gd name="T109" fmla="*/ 0 h 34"/>
                <a:gd name="T110" fmla="*/ 6 w 16"/>
                <a:gd name="T111" fmla="*/ 0 h 34"/>
                <a:gd name="T112" fmla="*/ 4 w 16"/>
                <a:gd name="T113" fmla="*/ 0 h 34"/>
                <a:gd name="T114" fmla="*/ 2 w 16"/>
                <a:gd name="T115" fmla="*/ 0 h 34"/>
                <a:gd name="T116" fmla="*/ 2 w 16"/>
                <a:gd name="T117" fmla="*/ 0 h 34"/>
                <a:gd name="T118" fmla="*/ 2 w 16"/>
                <a:gd name="T11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" h="34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4" y="34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5" name="Freeform 273">
              <a:extLst>
                <a:ext uri="{FF2B5EF4-FFF2-40B4-BE49-F238E27FC236}">
                  <a16:creationId xmlns:a16="http://schemas.microsoft.com/office/drawing/2014/main" id="{EB3337E5-2CD1-45E7-99DE-A0242C5DC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216" y="2507220"/>
              <a:ext cx="17074" cy="20489"/>
            </a:xfrm>
            <a:custGeom>
              <a:avLst/>
              <a:gdLst>
                <a:gd name="T0" fmla="*/ 0 w 10"/>
                <a:gd name="T1" fmla="*/ 4 h 12"/>
                <a:gd name="T2" fmla="*/ 0 w 10"/>
                <a:gd name="T3" fmla="*/ 4 h 12"/>
                <a:gd name="T4" fmla="*/ 0 w 10"/>
                <a:gd name="T5" fmla="*/ 4 h 12"/>
                <a:gd name="T6" fmla="*/ 0 w 10"/>
                <a:gd name="T7" fmla="*/ 4 h 12"/>
                <a:gd name="T8" fmla="*/ 0 w 10"/>
                <a:gd name="T9" fmla="*/ 6 h 12"/>
                <a:gd name="T10" fmla="*/ 2 w 10"/>
                <a:gd name="T11" fmla="*/ 6 h 12"/>
                <a:gd name="T12" fmla="*/ 2 w 10"/>
                <a:gd name="T13" fmla="*/ 8 h 12"/>
                <a:gd name="T14" fmla="*/ 4 w 10"/>
                <a:gd name="T15" fmla="*/ 10 h 12"/>
                <a:gd name="T16" fmla="*/ 4 w 10"/>
                <a:gd name="T17" fmla="*/ 10 h 12"/>
                <a:gd name="T18" fmla="*/ 6 w 10"/>
                <a:gd name="T19" fmla="*/ 10 h 12"/>
                <a:gd name="T20" fmla="*/ 6 w 10"/>
                <a:gd name="T21" fmla="*/ 12 h 12"/>
                <a:gd name="T22" fmla="*/ 6 w 10"/>
                <a:gd name="T23" fmla="*/ 12 h 12"/>
                <a:gd name="T24" fmla="*/ 6 w 10"/>
                <a:gd name="T25" fmla="*/ 10 h 12"/>
                <a:gd name="T26" fmla="*/ 8 w 10"/>
                <a:gd name="T27" fmla="*/ 10 h 12"/>
                <a:gd name="T28" fmla="*/ 8 w 10"/>
                <a:gd name="T29" fmla="*/ 10 h 12"/>
                <a:gd name="T30" fmla="*/ 10 w 10"/>
                <a:gd name="T31" fmla="*/ 8 h 12"/>
                <a:gd name="T32" fmla="*/ 10 w 10"/>
                <a:gd name="T33" fmla="*/ 6 h 12"/>
                <a:gd name="T34" fmla="*/ 10 w 10"/>
                <a:gd name="T35" fmla="*/ 6 h 12"/>
                <a:gd name="T36" fmla="*/ 10 w 10"/>
                <a:gd name="T37" fmla="*/ 4 h 12"/>
                <a:gd name="T38" fmla="*/ 10 w 10"/>
                <a:gd name="T39" fmla="*/ 2 h 12"/>
                <a:gd name="T40" fmla="*/ 10 w 10"/>
                <a:gd name="T41" fmla="*/ 2 h 12"/>
                <a:gd name="T42" fmla="*/ 10 w 10"/>
                <a:gd name="T43" fmla="*/ 2 h 12"/>
                <a:gd name="T44" fmla="*/ 10 w 10"/>
                <a:gd name="T45" fmla="*/ 2 h 12"/>
                <a:gd name="T46" fmla="*/ 10 w 10"/>
                <a:gd name="T47" fmla="*/ 0 h 12"/>
                <a:gd name="T48" fmla="*/ 10 w 10"/>
                <a:gd name="T49" fmla="*/ 0 h 12"/>
                <a:gd name="T50" fmla="*/ 10 w 10"/>
                <a:gd name="T51" fmla="*/ 0 h 12"/>
                <a:gd name="T52" fmla="*/ 8 w 10"/>
                <a:gd name="T53" fmla="*/ 0 h 12"/>
                <a:gd name="T54" fmla="*/ 6 w 10"/>
                <a:gd name="T55" fmla="*/ 0 h 12"/>
                <a:gd name="T56" fmla="*/ 6 w 10"/>
                <a:gd name="T57" fmla="*/ 0 h 12"/>
                <a:gd name="T58" fmla="*/ 4 w 10"/>
                <a:gd name="T59" fmla="*/ 0 h 12"/>
                <a:gd name="T60" fmla="*/ 2 w 10"/>
                <a:gd name="T61" fmla="*/ 2 h 12"/>
                <a:gd name="T62" fmla="*/ 2 w 10"/>
                <a:gd name="T63" fmla="*/ 2 h 12"/>
                <a:gd name="T64" fmla="*/ 0 w 10"/>
                <a:gd name="T65" fmla="*/ 2 h 12"/>
                <a:gd name="T66" fmla="*/ 0 w 10"/>
                <a:gd name="T67" fmla="*/ 4 h 12"/>
                <a:gd name="T68" fmla="*/ 0 w 10"/>
                <a:gd name="T6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6" name="Freeform 274">
              <a:extLst>
                <a:ext uri="{FF2B5EF4-FFF2-40B4-BE49-F238E27FC236}">
                  <a16:creationId xmlns:a16="http://schemas.microsoft.com/office/drawing/2014/main" id="{54D4BADC-2FB4-4CBA-885D-48B7B2754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216" y="2507220"/>
              <a:ext cx="17074" cy="20489"/>
            </a:xfrm>
            <a:custGeom>
              <a:avLst/>
              <a:gdLst>
                <a:gd name="T0" fmla="*/ 0 w 10"/>
                <a:gd name="T1" fmla="*/ 4 h 12"/>
                <a:gd name="T2" fmla="*/ 0 w 10"/>
                <a:gd name="T3" fmla="*/ 4 h 12"/>
                <a:gd name="T4" fmla="*/ 0 w 10"/>
                <a:gd name="T5" fmla="*/ 4 h 12"/>
                <a:gd name="T6" fmla="*/ 0 w 10"/>
                <a:gd name="T7" fmla="*/ 4 h 12"/>
                <a:gd name="T8" fmla="*/ 0 w 10"/>
                <a:gd name="T9" fmla="*/ 6 h 12"/>
                <a:gd name="T10" fmla="*/ 2 w 10"/>
                <a:gd name="T11" fmla="*/ 6 h 12"/>
                <a:gd name="T12" fmla="*/ 2 w 10"/>
                <a:gd name="T13" fmla="*/ 8 h 12"/>
                <a:gd name="T14" fmla="*/ 4 w 10"/>
                <a:gd name="T15" fmla="*/ 10 h 12"/>
                <a:gd name="T16" fmla="*/ 4 w 10"/>
                <a:gd name="T17" fmla="*/ 10 h 12"/>
                <a:gd name="T18" fmla="*/ 6 w 10"/>
                <a:gd name="T19" fmla="*/ 10 h 12"/>
                <a:gd name="T20" fmla="*/ 6 w 10"/>
                <a:gd name="T21" fmla="*/ 12 h 12"/>
                <a:gd name="T22" fmla="*/ 6 w 10"/>
                <a:gd name="T23" fmla="*/ 12 h 12"/>
                <a:gd name="T24" fmla="*/ 6 w 10"/>
                <a:gd name="T25" fmla="*/ 10 h 12"/>
                <a:gd name="T26" fmla="*/ 8 w 10"/>
                <a:gd name="T27" fmla="*/ 10 h 12"/>
                <a:gd name="T28" fmla="*/ 8 w 10"/>
                <a:gd name="T29" fmla="*/ 10 h 12"/>
                <a:gd name="T30" fmla="*/ 10 w 10"/>
                <a:gd name="T31" fmla="*/ 8 h 12"/>
                <a:gd name="T32" fmla="*/ 10 w 10"/>
                <a:gd name="T33" fmla="*/ 6 h 12"/>
                <a:gd name="T34" fmla="*/ 10 w 10"/>
                <a:gd name="T35" fmla="*/ 6 h 12"/>
                <a:gd name="T36" fmla="*/ 10 w 10"/>
                <a:gd name="T37" fmla="*/ 4 h 12"/>
                <a:gd name="T38" fmla="*/ 10 w 10"/>
                <a:gd name="T39" fmla="*/ 2 h 12"/>
                <a:gd name="T40" fmla="*/ 10 w 10"/>
                <a:gd name="T41" fmla="*/ 2 h 12"/>
                <a:gd name="T42" fmla="*/ 10 w 10"/>
                <a:gd name="T43" fmla="*/ 2 h 12"/>
                <a:gd name="T44" fmla="*/ 10 w 10"/>
                <a:gd name="T45" fmla="*/ 2 h 12"/>
                <a:gd name="T46" fmla="*/ 10 w 10"/>
                <a:gd name="T47" fmla="*/ 0 h 12"/>
                <a:gd name="T48" fmla="*/ 10 w 10"/>
                <a:gd name="T49" fmla="*/ 0 h 12"/>
                <a:gd name="T50" fmla="*/ 10 w 10"/>
                <a:gd name="T51" fmla="*/ 0 h 12"/>
                <a:gd name="T52" fmla="*/ 8 w 10"/>
                <a:gd name="T53" fmla="*/ 0 h 12"/>
                <a:gd name="T54" fmla="*/ 6 w 10"/>
                <a:gd name="T55" fmla="*/ 0 h 12"/>
                <a:gd name="T56" fmla="*/ 6 w 10"/>
                <a:gd name="T57" fmla="*/ 0 h 12"/>
                <a:gd name="T58" fmla="*/ 4 w 10"/>
                <a:gd name="T59" fmla="*/ 0 h 12"/>
                <a:gd name="T60" fmla="*/ 2 w 10"/>
                <a:gd name="T61" fmla="*/ 2 h 12"/>
                <a:gd name="T62" fmla="*/ 2 w 10"/>
                <a:gd name="T63" fmla="*/ 2 h 12"/>
                <a:gd name="T64" fmla="*/ 0 w 10"/>
                <a:gd name="T65" fmla="*/ 2 h 12"/>
                <a:gd name="T66" fmla="*/ 0 w 10"/>
                <a:gd name="T67" fmla="*/ 4 h 12"/>
                <a:gd name="T68" fmla="*/ 0 w 10"/>
                <a:gd name="T6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7" name="Line 275">
              <a:extLst>
                <a:ext uri="{FF2B5EF4-FFF2-40B4-BE49-F238E27FC236}">
                  <a16:creationId xmlns:a16="http://schemas.microsoft.com/office/drawing/2014/main" id="{C9BDEAB2-0305-4A33-9BDF-01E97D8923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428" y="2517464"/>
              <a:ext cx="3415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8" name="Line 276">
              <a:extLst>
                <a:ext uri="{FF2B5EF4-FFF2-40B4-BE49-F238E27FC236}">
                  <a16:creationId xmlns:a16="http://schemas.microsoft.com/office/drawing/2014/main" id="{1AAD8F98-CCBF-418F-A8E3-92DCD253C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428" y="2517464"/>
              <a:ext cx="3415" cy="0"/>
            </a:xfrm>
            <a:prstGeom prst="line">
              <a:avLst/>
            </a:pr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9" name="Freeform 277">
              <a:extLst>
                <a:ext uri="{FF2B5EF4-FFF2-40B4-BE49-F238E27FC236}">
                  <a16:creationId xmlns:a16="http://schemas.microsoft.com/office/drawing/2014/main" id="{0543A33C-3210-4A66-B609-0FC91483D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121" y="2442337"/>
              <a:ext cx="611265" cy="529307"/>
            </a:xfrm>
            <a:custGeom>
              <a:avLst/>
              <a:gdLst>
                <a:gd name="T0" fmla="*/ 310 w 358"/>
                <a:gd name="T1" fmla="*/ 44 h 310"/>
                <a:gd name="T2" fmla="*/ 290 w 358"/>
                <a:gd name="T3" fmla="*/ 30 h 310"/>
                <a:gd name="T4" fmla="*/ 270 w 358"/>
                <a:gd name="T5" fmla="*/ 50 h 310"/>
                <a:gd name="T6" fmla="*/ 260 w 358"/>
                <a:gd name="T7" fmla="*/ 66 h 310"/>
                <a:gd name="T8" fmla="*/ 216 w 358"/>
                <a:gd name="T9" fmla="*/ 66 h 310"/>
                <a:gd name="T10" fmla="*/ 198 w 358"/>
                <a:gd name="T11" fmla="*/ 80 h 310"/>
                <a:gd name="T12" fmla="*/ 174 w 358"/>
                <a:gd name="T13" fmla="*/ 86 h 310"/>
                <a:gd name="T14" fmla="*/ 158 w 358"/>
                <a:gd name="T15" fmla="*/ 88 h 310"/>
                <a:gd name="T16" fmla="*/ 154 w 358"/>
                <a:gd name="T17" fmla="*/ 100 h 310"/>
                <a:gd name="T18" fmla="*/ 146 w 358"/>
                <a:gd name="T19" fmla="*/ 110 h 310"/>
                <a:gd name="T20" fmla="*/ 138 w 358"/>
                <a:gd name="T21" fmla="*/ 120 h 310"/>
                <a:gd name="T22" fmla="*/ 130 w 358"/>
                <a:gd name="T23" fmla="*/ 132 h 310"/>
                <a:gd name="T24" fmla="*/ 120 w 358"/>
                <a:gd name="T25" fmla="*/ 142 h 310"/>
                <a:gd name="T26" fmla="*/ 114 w 358"/>
                <a:gd name="T27" fmla="*/ 166 h 310"/>
                <a:gd name="T28" fmla="*/ 122 w 358"/>
                <a:gd name="T29" fmla="*/ 176 h 310"/>
                <a:gd name="T30" fmla="*/ 110 w 358"/>
                <a:gd name="T31" fmla="*/ 178 h 310"/>
                <a:gd name="T32" fmla="*/ 100 w 358"/>
                <a:gd name="T33" fmla="*/ 184 h 310"/>
                <a:gd name="T34" fmla="*/ 104 w 358"/>
                <a:gd name="T35" fmla="*/ 230 h 310"/>
                <a:gd name="T36" fmla="*/ 116 w 358"/>
                <a:gd name="T37" fmla="*/ 262 h 310"/>
                <a:gd name="T38" fmla="*/ 104 w 358"/>
                <a:gd name="T39" fmla="*/ 270 h 310"/>
                <a:gd name="T40" fmla="*/ 94 w 358"/>
                <a:gd name="T41" fmla="*/ 296 h 310"/>
                <a:gd name="T42" fmla="*/ 72 w 358"/>
                <a:gd name="T43" fmla="*/ 294 h 310"/>
                <a:gd name="T44" fmla="*/ 44 w 358"/>
                <a:gd name="T45" fmla="*/ 306 h 310"/>
                <a:gd name="T46" fmla="*/ 20 w 358"/>
                <a:gd name="T47" fmla="*/ 308 h 310"/>
                <a:gd name="T48" fmla="*/ 18 w 358"/>
                <a:gd name="T49" fmla="*/ 290 h 310"/>
                <a:gd name="T50" fmla="*/ 14 w 358"/>
                <a:gd name="T51" fmla="*/ 274 h 310"/>
                <a:gd name="T52" fmla="*/ 12 w 358"/>
                <a:gd name="T53" fmla="*/ 260 h 310"/>
                <a:gd name="T54" fmla="*/ 0 w 358"/>
                <a:gd name="T55" fmla="*/ 246 h 310"/>
                <a:gd name="T56" fmla="*/ 6 w 358"/>
                <a:gd name="T57" fmla="*/ 220 h 310"/>
                <a:gd name="T58" fmla="*/ 18 w 358"/>
                <a:gd name="T59" fmla="*/ 210 h 310"/>
                <a:gd name="T60" fmla="*/ 40 w 358"/>
                <a:gd name="T61" fmla="*/ 204 h 310"/>
                <a:gd name="T62" fmla="*/ 52 w 358"/>
                <a:gd name="T63" fmla="*/ 192 h 310"/>
                <a:gd name="T64" fmla="*/ 66 w 358"/>
                <a:gd name="T65" fmla="*/ 190 h 310"/>
                <a:gd name="T66" fmla="*/ 70 w 358"/>
                <a:gd name="T67" fmla="*/ 172 h 310"/>
                <a:gd name="T68" fmla="*/ 88 w 358"/>
                <a:gd name="T69" fmla="*/ 166 h 310"/>
                <a:gd name="T70" fmla="*/ 98 w 358"/>
                <a:gd name="T71" fmla="*/ 148 h 310"/>
                <a:gd name="T72" fmla="*/ 106 w 358"/>
                <a:gd name="T73" fmla="*/ 120 h 310"/>
                <a:gd name="T74" fmla="*/ 134 w 358"/>
                <a:gd name="T75" fmla="*/ 90 h 310"/>
                <a:gd name="T76" fmla="*/ 164 w 358"/>
                <a:gd name="T77" fmla="*/ 76 h 310"/>
                <a:gd name="T78" fmla="*/ 192 w 358"/>
                <a:gd name="T79" fmla="*/ 68 h 310"/>
                <a:gd name="T80" fmla="*/ 204 w 358"/>
                <a:gd name="T81" fmla="*/ 58 h 310"/>
                <a:gd name="T82" fmla="*/ 216 w 358"/>
                <a:gd name="T83" fmla="*/ 48 h 310"/>
                <a:gd name="T84" fmla="*/ 214 w 358"/>
                <a:gd name="T85" fmla="*/ 32 h 310"/>
                <a:gd name="T86" fmla="*/ 206 w 358"/>
                <a:gd name="T87" fmla="*/ 24 h 310"/>
                <a:gd name="T88" fmla="*/ 220 w 358"/>
                <a:gd name="T89" fmla="*/ 18 h 310"/>
                <a:gd name="T90" fmla="*/ 226 w 358"/>
                <a:gd name="T91" fmla="*/ 14 h 310"/>
                <a:gd name="T92" fmla="*/ 232 w 358"/>
                <a:gd name="T93" fmla="*/ 26 h 310"/>
                <a:gd name="T94" fmla="*/ 234 w 358"/>
                <a:gd name="T95" fmla="*/ 18 h 310"/>
                <a:gd name="T96" fmla="*/ 244 w 358"/>
                <a:gd name="T97" fmla="*/ 22 h 310"/>
                <a:gd name="T98" fmla="*/ 256 w 358"/>
                <a:gd name="T99" fmla="*/ 26 h 310"/>
                <a:gd name="T100" fmla="*/ 258 w 358"/>
                <a:gd name="T101" fmla="*/ 14 h 310"/>
                <a:gd name="T102" fmla="*/ 256 w 358"/>
                <a:gd name="T103" fmla="*/ 6 h 310"/>
                <a:gd name="T104" fmla="*/ 272 w 358"/>
                <a:gd name="T105" fmla="*/ 10 h 310"/>
                <a:gd name="T106" fmla="*/ 282 w 358"/>
                <a:gd name="T107" fmla="*/ 4 h 310"/>
                <a:gd name="T108" fmla="*/ 288 w 358"/>
                <a:gd name="T109" fmla="*/ 10 h 310"/>
                <a:gd name="T110" fmla="*/ 300 w 358"/>
                <a:gd name="T111" fmla="*/ 16 h 310"/>
                <a:gd name="T112" fmla="*/ 316 w 358"/>
                <a:gd name="T113" fmla="*/ 6 h 310"/>
                <a:gd name="T114" fmla="*/ 332 w 358"/>
                <a:gd name="T115" fmla="*/ 16 h 310"/>
                <a:gd name="T116" fmla="*/ 332 w 358"/>
                <a:gd name="T117" fmla="*/ 30 h 310"/>
                <a:gd name="T118" fmla="*/ 340 w 358"/>
                <a:gd name="T119" fmla="*/ 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8" h="310">
                  <a:moveTo>
                    <a:pt x="302" y="68"/>
                  </a:moveTo>
                  <a:lnTo>
                    <a:pt x="302" y="68"/>
                  </a:lnTo>
                  <a:lnTo>
                    <a:pt x="304" y="64"/>
                  </a:lnTo>
                  <a:lnTo>
                    <a:pt x="304" y="62"/>
                  </a:lnTo>
                  <a:lnTo>
                    <a:pt x="306" y="58"/>
                  </a:lnTo>
                  <a:lnTo>
                    <a:pt x="308" y="54"/>
                  </a:lnTo>
                  <a:lnTo>
                    <a:pt x="308" y="52"/>
                  </a:lnTo>
                  <a:lnTo>
                    <a:pt x="310" y="50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4"/>
                  </a:lnTo>
                  <a:lnTo>
                    <a:pt x="310" y="44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08" y="40"/>
                  </a:lnTo>
                  <a:lnTo>
                    <a:pt x="308" y="40"/>
                  </a:lnTo>
                  <a:lnTo>
                    <a:pt x="306" y="38"/>
                  </a:lnTo>
                  <a:lnTo>
                    <a:pt x="304" y="36"/>
                  </a:lnTo>
                  <a:lnTo>
                    <a:pt x="302" y="36"/>
                  </a:lnTo>
                  <a:lnTo>
                    <a:pt x="298" y="34"/>
                  </a:lnTo>
                  <a:lnTo>
                    <a:pt x="296" y="32"/>
                  </a:lnTo>
                  <a:lnTo>
                    <a:pt x="294" y="32"/>
                  </a:lnTo>
                  <a:lnTo>
                    <a:pt x="292" y="32"/>
                  </a:lnTo>
                  <a:lnTo>
                    <a:pt x="290" y="30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86" y="32"/>
                  </a:lnTo>
                  <a:lnTo>
                    <a:pt x="286" y="32"/>
                  </a:lnTo>
                  <a:lnTo>
                    <a:pt x="284" y="32"/>
                  </a:lnTo>
                  <a:lnTo>
                    <a:pt x="282" y="34"/>
                  </a:lnTo>
                  <a:lnTo>
                    <a:pt x="280" y="36"/>
                  </a:lnTo>
                  <a:lnTo>
                    <a:pt x="278" y="38"/>
                  </a:lnTo>
                  <a:lnTo>
                    <a:pt x="276" y="40"/>
                  </a:lnTo>
                  <a:lnTo>
                    <a:pt x="274" y="44"/>
                  </a:lnTo>
                  <a:lnTo>
                    <a:pt x="272" y="48"/>
                  </a:lnTo>
                  <a:lnTo>
                    <a:pt x="270" y="50"/>
                  </a:lnTo>
                  <a:lnTo>
                    <a:pt x="270" y="52"/>
                  </a:lnTo>
                  <a:lnTo>
                    <a:pt x="268" y="54"/>
                  </a:lnTo>
                  <a:lnTo>
                    <a:pt x="268" y="58"/>
                  </a:lnTo>
                  <a:lnTo>
                    <a:pt x="266" y="60"/>
                  </a:lnTo>
                  <a:lnTo>
                    <a:pt x="266" y="62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2" y="66"/>
                  </a:lnTo>
                  <a:lnTo>
                    <a:pt x="262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6" y="68"/>
                  </a:lnTo>
                  <a:lnTo>
                    <a:pt x="254" y="68"/>
                  </a:lnTo>
                  <a:lnTo>
                    <a:pt x="252" y="68"/>
                  </a:lnTo>
                  <a:lnTo>
                    <a:pt x="248" y="68"/>
                  </a:lnTo>
                  <a:lnTo>
                    <a:pt x="244" y="68"/>
                  </a:lnTo>
                  <a:lnTo>
                    <a:pt x="242" y="68"/>
                  </a:lnTo>
                  <a:lnTo>
                    <a:pt x="240" y="68"/>
                  </a:lnTo>
                  <a:lnTo>
                    <a:pt x="236" y="66"/>
                  </a:lnTo>
                  <a:lnTo>
                    <a:pt x="230" y="64"/>
                  </a:lnTo>
                  <a:lnTo>
                    <a:pt x="224" y="64"/>
                  </a:lnTo>
                  <a:lnTo>
                    <a:pt x="220" y="62"/>
                  </a:lnTo>
                  <a:lnTo>
                    <a:pt x="216" y="66"/>
                  </a:lnTo>
                  <a:lnTo>
                    <a:pt x="214" y="68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08" y="72"/>
                  </a:lnTo>
                  <a:lnTo>
                    <a:pt x="208" y="74"/>
                  </a:lnTo>
                  <a:lnTo>
                    <a:pt x="206" y="76"/>
                  </a:lnTo>
                  <a:lnTo>
                    <a:pt x="206" y="78"/>
                  </a:lnTo>
                  <a:lnTo>
                    <a:pt x="204" y="78"/>
                  </a:lnTo>
                  <a:lnTo>
                    <a:pt x="204" y="78"/>
                  </a:lnTo>
                  <a:lnTo>
                    <a:pt x="202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2" y="78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4" y="80"/>
                  </a:lnTo>
                  <a:lnTo>
                    <a:pt x="182" y="80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78" y="80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2" y="88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6" y="90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8" y="90"/>
                  </a:lnTo>
                  <a:lnTo>
                    <a:pt x="158" y="88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6"/>
                  </a:lnTo>
                  <a:lnTo>
                    <a:pt x="154" y="98"/>
                  </a:lnTo>
                  <a:lnTo>
                    <a:pt x="154" y="100"/>
                  </a:lnTo>
                  <a:lnTo>
                    <a:pt x="154" y="100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0" y="104"/>
                  </a:lnTo>
                  <a:lnTo>
                    <a:pt x="148" y="106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2"/>
                  </a:lnTo>
                  <a:lnTo>
                    <a:pt x="146" y="114"/>
                  </a:lnTo>
                  <a:lnTo>
                    <a:pt x="146" y="116"/>
                  </a:lnTo>
                  <a:lnTo>
                    <a:pt x="144" y="118"/>
                  </a:lnTo>
                  <a:lnTo>
                    <a:pt x="144" y="118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40" y="120"/>
                  </a:lnTo>
                  <a:lnTo>
                    <a:pt x="138" y="120"/>
                  </a:lnTo>
                  <a:lnTo>
                    <a:pt x="136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2" y="124"/>
                  </a:lnTo>
                  <a:lnTo>
                    <a:pt x="132" y="126"/>
                  </a:lnTo>
                  <a:lnTo>
                    <a:pt x="132" y="130"/>
                  </a:lnTo>
                  <a:lnTo>
                    <a:pt x="130" y="130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8" y="132"/>
                  </a:lnTo>
                  <a:lnTo>
                    <a:pt x="126" y="134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8"/>
                  </a:lnTo>
                  <a:lnTo>
                    <a:pt x="122" y="140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0" y="150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20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2"/>
                  </a:lnTo>
                  <a:lnTo>
                    <a:pt x="114" y="164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8" y="170"/>
                  </a:lnTo>
                  <a:lnTo>
                    <a:pt x="120" y="172"/>
                  </a:lnTo>
                  <a:lnTo>
                    <a:pt x="122" y="172"/>
                  </a:lnTo>
                  <a:lnTo>
                    <a:pt x="122" y="172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0" y="178"/>
                  </a:lnTo>
                  <a:lnTo>
                    <a:pt x="120" y="178"/>
                  </a:lnTo>
                  <a:lnTo>
                    <a:pt x="118" y="178"/>
                  </a:lnTo>
                  <a:lnTo>
                    <a:pt x="118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2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6" y="176"/>
                  </a:lnTo>
                  <a:lnTo>
                    <a:pt x="104" y="176"/>
                  </a:lnTo>
                  <a:lnTo>
                    <a:pt x="104" y="176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102" y="178"/>
                  </a:lnTo>
                  <a:lnTo>
                    <a:pt x="102" y="178"/>
                  </a:lnTo>
                  <a:lnTo>
                    <a:pt x="100" y="178"/>
                  </a:lnTo>
                  <a:lnTo>
                    <a:pt x="100" y="180"/>
                  </a:lnTo>
                  <a:lnTo>
                    <a:pt x="100" y="182"/>
                  </a:lnTo>
                  <a:lnTo>
                    <a:pt x="100" y="184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4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2" y="208"/>
                  </a:lnTo>
                  <a:lnTo>
                    <a:pt x="102" y="214"/>
                  </a:lnTo>
                  <a:lnTo>
                    <a:pt x="104" y="222"/>
                  </a:lnTo>
                  <a:lnTo>
                    <a:pt x="104" y="226"/>
                  </a:lnTo>
                  <a:lnTo>
                    <a:pt x="104" y="228"/>
                  </a:lnTo>
                  <a:lnTo>
                    <a:pt x="104" y="230"/>
                  </a:lnTo>
                  <a:lnTo>
                    <a:pt x="106" y="232"/>
                  </a:lnTo>
                  <a:lnTo>
                    <a:pt x="106" y="234"/>
                  </a:lnTo>
                  <a:lnTo>
                    <a:pt x="108" y="238"/>
                  </a:lnTo>
                  <a:lnTo>
                    <a:pt x="110" y="242"/>
                  </a:lnTo>
                  <a:lnTo>
                    <a:pt x="112" y="244"/>
                  </a:lnTo>
                  <a:lnTo>
                    <a:pt x="112" y="246"/>
                  </a:lnTo>
                  <a:lnTo>
                    <a:pt x="114" y="250"/>
                  </a:lnTo>
                  <a:lnTo>
                    <a:pt x="114" y="252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6" y="260"/>
                  </a:lnTo>
                  <a:lnTo>
                    <a:pt x="116" y="262"/>
                  </a:lnTo>
                  <a:lnTo>
                    <a:pt x="116" y="262"/>
                  </a:lnTo>
                  <a:lnTo>
                    <a:pt x="116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4" y="266"/>
                  </a:lnTo>
                  <a:lnTo>
                    <a:pt x="114" y="266"/>
                  </a:lnTo>
                  <a:lnTo>
                    <a:pt x="112" y="268"/>
                  </a:lnTo>
                  <a:lnTo>
                    <a:pt x="110" y="268"/>
                  </a:lnTo>
                  <a:lnTo>
                    <a:pt x="108" y="268"/>
                  </a:lnTo>
                  <a:lnTo>
                    <a:pt x="106" y="270"/>
                  </a:lnTo>
                  <a:lnTo>
                    <a:pt x="104" y="270"/>
                  </a:lnTo>
                  <a:lnTo>
                    <a:pt x="102" y="270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4"/>
                  </a:lnTo>
                  <a:lnTo>
                    <a:pt x="100" y="276"/>
                  </a:lnTo>
                  <a:lnTo>
                    <a:pt x="100" y="278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8" y="288"/>
                  </a:lnTo>
                  <a:lnTo>
                    <a:pt x="98" y="290"/>
                  </a:lnTo>
                  <a:lnTo>
                    <a:pt x="96" y="292"/>
                  </a:lnTo>
                  <a:lnTo>
                    <a:pt x="94" y="296"/>
                  </a:lnTo>
                  <a:lnTo>
                    <a:pt x="92" y="300"/>
                  </a:lnTo>
                  <a:lnTo>
                    <a:pt x="92" y="298"/>
                  </a:lnTo>
                  <a:lnTo>
                    <a:pt x="88" y="296"/>
                  </a:lnTo>
                  <a:lnTo>
                    <a:pt x="86" y="296"/>
                  </a:lnTo>
                  <a:lnTo>
                    <a:pt x="86" y="294"/>
                  </a:lnTo>
                  <a:lnTo>
                    <a:pt x="84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4" y="294"/>
                  </a:lnTo>
                  <a:lnTo>
                    <a:pt x="72" y="294"/>
                  </a:lnTo>
                  <a:lnTo>
                    <a:pt x="68" y="294"/>
                  </a:lnTo>
                  <a:lnTo>
                    <a:pt x="66" y="296"/>
                  </a:lnTo>
                  <a:lnTo>
                    <a:pt x="64" y="296"/>
                  </a:lnTo>
                  <a:lnTo>
                    <a:pt x="60" y="296"/>
                  </a:lnTo>
                  <a:lnTo>
                    <a:pt x="60" y="298"/>
                  </a:lnTo>
                  <a:lnTo>
                    <a:pt x="58" y="298"/>
                  </a:lnTo>
                  <a:lnTo>
                    <a:pt x="56" y="300"/>
                  </a:lnTo>
                  <a:lnTo>
                    <a:pt x="52" y="302"/>
                  </a:lnTo>
                  <a:lnTo>
                    <a:pt x="50" y="304"/>
                  </a:lnTo>
                  <a:lnTo>
                    <a:pt x="50" y="304"/>
                  </a:lnTo>
                  <a:lnTo>
                    <a:pt x="46" y="306"/>
                  </a:lnTo>
                  <a:lnTo>
                    <a:pt x="44" y="306"/>
                  </a:lnTo>
                  <a:lnTo>
                    <a:pt x="40" y="308"/>
                  </a:lnTo>
                  <a:lnTo>
                    <a:pt x="38" y="308"/>
                  </a:lnTo>
                  <a:lnTo>
                    <a:pt x="34" y="308"/>
                  </a:lnTo>
                  <a:lnTo>
                    <a:pt x="32" y="310"/>
                  </a:lnTo>
                  <a:lnTo>
                    <a:pt x="30" y="310"/>
                  </a:lnTo>
                  <a:lnTo>
                    <a:pt x="26" y="310"/>
                  </a:lnTo>
                  <a:lnTo>
                    <a:pt x="24" y="310"/>
                  </a:lnTo>
                  <a:lnTo>
                    <a:pt x="24" y="310"/>
                  </a:lnTo>
                  <a:lnTo>
                    <a:pt x="22" y="310"/>
                  </a:lnTo>
                  <a:lnTo>
                    <a:pt x="22" y="310"/>
                  </a:lnTo>
                  <a:lnTo>
                    <a:pt x="20" y="310"/>
                  </a:lnTo>
                  <a:lnTo>
                    <a:pt x="20" y="308"/>
                  </a:lnTo>
                  <a:lnTo>
                    <a:pt x="20" y="308"/>
                  </a:lnTo>
                  <a:lnTo>
                    <a:pt x="20" y="306"/>
                  </a:lnTo>
                  <a:lnTo>
                    <a:pt x="20" y="306"/>
                  </a:lnTo>
                  <a:lnTo>
                    <a:pt x="20" y="304"/>
                  </a:lnTo>
                  <a:lnTo>
                    <a:pt x="20" y="300"/>
                  </a:lnTo>
                  <a:lnTo>
                    <a:pt x="20" y="298"/>
                  </a:lnTo>
                  <a:lnTo>
                    <a:pt x="20" y="296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2"/>
                  </a:lnTo>
                  <a:lnTo>
                    <a:pt x="20" y="292"/>
                  </a:lnTo>
                  <a:lnTo>
                    <a:pt x="18" y="290"/>
                  </a:lnTo>
                  <a:lnTo>
                    <a:pt x="18" y="290"/>
                  </a:lnTo>
                  <a:lnTo>
                    <a:pt x="16" y="290"/>
                  </a:lnTo>
                  <a:lnTo>
                    <a:pt x="14" y="288"/>
                  </a:lnTo>
                  <a:lnTo>
                    <a:pt x="14" y="288"/>
                  </a:lnTo>
                  <a:lnTo>
                    <a:pt x="12" y="288"/>
                  </a:lnTo>
                  <a:lnTo>
                    <a:pt x="12" y="286"/>
                  </a:lnTo>
                  <a:lnTo>
                    <a:pt x="12" y="286"/>
                  </a:lnTo>
                  <a:lnTo>
                    <a:pt x="12" y="284"/>
                  </a:lnTo>
                  <a:lnTo>
                    <a:pt x="12" y="282"/>
                  </a:lnTo>
                  <a:lnTo>
                    <a:pt x="12" y="280"/>
                  </a:lnTo>
                  <a:lnTo>
                    <a:pt x="12" y="276"/>
                  </a:lnTo>
                  <a:lnTo>
                    <a:pt x="14" y="274"/>
                  </a:lnTo>
                  <a:lnTo>
                    <a:pt x="16" y="270"/>
                  </a:lnTo>
                  <a:lnTo>
                    <a:pt x="16" y="268"/>
                  </a:lnTo>
                  <a:lnTo>
                    <a:pt x="16" y="266"/>
                  </a:lnTo>
                  <a:lnTo>
                    <a:pt x="16" y="264"/>
                  </a:lnTo>
                  <a:lnTo>
                    <a:pt x="16" y="262"/>
                  </a:lnTo>
                  <a:lnTo>
                    <a:pt x="16" y="262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4" y="260"/>
                  </a:lnTo>
                  <a:lnTo>
                    <a:pt x="12" y="260"/>
                  </a:lnTo>
                  <a:lnTo>
                    <a:pt x="10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6" y="260"/>
                  </a:lnTo>
                  <a:lnTo>
                    <a:pt x="6" y="260"/>
                  </a:lnTo>
                  <a:lnTo>
                    <a:pt x="6" y="258"/>
                  </a:lnTo>
                  <a:lnTo>
                    <a:pt x="4" y="258"/>
                  </a:lnTo>
                  <a:lnTo>
                    <a:pt x="4" y="256"/>
                  </a:lnTo>
                  <a:lnTo>
                    <a:pt x="2" y="254"/>
                  </a:lnTo>
                  <a:lnTo>
                    <a:pt x="2" y="252"/>
                  </a:lnTo>
                  <a:lnTo>
                    <a:pt x="2" y="248"/>
                  </a:lnTo>
                  <a:lnTo>
                    <a:pt x="0" y="246"/>
                  </a:lnTo>
                  <a:lnTo>
                    <a:pt x="0" y="244"/>
                  </a:lnTo>
                  <a:lnTo>
                    <a:pt x="0" y="240"/>
                  </a:lnTo>
                  <a:lnTo>
                    <a:pt x="0" y="238"/>
                  </a:lnTo>
                  <a:lnTo>
                    <a:pt x="0" y="234"/>
                  </a:lnTo>
                  <a:lnTo>
                    <a:pt x="0" y="232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2" y="224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4" y="220"/>
                  </a:lnTo>
                  <a:lnTo>
                    <a:pt x="6" y="220"/>
                  </a:lnTo>
                  <a:lnTo>
                    <a:pt x="6" y="220"/>
                  </a:lnTo>
                  <a:lnTo>
                    <a:pt x="8" y="220"/>
                  </a:lnTo>
                  <a:lnTo>
                    <a:pt x="10" y="218"/>
                  </a:lnTo>
                  <a:lnTo>
                    <a:pt x="12" y="218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16" y="212"/>
                  </a:lnTo>
                  <a:lnTo>
                    <a:pt x="18" y="210"/>
                  </a:lnTo>
                  <a:lnTo>
                    <a:pt x="18" y="210"/>
                  </a:lnTo>
                  <a:lnTo>
                    <a:pt x="18" y="208"/>
                  </a:lnTo>
                  <a:lnTo>
                    <a:pt x="20" y="208"/>
                  </a:lnTo>
                  <a:lnTo>
                    <a:pt x="20" y="206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8" y="204"/>
                  </a:lnTo>
                  <a:lnTo>
                    <a:pt x="32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8" y="204"/>
                  </a:lnTo>
                  <a:lnTo>
                    <a:pt x="40" y="204"/>
                  </a:lnTo>
                  <a:lnTo>
                    <a:pt x="42" y="202"/>
                  </a:lnTo>
                  <a:lnTo>
                    <a:pt x="44" y="202"/>
                  </a:lnTo>
                  <a:lnTo>
                    <a:pt x="44" y="202"/>
                  </a:lnTo>
                  <a:lnTo>
                    <a:pt x="46" y="202"/>
                  </a:lnTo>
                  <a:lnTo>
                    <a:pt x="46" y="200"/>
                  </a:lnTo>
                  <a:lnTo>
                    <a:pt x="48" y="198"/>
                  </a:lnTo>
                  <a:lnTo>
                    <a:pt x="48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50" y="194"/>
                  </a:lnTo>
                  <a:lnTo>
                    <a:pt x="52" y="194"/>
                  </a:lnTo>
                  <a:lnTo>
                    <a:pt x="52" y="192"/>
                  </a:lnTo>
                  <a:lnTo>
                    <a:pt x="54" y="192"/>
                  </a:lnTo>
                  <a:lnTo>
                    <a:pt x="56" y="192"/>
                  </a:lnTo>
                  <a:lnTo>
                    <a:pt x="58" y="194"/>
                  </a:lnTo>
                  <a:lnTo>
                    <a:pt x="60" y="194"/>
                  </a:lnTo>
                  <a:lnTo>
                    <a:pt x="62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0"/>
                  </a:lnTo>
                  <a:lnTo>
                    <a:pt x="66" y="190"/>
                  </a:lnTo>
                  <a:lnTo>
                    <a:pt x="66" y="188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0"/>
                  </a:lnTo>
                  <a:lnTo>
                    <a:pt x="66" y="178"/>
                  </a:lnTo>
                  <a:lnTo>
                    <a:pt x="66" y="176"/>
                  </a:lnTo>
                  <a:lnTo>
                    <a:pt x="66" y="176"/>
                  </a:lnTo>
                  <a:lnTo>
                    <a:pt x="66" y="176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70" y="172"/>
                  </a:lnTo>
                  <a:lnTo>
                    <a:pt x="72" y="172"/>
                  </a:lnTo>
                  <a:lnTo>
                    <a:pt x="74" y="172"/>
                  </a:lnTo>
                  <a:lnTo>
                    <a:pt x="78" y="172"/>
                  </a:lnTo>
                  <a:lnTo>
                    <a:pt x="80" y="170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6" y="170"/>
                  </a:lnTo>
                  <a:lnTo>
                    <a:pt x="86" y="168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88" y="164"/>
                  </a:lnTo>
                  <a:lnTo>
                    <a:pt x="88" y="162"/>
                  </a:lnTo>
                  <a:lnTo>
                    <a:pt x="88" y="160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2" y="152"/>
                  </a:lnTo>
                  <a:lnTo>
                    <a:pt x="94" y="152"/>
                  </a:lnTo>
                  <a:lnTo>
                    <a:pt x="94" y="150"/>
                  </a:lnTo>
                  <a:lnTo>
                    <a:pt x="98" y="148"/>
                  </a:lnTo>
                  <a:lnTo>
                    <a:pt x="100" y="148"/>
                  </a:lnTo>
                  <a:lnTo>
                    <a:pt x="100" y="146"/>
                  </a:lnTo>
                  <a:lnTo>
                    <a:pt x="100" y="146"/>
                  </a:lnTo>
                  <a:lnTo>
                    <a:pt x="102" y="144"/>
                  </a:lnTo>
                  <a:lnTo>
                    <a:pt x="102" y="142"/>
                  </a:lnTo>
                  <a:lnTo>
                    <a:pt x="102" y="140"/>
                  </a:lnTo>
                  <a:lnTo>
                    <a:pt x="102" y="136"/>
                  </a:lnTo>
                  <a:lnTo>
                    <a:pt x="104" y="132"/>
                  </a:lnTo>
                  <a:lnTo>
                    <a:pt x="104" y="130"/>
                  </a:lnTo>
                  <a:lnTo>
                    <a:pt x="106" y="126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08" y="118"/>
                  </a:lnTo>
                  <a:lnTo>
                    <a:pt x="110" y="116"/>
                  </a:lnTo>
                  <a:lnTo>
                    <a:pt x="112" y="114"/>
                  </a:lnTo>
                  <a:lnTo>
                    <a:pt x="114" y="112"/>
                  </a:lnTo>
                  <a:lnTo>
                    <a:pt x="120" y="108"/>
                  </a:lnTo>
                  <a:lnTo>
                    <a:pt x="120" y="106"/>
                  </a:lnTo>
                  <a:lnTo>
                    <a:pt x="122" y="104"/>
                  </a:lnTo>
                  <a:lnTo>
                    <a:pt x="126" y="100"/>
                  </a:lnTo>
                  <a:lnTo>
                    <a:pt x="128" y="96"/>
                  </a:lnTo>
                  <a:lnTo>
                    <a:pt x="132" y="92"/>
                  </a:lnTo>
                  <a:lnTo>
                    <a:pt x="134" y="90"/>
                  </a:lnTo>
                  <a:lnTo>
                    <a:pt x="136" y="88"/>
                  </a:lnTo>
                  <a:lnTo>
                    <a:pt x="138" y="86"/>
                  </a:lnTo>
                  <a:lnTo>
                    <a:pt x="142" y="84"/>
                  </a:lnTo>
                  <a:lnTo>
                    <a:pt x="144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4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8" y="72"/>
                  </a:lnTo>
                  <a:lnTo>
                    <a:pt x="180" y="70"/>
                  </a:lnTo>
                  <a:lnTo>
                    <a:pt x="180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6" y="70"/>
                  </a:lnTo>
                  <a:lnTo>
                    <a:pt x="192" y="68"/>
                  </a:lnTo>
                  <a:lnTo>
                    <a:pt x="194" y="68"/>
                  </a:lnTo>
                  <a:lnTo>
                    <a:pt x="198" y="68"/>
                  </a:lnTo>
                  <a:lnTo>
                    <a:pt x="198" y="68"/>
                  </a:lnTo>
                  <a:lnTo>
                    <a:pt x="200" y="68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2"/>
                  </a:lnTo>
                  <a:lnTo>
                    <a:pt x="204" y="60"/>
                  </a:lnTo>
                  <a:lnTo>
                    <a:pt x="204" y="58"/>
                  </a:lnTo>
                  <a:lnTo>
                    <a:pt x="204" y="56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2"/>
                  </a:lnTo>
                  <a:lnTo>
                    <a:pt x="208" y="52"/>
                  </a:lnTo>
                  <a:lnTo>
                    <a:pt x="210" y="52"/>
                  </a:lnTo>
                  <a:lnTo>
                    <a:pt x="212" y="50"/>
                  </a:lnTo>
                  <a:lnTo>
                    <a:pt x="214" y="50"/>
                  </a:lnTo>
                  <a:lnTo>
                    <a:pt x="216" y="50"/>
                  </a:lnTo>
                  <a:lnTo>
                    <a:pt x="216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4"/>
                  </a:lnTo>
                  <a:lnTo>
                    <a:pt x="218" y="42"/>
                  </a:lnTo>
                  <a:lnTo>
                    <a:pt x="218" y="40"/>
                  </a:lnTo>
                  <a:lnTo>
                    <a:pt x="218" y="38"/>
                  </a:lnTo>
                  <a:lnTo>
                    <a:pt x="216" y="36"/>
                  </a:lnTo>
                  <a:lnTo>
                    <a:pt x="216" y="34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6" y="26"/>
                  </a:lnTo>
                  <a:lnTo>
                    <a:pt x="206" y="26"/>
                  </a:lnTo>
                  <a:lnTo>
                    <a:pt x="204" y="26"/>
                  </a:lnTo>
                  <a:lnTo>
                    <a:pt x="204" y="2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6" y="24"/>
                  </a:lnTo>
                  <a:lnTo>
                    <a:pt x="206" y="22"/>
                  </a:lnTo>
                  <a:lnTo>
                    <a:pt x="206" y="22"/>
                  </a:lnTo>
                  <a:lnTo>
                    <a:pt x="208" y="22"/>
                  </a:lnTo>
                  <a:lnTo>
                    <a:pt x="212" y="22"/>
                  </a:lnTo>
                  <a:lnTo>
                    <a:pt x="214" y="22"/>
                  </a:lnTo>
                  <a:lnTo>
                    <a:pt x="216" y="20"/>
                  </a:lnTo>
                  <a:lnTo>
                    <a:pt x="218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20" y="18"/>
                  </a:lnTo>
                  <a:lnTo>
                    <a:pt x="222" y="14"/>
                  </a:lnTo>
                  <a:lnTo>
                    <a:pt x="222" y="12"/>
                  </a:lnTo>
                  <a:lnTo>
                    <a:pt x="222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6" y="10"/>
                  </a:lnTo>
                  <a:lnTo>
                    <a:pt x="226" y="10"/>
                  </a:lnTo>
                  <a:lnTo>
                    <a:pt x="226" y="10"/>
                  </a:lnTo>
                  <a:lnTo>
                    <a:pt x="226" y="12"/>
                  </a:lnTo>
                  <a:lnTo>
                    <a:pt x="226" y="14"/>
                  </a:lnTo>
                  <a:lnTo>
                    <a:pt x="226" y="16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6" y="20"/>
                  </a:lnTo>
                  <a:lnTo>
                    <a:pt x="226" y="22"/>
                  </a:lnTo>
                  <a:lnTo>
                    <a:pt x="226" y="22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34" y="22"/>
                  </a:lnTo>
                  <a:lnTo>
                    <a:pt x="234" y="20"/>
                  </a:lnTo>
                  <a:lnTo>
                    <a:pt x="234" y="20"/>
                  </a:lnTo>
                  <a:lnTo>
                    <a:pt x="234" y="18"/>
                  </a:lnTo>
                  <a:lnTo>
                    <a:pt x="234" y="18"/>
                  </a:lnTo>
                  <a:lnTo>
                    <a:pt x="234" y="18"/>
                  </a:lnTo>
                  <a:lnTo>
                    <a:pt x="236" y="18"/>
                  </a:lnTo>
                  <a:lnTo>
                    <a:pt x="236" y="18"/>
                  </a:lnTo>
                  <a:lnTo>
                    <a:pt x="238" y="18"/>
                  </a:lnTo>
                  <a:lnTo>
                    <a:pt x="238" y="18"/>
                  </a:lnTo>
                  <a:lnTo>
                    <a:pt x="240" y="18"/>
                  </a:lnTo>
                  <a:lnTo>
                    <a:pt x="240" y="18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2" y="20"/>
                  </a:lnTo>
                  <a:lnTo>
                    <a:pt x="244" y="22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6" y="26"/>
                  </a:lnTo>
                  <a:lnTo>
                    <a:pt x="246" y="26"/>
                  </a:lnTo>
                  <a:lnTo>
                    <a:pt x="248" y="26"/>
                  </a:lnTo>
                  <a:lnTo>
                    <a:pt x="250" y="26"/>
                  </a:lnTo>
                  <a:lnTo>
                    <a:pt x="252" y="28"/>
                  </a:lnTo>
                  <a:lnTo>
                    <a:pt x="252" y="28"/>
                  </a:lnTo>
                  <a:lnTo>
                    <a:pt x="254" y="28"/>
                  </a:lnTo>
                  <a:lnTo>
                    <a:pt x="254" y="28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8" y="24"/>
                  </a:lnTo>
                  <a:lnTo>
                    <a:pt x="258" y="22"/>
                  </a:lnTo>
                  <a:lnTo>
                    <a:pt x="260" y="20"/>
                  </a:lnTo>
                  <a:lnTo>
                    <a:pt x="260" y="18"/>
                  </a:lnTo>
                  <a:lnTo>
                    <a:pt x="260" y="18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58" y="14"/>
                  </a:lnTo>
                  <a:lnTo>
                    <a:pt x="258" y="14"/>
                  </a:lnTo>
                  <a:lnTo>
                    <a:pt x="256" y="14"/>
                  </a:lnTo>
                  <a:lnTo>
                    <a:pt x="254" y="12"/>
                  </a:lnTo>
                  <a:lnTo>
                    <a:pt x="254" y="12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2" y="10"/>
                  </a:lnTo>
                  <a:lnTo>
                    <a:pt x="252" y="10"/>
                  </a:lnTo>
                  <a:lnTo>
                    <a:pt x="252" y="10"/>
                  </a:lnTo>
                  <a:lnTo>
                    <a:pt x="254" y="8"/>
                  </a:lnTo>
                  <a:lnTo>
                    <a:pt x="254" y="8"/>
                  </a:lnTo>
                  <a:lnTo>
                    <a:pt x="256" y="6"/>
                  </a:lnTo>
                  <a:lnTo>
                    <a:pt x="258" y="6"/>
                  </a:lnTo>
                  <a:lnTo>
                    <a:pt x="260" y="4"/>
                  </a:lnTo>
                  <a:lnTo>
                    <a:pt x="262" y="4"/>
                  </a:lnTo>
                  <a:lnTo>
                    <a:pt x="264" y="4"/>
                  </a:lnTo>
                  <a:lnTo>
                    <a:pt x="264" y="4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70" y="6"/>
                  </a:lnTo>
                  <a:lnTo>
                    <a:pt x="272" y="8"/>
                  </a:lnTo>
                  <a:lnTo>
                    <a:pt x="272" y="10"/>
                  </a:lnTo>
                  <a:lnTo>
                    <a:pt x="274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4"/>
                  </a:lnTo>
                  <a:lnTo>
                    <a:pt x="278" y="14"/>
                  </a:lnTo>
                  <a:lnTo>
                    <a:pt x="278" y="12"/>
                  </a:lnTo>
                  <a:lnTo>
                    <a:pt x="278" y="12"/>
                  </a:lnTo>
                  <a:lnTo>
                    <a:pt x="280" y="12"/>
                  </a:lnTo>
                  <a:lnTo>
                    <a:pt x="280" y="10"/>
                  </a:lnTo>
                  <a:lnTo>
                    <a:pt x="280" y="8"/>
                  </a:lnTo>
                  <a:lnTo>
                    <a:pt x="282" y="6"/>
                  </a:lnTo>
                  <a:lnTo>
                    <a:pt x="282" y="4"/>
                  </a:lnTo>
                  <a:lnTo>
                    <a:pt x="282" y="2"/>
                  </a:lnTo>
                  <a:lnTo>
                    <a:pt x="284" y="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2"/>
                  </a:lnTo>
                  <a:lnTo>
                    <a:pt x="286" y="2"/>
                  </a:lnTo>
                  <a:lnTo>
                    <a:pt x="286" y="2"/>
                  </a:lnTo>
                  <a:lnTo>
                    <a:pt x="288" y="4"/>
                  </a:lnTo>
                  <a:lnTo>
                    <a:pt x="288" y="6"/>
                  </a:lnTo>
                  <a:lnTo>
                    <a:pt x="288" y="10"/>
                  </a:lnTo>
                  <a:lnTo>
                    <a:pt x="288" y="12"/>
                  </a:lnTo>
                  <a:lnTo>
                    <a:pt x="288" y="12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6"/>
                  </a:lnTo>
                  <a:lnTo>
                    <a:pt x="292" y="16"/>
                  </a:lnTo>
                  <a:lnTo>
                    <a:pt x="294" y="16"/>
                  </a:lnTo>
                  <a:lnTo>
                    <a:pt x="294" y="16"/>
                  </a:lnTo>
                  <a:lnTo>
                    <a:pt x="296" y="16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6"/>
                  </a:lnTo>
                  <a:lnTo>
                    <a:pt x="302" y="16"/>
                  </a:lnTo>
                  <a:lnTo>
                    <a:pt x="304" y="16"/>
                  </a:lnTo>
                  <a:lnTo>
                    <a:pt x="304" y="14"/>
                  </a:lnTo>
                  <a:lnTo>
                    <a:pt x="306" y="12"/>
                  </a:lnTo>
                  <a:lnTo>
                    <a:pt x="308" y="10"/>
                  </a:lnTo>
                  <a:lnTo>
                    <a:pt x="310" y="8"/>
                  </a:lnTo>
                  <a:lnTo>
                    <a:pt x="312" y="8"/>
                  </a:lnTo>
                  <a:lnTo>
                    <a:pt x="312" y="6"/>
                  </a:lnTo>
                  <a:lnTo>
                    <a:pt x="314" y="6"/>
                  </a:lnTo>
                  <a:lnTo>
                    <a:pt x="314" y="6"/>
                  </a:lnTo>
                  <a:lnTo>
                    <a:pt x="316" y="6"/>
                  </a:lnTo>
                  <a:lnTo>
                    <a:pt x="316" y="6"/>
                  </a:lnTo>
                  <a:lnTo>
                    <a:pt x="318" y="6"/>
                  </a:lnTo>
                  <a:lnTo>
                    <a:pt x="320" y="6"/>
                  </a:lnTo>
                  <a:lnTo>
                    <a:pt x="322" y="8"/>
                  </a:lnTo>
                  <a:lnTo>
                    <a:pt x="324" y="10"/>
                  </a:lnTo>
                  <a:lnTo>
                    <a:pt x="326" y="10"/>
                  </a:lnTo>
                  <a:lnTo>
                    <a:pt x="330" y="12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32" y="14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32" y="18"/>
                  </a:lnTo>
                  <a:lnTo>
                    <a:pt x="332" y="20"/>
                  </a:lnTo>
                  <a:lnTo>
                    <a:pt x="330" y="22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8" y="26"/>
                  </a:lnTo>
                  <a:lnTo>
                    <a:pt x="328" y="26"/>
                  </a:lnTo>
                  <a:lnTo>
                    <a:pt x="330" y="28"/>
                  </a:lnTo>
                  <a:lnTo>
                    <a:pt x="330" y="28"/>
                  </a:lnTo>
                  <a:lnTo>
                    <a:pt x="330" y="28"/>
                  </a:lnTo>
                  <a:lnTo>
                    <a:pt x="332" y="30"/>
                  </a:lnTo>
                  <a:lnTo>
                    <a:pt x="334" y="30"/>
                  </a:lnTo>
                  <a:lnTo>
                    <a:pt x="336" y="32"/>
                  </a:lnTo>
                  <a:lnTo>
                    <a:pt x="338" y="32"/>
                  </a:lnTo>
                  <a:lnTo>
                    <a:pt x="340" y="34"/>
                  </a:lnTo>
                  <a:lnTo>
                    <a:pt x="344" y="34"/>
                  </a:lnTo>
                  <a:lnTo>
                    <a:pt x="350" y="36"/>
                  </a:lnTo>
                  <a:lnTo>
                    <a:pt x="354" y="38"/>
                  </a:lnTo>
                  <a:lnTo>
                    <a:pt x="358" y="38"/>
                  </a:lnTo>
                  <a:lnTo>
                    <a:pt x="350" y="42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8"/>
                  </a:lnTo>
                  <a:lnTo>
                    <a:pt x="336" y="52"/>
                  </a:lnTo>
                  <a:lnTo>
                    <a:pt x="332" y="58"/>
                  </a:lnTo>
                  <a:lnTo>
                    <a:pt x="330" y="60"/>
                  </a:lnTo>
                  <a:lnTo>
                    <a:pt x="328" y="62"/>
                  </a:lnTo>
                  <a:lnTo>
                    <a:pt x="326" y="64"/>
                  </a:lnTo>
                  <a:lnTo>
                    <a:pt x="324" y="66"/>
                  </a:lnTo>
                  <a:lnTo>
                    <a:pt x="322" y="68"/>
                  </a:lnTo>
                  <a:lnTo>
                    <a:pt x="322" y="70"/>
                  </a:lnTo>
                  <a:lnTo>
                    <a:pt x="320" y="76"/>
                  </a:lnTo>
                  <a:lnTo>
                    <a:pt x="318" y="82"/>
                  </a:lnTo>
                  <a:lnTo>
                    <a:pt x="302" y="6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0" name="Freeform 278">
              <a:extLst>
                <a:ext uri="{FF2B5EF4-FFF2-40B4-BE49-F238E27FC236}">
                  <a16:creationId xmlns:a16="http://schemas.microsoft.com/office/drawing/2014/main" id="{F229FFB5-9C9E-457F-AC5A-85FEB93FC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121" y="2442337"/>
              <a:ext cx="611265" cy="529307"/>
            </a:xfrm>
            <a:custGeom>
              <a:avLst/>
              <a:gdLst>
                <a:gd name="T0" fmla="*/ 310 w 358"/>
                <a:gd name="T1" fmla="*/ 44 h 310"/>
                <a:gd name="T2" fmla="*/ 290 w 358"/>
                <a:gd name="T3" fmla="*/ 30 h 310"/>
                <a:gd name="T4" fmla="*/ 270 w 358"/>
                <a:gd name="T5" fmla="*/ 50 h 310"/>
                <a:gd name="T6" fmla="*/ 260 w 358"/>
                <a:gd name="T7" fmla="*/ 66 h 310"/>
                <a:gd name="T8" fmla="*/ 216 w 358"/>
                <a:gd name="T9" fmla="*/ 66 h 310"/>
                <a:gd name="T10" fmla="*/ 198 w 358"/>
                <a:gd name="T11" fmla="*/ 80 h 310"/>
                <a:gd name="T12" fmla="*/ 174 w 358"/>
                <a:gd name="T13" fmla="*/ 86 h 310"/>
                <a:gd name="T14" fmla="*/ 158 w 358"/>
                <a:gd name="T15" fmla="*/ 88 h 310"/>
                <a:gd name="T16" fmla="*/ 154 w 358"/>
                <a:gd name="T17" fmla="*/ 100 h 310"/>
                <a:gd name="T18" fmla="*/ 146 w 358"/>
                <a:gd name="T19" fmla="*/ 110 h 310"/>
                <a:gd name="T20" fmla="*/ 138 w 358"/>
                <a:gd name="T21" fmla="*/ 120 h 310"/>
                <a:gd name="T22" fmla="*/ 130 w 358"/>
                <a:gd name="T23" fmla="*/ 132 h 310"/>
                <a:gd name="T24" fmla="*/ 120 w 358"/>
                <a:gd name="T25" fmla="*/ 142 h 310"/>
                <a:gd name="T26" fmla="*/ 114 w 358"/>
                <a:gd name="T27" fmla="*/ 166 h 310"/>
                <a:gd name="T28" fmla="*/ 122 w 358"/>
                <a:gd name="T29" fmla="*/ 176 h 310"/>
                <a:gd name="T30" fmla="*/ 110 w 358"/>
                <a:gd name="T31" fmla="*/ 178 h 310"/>
                <a:gd name="T32" fmla="*/ 100 w 358"/>
                <a:gd name="T33" fmla="*/ 184 h 310"/>
                <a:gd name="T34" fmla="*/ 104 w 358"/>
                <a:gd name="T35" fmla="*/ 230 h 310"/>
                <a:gd name="T36" fmla="*/ 116 w 358"/>
                <a:gd name="T37" fmla="*/ 262 h 310"/>
                <a:gd name="T38" fmla="*/ 104 w 358"/>
                <a:gd name="T39" fmla="*/ 270 h 310"/>
                <a:gd name="T40" fmla="*/ 94 w 358"/>
                <a:gd name="T41" fmla="*/ 296 h 310"/>
                <a:gd name="T42" fmla="*/ 72 w 358"/>
                <a:gd name="T43" fmla="*/ 294 h 310"/>
                <a:gd name="T44" fmla="*/ 44 w 358"/>
                <a:gd name="T45" fmla="*/ 306 h 310"/>
                <a:gd name="T46" fmla="*/ 20 w 358"/>
                <a:gd name="T47" fmla="*/ 308 h 310"/>
                <a:gd name="T48" fmla="*/ 18 w 358"/>
                <a:gd name="T49" fmla="*/ 290 h 310"/>
                <a:gd name="T50" fmla="*/ 14 w 358"/>
                <a:gd name="T51" fmla="*/ 274 h 310"/>
                <a:gd name="T52" fmla="*/ 12 w 358"/>
                <a:gd name="T53" fmla="*/ 260 h 310"/>
                <a:gd name="T54" fmla="*/ 0 w 358"/>
                <a:gd name="T55" fmla="*/ 246 h 310"/>
                <a:gd name="T56" fmla="*/ 6 w 358"/>
                <a:gd name="T57" fmla="*/ 220 h 310"/>
                <a:gd name="T58" fmla="*/ 18 w 358"/>
                <a:gd name="T59" fmla="*/ 210 h 310"/>
                <a:gd name="T60" fmla="*/ 40 w 358"/>
                <a:gd name="T61" fmla="*/ 204 h 310"/>
                <a:gd name="T62" fmla="*/ 52 w 358"/>
                <a:gd name="T63" fmla="*/ 192 h 310"/>
                <a:gd name="T64" fmla="*/ 66 w 358"/>
                <a:gd name="T65" fmla="*/ 190 h 310"/>
                <a:gd name="T66" fmla="*/ 70 w 358"/>
                <a:gd name="T67" fmla="*/ 172 h 310"/>
                <a:gd name="T68" fmla="*/ 88 w 358"/>
                <a:gd name="T69" fmla="*/ 166 h 310"/>
                <a:gd name="T70" fmla="*/ 98 w 358"/>
                <a:gd name="T71" fmla="*/ 148 h 310"/>
                <a:gd name="T72" fmla="*/ 106 w 358"/>
                <a:gd name="T73" fmla="*/ 120 h 310"/>
                <a:gd name="T74" fmla="*/ 134 w 358"/>
                <a:gd name="T75" fmla="*/ 90 h 310"/>
                <a:gd name="T76" fmla="*/ 164 w 358"/>
                <a:gd name="T77" fmla="*/ 76 h 310"/>
                <a:gd name="T78" fmla="*/ 192 w 358"/>
                <a:gd name="T79" fmla="*/ 68 h 310"/>
                <a:gd name="T80" fmla="*/ 204 w 358"/>
                <a:gd name="T81" fmla="*/ 58 h 310"/>
                <a:gd name="T82" fmla="*/ 216 w 358"/>
                <a:gd name="T83" fmla="*/ 48 h 310"/>
                <a:gd name="T84" fmla="*/ 214 w 358"/>
                <a:gd name="T85" fmla="*/ 32 h 310"/>
                <a:gd name="T86" fmla="*/ 206 w 358"/>
                <a:gd name="T87" fmla="*/ 24 h 310"/>
                <a:gd name="T88" fmla="*/ 220 w 358"/>
                <a:gd name="T89" fmla="*/ 18 h 310"/>
                <a:gd name="T90" fmla="*/ 226 w 358"/>
                <a:gd name="T91" fmla="*/ 14 h 310"/>
                <a:gd name="T92" fmla="*/ 232 w 358"/>
                <a:gd name="T93" fmla="*/ 26 h 310"/>
                <a:gd name="T94" fmla="*/ 234 w 358"/>
                <a:gd name="T95" fmla="*/ 18 h 310"/>
                <a:gd name="T96" fmla="*/ 244 w 358"/>
                <a:gd name="T97" fmla="*/ 22 h 310"/>
                <a:gd name="T98" fmla="*/ 256 w 358"/>
                <a:gd name="T99" fmla="*/ 26 h 310"/>
                <a:gd name="T100" fmla="*/ 258 w 358"/>
                <a:gd name="T101" fmla="*/ 14 h 310"/>
                <a:gd name="T102" fmla="*/ 256 w 358"/>
                <a:gd name="T103" fmla="*/ 6 h 310"/>
                <a:gd name="T104" fmla="*/ 272 w 358"/>
                <a:gd name="T105" fmla="*/ 10 h 310"/>
                <a:gd name="T106" fmla="*/ 282 w 358"/>
                <a:gd name="T107" fmla="*/ 4 h 310"/>
                <a:gd name="T108" fmla="*/ 288 w 358"/>
                <a:gd name="T109" fmla="*/ 10 h 310"/>
                <a:gd name="T110" fmla="*/ 300 w 358"/>
                <a:gd name="T111" fmla="*/ 16 h 310"/>
                <a:gd name="T112" fmla="*/ 316 w 358"/>
                <a:gd name="T113" fmla="*/ 6 h 310"/>
                <a:gd name="T114" fmla="*/ 332 w 358"/>
                <a:gd name="T115" fmla="*/ 16 h 310"/>
                <a:gd name="T116" fmla="*/ 332 w 358"/>
                <a:gd name="T117" fmla="*/ 30 h 310"/>
                <a:gd name="T118" fmla="*/ 340 w 358"/>
                <a:gd name="T119" fmla="*/ 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8" h="310">
                  <a:moveTo>
                    <a:pt x="302" y="68"/>
                  </a:moveTo>
                  <a:lnTo>
                    <a:pt x="302" y="68"/>
                  </a:lnTo>
                  <a:lnTo>
                    <a:pt x="304" y="64"/>
                  </a:lnTo>
                  <a:lnTo>
                    <a:pt x="304" y="62"/>
                  </a:lnTo>
                  <a:lnTo>
                    <a:pt x="306" y="58"/>
                  </a:lnTo>
                  <a:lnTo>
                    <a:pt x="308" y="54"/>
                  </a:lnTo>
                  <a:lnTo>
                    <a:pt x="308" y="52"/>
                  </a:lnTo>
                  <a:lnTo>
                    <a:pt x="310" y="50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4"/>
                  </a:lnTo>
                  <a:lnTo>
                    <a:pt x="310" y="44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08" y="40"/>
                  </a:lnTo>
                  <a:lnTo>
                    <a:pt x="308" y="40"/>
                  </a:lnTo>
                  <a:lnTo>
                    <a:pt x="306" y="38"/>
                  </a:lnTo>
                  <a:lnTo>
                    <a:pt x="304" y="36"/>
                  </a:lnTo>
                  <a:lnTo>
                    <a:pt x="302" y="36"/>
                  </a:lnTo>
                  <a:lnTo>
                    <a:pt x="298" y="34"/>
                  </a:lnTo>
                  <a:lnTo>
                    <a:pt x="296" y="32"/>
                  </a:lnTo>
                  <a:lnTo>
                    <a:pt x="294" y="32"/>
                  </a:lnTo>
                  <a:lnTo>
                    <a:pt x="292" y="32"/>
                  </a:lnTo>
                  <a:lnTo>
                    <a:pt x="290" y="30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86" y="32"/>
                  </a:lnTo>
                  <a:lnTo>
                    <a:pt x="286" y="32"/>
                  </a:lnTo>
                  <a:lnTo>
                    <a:pt x="284" y="32"/>
                  </a:lnTo>
                  <a:lnTo>
                    <a:pt x="282" y="34"/>
                  </a:lnTo>
                  <a:lnTo>
                    <a:pt x="280" y="36"/>
                  </a:lnTo>
                  <a:lnTo>
                    <a:pt x="278" y="38"/>
                  </a:lnTo>
                  <a:lnTo>
                    <a:pt x="276" y="40"/>
                  </a:lnTo>
                  <a:lnTo>
                    <a:pt x="274" y="44"/>
                  </a:lnTo>
                  <a:lnTo>
                    <a:pt x="272" y="48"/>
                  </a:lnTo>
                  <a:lnTo>
                    <a:pt x="270" y="50"/>
                  </a:lnTo>
                  <a:lnTo>
                    <a:pt x="270" y="52"/>
                  </a:lnTo>
                  <a:lnTo>
                    <a:pt x="268" y="54"/>
                  </a:lnTo>
                  <a:lnTo>
                    <a:pt x="268" y="58"/>
                  </a:lnTo>
                  <a:lnTo>
                    <a:pt x="266" y="60"/>
                  </a:lnTo>
                  <a:lnTo>
                    <a:pt x="266" y="62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4" y="64"/>
                  </a:lnTo>
                  <a:lnTo>
                    <a:pt x="262" y="66"/>
                  </a:lnTo>
                  <a:lnTo>
                    <a:pt x="262" y="66"/>
                  </a:lnTo>
                  <a:lnTo>
                    <a:pt x="260" y="66"/>
                  </a:lnTo>
                  <a:lnTo>
                    <a:pt x="260" y="66"/>
                  </a:lnTo>
                  <a:lnTo>
                    <a:pt x="256" y="68"/>
                  </a:lnTo>
                  <a:lnTo>
                    <a:pt x="254" y="68"/>
                  </a:lnTo>
                  <a:lnTo>
                    <a:pt x="252" y="68"/>
                  </a:lnTo>
                  <a:lnTo>
                    <a:pt x="248" y="68"/>
                  </a:lnTo>
                  <a:lnTo>
                    <a:pt x="244" y="68"/>
                  </a:lnTo>
                  <a:lnTo>
                    <a:pt x="242" y="68"/>
                  </a:lnTo>
                  <a:lnTo>
                    <a:pt x="240" y="68"/>
                  </a:lnTo>
                  <a:lnTo>
                    <a:pt x="236" y="66"/>
                  </a:lnTo>
                  <a:lnTo>
                    <a:pt x="230" y="64"/>
                  </a:lnTo>
                  <a:lnTo>
                    <a:pt x="224" y="64"/>
                  </a:lnTo>
                  <a:lnTo>
                    <a:pt x="220" y="62"/>
                  </a:lnTo>
                  <a:lnTo>
                    <a:pt x="216" y="66"/>
                  </a:lnTo>
                  <a:lnTo>
                    <a:pt x="214" y="68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08" y="72"/>
                  </a:lnTo>
                  <a:lnTo>
                    <a:pt x="208" y="74"/>
                  </a:lnTo>
                  <a:lnTo>
                    <a:pt x="206" y="76"/>
                  </a:lnTo>
                  <a:lnTo>
                    <a:pt x="206" y="78"/>
                  </a:lnTo>
                  <a:lnTo>
                    <a:pt x="204" y="78"/>
                  </a:lnTo>
                  <a:lnTo>
                    <a:pt x="204" y="78"/>
                  </a:lnTo>
                  <a:lnTo>
                    <a:pt x="202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2" y="78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184" y="80"/>
                  </a:lnTo>
                  <a:lnTo>
                    <a:pt x="182" y="80"/>
                  </a:lnTo>
                  <a:lnTo>
                    <a:pt x="180" y="80"/>
                  </a:lnTo>
                  <a:lnTo>
                    <a:pt x="180" y="80"/>
                  </a:lnTo>
                  <a:lnTo>
                    <a:pt x="178" y="80"/>
                  </a:lnTo>
                  <a:lnTo>
                    <a:pt x="178" y="82"/>
                  </a:lnTo>
                  <a:lnTo>
                    <a:pt x="176" y="84"/>
                  </a:lnTo>
                  <a:lnTo>
                    <a:pt x="174" y="86"/>
                  </a:lnTo>
                  <a:lnTo>
                    <a:pt x="172" y="86"/>
                  </a:lnTo>
                  <a:lnTo>
                    <a:pt x="172" y="88"/>
                  </a:lnTo>
                  <a:lnTo>
                    <a:pt x="170" y="88"/>
                  </a:lnTo>
                  <a:lnTo>
                    <a:pt x="168" y="90"/>
                  </a:lnTo>
                  <a:lnTo>
                    <a:pt x="166" y="90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8" y="90"/>
                  </a:lnTo>
                  <a:lnTo>
                    <a:pt x="158" y="88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0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6"/>
                  </a:lnTo>
                  <a:lnTo>
                    <a:pt x="154" y="98"/>
                  </a:lnTo>
                  <a:lnTo>
                    <a:pt x="154" y="100"/>
                  </a:lnTo>
                  <a:lnTo>
                    <a:pt x="154" y="100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0" y="104"/>
                  </a:lnTo>
                  <a:lnTo>
                    <a:pt x="148" y="106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2"/>
                  </a:lnTo>
                  <a:lnTo>
                    <a:pt x="146" y="114"/>
                  </a:lnTo>
                  <a:lnTo>
                    <a:pt x="146" y="116"/>
                  </a:lnTo>
                  <a:lnTo>
                    <a:pt x="144" y="118"/>
                  </a:lnTo>
                  <a:lnTo>
                    <a:pt x="144" y="118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2" y="120"/>
                  </a:lnTo>
                  <a:lnTo>
                    <a:pt x="140" y="120"/>
                  </a:lnTo>
                  <a:lnTo>
                    <a:pt x="140" y="120"/>
                  </a:lnTo>
                  <a:lnTo>
                    <a:pt x="138" y="120"/>
                  </a:lnTo>
                  <a:lnTo>
                    <a:pt x="136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34" y="122"/>
                  </a:lnTo>
                  <a:lnTo>
                    <a:pt x="132" y="122"/>
                  </a:lnTo>
                  <a:lnTo>
                    <a:pt x="132" y="124"/>
                  </a:lnTo>
                  <a:lnTo>
                    <a:pt x="132" y="126"/>
                  </a:lnTo>
                  <a:lnTo>
                    <a:pt x="132" y="130"/>
                  </a:lnTo>
                  <a:lnTo>
                    <a:pt x="130" y="130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8" y="132"/>
                  </a:lnTo>
                  <a:lnTo>
                    <a:pt x="126" y="134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8"/>
                  </a:lnTo>
                  <a:lnTo>
                    <a:pt x="122" y="140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0" y="150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20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2"/>
                  </a:lnTo>
                  <a:lnTo>
                    <a:pt x="114" y="164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8" y="170"/>
                  </a:lnTo>
                  <a:lnTo>
                    <a:pt x="120" y="172"/>
                  </a:lnTo>
                  <a:lnTo>
                    <a:pt x="122" y="172"/>
                  </a:lnTo>
                  <a:lnTo>
                    <a:pt x="122" y="172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0" y="178"/>
                  </a:lnTo>
                  <a:lnTo>
                    <a:pt x="120" y="178"/>
                  </a:lnTo>
                  <a:lnTo>
                    <a:pt x="118" y="178"/>
                  </a:lnTo>
                  <a:lnTo>
                    <a:pt x="118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2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6" y="176"/>
                  </a:lnTo>
                  <a:lnTo>
                    <a:pt x="104" y="176"/>
                  </a:lnTo>
                  <a:lnTo>
                    <a:pt x="104" y="176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102" y="178"/>
                  </a:lnTo>
                  <a:lnTo>
                    <a:pt x="102" y="178"/>
                  </a:lnTo>
                  <a:lnTo>
                    <a:pt x="100" y="178"/>
                  </a:lnTo>
                  <a:lnTo>
                    <a:pt x="100" y="180"/>
                  </a:lnTo>
                  <a:lnTo>
                    <a:pt x="100" y="182"/>
                  </a:lnTo>
                  <a:lnTo>
                    <a:pt x="100" y="184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4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2" y="208"/>
                  </a:lnTo>
                  <a:lnTo>
                    <a:pt x="102" y="214"/>
                  </a:lnTo>
                  <a:lnTo>
                    <a:pt x="104" y="222"/>
                  </a:lnTo>
                  <a:lnTo>
                    <a:pt x="104" y="226"/>
                  </a:lnTo>
                  <a:lnTo>
                    <a:pt x="104" y="228"/>
                  </a:lnTo>
                  <a:lnTo>
                    <a:pt x="104" y="230"/>
                  </a:lnTo>
                  <a:lnTo>
                    <a:pt x="106" y="232"/>
                  </a:lnTo>
                  <a:lnTo>
                    <a:pt x="106" y="234"/>
                  </a:lnTo>
                  <a:lnTo>
                    <a:pt x="108" y="238"/>
                  </a:lnTo>
                  <a:lnTo>
                    <a:pt x="110" y="242"/>
                  </a:lnTo>
                  <a:lnTo>
                    <a:pt x="112" y="244"/>
                  </a:lnTo>
                  <a:lnTo>
                    <a:pt x="112" y="246"/>
                  </a:lnTo>
                  <a:lnTo>
                    <a:pt x="114" y="250"/>
                  </a:lnTo>
                  <a:lnTo>
                    <a:pt x="114" y="252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6" y="260"/>
                  </a:lnTo>
                  <a:lnTo>
                    <a:pt x="116" y="262"/>
                  </a:lnTo>
                  <a:lnTo>
                    <a:pt x="116" y="262"/>
                  </a:lnTo>
                  <a:lnTo>
                    <a:pt x="116" y="262"/>
                  </a:lnTo>
                  <a:lnTo>
                    <a:pt x="116" y="264"/>
                  </a:lnTo>
                  <a:lnTo>
                    <a:pt x="116" y="264"/>
                  </a:lnTo>
                  <a:lnTo>
                    <a:pt x="116" y="266"/>
                  </a:lnTo>
                  <a:lnTo>
                    <a:pt x="114" y="266"/>
                  </a:lnTo>
                  <a:lnTo>
                    <a:pt x="114" y="266"/>
                  </a:lnTo>
                  <a:lnTo>
                    <a:pt x="112" y="268"/>
                  </a:lnTo>
                  <a:lnTo>
                    <a:pt x="110" y="268"/>
                  </a:lnTo>
                  <a:lnTo>
                    <a:pt x="108" y="268"/>
                  </a:lnTo>
                  <a:lnTo>
                    <a:pt x="106" y="270"/>
                  </a:lnTo>
                  <a:lnTo>
                    <a:pt x="104" y="270"/>
                  </a:lnTo>
                  <a:lnTo>
                    <a:pt x="102" y="270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4"/>
                  </a:lnTo>
                  <a:lnTo>
                    <a:pt x="100" y="276"/>
                  </a:lnTo>
                  <a:lnTo>
                    <a:pt x="100" y="278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8" y="288"/>
                  </a:lnTo>
                  <a:lnTo>
                    <a:pt x="98" y="290"/>
                  </a:lnTo>
                  <a:lnTo>
                    <a:pt x="96" y="292"/>
                  </a:lnTo>
                  <a:lnTo>
                    <a:pt x="94" y="296"/>
                  </a:lnTo>
                  <a:lnTo>
                    <a:pt x="92" y="300"/>
                  </a:lnTo>
                  <a:lnTo>
                    <a:pt x="92" y="298"/>
                  </a:lnTo>
                  <a:lnTo>
                    <a:pt x="88" y="296"/>
                  </a:lnTo>
                  <a:lnTo>
                    <a:pt x="86" y="296"/>
                  </a:lnTo>
                  <a:lnTo>
                    <a:pt x="86" y="294"/>
                  </a:lnTo>
                  <a:lnTo>
                    <a:pt x="84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0" y="292"/>
                  </a:lnTo>
                  <a:lnTo>
                    <a:pt x="78" y="292"/>
                  </a:lnTo>
                  <a:lnTo>
                    <a:pt x="74" y="294"/>
                  </a:lnTo>
                  <a:lnTo>
                    <a:pt x="72" y="294"/>
                  </a:lnTo>
                  <a:lnTo>
                    <a:pt x="68" y="294"/>
                  </a:lnTo>
                  <a:lnTo>
                    <a:pt x="66" y="296"/>
                  </a:lnTo>
                  <a:lnTo>
                    <a:pt x="64" y="296"/>
                  </a:lnTo>
                  <a:lnTo>
                    <a:pt x="60" y="296"/>
                  </a:lnTo>
                  <a:lnTo>
                    <a:pt x="60" y="298"/>
                  </a:lnTo>
                  <a:lnTo>
                    <a:pt x="58" y="298"/>
                  </a:lnTo>
                  <a:lnTo>
                    <a:pt x="56" y="300"/>
                  </a:lnTo>
                  <a:lnTo>
                    <a:pt x="52" y="302"/>
                  </a:lnTo>
                  <a:lnTo>
                    <a:pt x="50" y="304"/>
                  </a:lnTo>
                  <a:lnTo>
                    <a:pt x="50" y="304"/>
                  </a:lnTo>
                  <a:lnTo>
                    <a:pt x="46" y="306"/>
                  </a:lnTo>
                  <a:lnTo>
                    <a:pt x="44" y="306"/>
                  </a:lnTo>
                  <a:lnTo>
                    <a:pt x="40" y="308"/>
                  </a:lnTo>
                  <a:lnTo>
                    <a:pt x="38" y="308"/>
                  </a:lnTo>
                  <a:lnTo>
                    <a:pt x="34" y="308"/>
                  </a:lnTo>
                  <a:lnTo>
                    <a:pt x="32" y="310"/>
                  </a:lnTo>
                  <a:lnTo>
                    <a:pt x="30" y="310"/>
                  </a:lnTo>
                  <a:lnTo>
                    <a:pt x="26" y="310"/>
                  </a:lnTo>
                  <a:lnTo>
                    <a:pt x="24" y="310"/>
                  </a:lnTo>
                  <a:lnTo>
                    <a:pt x="24" y="310"/>
                  </a:lnTo>
                  <a:lnTo>
                    <a:pt x="22" y="310"/>
                  </a:lnTo>
                  <a:lnTo>
                    <a:pt x="22" y="310"/>
                  </a:lnTo>
                  <a:lnTo>
                    <a:pt x="20" y="310"/>
                  </a:lnTo>
                  <a:lnTo>
                    <a:pt x="20" y="308"/>
                  </a:lnTo>
                  <a:lnTo>
                    <a:pt x="20" y="308"/>
                  </a:lnTo>
                  <a:lnTo>
                    <a:pt x="20" y="306"/>
                  </a:lnTo>
                  <a:lnTo>
                    <a:pt x="20" y="306"/>
                  </a:lnTo>
                  <a:lnTo>
                    <a:pt x="20" y="304"/>
                  </a:lnTo>
                  <a:lnTo>
                    <a:pt x="20" y="300"/>
                  </a:lnTo>
                  <a:lnTo>
                    <a:pt x="20" y="298"/>
                  </a:lnTo>
                  <a:lnTo>
                    <a:pt x="20" y="296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2"/>
                  </a:lnTo>
                  <a:lnTo>
                    <a:pt x="20" y="292"/>
                  </a:lnTo>
                  <a:lnTo>
                    <a:pt x="18" y="290"/>
                  </a:lnTo>
                  <a:lnTo>
                    <a:pt x="18" y="290"/>
                  </a:lnTo>
                  <a:lnTo>
                    <a:pt x="16" y="290"/>
                  </a:lnTo>
                  <a:lnTo>
                    <a:pt x="14" y="288"/>
                  </a:lnTo>
                  <a:lnTo>
                    <a:pt x="14" y="288"/>
                  </a:lnTo>
                  <a:lnTo>
                    <a:pt x="12" y="288"/>
                  </a:lnTo>
                  <a:lnTo>
                    <a:pt x="12" y="286"/>
                  </a:lnTo>
                  <a:lnTo>
                    <a:pt x="12" y="286"/>
                  </a:lnTo>
                  <a:lnTo>
                    <a:pt x="12" y="284"/>
                  </a:lnTo>
                  <a:lnTo>
                    <a:pt x="12" y="282"/>
                  </a:lnTo>
                  <a:lnTo>
                    <a:pt x="12" y="280"/>
                  </a:lnTo>
                  <a:lnTo>
                    <a:pt x="12" y="276"/>
                  </a:lnTo>
                  <a:lnTo>
                    <a:pt x="14" y="274"/>
                  </a:lnTo>
                  <a:lnTo>
                    <a:pt x="16" y="270"/>
                  </a:lnTo>
                  <a:lnTo>
                    <a:pt x="16" y="268"/>
                  </a:lnTo>
                  <a:lnTo>
                    <a:pt x="16" y="266"/>
                  </a:lnTo>
                  <a:lnTo>
                    <a:pt x="16" y="264"/>
                  </a:lnTo>
                  <a:lnTo>
                    <a:pt x="16" y="262"/>
                  </a:lnTo>
                  <a:lnTo>
                    <a:pt x="16" y="262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6" y="260"/>
                  </a:lnTo>
                  <a:lnTo>
                    <a:pt x="14" y="260"/>
                  </a:lnTo>
                  <a:lnTo>
                    <a:pt x="14" y="260"/>
                  </a:lnTo>
                  <a:lnTo>
                    <a:pt x="12" y="260"/>
                  </a:lnTo>
                  <a:lnTo>
                    <a:pt x="10" y="260"/>
                  </a:lnTo>
                  <a:lnTo>
                    <a:pt x="8" y="260"/>
                  </a:lnTo>
                  <a:lnTo>
                    <a:pt x="8" y="260"/>
                  </a:lnTo>
                  <a:lnTo>
                    <a:pt x="6" y="260"/>
                  </a:lnTo>
                  <a:lnTo>
                    <a:pt x="6" y="260"/>
                  </a:lnTo>
                  <a:lnTo>
                    <a:pt x="6" y="258"/>
                  </a:lnTo>
                  <a:lnTo>
                    <a:pt x="4" y="258"/>
                  </a:lnTo>
                  <a:lnTo>
                    <a:pt x="4" y="256"/>
                  </a:lnTo>
                  <a:lnTo>
                    <a:pt x="2" y="254"/>
                  </a:lnTo>
                  <a:lnTo>
                    <a:pt x="2" y="252"/>
                  </a:lnTo>
                  <a:lnTo>
                    <a:pt x="2" y="248"/>
                  </a:lnTo>
                  <a:lnTo>
                    <a:pt x="0" y="246"/>
                  </a:lnTo>
                  <a:lnTo>
                    <a:pt x="0" y="244"/>
                  </a:lnTo>
                  <a:lnTo>
                    <a:pt x="0" y="240"/>
                  </a:lnTo>
                  <a:lnTo>
                    <a:pt x="0" y="238"/>
                  </a:lnTo>
                  <a:lnTo>
                    <a:pt x="0" y="234"/>
                  </a:lnTo>
                  <a:lnTo>
                    <a:pt x="0" y="232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2" y="224"/>
                  </a:lnTo>
                  <a:lnTo>
                    <a:pt x="4" y="222"/>
                  </a:lnTo>
                  <a:lnTo>
                    <a:pt x="4" y="222"/>
                  </a:lnTo>
                  <a:lnTo>
                    <a:pt x="4" y="220"/>
                  </a:lnTo>
                  <a:lnTo>
                    <a:pt x="6" y="220"/>
                  </a:lnTo>
                  <a:lnTo>
                    <a:pt x="6" y="220"/>
                  </a:lnTo>
                  <a:lnTo>
                    <a:pt x="8" y="220"/>
                  </a:lnTo>
                  <a:lnTo>
                    <a:pt x="10" y="218"/>
                  </a:lnTo>
                  <a:lnTo>
                    <a:pt x="12" y="218"/>
                  </a:lnTo>
                  <a:lnTo>
                    <a:pt x="14" y="218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16" y="212"/>
                  </a:lnTo>
                  <a:lnTo>
                    <a:pt x="18" y="210"/>
                  </a:lnTo>
                  <a:lnTo>
                    <a:pt x="18" y="210"/>
                  </a:lnTo>
                  <a:lnTo>
                    <a:pt x="18" y="208"/>
                  </a:lnTo>
                  <a:lnTo>
                    <a:pt x="20" y="208"/>
                  </a:lnTo>
                  <a:lnTo>
                    <a:pt x="20" y="206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8" y="204"/>
                  </a:lnTo>
                  <a:lnTo>
                    <a:pt x="32" y="204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8" y="204"/>
                  </a:lnTo>
                  <a:lnTo>
                    <a:pt x="40" y="204"/>
                  </a:lnTo>
                  <a:lnTo>
                    <a:pt x="42" y="202"/>
                  </a:lnTo>
                  <a:lnTo>
                    <a:pt x="44" y="202"/>
                  </a:lnTo>
                  <a:lnTo>
                    <a:pt x="44" y="202"/>
                  </a:lnTo>
                  <a:lnTo>
                    <a:pt x="46" y="202"/>
                  </a:lnTo>
                  <a:lnTo>
                    <a:pt x="46" y="200"/>
                  </a:lnTo>
                  <a:lnTo>
                    <a:pt x="48" y="198"/>
                  </a:lnTo>
                  <a:lnTo>
                    <a:pt x="48" y="196"/>
                  </a:lnTo>
                  <a:lnTo>
                    <a:pt x="50" y="196"/>
                  </a:lnTo>
                  <a:lnTo>
                    <a:pt x="50" y="194"/>
                  </a:lnTo>
                  <a:lnTo>
                    <a:pt x="50" y="194"/>
                  </a:lnTo>
                  <a:lnTo>
                    <a:pt x="52" y="194"/>
                  </a:lnTo>
                  <a:lnTo>
                    <a:pt x="52" y="192"/>
                  </a:lnTo>
                  <a:lnTo>
                    <a:pt x="54" y="192"/>
                  </a:lnTo>
                  <a:lnTo>
                    <a:pt x="56" y="192"/>
                  </a:lnTo>
                  <a:lnTo>
                    <a:pt x="58" y="194"/>
                  </a:lnTo>
                  <a:lnTo>
                    <a:pt x="60" y="194"/>
                  </a:lnTo>
                  <a:lnTo>
                    <a:pt x="62" y="194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0"/>
                  </a:lnTo>
                  <a:lnTo>
                    <a:pt x="66" y="190"/>
                  </a:lnTo>
                  <a:lnTo>
                    <a:pt x="66" y="188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0"/>
                  </a:lnTo>
                  <a:lnTo>
                    <a:pt x="66" y="178"/>
                  </a:lnTo>
                  <a:lnTo>
                    <a:pt x="66" y="176"/>
                  </a:lnTo>
                  <a:lnTo>
                    <a:pt x="66" y="176"/>
                  </a:lnTo>
                  <a:lnTo>
                    <a:pt x="66" y="176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70" y="172"/>
                  </a:lnTo>
                  <a:lnTo>
                    <a:pt x="72" y="172"/>
                  </a:lnTo>
                  <a:lnTo>
                    <a:pt x="74" y="172"/>
                  </a:lnTo>
                  <a:lnTo>
                    <a:pt x="78" y="172"/>
                  </a:lnTo>
                  <a:lnTo>
                    <a:pt x="80" y="170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6" y="170"/>
                  </a:lnTo>
                  <a:lnTo>
                    <a:pt x="86" y="168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88" y="164"/>
                  </a:lnTo>
                  <a:lnTo>
                    <a:pt x="88" y="162"/>
                  </a:lnTo>
                  <a:lnTo>
                    <a:pt x="88" y="160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92" y="152"/>
                  </a:lnTo>
                  <a:lnTo>
                    <a:pt x="94" y="152"/>
                  </a:lnTo>
                  <a:lnTo>
                    <a:pt x="94" y="150"/>
                  </a:lnTo>
                  <a:lnTo>
                    <a:pt x="98" y="148"/>
                  </a:lnTo>
                  <a:lnTo>
                    <a:pt x="100" y="148"/>
                  </a:lnTo>
                  <a:lnTo>
                    <a:pt x="100" y="146"/>
                  </a:lnTo>
                  <a:lnTo>
                    <a:pt x="100" y="146"/>
                  </a:lnTo>
                  <a:lnTo>
                    <a:pt x="102" y="144"/>
                  </a:lnTo>
                  <a:lnTo>
                    <a:pt x="102" y="142"/>
                  </a:lnTo>
                  <a:lnTo>
                    <a:pt x="102" y="140"/>
                  </a:lnTo>
                  <a:lnTo>
                    <a:pt x="102" y="136"/>
                  </a:lnTo>
                  <a:lnTo>
                    <a:pt x="104" y="132"/>
                  </a:lnTo>
                  <a:lnTo>
                    <a:pt x="104" y="130"/>
                  </a:lnTo>
                  <a:lnTo>
                    <a:pt x="106" y="126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08" y="118"/>
                  </a:lnTo>
                  <a:lnTo>
                    <a:pt x="110" y="116"/>
                  </a:lnTo>
                  <a:lnTo>
                    <a:pt x="112" y="114"/>
                  </a:lnTo>
                  <a:lnTo>
                    <a:pt x="114" y="112"/>
                  </a:lnTo>
                  <a:lnTo>
                    <a:pt x="120" y="108"/>
                  </a:lnTo>
                  <a:lnTo>
                    <a:pt x="120" y="106"/>
                  </a:lnTo>
                  <a:lnTo>
                    <a:pt x="122" y="104"/>
                  </a:lnTo>
                  <a:lnTo>
                    <a:pt x="126" y="100"/>
                  </a:lnTo>
                  <a:lnTo>
                    <a:pt x="128" y="96"/>
                  </a:lnTo>
                  <a:lnTo>
                    <a:pt x="132" y="92"/>
                  </a:lnTo>
                  <a:lnTo>
                    <a:pt x="134" y="90"/>
                  </a:lnTo>
                  <a:lnTo>
                    <a:pt x="136" y="88"/>
                  </a:lnTo>
                  <a:lnTo>
                    <a:pt x="138" y="86"/>
                  </a:lnTo>
                  <a:lnTo>
                    <a:pt x="142" y="84"/>
                  </a:lnTo>
                  <a:lnTo>
                    <a:pt x="144" y="82"/>
                  </a:lnTo>
                  <a:lnTo>
                    <a:pt x="146" y="80"/>
                  </a:lnTo>
                  <a:lnTo>
                    <a:pt x="148" y="80"/>
                  </a:lnTo>
                  <a:lnTo>
                    <a:pt x="150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64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4" y="74"/>
                  </a:lnTo>
                  <a:lnTo>
                    <a:pt x="178" y="72"/>
                  </a:lnTo>
                  <a:lnTo>
                    <a:pt x="180" y="70"/>
                  </a:lnTo>
                  <a:lnTo>
                    <a:pt x="180" y="70"/>
                  </a:lnTo>
                  <a:lnTo>
                    <a:pt x="182" y="70"/>
                  </a:lnTo>
                  <a:lnTo>
                    <a:pt x="182" y="70"/>
                  </a:lnTo>
                  <a:lnTo>
                    <a:pt x="186" y="70"/>
                  </a:lnTo>
                  <a:lnTo>
                    <a:pt x="192" y="68"/>
                  </a:lnTo>
                  <a:lnTo>
                    <a:pt x="194" y="68"/>
                  </a:lnTo>
                  <a:lnTo>
                    <a:pt x="198" y="68"/>
                  </a:lnTo>
                  <a:lnTo>
                    <a:pt x="198" y="68"/>
                  </a:lnTo>
                  <a:lnTo>
                    <a:pt x="200" y="68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2" y="64"/>
                  </a:lnTo>
                  <a:lnTo>
                    <a:pt x="204" y="64"/>
                  </a:lnTo>
                  <a:lnTo>
                    <a:pt x="204" y="62"/>
                  </a:lnTo>
                  <a:lnTo>
                    <a:pt x="204" y="60"/>
                  </a:lnTo>
                  <a:lnTo>
                    <a:pt x="204" y="58"/>
                  </a:lnTo>
                  <a:lnTo>
                    <a:pt x="204" y="56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6" y="52"/>
                  </a:lnTo>
                  <a:lnTo>
                    <a:pt x="208" y="52"/>
                  </a:lnTo>
                  <a:lnTo>
                    <a:pt x="210" y="52"/>
                  </a:lnTo>
                  <a:lnTo>
                    <a:pt x="212" y="50"/>
                  </a:lnTo>
                  <a:lnTo>
                    <a:pt x="214" y="50"/>
                  </a:lnTo>
                  <a:lnTo>
                    <a:pt x="216" y="50"/>
                  </a:lnTo>
                  <a:lnTo>
                    <a:pt x="216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4"/>
                  </a:lnTo>
                  <a:lnTo>
                    <a:pt x="218" y="42"/>
                  </a:lnTo>
                  <a:lnTo>
                    <a:pt x="218" y="40"/>
                  </a:lnTo>
                  <a:lnTo>
                    <a:pt x="218" y="38"/>
                  </a:lnTo>
                  <a:lnTo>
                    <a:pt x="216" y="36"/>
                  </a:lnTo>
                  <a:lnTo>
                    <a:pt x="216" y="34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214" y="32"/>
                  </a:lnTo>
                  <a:lnTo>
                    <a:pt x="212" y="30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6" y="26"/>
                  </a:lnTo>
                  <a:lnTo>
                    <a:pt x="206" y="26"/>
                  </a:lnTo>
                  <a:lnTo>
                    <a:pt x="204" y="26"/>
                  </a:lnTo>
                  <a:lnTo>
                    <a:pt x="204" y="2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06" y="24"/>
                  </a:lnTo>
                  <a:lnTo>
                    <a:pt x="206" y="22"/>
                  </a:lnTo>
                  <a:lnTo>
                    <a:pt x="206" y="22"/>
                  </a:lnTo>
                  <a:lnTo>
                    <a:pt x="208" y="22"/>
                  </a:lnTo>
                  <a:lnTo>
                    <a:pt x="212" y="22"/>
                  </a:lnTo>
                  <a:lnTo>
                    <a:pt x="214" y="22"/>
                  </a:lnTo>
                  <a:lnTo>
                    <a:pt x="216" y="20"/>
                  </a:lnTo>
                  <a:lnTo>
                    <a:pt x="218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18"/>
                  </a:lnTo>
                  <a:lnTo>
                    <a:pt x="220" y="18"/>
                  </a:lnTo>
                  <a:lnTo>
                    <a:pt x="222" y="14"/>
                  </a:lnTo>
                  <a:lnTo>
                    <a:pt x="222" y="12"/>
                  </a:lnTo>
                  <a:lnTo>
                    <a:pt x="222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4" y="10"/>
                  </a:lnTo>
                  <a:lnTo>
                    <a:pt x="226" y="10"/>
                  </a:lnTo>
                  <a:lnTo>
                    <a:pt x="226" y="10"/>
                  </a:lnTo>
                  <a:lnTo>
                    <a:pt x="226" y="10"/>
                  </a:lnTo>
                  <a:lnTo>
                    <a:pt x="226" y="12"/>
                  </a:lnTo>
                  <a:lnTo>
                    <a:pt x="226" y="14"/>
                  </a:lnTo>
                  <a:lnTo>
                    <a:pt x="226" y="16"/>
                  </a:lnTo>
                  <a:lnTo>
                    <a:pt x="226" y="18"/>
                  </a:lnTo>
                  <a:lnTo>
                    <a:pt x="226" y="20"/>
                  </a:lnTo>
                  <a:lnTo>
                    <a:pt x="226" y="20"/>
                  </a:lnTo>
                  <a:lnTo>
                    <a:pt x="226" y="22"/>
                  </a:lnTo>
                  <a:lnTo>
                    <a:pt x="226" y="22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34" y="22"/>
                  </a:lnTo>
                  <a:lnTo>
                    <a:pt x="234" y="20"/>
                  </a:lnTo>
                  <a:lnTo>
                    <a:pt x="234" y="20"/>
                  </a:lnTo>
                  <a:lnTo>
                    <a:pt x="234" y="18"/>
                  </a:lnTo>
                  <a:lnTo>
                    <a:pt x="234" y="18"/>
                  </a:lnTo>
                  <a:lnTo>
                    <a:pt x="234" y="18"/>
                  </a:lnTo>
                  <a:lnTo>
                    <a:pt x="236" y="18"/>
                  </a:lnTo>
                  <a:lnTo>
                    <a:pt x="236" y="18"/>
                  </a:lnTo>
                  <a:lnTo>
                    <a:pt x="238" y="18"/>
                  </a:lnTo>
                  <a:lnTo>
                    <a:pt x="238" y="18"/>
                  </a:lnTo>
                  <a:lnTo>
                    <a:pt x="240" y="18"/>
                  </a:lnTo>
                  <a:lnTo>
                    <a:pt x="240" y="18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2" y="20"/>
                  </a:lnTo>
                  <a:lnTo>
                    <a:pt x="244" y="22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4" y="24"/>
                  </a:lnTo>
                  <a:lnTo>
                    <a:pt x="246" y="26"/>
                  </a:lnTo>
                  <a:lnTo>
                    <a:pt x="246" y="26"/>
                  </a:lnTo>
                  <a:lnTo>
                    <a:pt x="248" y="26"/>
                  </a:lnTo>
                  <a:lnTo>
                    <a:pt x="250" y="26"/>
                  </a:lnTo>
                  <a:lnTo>
                    <a:pt x="252" y="28"/>
                  </a:lnTo>
                  <a:lnTo>
                    <a:pt x="252" y="28"/>
                  </a:lnTo>
                  <a:lnTo>
                    <a:pt x="254" y="28"/>
                  </a:lnTo>
                  <a:lnTo>
                    <a:pt x="254" y="28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6" y="26"/>
                  </a:lnTo>
                  <a:lnTo>
                    <a:pt x="258" y="24"/>
                  </a:lnTo>
                  <a:lnTo>
                    <a:pt x="258" y="22"/>
                  </a:lnTo>
                  <a:lnTo>
                    <a:pt x="260" y="20"/>
                  </a:lnTo>
                  <a:lnTo>
                    <a:pt x="260" y="18"/>
                  </a:lnTo>
                  <a:lnTo>
                    <a:pt x="260" y="18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60" y="16"/>
                  </a:lnTo>
                  <a:lnTo>
                    <a:pt x="258" y="14"/>
                  </a:lnTo>
                  <a:lnTo>
                    <a:pt x="258" y="14"/>
                  </a:lnTo>
                  <a:lnTo>
                    <a:pt x="256" y="14"/>
                  </a:lnTo>
                  <a:lnTo>
                    <a:pt x="254" y="12"/>
                  </a:lnTo>
                  <a:lnTo>
                    <a:pt x="254" y="12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2" y="10"/>
                  </a:lnTo>
                  <a:lnTo>
                    <a:pt x="252" y="10"/>
                  </a:lnTo>
                  <a:lnTo>
                    <a:pt x="252" y="10"/>
                  </a:lnTo>
                  <a:lnTo>
                    <a:pt x="254" y="8"/>
                  </a:lnTo>
                  <a:lnTo>
                    <a:pt x="254" y="8"/>
                  </a:lnTo>
                  <a:lnTo>
                    <a:pt x="256" y="6"/>
                  </a:lnTo>
                  <a:lnTo>
                    <a:pt x="258" y="6"/>
                  </a:lnTo>
                  <a:lnTo>
                    <a:pt x="260" y="4"/>
                  </a:lnTo>
                  <a:lnTo>
                    <a:pt x="262" y="4"/>
                  </a:lnTo>
                  <a:lnTo>
                    <a:pt x="264" y="4"/>
                  </a:lnTo>
                  <a:lnTo>
                    <a:pt x="264" y="4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70" y="6"/>
                  </a:lnTo>
                  <a:lnTo>
                    <a:pt x="272" y="8"/>
                  </a:lnTo>
                  <a:lnTo>
                    <a:pt x="272" y="10"/>
                  </a:lnTo>
                  <a:lnTo>
                    <a:pt x="274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4"/>
                  </a:lnTo>
                  <a:lnTo>
                    <a:pt x="278" y="14"/>
                  </a:lnTo>
                  <a:lnTo>
                    <a:pt x="278" y="12"/>
                  </a:lnTo>
                  <a:lnTo>
                    <a:pt x="278" y="12"/>
                  </a:lnTo>
                  <a:lnTo>
                    <a:pt x="280" y="12"/>
                  </a:lnTo>
                  <a:lnTo>
                    <a:pt x="280" y="10"/>
                  </a:lnTo>
                  <a:lnTo>
                    <a:pt x="280" y="8"/>
                  </a:lnTo>
                  <a:lnTo>
                    <a:pt x="282" y="6"/>
                  </a:lnTo>
                  <a:lnTo>
                    <a:pt x="282" y="4"/>
                  </a:lnTo>
                  <a:lnTo>
                    <a:pt x="282" y="2"/>
                  </a:lnTo>
                  <a:lnTo>
                    <a:pt x="284" y="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2"/>
                  </a:lnTo>
                  <a:lnTo>
                    <a:pt x="286" y="2"/>
                  </a:lnTo>
                  <a:lnTo>
                    <a:pt x="286" y="2"/>
                  </a:lnTo>
                  <a:lnTo>
                    <a:pt x="288" y="4"/>
                  </a:lnTo>
                  <a:lnTo>
                    <a:pt x="288" y="6"/>
                  </a:lnTo>
                  <a:lnTo>
                    <a:pt x="288" y="10"/>
                  </a:lnTo>
                  <a:lnTo>
                    <a:pt x="288" y="12"/>
                  </a:lnTo>
                  <a:lnTo>
                    <a:pt x="288" y="12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90" y="16"/>
                  </a:lnTo>
                  <a:lnTo>
                    <a:pt x="292" y="16"/>
                  </a:lnTo>
                  <a:lnTo>
                    <a:pt x="294" y="16"/>
                  </a:lnTo>
                  <a:lnTo>
                    <a:pt x="294" y="16"/>
                  </a:lnTo>
                  <a:lnTo>
                    <a:pt x="296" y="16"/>
                  </a:lnTo>
                  <a:lnTo>
                    <a:pt x="298" y="16"/>
                  </a:lnTo>
                  <a:lnTo>
                    <a:pt x="300" y="16"/>
                  </a:lnTo>
                  <a:lnTo>
                    <a:pt x="302" y="16"/>
                  </a:lnTo>
                  <a:lnTo>
                    <a:pt x="302" y="16"/>
                  </a:lnTo>
                  <a:lnTo>
                    <a:pt x="304" y="16"/>
                  </a:lnTo>
                  <a:lnTo>
                    <a:pt x="304" y="14"/>
                  </a:lnTo>
                  <a:lnTo>
                    <a:pt x="306" y="12"/>
                  </a:lnTo>
                  <a:lnTo>
                    <a:pt x="308" y="10"/>
                  </a:lnTo>
                  <a:lnTo>
                    <a:pt x="310" y="8"/>
                  </a:lnTo>
                  <a:lnTo>
                    <a:pt x="312" y="8"/>
                  </a:lnTo>
                  <a:lnTo>
                    <a:pt x="312" y="6"/>
                  </a:lnTo>
                  <a:lnTo>
                    <a:pt x="314" y="6"/>
                  </a:lnTo>
                  <a:lnTo>
                    <a:pt x="314" y="6"/>
                  </a:lnTo>
                  <a:lnTo>
                    <a:pt x="316" y="6"/>
                  </a:lnTo>
                  <a:lnTo>
                    <a:pt x="316" y="6"/>
                  </a:lnTo>
                  <a:lnTo>
                    <a:pt x="318" y="6"/>
                  </a:lnTo>
                  <a:lnTo>
                    <a:pt x="320" y="6"/>
                  </a:lnTo>
                  <a:lnTo>
                    <a:pt x="322" y="8"/>
                  </a:lnTo>
                  <a:lnTo>
                    <a:pt x="324" y="10"/>
                  </a:lnTo>
                  <a:lnTo>
                    <a:pt x="326" y="10"/>
                  </a:lnTo>
                  <a:lnTo>
                    <a:pt x="330" y="12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32" y="14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32" y="16"/>
                  </a:lnTo>
                  <a:lnTo>
                    <a:pt x="332" y="18"/>
                  </a:lnTo>
                  <a:lnTo>
                    <a:pt x="332" y="20"/>
                  </a:lnTo>
                  <a:lnTo>
                    <a:pt x="330" y="22"/>
                  </a:lnTo>
                  <a:lnTo>
                    <a:pt x="330" y="24"/>
                  </a:lnTo>
                  <a:lnTo>
                    <a:pt x="330" y="24"/>
                  </a:lnTo>
                  <a:lnTo>
                    <a:pt x="328" y="26"/>
                  </a:lnTo>
                  <a:lnTo>
                    <a:pt x="328" y="26"/>
                  </a:lnTo>
                  <a:lnTo>
                    <a:pt x="330" y="28"/>
                  </a:lnTo>
                  <a:lnTo>
                    <a:pt x="330" y="28"/>
                  </a:lnTo>
                  <a:lnTo>
                    <a:pt x="330" y="28"/>
                  </a:lnTo>
                  <a:lnTo>
                    <a:pt x="332" y="30"/>
                  </a:lnTo>
                  <a:lnTo>
                    <a:pt x="334" y="30"/>
                  </a:lnTo>
                  <a:lnTo>
                    <a:pt x="336" y="32"/>
                  </a:lnTo>
                  <a:lnTo>
                    <a:pt x="338" y="32"/>
                  </a:lnTo>
                  <a:lnTo>
                    <a:pt x="340" y="34"/>
                  </a:lnTo>
                  <a:lnTo>
                    <a:pt x="344" y="34"/>
                  </a:lnTo>
                  <a:lnTo>
                    <a:pt x="350" y="36"/>
                  </a:lnTo>
                  <a:lnTo>
                    <a:pt x="354" y="38"/>
                  </a:lnTo>
                  <a:lnTo>
                    <a:pt x="358" y="38"/>
                  </a:lnTo>
                  <a:lnTo>
                    <a:pt x="350" y="42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8"/>
                  </a:lnTo>
                  <a:lnTo>
                    <a:pt x="336" y="52"/>
                  </a:lnTo>
                  <a:lnTo>
                    <a:pt x="332" y="58"/>
                  </a:lnTo>
                  <a:lnTo>
                    <a:pt x="330" y="60"/>
                  </a:lnTo>
                  <a:lnTo>
                    <a:pt x="328" y="62"/>
                  </a:lnTo>
                  <a:lnTo>
                    <a:pt x="326" y="64"/>
                  </a:lnTo>
                  <a:lnTo>
                    <a:pt x="324" y="66"/>
                  </a:lnTo>
                  <a:lnTo>
                    <a:pt x="322" y="68"/>
                  </a:lnTo>
                  <a:lnTo>
                    <a:pt x="322" y="70"/>
                  </a:lnTo>
                  <a:lnTo>
                    <a:pt x="320" y="76"/>
                  </a:lnTo>
                  <a:lnTo>
                    <a:pt x="318" y="82"/>
                  </a:lnTo>
                  <a:lnTo>
                    <a:pt x="302" y="6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1" name="Freeform 279">
              <a:extLst>
                <a:ext uri="{FF2B5EF4-FFF2-40B4-BE49-F238E27FC236}">
                  <a16:creationId xmlns:a16="http://schemas.microsoft.com/office/drawing/2014/main" id="{5B6F5E30-C6DA-4DE6-B09B-13FB52299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06" y="3463389"/>
              <a:ext cx="300510" cy="245872"/>
            </a:xfrm>
            <a:custGeom>
              <a:avLst/>
              <a:gdLst>
                <a:gd name="T0" fmla="*/ 166 w 176"/>
                <a:gd name="T1" fmla="*/ 30 h 144"/>
                <a:gd name="T2" fmla="*/ 150 w 176"/>
                <a:gd name="T3" fmla="*/ 30 h 144"/>
                <a:gd name="T4" fmla="*/ 146 w 176"/>
                <a:gd name="T5" fmla="*/ 28 h 144"/>
                <a:gd name="T6" fmla="*/ 138 w 176"/>
                <a:gd name="T7" fmla="*/ 22 h 144"/>
                <a:gd name="T8" fmla="*/ 124 w 176"/>
                <a:gd name="T9" fmla="*/ 20 h 144"/>
                <a:gd name="T10" fmla="*/ 108 w 176"/>
                <a:gd name="T11" fmla="*/ 18 h 144"/>
                <a:gd name="T12" fmla="*/ 86 w 176"/>
                <a:gd name="T13" fmla="*/ 8 h 144"/>
                <a:gd name="T14" fmla="*/ 76 w 176"/>
                <a:gd name="T15" fmla="*/ 6 h 144"/>
                <a:gd name="T16" fmla="*/ 66 w 176"/>
                <a:gd name="T17" fmla="*/ 10 h 144"/>
                <a:gd name="T18" fmla="*/ 62 w 176"/>
                <a:gd name="T19" fmla="*/ 8 h 144"/>
                <a:gd name="T20" fmla="*/ 50 w 176"/>
                <a:gd name="T21" fmla="*/ 2 h 144"/>
                <a:gd name="T22" fmla="*/ 28 w 176"/>
                <a:gd name="T23" fmla="*/ 0 h 144"/>
                <a:gd name="T24" fmla="*/ 12 w 176"/>
                <a:gd name="T25" fmla="*/ 2 h 144"/>
                <a:gd name="T26" fmla="*/ 6 w 176"/>
                <a:gd name="T27" fmla="*/ 4 h 144"/>
                <a:gd name="T28" fmla="*/ 6 w 176"/>
                <a:gd name="T29" fmla="*/ 8 h 144"/>
                <a:gd name="T30" fmla="*/ 8 w 176"/>
                <a:gd name="T31" fmla="*/ 12 h 144"/>
                <a:gd name="T32" fmla="*/ 6 w 176"/>
                <a:gd name="T33" fmla="*/ 14 h 144"/>
                <a:gd name="T34" fmla="*/ 2 w 176"/>
                <a:gd name="T35" fmla="*/ 16 h 144"/>
                <a:gd name="T36" fmla="*/ 0 w 176"/>
                <a:gd name="T37" fmla="*/ 20 h 144"/>
                <a:gd name="T38" fmla="*/ 2 w 176"/>
                <a:gd name="T39" fmla="*/ 26 h 144"/>
                <a:gd name="T40" fmla="*/ 10 w 176"/>
                <a:gd name="T41" fmla="*/ 34 h 144"/>
                <a:gd name="T42" fmla="*/ 12 w 176"/>
                <a:gd name="T43" fmla="*/ 44 h 144"/>
                <a:gd name="T44" fmla="*/ 16 w 176"/>
                <a:gd name="T45" fmla="*/ 46 h 144"/>
                <a:gd name="T46" fmla="*/ 28 w 176"/>
                <a:gd name="T47" fmla="*/ 42 h 144"/>
                <a:gd name="T48" fmla="*/ 36 w 176"/>
                <a:gd name="T49" fmla="*/ 40 h 144"/>
                <a:gd name="T50" fmla="*/ 38 w 176"/>
                <a:gd name="T51" fmla="*/ 40 h 144"/>
                <a:gd name="T52" fmla="*/ 40 w 176"/>
                <a:gd name="T53" fmla="*/ 44 h 144"/>
                <a:gd name="T54" fmla="*/ 36 w 176"/>
                <a:gd name="T55" fmla="*/ 52 h 144"/>
                <a:gd name="T56" fmla="*/ 32 w 176"/>
                <a:gd name="T57" fmla="*/ 60 h 144"/>
                <a:gd name="T58" fmla="*/ 30 w 176"/>
                <a:gd name="T59" fmla="*/ 78 h 144"/>
                <a:gd name="T60" fmla="*/ 28 w 176"/>
                <a:gd name="T61" fmla="*/ 84 h 144"/>
                <a:gd name="T62" fmla="*/ 22 w 176"/>
                <a:gd name="T63" fmla="*/ 88 h 144"/>
                <a:gd name="T64" fmla="*/ 24 w 176"/>
                <a:gd name="T65" fmla="*/ 90 h 144"/>
                <a:gd name="T66" fmla="*/ 30 w 176"/>
                <a:gd name="T67" fmla="*/ 96 h 144"/>
                <a:gd name="T68" fmla="*/ 32 w 176"/>
                <a:gd name="T69" fmla="*/ 114 h 144"/>
                <a:gd name="T70" fmla="*/ 32 w 176"/>
                <a:gd name="T71" fmla="*/ 124 h 144"/>
                <a:gd name="T72" fmla="*/ 34 w 176"/>
                <a:gd name="T73" fmla="*/ 126 h 144"/>
                <a:gd name="T74" fmla="*/ 40 w 176"/>
                <a:gd name="T75" fmla="*/ 126 h 144"/>
                <a:gd name="T76" fmla="*/ 42 w 176"/>
                <a:gd name="T77" fmla="*/ 128 h 144"/>
                <a:gd name="T78" fmla="*/ 42 w 176"/>
                <a:gd name="T79" fmla="*/ 134 h 144"/>
                <a:gd name="T80" fmla="*/ 44 w 176"/>
                <a:gd name="T81" fmla="*/ 140 h 144"/>
                <a:gd name="T82" fmla="*/ 50 w 176"/>
                <a:gd name="T83" fmla="*/ 144 h 144"/>
                <a:gd name="T84" fmla="*/ 56 w 176"/>
                <a:gd name="T85" fmla="*/ 142 h 144"/>
                <a:gd name="T86" fmla="*/ 64 w 176"/>
                <a:gd name="T87" fmla="*/ 138 h 144"/>
                <a:gd name="T88" fmla="*/ 72 w 176"/>
                <a:gd name="T89" fmla="*/ 136 h 144"/>
                <a:gd name="T90" fmla="*/ 90 w 176"/>
                <a:gd name="T91" fmla="*/ 138 h 144"/>
                <a:gd name="T92" fmla="*/ 104 w 176"/>
                <a:gd name="T93" fmla="*/ 138 h 144"/>
                <a:gd name="T94" fmla="*/ 110 w 176"/>
                <a:gd name="T95" fmla="*/ 132 h 144"/>
                <a:gd name="T96" fmla="*/ 110 w 176"/>
                <a:gd name="T97" fmla="*/ 126 h 144"/>
                <a:gd name="T98" fmla="*/ 112 w 176"/>
                <a:gd name="T99" fmla="*/ 122 h 144"/>
                <a:gd name="T100" fmla="*/ 120 w 176"/>
                <a:gd name="T101" fmla="*/ 116 h 144"/>
                <a:gd name="T102" fmla="*/ 128 w 176"/>
                <a:gd name="T103" fmla="*/ 108 h 144"/>
                <a:gd name="T104" fmla="*/ 132 w 176"/>
                <a:gd name="T105" fmla="*/ 100 h 144"/>
                <a:gd name="T106" fmla="*/ 130 w 176"/>
                <a:gd name="T107" fmla="*/ 94 h 144"/>
                <a:gd name="T108" fmla="*/ 122 w 176"/>
                <a:gd name="T109" fmla="*/ 86 h 144"/>
                <a:gd name="T110" fmla="*/ 122 w 176"/>
                <a:gd name="T111" fmla="*/ 84 h 144"/>
                <a:gd name="T112" fmla="*/ 128 w 176"/>
                <a:gd name="T113" fmla="*/ 76 h 144"/>
                <a:gd name="T114" fmla="*/ 132 w 176"/>
                <a:gd name="T115" fmla="*/ 68 h 144"/>
                <a:gd name="T116" fmla="*/ 138 w 176"/>
                <a:gd name="T117" fmla="*/ 64 h 144"/>
                <a:gd name="T118" fmla="*/ 146 w 176"/>
                <a:gd name="T119" fmla="*/ 64 h 144"/>
                <a:gd name="T120" fmla="*/ 152 w 176"/>
                <a:gd name="T121" fmla="*/ 56 h 144"/>
                <a:gd name="T122" fmla="*/ 162 w 176"/>
                <a:gd name="T123" fmla="*/ 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44">
                  <a:moveTo>
                    <a:pt x="176" y="30"/>
                  </a:moveTo>
                  <a:lnTo>
                    <a:pt x="176" y="30"/>
                  </a:lnTo>
                  <a:lnTo>
                    <a:pt x="174" y="30"/>
                  </a:lnTo>
                  <a:lnTo>
                    <a:pt x="170" y="30"/>
                  </a:lnTo>
                  <a:lnTo>
                    <a:pt x="166" y="30"/>
                  </a:lnTo>
                  <a:lnTo>
                    <a:pt x="160" y="30"/>
                  </a:lnTo>
                  <a:lnTo>
                    <a:pt x="156" y="32"/>
                  </a:lnTo>
                  <a:lnTo>
                    <a:pt x="154" y="32"/>
                  </a:lnTo>
                  <a:lnTo>
                    <a:pt x="152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44" y="26"/>
                  </a:lnTo>
                  <a:lnTo>
                    <a:pt x="142" y="24"/>
                  </a:lnTo>
                  <a:lnTo>
                    <a:pt x="140" y="22"/>
                  </a:lnTo>
                  <a:lnTo>
                    <a:pt x="138" y="22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28" y="20"/>
                  </a:lnTo>
                  <a:lnTo>
                    <a:pt x="124" y="20"/>
                  </a:lnTo>
                  <a:lnTo>
                    <a:pt x="120" y="20"/>
                  </a:lnTo>
                  <a:lnTo>
                    <a:pt x="118" y="20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08" y="18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4" y="12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4" y="2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38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60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0" y="72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2"/>
                  </a:lnTo>
                  <a:lnTo>
                    <a:pt x="28" y="92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2" y="100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2" y="120"/>
                  </a:lnTo>
                  <a:lnTo>
                    <a:pt x="32" y="122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8" y="126"/>
                  </a:lnTo>
                  <a:lnTo>
                    <a:pt x="40" y="126"/>
                  </a:lnTo>
                  <a:lnTo>
                    <a:pt x="40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28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4" y="140"/>
                  </a:lnTo>
                  <a:lnTo>
                    <a:pt x="44" y="140"/>
                  </a:lnTo>
                  <a:lnTo>
                    <a:pt x="46" y="142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50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4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60" y="142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4" y="138"/>
                  </a:lnTo>
                  <a:lnTo>
                    <a:pt x="66" y="136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0" y="136"/>
                  </a:lnTo>
                  <a:lnTo>
                    <a:pt x="72" y="136"/>
                  </a:lnTo>
                  <a:lnTo>
                    <a:pt x="74" y="136"/>
                  </a:lnTo>
                  <a:lnTo>
                    <a:pt x="76" y="136"/>
                  </a:lnTo>
                  <a:lnTo>
                    <a:pt x="80" y="136"/>
                  </a:lnTo>
                  <a:lnTo>
                    <a:pt x="86" y="136"/>
                  </a:lnTo>
                  <a:lnTo>
                    <a:pt x="90" y="138"/>
                  </a:lnTo>
                  <a:lnTo>
                    <a:pt x="96" y="138"/>
                  </a:lnTo>
                  <a:lnTo>
                    <a:pt x="98" y="138"/>
                  </a:lnTo>
                  <a:lnTo>
                    <a:pt x="100" y="138"/>
                  </a:lnTo>
                  <a:lnTo>
                    <a:pt x="102" y="138"/>
                  </a:lnTo>
                  <a:lnTo>
                    <a:pt x="104" y="138"/>
                  </a:lnTo>
                  <a:lnTo>
                    <a:pt x="104" y="136"/>
                  </a:lnTo>
                  <a:lnTo>
                    <a:pt x="106" y="136"/>
                  </a:lnTo>
                  <a:lnTo>
                    <a:pt x="108" y="134"/>
                  </a:lnTo>
                  <a:lnTo>
                    <a:pt x="108" y="134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10" y="130"/>
                  </a:lnTo>
                  <a:lnTo>
                    <a:pt x="112" y="130"/>
                  </a:lnTo>
                  <a:lnTo>
                    <a:pt x="112" y="128"/>
                  </a:lnTo>
                  <a:lnTo>
                    <a:pt x="110" y="126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10" y="122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12" y="120"/>
                  </a:lnTo>
                  <a:lnTo>
                    <a:pt x="114" y="120"/>
                  </a:lnTo>
                  <a:lnTo>
                    <a:pt x="116" y="118"/>
                  </a:lnTo>
                  <a:lnTo>
                    <a:pt x="118" y="118"/>
                  </a:lnTo>
                  <a:lnTo>
                    <a:pt x="120" y="116"/>
                  </a:lnTo>
                  <a:lnTo>
                    <a:pt x="122" y="116"/>
                  </a:lnTo>
                  <a:lnTo>
                    <a:pt x="124" y="114"/>
                  </a:lnTo>
                  <a:lnTo>
                    <a:pt x="126" y="112"/>
                  </a:lnTo>
                  <a:lnTo>
                    <a:pt x="128" y="110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0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30" y="96"/>
                  </a:lnTo>
                  <a:lnTo>
                    <a:pt x="130" y="94"/>
                  </a:lnTo>
                  <a:lnTo>
                    <a:pt x="128" y="92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2" y="88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2" y="70"/>
                  </a:lnTo>
                  <a:lnTo>
                    <a:pt x="132" y="68"/>
                  </a:lnTo>
                  <a:lnTo>
                    <a:pt x="134" y="68"/>
                  </a:lnTo>
                  <a:lnTo>
                    <a:pt x="134" y="66"/>
                  </a:lnTo>
                  <a:lnTo>
                    <a:pt x="136" y="66"/>
                  </a:lnTo>
                  <a:lnTo>
                    <a:pt x="136" y="64"/>
                  </a:lnTo>
                  <a:lnTo>
                    <a:pt x="138" y="64"/>
                  </a:lnTo>
                  <a:lnTo>
                    <a:pt x="140" y="64"/>
                  </a:lnTo>
                  <a:lnTo>
                    <a:pt x="140" y="64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6" y="64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50" y="60"/>
                  </a:lnTo>
                  <a:lnTo>
                    <a:pt x="150" y="58"/>
                  </a:lnTo>
                  <a:lnTo>
                    <a:pt x="152" y="56"/>
                  </a:lnTo>
                  <a:lnTo>
                    <a:pt x="156" y="52"/>
                  </a:lnTo>
                  <a:lnTo>
                    <a:pt x="156" y="50"/>
                  </a:lnTo>
                  <a:lnTo>
                    <a:pt x="158" y="48"/>
                  </a:lnTo>
                  <a:lnTo>
                    <a:pt x="160" y="46"/>
                  </a:lnTo>
                  <a:lnTo>
                    <a:pt x="162" y="44"/>
                  </a:lnTo>
                  <a:lnTo>
                    <a:pt x="166" y="40"/>
                  </a:lnTo>
                  <a:lnTo>
                    <a:pt x="176" y="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2" name="Freeform 280">
              <a:extLst>
                <a:ext uri="{FF2B5EF4-FFF2-40B4-BE49-F238E27FC236}">
                  <a16:creationId xmlns:a16="http://schemas.microsoft.com/office/drawing/2014/main" id="{50403F66-BBD0-468D-96F7-B661766A2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06" y="3463389"/>
              <a:ext cx="300510" cy="245872"/>
            </a:xfrm>
            <a:custGeom>
              <a:avLst/>
              <a:gdLst>
                <a:gd name="T0" fmla="*/ 166 w 176"/>
                <a:gd name="T1" fmla="*/ 30 h 144"/>
                <a:gd name="T2" fmla="*/ 150 w 176"/>
                <a:gd name="T3" fmla="*/ 30 h 144"/>
                <a:gd name="T4" fmla="*/ 146 w 176"/>
                <a:gd name="T5" fmla="*/ 28 h 144"/>
                <a:gd name="T6" fmla="*/ 138 w 176"/>
                <a:gd name="T7" fmla="*/ 22 h 144"/>
                <a:gd name="T8" fmla="*/ 124 w 176"/>
                <a:gd name="T9" fmla="*/ 20 h 144"/>
                <a:gd name="T10" fmla="*/ 108 w 176"/>
                <a:gd name="T11" fmla="*/ 18 h 144"/>
                <a:gd name="T12" fmla="*/ 86 w 176"/>
                <a:gd name="T13" fmla="*/ 8 h 144"/>
                <a:gd name="T14" fmla="*/ 76 w 176"/>
                <a:gd name="T15" fmla="*/ 6 h 144"/>
                <a:gd name="T16" fmla="*/ 66 w 176"/>
                <a:gd name="T17" fmla="*/ 10 h 144"/>
                <a:gd name="T18" fmla="*/ 62 w 176"/>
                <a:gd name="T19" fmla="*/ 8 h 144"/>
                <a:gd name="T20" fmla="*/ 50 w 176"/>
                <a:gd name="T21" fmla="*/ 2 h 144"/>
                <a:gd name="T22" fmla="*/ 28 w 176"/>
                <a:gd name="T23" fmla="*/ 0 h 144"/>
                <a:gd name="T24" fmla="*/ 12 w 176"/>
                <a:gd name="T25" fmla="*/ 2 h 144"/>
                <a:gd name="T26" fmla="*/ 6 w 176"/>
                <a:gd name="T27" fmla="*/ 4 h 144"/>
                <a:gd name="T28" fmla="*/ 6 w 176"/>
                <a:gd name="T29" fmla="*/ 8 h 144"/>
                <a:gd name="T30" fmla="*/ 8 w 176"/>
                <a:gd name="T31" fmla="*/ 12 h 144"/>
                <a:gd name="T32" fmla="*/ 6 w 176"/>
                <a:gd name="T33" fmla="*/ 14 h 144"/>
                <a:gd name="T34" fmla="*/ 2 w 176"/>
                <a:gd name="T35" fmla="*/ 16 h 144"/>
                <a:gd name="T36" fmla="*/ 0 w 176"/>
                <a:gd name="T37" fmla="*/ 20 h 144"/>
                <a:gd name="T38" fmla="*/ 2 w 176"/>
                <a:gd name="T39" fmla="*/ 26 h 144"/>
                <a:gd name="T40" fmla="*/ 10 w 176"/>
                <a:gd name="T41" fmla="*/ 34 h 144"/>
                <a:gd name="T42" fmla="*/ 12 w 176"/>
                <a:gd name="T43" fmla="*/ 44 h 144"/>
                <a:gd name="T44" fmla="*/ 16 w 176"/>
                <a:gd name="T45" fmla="*/ 46 h 144"/>
                <a:gd name="T46" fmla="*/ 28 w 176"/>
                <a:gd name="T47" fmla="*/ 42 h 144"/>
                <a:gd name="T48" fmla="*/ 36 w 176"/>
                <a:gd name="T49" fmla="*/ 40 h 144"/>
                <a:gd name="T50" fmla="*/ 38 w 176"/>
                <a:gd name="T51" fmla="*/ 40 h 144"/>
                <a:gd name="T52" fmla="*/ 40 w 176"/>
                <a:gd name="T53" fmla="*/ 44 h 144"/>
                <a:gd name="T54" fmla="*/ 36 w 176"/>
                <a:gd name="T55" fmla="*/ 52 h 144"/>
                <a:gd name="T56" fmla="*/ 32 w 176"/>
                <a:gd name="T57" fmla="*/ 60 h 144"/>
                <a:gd name="T58" fmla="*/ 30 w 176"/>
                <a:gd name="T59" fmla="*/ 78 h 144"/>
                <a:gd name="T60" fmla="*/ 28 w 176"/>
                <a:gd name="T61" fmla="*/ 84 h 144"/>
                <a:gd name="T62" fmla="*/ 22 w 176"/>
                <a:gd name="T63" fmla="*/ 88 h 144"/>
                <a:gd name="T64" fmla="*/ 24 w 176"/>
                <a:gd name="T65" fmla="*/ 90 h 144"/>
                <a:gd name="T66" fmla="*/ 30 w 176"/>
                <a:gd name="T67" fmla="*/ 96 h 144"/>
                <a:gd name="T68" fmla="*/ 32 w 176"/>
                <a:gd name="T69" fmla="*/ 114 h 144"/>
                <a:gd name="T70" fmla="*/ 32 w 176"/>
                <a:gd name="T71" fmla="*/ 124 h 144"/>
                <a:gd name="T72" fmla="*/ 34 w 176"/>
                <a:gd name="T73" fmla="*/ 126 h 144"/>
                <a:gd name="T74" fmla="*/ 40 w 176"/>
                <a:gd name="T75" fmla="*/ 126 h 144"/>
                <a:gd name="T76" fmla="*/ 42 w 176"/>
                <a:gd name="T77" fmla="*/ 128 h 144"/>
                <a:gd name="T78" fmla="*/ 42 w 176"/>
                <a:gd name="T79" fmla="*/ 134 h 144"/>
                <a:gd name="T80" fmla="*/ 44 w 176"/>
                <a:gd name="T81" fmla="*/ 140 h 144"/>
                <a:gd name="T82" fmla="*/ 50 w 176"/>
                <a:gd name="T83" fmla="*/ 144 h 144"/>
                <a:gd name="T84" fmla="*/ 56 w 176"/>
                <a:gd name="T85" fmla="*/ 142 h 144"/>
                <a:gd name="T86" fmla="*/ 64 w 176"/>
                <a:gd name="T87" fmla="*/ 138 h 144"/>
                <a:gd name="T88" fmla="*/ 72 w 176"/>
                <a:gd name="T89" fmla="*/ 136 h 144"/>
                <a:gd name="T90" fmla="*/ 90 w 176"/>
                <a:gd name="T91" fmla="*/ 138 h 144"/>
                <a:gd name="T92" fmla="*/ 104 w 176"/>
                <a:gd name="T93" fmla="*/ 138 h 144"/>
                <a:gd name="T94" fmla="*/ 110 w 176"/>
                <a:gd name="T95" fmla="*/ 132 h 144"/>
                <a:gd name="T96" fmla="*/ 110 w 176"/>
                <a:gd name="T97" fmla="*/ 126 h 144"/>
                <a:gd name="T98" fmla="*/ 112 w 176"/>
                <a:gd name="T99" fmla="*/ 122 h 144"/>
                <a:gd name="T100" fmla="*/ 120 w 176"/>
                <a:gd name="T101" fmla="*/ 116 h 144"/>
                <a:gd name="T102" fmla="*/ 128 w 176"/>
                <a:gd name="T103" fmla="*/ 108 h 144"/>
                <a:gd name="T104" fmla="*/ 132 w 176"/>
                <a:gd name="T105" fmla="*/ 100 h 144"/>
                <a:gd name="T106" fmla="*/ 130 w 176"/>
                <a:gd name="T107" fmla="*/ 94 h 144"/>
                <a:gd name="T108" fmla="*/ 122 w 176"/>
                <a:gd name="T109" fmla="*/ 86 h 144"/>
                <a:gd name="T110" fmla="*/ 122 w 176"/>
                <a:gd name="T111" fmla="*/ 84 h 144"/>
                <a:gd name="T112" fmla="*/ 128 w 176"/>
                <a:gd name="T113" fmla="*/ 76 h 144"/>
                <a:gd name="T114" fmla="*/ 132 w 176"/>
                <a:gd name="T115" fmla="*/ 68 h 144"/>
                <a:gd name="T116" fmla="*/ 138 w 176"/>
                <a:gd name="T117" fmla="*/ 64 h 144"/>
                <a:gd name="T118" fmla="*/ 146 w 176"/>
                <a:gd name="T119" fmla="*/ 64 h 144"/>
                <a:gd name="T120" fmla="*/ 152 w 176"/>
                <a:gd name="T121" fmla="*/ 56 h 144"/>
                <a:gd name="T122" fmla="*/ 162 w 176"/>
                <a:gd name="T123" fmla="*/ 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44">
                  <a:moveTo>
                    <a:pt x="176" y="30"/>
                  </a:moveTo>
                  <a:lnTo>
                    <a:pt x="176" y="30"/>
                  </a:lnTo>
                  <a:lnTo>
                    <a:pt x="174" y="30"/>
                  </a:lnTo>
                  <a:lnTo>
                    <a:pt x="170" y="30"/>
                  </a:lnTo>
                  <a:lnTo>
                    <a:pt x="166" y="30"/>
                  </a:lnTo>
                  <a:lnTo>
                    <a:pt x="160" y="30"/>
                  </a:lnTo>
                  <a:lnTo>
                    <a:pt x="156" y="32"/>
                  </a:lnTo>
                  <a:lnTo>
                    <a:pt x="154" y="32"/>
                  </a:lnTo>
                  <a:lnTo>
                    <a:pt x="152" y="30"/>
                  </a:lnTo>
                  <a:lnTo>
                    <a:pt x="150" y="30"/>
                  </a:lnTo>
                  <a:lnTo>
                    <a:pt x="150" y="30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46" y="28"/>
                  </a:lnTo>
                  <a:lnTo>
                    <a:pt x="146" y="28"/>
                  </a:lnTo>
                  <a:lnTo>
                    <a:pt x="144" y="26"/>
                  </a:lnTo>
                  <a:lnTo>
                    <a:pt x="142" y="24"/>
                  </a:lnTo>
                  <a:lnTo>
                    <a:pt x="140" y="22"/>
                  </a:lnTo>
                  <a:lnTo>
                    <a:pt x="138" y="22"/>
                  </a:lnTo>
                  <a:lnTo>
                    <a:pt x="138" y="22"/>
                  </a:lnTo>
                  <a:lnTo>
                    <a:pt x="136" y="22"/>
                  </a:lnTo>
                  <a:lnTo>
                    <a:pt x="134" y="20"/>
                  </a:lnTo>
                  <a:lnTo>
                    <a:pt x="132" y="20"/>
                  </a:lnTo>
                  <a:lnTo>
                    <a:pt x="128" y="20"/>
                  </a:lnTo>
                  <a:lnTo>
                    <a:pt x="124" y="20"/>
                  </a:lnTo>
                  <a:lnTo>
                    <a:pt x="120" y="20"/>
                  </a:lnTo>
                  <a:lnTo>
                    <a:pt x="118" y="20"/>
                  </a:lnTo>
                  <a:lnTo>
                    <a:pt x="116" y="20"/>
                  </a:lnTo>
                  <a:lnTo>
                    <a:pt x="114" y="20"/>
                  </a:lnTo>
                  <a:lnTo>
                    <a:pt x="108" y="18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4" y="12"/>
                  </a:lnTo>
                  <a:lnTo>
                    <a:pt x="88" y="10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4" y="2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4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38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60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0" y="72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2"/>
                  </a:lnTo>
                  <a:lnTo>
                    <a:pt x="28" y="92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2" y="100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8"/>
                  </a:lnTo>
                  <a:lnTo>
                    <a:pt x="32" y="120"/>
                  </a:lnTo>
                  <a:lnTo>
                    <a:pt x="32" y="122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38" y="126"/>
                  </a:lnTo>
                  <a:lnTo>
                    <a:pt x="40" y="126"/>
                  </a:lnTo>
                  <a:lnTo>
                    <a:pt x="40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28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4" y="140"/>
                  </a:lnTo>
                  <a:lnTo>
                    <a:pt x="44" y="140"/>
                  </a:lnTo>
                  <a:lnTo>
                    <a:pt x="46" y="142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50" y="144"/>
                  </a:lnTo>
                  <a:lnTo>
                    <a:pt x="52" y="144"/>
                  </a:lnTo>
                  <a:lnTo>
                    <a:pt x="52" y="144"/>
                  </a:lnTo>
                  <a:lnTo>
                    <a:pt x="54" y="144"/>
                  </a:lnTo>
                  <a:lnTo>
                    <a:pt x="56" y="144"/>
                  </a:lnTo>
                  <a:lnTo>
                    <a:pt x="56" y="142"/>
                  </a:lnTo>
                  <a:lnTo>
                    <a:pt x="60" y="142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4" y="140"/>
                  </a:lnTo>
                  <a:lnTo>
                    <a:pt x="64" y="138"/>
                  </a:lnTo>
                  <a:lnTo>
                    <a:pt x="66" y="136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0" y="136"/>
                  </a:lnTo>
                  <a:lnTo>
                    <a:pt x="72" y="136"/>
                  </a:lnTo>
                  <a:lnTo>
                    <a:pt x="74" y="136"/>
                  </a:lnTo>
                  <a:lnTo>
                    <a:pt x="76" y="136"/>
                  </a:lnTo>
                  <a:lnTo>
                    <a:pt x="80" y="136"/>
                  </a:lnTo>
                  <a:lnTo>
                    <a:pt x="86" y="136"/>
                  </a:lnTo>
                  <a:lnTo>
                    <a:pt x="90" y="138"/>
                  </a:lnTo>
                  <a:lnTo>
                    <a:pt x="96" y="138"/>
                  </a:lnTo>
                  <a:lnTo>
                    <a:pt x="98" y="138"/>
                  </a:lnTo>
                  <a:lnTo>
                    <a:pt x="100" y="138"/>
                  </a:lnTo>
                  <a:lnTo>
                    <a:pt x="102" y="138"/>
                  </a:lnTo>
                  <a:lnTo>
                    <a:pt x="104" y="138"/>
                  </a:lnTo>
                  <a:lnTo>
                    <a:pt x="104" y="136"/>
                  </a:lnTo>
                  <a:lnTo>
                    <a:pt x="106" y="136"/>
                  </a:lnTo>
                  <a:lnTo>
                    <a:pt x="108" y="134"/>
                  </a:lnTo>
                  <a:lnTo>
                    <a:pt x="108" y="134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10" y="130"/>
                  </a:lnTo>
                  <a:lnTo>
                    <a:pt x="112" y="130"/>
                  </a:lnTo>
                  <a:lnTo>
                    <a:pt x="112" y="128"/>
                  </a:lnTo>
                  <a:lnTo>
                    <a:pt x="110" y="126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10" y="122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12" y="120"/>
                  </a:lnTo>
                  <a:lnTo>
                    <a:pt x="114" y="120"/>
                  </a:lnTo>
                  <a:lnTo>
                    <a:pt x="116" y="118"/>
                  </a:lnTo>
                  <a:lnTo>
                    <a:pt x="118" y="118"/>
                  </a:lnTo>
                  <a:lnTo>
                    <a:pt x="120" y="116"/>
                  </a:lnTo>
                  <a:lnTo>
                    <a:pt x="122" y="116"/>
                  </a:lnTo>
                  <a:lnTo>
                    <a:pt x="124" y="114"/>
                  </a:lnTo>
                  <a:lnTo>
                    <a:pt x="126" y="112"/>
                  </a:lnTo>
                  <a:lnTo>
                    <a:pt x="128" y="110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0"/>
                  </a:lnTo>
                  <a:lnTo>
                    <a:pt x="132" y="100"/>
                  </a:lnTo>
                  <a:lnTo>
                    <a:pt x="132" y="98"/>
                  </a:lnTo>
                  <a:lnTo>
                    <a:pt x="132" y="96"/>
                  </a:lnTo>
                  <a:lnTo>
                    <a:pt x="130" y="96"/>
                  </a:lnTo>
                  <a:lnTo>
                    <a:pt x="130" y="96"/>
                  </a:lnTo>
                  <a:lnTo>
                    <a:pt x="130" y="94"/>
                  </a:lnTo>
                  <a:lnTo>
                    <a:pt x="128" y="92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2" y="88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4" y="80"/>
                  </a:lnTo>
                  <a:lnTo>
                    <a:pt x="126" y="7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2" y="70"/>
                  </a:lnTo>
                  <a:lnTo>
                    <a:pt x="132" y="68"/>
                  </a:lnTo>
                  <a:lnTo>
                    <a:pt x="134" y="68"/>
                  </a:lnTo>
                  <a:lnTo>
                    <a:pt x="134" y="66"/>
                  </a:lnTo>
                  <a:lnTo>
                    <a:pt x="136" y="66"/>
                  </a:lnTo>
                  <a:lnTo>
                    <a:pt x="136" y="64"/>
                  </a:lnTo>
                  <a:lnTo>
                    <a:pt x="138" y="64"/>
                  </a:lnTo>
                  <a:lnTo>
                    <a:pt x="140" y="64"/>
                  </a:lnTo>
                  <a:lnTo>
                    <a:pt x="140" y="64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6" y="64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50" y="60"/>
                  </a:lnTo>
                  <a:lnTo>
                    <a:pt x="150" y="58"/>
                  </a:lnTo>
                  <a:lnTo>
                    <a:pt x="152" y="56"/>
                  </a:lnTo>
                  <a:lnTo>
                    <a:pt x="156" y="52"/>
                  </a:lnTo>
                  <a:lnTo>
                    <a:pt x="156" y="50"/>
                  </a:lnTo>
                  <a:lnTo>
                    <a:pt x="158" y="48"/>
                  </a:lnTo>
                  <a:lnTo>
                    <a:pt x="160" y="46"/>
                  </a:lnTo>
                  <a:lnTo>
                    <a:pt x="162" y="44"/>
                  </a:lnTo>
                  <a:lnTo>
                    <a:pt x="166" y="40"/>
                  </a:lnTo>
                  <a:lnTo>
                    <a:pt x="176" y="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3" name="Freeform 281">
              <a:extLst>
                <a:ext uri="{FF2B5EF4-FFF2-40B4-BE49-F238E27FC236}">
                  <a16:creationId xmlns:a16="http://schemas.microsoft.com/office/drawing/2014/main" id="{13E21C5A-5EDB-42F6-A519-12808E7FD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632" y="3521442"/>
              <a:ext cx="85373" cy="163914"/>
            </a:xfrm>
            <a:custGeom>
              <a:avLst/>
              <a:gdLst>
                <a:gd name="T0" fmla="*/ 42 w 50"/>
                <a:gd name="T1" fmla="*/ 80 h 96"/>
                <a:gd name="T2" fmla="*/ 42 w 50"/>
                <a:gd name="T3" fmla="*/ 66 h 96"/>
                <a:gd name="T4" fmla="*/ 40 w 50"/>
                <a:gd name="T5" fmla="*/ 62 h 96"/>
                <a:gd name="T6" fmla="*/ 36 w 50"/>
                <a:gd name="T7" fmla="*/ 58 h 96"/>
                <a:gd name="T8" fmla="*/ 34 w 50"/>
                <a:gd name="T9" fmla="*/ 56 h 96"/>
                <a:gd name="T10" fmla="*/ 34 w 50"/>
                <a:gd name="T11" fmla="*/ 54 h 96"/>
                <a:gd name="T12" fmla="*/ 34 w 50"/>
                <a:gd name="T13" fmla="*/ 52 h 96"/>
                <a:gd name="T14" fmla="*/ 38 w 50"/>
                <a:gd name="T15" fmla="*/ 50 h 96"/>
                <a:gd name="T16" fmla="*/ 40 w 50"/>
                <a:gd name="T17" fmla="*/ 46 h 96"/>
                <a:gd name="T18" fmla="*/ 42 w 50"/>
                <a:gd name="T19" fmla="*/ 38 h 96"/>
                <a:gd name="T20" fmla="*/ 42 w 50"/>
                <a:gd name="T21" fmla="*/ 26 h 96"/>
                <a:gd name="T22" fmla="*/ 44 w 50"/>
                <a:gd name="T23" fmla="*/ 20 h 96"/>
                <a:gd name="T24" fmla="*/ 48 w 50"/>
                <a:gd name="T25" fmla="*/ 16 h 96"/>
                <a:gd name="T26" fmla="*/ 50 w 50"/>
                <a:gd name="T27" fmla="*/ 12 h 96"/>
                <a:gd name="T28" fmla="*/ 50 w 50"/>
                <a:gd name="T29" fmla="*/ 10 h 96"/>
                <a:gd name="T30" fmla="*/ 48 w 50"/>
                <a:gd name="T31" fmla="*/ 6 h 96"/>
                <a:gd name="T32" fmla="*/ 48 w 50"/>
                <a:gd name="T33" fmla="*/ 6 h 96"/>
                <a:gd name="T34" fmla="*/ 44 w 50"/>
                <a:gd name="T35" fmla="*/ 6 h 96"/>
                <a:gd name="T36" fmla="*/ 40 w 50"/>
                <a:gd name="T37" fmla="*/ 8 h 96"/>
                <a:gd name="T38" fmla="*/ 34 w 50"/>
                <a:gd name="T39" fmla="*/ 10 h 96"/>
                <a:gd name="T40" fmla="*/ 26 w 50"/>
                <a:gd name="T41" fmla="*/ 12 h 96"/>
                <a:gd name="T42" fmla="*/ 24 w 50"/>
                <a:gd name="T43" fmla="*/ 10 h 96"/>
                <a:gd name="T44" fmla="*/ 22 w 50"/>
                <a:gd name="T45" fmla="*/ 8 h 96"/>
                <a:gd name="T46" fmla="*/ 20 w 50"/>
                <a:gd name="T47" fmla="*/ 2 h 96"/>
                <a:gd name="T48" fmla="*/ 16 w 50"/>
                <a:gd name="T49" fmla="*/ 10 h 96"/>
                <a:gd name="T50" fmla="*/ 14 w 50"/>
                <a:gd name="T51" fmla="*/ 14 h 96"/>
                <a:gd name="T52" fmla="*/ 14 w 50"/>
                <a:gd name="T53" fmla="*/ 24 h 96"/>
                <a:gd name="T54" fmla="*/ 14 w 50"/>
                <a:gd name="T55" fmla="*/ 28 h 96"/>
                <a:gd name="T56" fmla="*/ 16 w 50"/>
                <a:gd name="T57" fmla="*/ 34 h 96"/>
                <a:gd name="T58" fmla="*/ 16 w 50"/>
                <a:gd name="T59" fmla="*/ 36 h 96"/>
                <a:gd name="T60" fmla="*/ 14 w 50"/>
                <a:gd name="T61" fmla="*/ 40 h 96"/>
                <a:gd name="T62" fmla="*/ 10 w 50"/>
                <a:gd name="T63" fmla="*/ 46 h 96"/>
                <a:gd name="T64" fmla="*/ 4 w 50"/>
                <a:gd name="T65" fmla="*/ 48 h 96"/>
                <a:gd name="T66" fmla="*/ 2 w 50"/>
                <a:gd name="T67" fmla="*/ 52 h 96"/>
                <a:gd name="T68" fmla="*/ 0 w 50"/>
                <a:gd name="T69" fmla="*/ 56 h 96"/>
                <a:gd name="T70" fmla="*/ 0 w 50"/>
                <a:gd name="T71" fmla="*/ 64 h 96"/>
                <a:gd name="T72" fmla="*/ 0 w 50"/>
                <a:gd name="T73" fmla="*/ 66 h 96"/>
                <a:gd name="T74" fmla="*/ 2 w 50"/>
                <a:gd name="T75" fmla="*/ 68 h 96"/>
                <a:gd name="T76" fmla="*/ 6 w 50"/>
                <a:gd name="T77" fmla="*/ 70 h 96"/>
                <a:gd name="T78" fmla="*/ 10 w 50"/>
                <a:gd name="T79" fmla="*/ 70 h 96"/>
                <a:gd name="T80" fmla="*/ 12 w 50"/>
                <a:gd name="T81" fmla="*/ 74 h 96"/>
                <a:gd name="T82" fmla="*/ 12 w 50"/>
                <a:gd name="T83" fmla="*/ 80 h 96"/>
                <a:gd name="T84" fmla="*/ 12 w 50"/>
                <a:gd name="T85" fmla="*/ 86 h 96"/>
                <a:gd name="T86" fmla="*/ 12 w 50"/>
                <a:gd name="T87" fmla="*/ 90 h 96"/>
                <a:gd name="T88" fmla="*/ 14 w 50"/>
                <a:gd name="T89" fmla="*/ 94 h 96"/>
                <a:gd name="T90" fmla="*/ 20 w 50"/>
                <a:gd name="T91" fmla="*/ 94 h 96"/>
                <a:gd name="T92" fmla="*/ 28 w 50"/>
                <a:gd name="T93" fmla="*/ 96 h 96"/>
                <a:gd name="T94" fmla="*/ 34 w 50"/>
                <a:gd name="T95" fmla="*/ 96 h 96"/>
                <a:gd name="T96" fmla="*/ 36 w 50"/>
                <a:gd name="T97" fmla="*/ 94 h 96"/>
                <a:gd name="T98" fmla="*/ 40 w 50"/>
                <a:gd name="T9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96">
                  <a:moveTo>
                    <a:pt x="42" y="82"/>
                  </a:moveTo>
                  <a:lnTo>
                    <a:pt x="42" y="82"/>
                  </a:lnTo>
                  <a:lnTo>
                    <a:pt x="42" y="80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2" y="66"/>
                  </a:lnTo>
                  <a:lnTo>
                    <a:pt x="42" y="64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6" y="52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2" y="42"/>
                  </a:lnTo>
                  <a:lnTo>
                    <a:pt x="42" y="38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2" y="26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0" y="14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2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6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6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4"/>
                  </a:lnTo>
                  <a:lnTo>
                    <a:pt x="16" y="94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4" y="96"/>
                  </a:lnTo>
                  <a:lnTo>
                    <a:pt x="26" y="96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2"/>
                  </a:lnTo>
                  <a:lnTo>
                    <a:pt x="38" y="90"/>
                  </a:lnTo>
                  <a:lnTo>
                    <a:pt x="40" y="88"/>
                  </a:lnTo>
                  <a:lnTo>
                    <a:pt x="42" y="84"/>
                  </a:lnTo>
                  <a:lnTo>
                    <a:pt x="42" y="8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4" name="Freeform 282">
              <a:extLst>
                <a:ext uri="{FF2B5EF4-FFF2-40B4-BE49-F238E27FC236}">
                  <a16:creationId xmlns:a16="http://schemas.microsoft.com/office/drawing/2014/main" id="{4162EBE6-30A1-4F8E-A871-A84397736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632" y="3521442"/>
              <a:ext cx="85373" cy="163914"/>
            </a:xfrm>
            <a:custGeom>
              <a:avLst/>
              <a:gdLst>
                <a:gd name="T0" fmla="*/ 42 w 50"/>
                <a:gd name="T1" fmla="*/ 80 h 96"/>
                <a:gd name="T2" fmla="*/ 42 w 50"/>
                <a:gd name="T3" fmla="*/ 66 h 96"/>
                <a:gd name="T4" fmla="*/ 40 w 50"/>
                <a:gd name="T5" fmla="*/ 62 h 96"/>
                <a:gd name="T6" fmla="*/ 36 w 50"/>
                <a:gd name="T7" fmla="*/ 58 h 96"/>
                <a:gd name="T8" fmla="*/ 34 w 50"/>
                <a:gd name="T9" fmla="*/ 56 h 96"/>
                <a:gd name="T10" fmla="*/ 34 w 50"/>
                <a:gd name="T11" fmla="*/ 54 h 96"/>
                <a:gd name="T12" fmla="*/ 34 w 50"/>
                <a:gd name="T13" fmla="*/ 52 h 96"/>
                <a:gd name="T14" fmla="*/ 38 w 50"/>
                <a:gd name="T15" fmla="*/ 50 h 96"/>
                <a:gd name="T16" fmla="*/ 40 w 50"/>
                <a:gd name="T17" fmla="*/ 46 h 96"/>
                <a:gd name="T18" fmla="*/ 42 w 50"/>
                <a:gd name="T19" fmla="*/ 38 h 96"/>
                <a:gd name="T20" fmla="*/ 42 w 50"/>
                <a:gd name="T21" fmla="*/ 26 h 96"/>
                <a:gd name="T22" fmla="*/ 44 w 50"/>
                <a:gd name="T23" fmla="*/ 20 h 96"/>
                <a:gd name="T24" fmla="*/ 48 w 50"/>
                <a:gd name="T25" fmla="*/ 16 h 96"/>
                <a:gd name="T26" fmla="*/ 50 w 50"/>
                <a:gd name="T27" fmla="*/ 12 h 96"/>
                <a:gd name="T28" fmla="*/ 50 w 50"/>
                <a:gd name="T29" fmla="*/ 10 h 96"/>
                <a:gd name="T30" fmla="*/ 48 w 50"/>
                <a:gd name="T31" fmla="*/ 6 h 96"/>
                <a:gd name="T32" fmla="*/ 48 w 50"/>
                <a:gd name="T33" fmla="*/ 6 h 96"/>
                <a:gd name="T34" fmla="*/ 44 w 50"/>
                <a:gd name="T35" fmla="*/ 6 h 96"/>
                <a:gd name="T36" fmla="*/ 40 w 50"/>
                <a:gd name="T37" fmla="*/ 8 h 96"/>
                <a:gd name="T38" fmla="*/ 34 w 50"/>
                <a:gd name="T39" fmla="*/ 10 h 96"/>
                <a:gd name="T40" fmla="*/ 26 w 50"/>
                <a:gd name="T41" fmla="*/ 12 h 96"/>
                <a:gd name="T42" fmla="*/ 24 w 50"/>
                <a:gd name="T43" fmla="*/ 10 h 96"/>
                <a:gd name="T44" fmla="*/ 22 w 50"/>
                <a:gd name="T45" fmla="*/ 8 h 96"/>
                <a:gd name="T46" fmla="*/ 20 w 50"/>
                <a:gd name="T47" fmla="*/ 2 h 96"/>
                <a:gd name="T48" fmla="*/ 16 w 50"/>
                <a:gd name="T49" fmla="*/ 10 h 96"/>
                <a:gd name="T50" fmla="*/ 14 w 50"/>
                <a:gd name="T51" fmla="*/ 14 h 96"/>
                <a:gd name="T52" fmla="*/ 14 w 50"/>
                <a:gd name="T53" fmla="*/ 24 h 96"/>
                <a:gd name="T54" fmla="*/ 14 w 50"/>
                <a:gd name="T55" fmla="*/ 28 h 96"/>
                <a:gd name="T56" fmla="*/ 16 w 50"/>
                <a:gd name="T57" fmla="*/ 34 h 96"/>
                <a:gd name="T58" fmla="*/ 16 w 50"/>
                <a:gd name="T59" fmla="*/ 36 h 96"/>
                <a:gd name="T60" fmla="*/ 14 w 50"/>
                <a:gd name="T61" fmla="*/ 40 h 96"/>
                <a:gd name="T62" fmla="*/ 10 w 50"/>
                <a:gd name="T63" fmla="*/ 46 h 96"/>
                <a:gd name="T64" fmla="*/ 4 w 50"/>
                <a:gd name="T65" fmla="*/ 48 h 96"/>
                <a:gd name="T66" fmla="*/ 2 w 50"/>
                <a:gd name="T67" fmla="*/ 52 h 96"/>
                <a:gd name="T68" fmla="*/ 0 w 50"/>
                <a:gd name="T69" fmla="*/ 56 h 96"/>
                <a:gd name="T70" fmla="*/ 0 w 50"/>
                <a:gd name="T71" fmla="*/ 64 h 96"/>
                <a:gd name="T72" fmla="*/ 0 w 50"/>
                <a:gd name="T73" fmla="*/ 66 h 96"/>
                <a:gd name="T74" fmla="*/ 2 w 50"/>
                <a:gd name="T75" fmla="*/ 68 h 96"/>
                <a:gd name="T76" fmla="*/ 6 w 50"/>
                <a:gd name="T77" fmla="*/ 70 h 96"/>
                <a:gd name="T78" fmla="*/ 10 w 50"/>
                <a:gd name="T79" fmla="*/ 70 h 96"/>
                <a:gd name="T80" fmla="*/ 12 w 50"/>
                <a:gd name="T81" fmla="*/ 74 h 96"/>
                <a:gd name="T82" fmla="*/ 12 w 50"/>
                <a:gd name="T83" fmla="*/ 80 h 96"/>
                <a:gd name="T84" fmla="*/ 12 w 50"/>
                <a:gd name="T85" fmla="*/ 86 h 96"/>
                <a:gd name="T86" fmla="*/ 12 w 50"/>
                <a:gd name="T87" fmla="*/ 90 h 96"/>
                <a:gd name="T88" fmla="*/ 14 w 50"/>
                <a:gd name="T89" fmla="*/ 94 h 96"/>
                <a:gd name="T90" fmla="*/ 20 w 50"/>
                <a:gd name="T91" fmla="*/ 94 h 96"/>
                <a:gd name="T92" fmla="*/ 28 w 50"/>
                <a:gd name="T93" fmla="*/ 96 h 96"/>
                <a:gd name="T94" fmla="*/ 34 w 50"/>
                <a:gd name="T95" fmla="*/ 96 h 96"/>
                <a:gd name="T96" fmla="*/ 36 w 50"/>
                <a:gd name="T97" fmla="*/ 94 h 96"/>
                <a:gd name="T98" fmla="*/ 40 w 50"/>
                <a:gd name="T9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96">
                  <a:moveTo>
                    <a:pt x="42" y="82"/>
                  </a:moveTo>
                  <a:lnTo>
                    <a:pt x="42" y="82"/>
                  </a:lnTo>
                  <a:lnTo>
                    <a:pt x="42" y="80"/>
                  </a:lnTo>
                  <a:lnTo>
                    <a:pt x="42" y="74"/>
                  </a:lnTo>
                  <a:lnTo>
                    <a:pt x="42" y="70"/>
                  </a:lnTo>
                  <a:lnTo>
                    <a:pt x="42" y="66"/>
                  </a:lnTo>
                  <a:lnTo>
                    <a:pt x="42" y="64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6" y="52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0" y="46"/>
                  </a:lnTo>
                  <a:lnTo>
                    <a:pt x="40" y="44"/>
                  </a:lnTo>
                  <a:lnTo>
                    <a:pt x="42" y="42"/>
                  </a:lnTo>
                  <a:lnTo>
                    <a:pt x="42" y="38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2" y="26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50" y="14"/>
                  </a:lnTo>
                  <a:lnTo>
                    <a:pt x="50" y="12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2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6"/>
                  </a:lnTo>
                  <a:lnTo>
                    <a:pt x="16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6" y="70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0" y="72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6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4" y="94"/>
                  </a:lnTo>
                  <a:lnTo>
                    <a:pt x="16" y="94"/>
                  </a:lnTo>
                  <a:lnTo>
                    <a:pt x="18" y="94"/>
                  </a:lnTo>
                  <a:lnTo>
                    <a:pt x="20" y="94"/>
                  </a:lnTo>
                  <a:lnTo>
                    <a:pt x="24" y="96"/>
                  </a:lnTo>
                  <a:lnTo>
                    <a:pt x="26" y="96"/>
                  </a:lnTo>
                  <a:lnTo>
                    <a:pt x="28" y="96"/>
                  </a:lnTo>
                  <a:lnTo>
                    <a:pt x="30" y="96"/>
                  </a:lnTo>
                  <a:lnTo>
                    <a:pt x="32" y="96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2"/>
                  </a:lnTo>
                  <a:lnTo>
                    <a:pt x="38" y="90"/>
                  </a:lnTo>
                  <a:lnTo>
                    <a:pt x="40" y="88"/>
                  </a:lnTo>
                  <a:lnTo>
                    <a:pt x="42" y="84"/>
                  </a:lnTo>
                  <a:lnTo>
                    <a:pt x="42" y="8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5" name="Freeform 283">
              <a:extLst>
                <a:ext uri="{FF2B5EF4-FFF2-40B4-BE49-F238E27FC236}">
                  <a16:creationId xmlns:a16="http://schemas.microsoft.com/office/drawing/2014/main" id="{995A9B46-FF12-4FE5-A921-70FE68F5B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812" y="3210688"/>
              <a:ext cx="290266" cy="307339"/>
            </a:xfrm>
            <a:custGeom>
              <a:avLst/>
              <a:gdLst>
                <a:gd name="T0" fmla="*/ 88 w 170"/>
                <a:gd name="T1" fmla="*/ 8 h 180"/>
                <a:gd name="T2" fmla="*/ 84 w 170"/>
                <a:gd name="T3" fmla="*/ 18 h 180"/>
                <a:gd name="T4" fmla="*/ 78 w 170"/>
                <a:gd name="T5" fmla="*/ 24 h 180"/>
                <a:gd name="T6" fmla="*/ 74 w 170"/>
                <a:gd name="T7" fmla="*/ 30 h 180"/>
                <a:gd name="T8" fmla="*/ 66 w 170"/>
                <a:gd name="T9" fmla="*/ 28 h 180"/>
                <a:gd name="T10" fmla="*/ 64 w 170"/>
                <a:gd name="T11" fmla="*/ 30 h 180"/>
                <a:gd name="T12" fmla="*/ 62 w 170"/>
                <a:gd name="T13" fmla="*/ 38 h 180"/>
                <a:gd name="T14" fmla="*/ 54 w 170"/>
                <a:gd name="T15" fmla="*/ 40 h 180"/>
                <a:gd name="T16" fmla="*/ 48 w 170"/>
                <a:gd name="T17" fmla="*/ 38 h 180"/>
                <a:gd name="T18" fmla="*/ 44 w 170"/>
                <a:gd name="T19" fmla="*/ 30 h 180"/>
                <a:gd name="T20" fmla="*/ 38 w 170"/>
                <a:gd name="T21" fmla="*/ 30 h 180"/>
                <a:gd name="T22" fmla="*/ 36 w 170"/>
                <a:gd name="T23" fmla="*/ 34 h 180"/>
                <a:gd name="T24" fmla="*/ 38 w 170"/>
                <a:gd name="T25" fmla="*/ 42 h 180"/>
                <a:gd name="T26" fmla="*/ 36 w 170"/>
                <a:gd name="T27" fmla="*/ 50 h 180"/>
                <a:gd name="T28" fmla="*/ 26 w 170"/>
                <a:gd name="T29" fmla="*/ 50 h 180"/>
                <a:gd name="T30" fmla="*/ 18 w 170"/>
                <a:gd name="T31" fmla="*/ 54 h 180"/>
                <a:gd name="T32" fmla="*/ 6 w 170"/>
                <a:gd name="T33" fmla="*/ 56 h 180"/>
                <a:gd name="T34" fmla="*/ 0 w 170"/>
                <a:gd name="T35" fmla="*/ 58 h 180"/>
                <a:gd name="T36" fmla="*/ 0 w 170"/>
                <a:gd name="T37" fmla="*/ 66 h 180"/>
                <a:gd name="T38" fmla="*/ 2 w 170"/>
                <a:gd name="T39" fmla="*/ 70 h 180"/>
                <a:gd name="T40" fmla="*/ 18 w 170"/>
                <a:gd name="T41" fmla="*/ 76 h 180"/>
                <a:gd name="T42" fmla="*/ 32 w 170"/>
                <a:gd name="T43" fmla="*/ 86 h 180"/>
                <a:gd name="T44" fmla="*/ 38 w 170"/>
                <a:gd name="T45" fmla="*/ 102 h 180"/>
                <a:gd name="T46" fmla="*/ 46 w 170"/>
                <a:gd name="T47" fmla="*/ 110 h 180"/>
                <a:gd name="T48" fmla="*/ 48 w 170"/>
                <a:gd name="T49" fmla="*/ 114 h 180"/>
                <a:gd name="T50" fmla="*/ 42 w 170"/>
                <a:gd name="T51" fmla="*/ 116 h 180"/>
                <a:gd name="T52" fmla="*/ 38 w 170"/>
                <a:gd name="T53" fmla="*/ 128 h 180"/>
                <a:gd name="T54" fmla="*/ 38 w 170"/>
                <a:gd name="T55" fmla="*/ 150 h 180"/>
                <a:gd name="T56" fmla="*/ 32 w 170"/>
                <a:gd name="T57" fmla="*/ 162 h 180"/>
                <a:gd name="T58" fmla="*/ 54 w 170"/>
                <a:gd name="T59" fmla="*/ 170 h 180"/>
                <a:gd name="T60" fmla="*/ 70 w 170"/>
                <a:gd name="T61" fmla="*/ 170 h 180"/>
                <a:gd name="T62" fmla="*/ 80 w 170"/>
                <a:gd name="T63" fmla="*/ 178 h 180"/>
                <a:gd name="T64" fmla="*/ 88 w 170"/>
                <a:gd name="T65" fmla="*/ 180 h 180"/>
                <a:gd name="T66" fmla="*/ 108 w 170"/>
                <a:gd name="T67" fmla="*/ 176 h 180"/>
                <a:gd name="T68" fmla="*/ 106 w 170"/>
                <a:gd name="T69" fmla="*/ 164 h 180"/>
                <a:gd name="T70" fmla="*/ 110 w 170"/>
                <a:gd name="T71" fmla="*/ 156 h 180"/>
                <a:gd name="T72" fmla="*/ 122 w 170"/>
                <a:gd name="T73" fmla="*/ 156 h 180"/>
                <a:gd name="T74" fmla="*/ 136 w 170"/>
                <a:gd name="T75" fmla="*/ 156 h 180"/>
                <a:gd name="T76" fmla="*/ 150 w 170"/>
                <a:gd name="T77" fmla="*/ 164 h 180"/>
                <a:gd name="T78" fmla="*/ 156 w 170"/>
                <a:gd name="T79" fmla="*/ 164 h 180"/>
                <a:gd name="T80" fmla="*/ 162 w 170"/>
                <a:gd name="T81" fmla="*/ 154 h 180"/>
                <a:gd name="T82" fmla="*/ 164 w 170"/>
                <a:gd name="T83" fmla="*/ 144 h 180"/>
                <a:gd name="T84" fmla="*/ 162 w 170"/>
                <a:gd name="T85" fmla="*/ 140 h 180"/>
                <a:gd name="T86" fmla="*/ 152 w 170"/>
                <a:gd name="T87" fmla="*/ 136 h 180"/>
                <a:gd name="T88" fmla="*/ 150 w 170"/>
                <a:gd name="T89" fmla="*/ 126 h 180"/>
                <a:gd name="T90" fmla="*/ 154 w 170"/>
                <a:gd name="T91" fmla="*/ 118 h 180"/>
                <a:gd name="T92" fmla="*/ 158 w 170"/>
                <a:gd name="T93" fmla="*/ 106 h 180"/>
                <a:gd name="T94" fmla="*/ 150 w 170"/>
                <a:gd name="T95" fmla="*/ 98 h 180"/>
                <a:gd name="T96" fmla="*/ 150 w 170"/>
                <a:gd name="T97" fmla="*/ 92 h 180"/>
                <a:gd name="T98" fmla="*/ 156 w 170"/>
                <a:gd name="T99" fmla="*/ 78 h 180"/>
                <a:gd name="T100" fmla="*/ 168 w 170"/>
                <a:gd name="T101" fmla="*/ 74 h 180"/>
                <a:gd name="T102" fmla="*/ 164 w 170"/>
                <a:gd name="T103" fmla="*/ 54 h 180"/>
                <a:gd name="T104" fmla="*/ 170 w 170"/>
                <a:gd name="T105" fmla="*/ 46 h 180"/>
                <a:gd name="T106" fmla="*/ 170 w 170"/>
                <a:gd name="T107" fmla="*/ 42 h 180"/>
                <a:gd name="T108" fmla="*/ 158 w 170"/>
                <a:gd name="T109" fmla="*/ 34 h 180"/>
                <a:gd name="T110" fmla="*/ 122 w 170"/>
                <a:gd name="T111" fmla="*/ 30 h 180"/>
                <a:gd name="T112" fmla="*/ 118 w 170"/>
                <a:gd name="T113" fmla="*/ 24 h 180"/>
                <a:gd name="T114" fmla="*/ 112 w 170"/>
                <a:gd name="T115" fmla="*/ 14 h 180"/>
                <a:gd name="T116" fmla="*/ 102 w 170"/>
                <a:gd name="T117" fmla="*/ 10 h 180"/>
                <a:gd name="T118" fmla="*/ 104 w 170"/>
                <a:gd name="T119" fmla="*/ 0 h 180"/>
                <a:gd name="T120" fmla="*/ 90 w 170"/>
                <a:gd name="T121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180">
                  <a:moveTo>
                    <a:pt x="90" y="4"/>
                  </a:moveTo>
                  <a:lnTo>
                    <a:pt x="90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14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58" y="40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52"/>
                  </a:lnTo>
                  <a:lnTo>
                    <a:pt x="20" y="52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4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22" y="78"/>
                  </a:lnTo>
                  <a:lnTo>
                    <a:pt x="24" y="80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6" y="90"/>
                  </a:lnTo>
                  <a:lnTo>
                    <a:pt x="36" y="92"/>
                  </a:lnTo>
                  <a:lnTo>
                    <a:pt x="36" y="94"/>
                  </a:lnTo>
                  <a:lnTo>
                    <a:pt x="38" y="98"/>
                  </a:lnTo>
                  <a:lnTo>
                    <a:pt x="3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6"/>
                  </a:lnTo>
                  <a:lnTo>
                    <a:pt x="42" y="106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0" y="122"/>
                  </a:lnTo>
                  <a:lnTo>
                    <a:pt x="38" y="126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8" y="136"/>
                  </a:lnTo>
                  <a:lnTo>
                    <a:pt x="38" y="140"/>
                  </a:lnTo>
                  <a:lnTo>
                    <a:pt x="38" y="146"/>
                  </a:lnTo>
                  <a:lnTo>
                    <a:pt x="38" y="148"/>
                  </a:lnTo>
                  <a:lnTo>
                    <a:pt x="38" y="150"/>
                  </a:lnTo>
                  <a:lnTo>
                    <a:pt x="36" y="152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36" y="156"/>
                  </a:lnTo>
                  <a:lnTo>
                    <a:pt x="34" y="160"/>
                  </a:lnTo>
                  <a:lnTo>
                    <a:pt x="32" y="162"/>
                  </a:lnTo>
                  <a:lnTo>
                    <a:pt x="40" y="166"/>
                  </a:lnTo>
                  <a:lnTo>
                    <a:pt x="46" y="168"/>
                  </a:lnTo>
                  <a:lnTo>
                    <a:pt x="48" y="168"/>
                  </a:lnTo>
                  <a:lnTo>
                    <a:pt x="50" y="170"/>
                  </a:lnTo>
                  <a:lnTo>
                    <a:pt x="52" y="170"/>
                  </a:lnTo>
                  <a:lnTo>
                    <a:pt x="54" y="170"/>
                  </a:lnTo>
                  <a:lnTo>
                    <a:pt x="60" y="170"/>
                  </a:lnTo>
                  <a:lnTo>
                    <a:pt x="64" y="170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6" y="174"/>
                  </a:lnTo>
                  <a:lnTo>
                    <a:pt x="76" y="176"/>
                  </a:lnTo>
                  <a:lnTo>
                    <a:pt x="78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4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6" y="180"/>
                  </a:lnTo>
                  <a:lnTo>
                    <a:pt x="102" y="178"/>
                  </a:lnTo>
                  <a:lnTo>
                    <a:pt x="104" y="178"/>
                  </a:lnTo>
                  <a:lnTo>
                    <a:pt x="108" y="178"/>
                  </a:lnTo>
                  <a:lnTo>
                    <a:pt x="108" y="176"/>
                  </a:lnTo>
                  <a:lnTo>
                    <a:pt x="108" y="174"/>
                  </a:lnTo>
                  <a:lnTo>
                    <a:pt x="106" y="170"/>
                  </a:lnTo>
                  <a:lnTo>
                    <a:pt x="106" y="170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06" y="164"/>
                  </a:lnTo>
                  <a:lnTo>
                    <a:pt x="106" y="164"/>
                  </a:lnTo>
                  <a:lnTo>
                    <a:pt x="108" y="162"/>
                  </a:lnTo>
                  <a:lnTo>
                    <a:pt x="108" y="160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0" y="156"/>
                  </a:lnTo>
                  <a:lnTo>
                    <a:pt x="11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6" y="156"/>
                  </a:lnTo>
                  <a:lnTo>
                    <a:pt x="120" y="156"/>
                  </a:lnTo>
                  <a:lnTo>
                    <a:pt x="122" y="156"/>
                  </a:lnTo>
                  <a:lnTo>
                    <a:pt x="128" y="154"/>
                  </a:lnTo>
                  <a:lnTo>
                    <a:pt x="132" y="154"/>
                  </a:lnTo>
                  <a:lnTo>
                    <a:pt x="134" y="154"/>
                  </a:lnTo>
                  <a:lnTo>
                    <a:pt x="134" y="156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40" y="158"/>
                  </a:lnTo>
                  <a:lnTo>
                    <a:pt x="142" y="160"/>
                  </a:lnTo>
                  <a:lnTo>
                    <a:pt x="142" y="162"/>
                  </a:lnTo>
                  <a:lnTo>
                    <a:pt x="144" y="162"/>
                  </a:lnTo>
                  <a:lnTo>
                    <a:pt x="146" y="164"/>
                  </a:lnTo>
                  <a:lnTo>
                    <a:pt x="150" y="164"/>
                  </a:lnTo>
                  <a:lnTo>
                    <a:pt x="152" y="164"/>
                  </a:lnTo>
                  <a:lnTo>
                    <a:pt x="152" y="166"/>
                  </a:lnTo>
                  <a:lnTo>
                    <a:pt x="154" y="166"/>
                  </a:lnTo>
                  <a:lnTo>
                    <a:pt x="154" y="166"/>
                  </a:lnTo>
                  <a:lnTo>
                    <a:pt x="156" y="166"/>
                  </a:lnTo>
                  <a:lnTo>
                    <a:pt x="156" y="164"/>
                  </a:lnTo>
                  <a:lnTo>
                    <a:pt x="156" y="164"/>
                  </a:lnTo>
                  <a:lnTo>
                    <a:pt x="158" y="164"/>
                  </a:lnTo>
                  <a:lnTo>
                    <a:pt x="158" y="162"/>
                  </a:lnTo>
                  <a:lnTo>
                    <a:pt x="160" y="160"/>
                  </a:lnTo>
                  <a:lnTo>
                    <a:pt x="160" y="158"/>
                  </a:lnTo>
                  <a:lnTo>
                    <a:pt x="162" y="154"/>
                  </a:lnTo>
                  <a:lnTo>
                    <a:pt x="162" y="152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4" y="146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0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0" y="138"/>
                  </a:lnTo>
                  <a:lnTo>
                    <a:pt x="158" y="138"/>
                  </a:lnTo>
                  <a:lnTo>
                    <a:pt x="156" y="138"/>
                  </a:lnTo>
                  <a:lnTo>
                    <a:pt x="154" y="138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0" y="130"/>
                  </a:lnTo>
                  <a:lnTo>
                    <a:pt x="150" y="128"/>
                  </a:lnTo>
                  <a:lnTo>
                    <a:pt x="150" y="126"/>
                  </a:lnTo>
                  <a:lnTo>
                    <a:pt x="150" y="124"/>
                  </a:lnTo>
                  <a:lnTo>
                    <a:pt x="150" y="124"/>
                  </a:lnTo>
                  <a:lnTo>
                    <a:pt x="150" y="122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4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0"/>
                  </a:lnTo>
                  <a:lnTo>
                    <a:pt x="158" y="106"/>
                  </a:lnTo>
                  <a:lnTo>
                    <a:pt x="158" y="104"/>
                  </a:lnTo>
                  <a:lnTo>
                    <a:pt x="158" y="102"/>
                  </a:lnTo>
                  <a:lnTo>
                    <a:pt x="156" y="102"/>
                  </a:lnTo>
                  <a:lnTo>
                    <a:pt x="154" y="100"/>
                  </a:lnTo>
                  <a:lnTo>
                    <a:pt x="152" y="98"/>
                  </a:lnTo>
                  <a:lnTo>
                    <a:pt x="150" y="98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148" y="96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50" y="92"/>
                  </a:lnTo>
                  <a:lnTo>
                    <a:pt x="150" y="90"/>
                  </a:lnTo>
                  <a:lnTo>
                    <a:pt x="150" y="88"/>
                  </a:lnTo>
                  <a:lnTo>
                    <a:pt x="152" y="86"/>
                  </a:lnTo>
                  <a:lnTo>
                    <a:pt x="152" y="84"/>
                  </a:lnTo>
                  <a:lnTo>
                    <a:pt x="154" y="80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8" y="74"/>
                  </a:lnTo>
                  <a:lnTo>
                    <a:pt x="166" y="72"/>
                  </a:lnTo>
                  <a:lnTo>
                    <a:pt x="166" y="66"/>
                  </a:lnTo>
                  <a:lnTo>
                    <a:pt x="164" y="62"/>
                  </a:lnTo>
                  <a:lnTo>
                    <a:pt x="164" y="58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6" y="50"/>
                  </a:lnTo>
                  <a:lnTo>
                    <a:pt x="168" y="48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70" y="42"/>
                  </a:lnTo>
                  <a:lnTo>
                    <a:pt x="168" y="42"/>
                  </a:lnTo>
                  <a:lnTo>
                    <a:pt x="166" y="40"/>
                  </a:lnTo>
                  <a:lnTo>
                    <a:pt x="164" y="38"/>
                  </a:lnTo>
                  <a:lnTo>
                    <a:pt x="162" y="36"/>
                  </a:lnTo>
                  <a:lnTo>
                    <a:pt x="160" y="34"/>
                  </a:lnTo>
                  <a:lnTo>
                    <a:pt x="158" y="34"/>
                  </a:lnTo>
                  <a:lnTo>
                    <a:pt x="136" y="34"/>
                  </a:lnTo>
                  <a:lnTo>
                    <a:pt x="134" y="34"/>
                  </a:lnTo>
                  <a:lnTo>
                    <a:pt x="130" y="32"/>
                  </a:lnTo>
                  <a:lnTo>
                    <a:pt x="128" y="32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18" y="26"/>
                  </a:lnTo>
                  <a:lnTo>
                    <a:pt x="118" y="24"/>
                  </a:lnTo>
                  <a:lnTo>
                    <a:pt x="118" y="22"/>
                  </a:lnTo>
                  <a:lnTo>
                    <a:pt x="116" y="18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2" y="4"/>
                  </a:lnTo>
                  <a:lnTo>
                    <a:pt x="104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2" y="2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0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6" name="Freeform 284">
              <a:extLst>
                <a:ext uri="{FF2B5EF4-FFF2-40B4-BE49-F238E27FC236}">
                  <a16:creationId xmlns:a16="http://schemas.microsoft.com/office/drawing/2014/main" id="{B36E2D92-EFF0-4BB0-8B3B-7A631161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812" y="3210688"/>
              <a:ext cx="290266" cy="307339"/>
            </a:xfrm>
            <a:custGeom>
              <a:avLst/>
              <a:gdLst>
                <a:gd name="T0" fmla="*/ 88 w 170"/>
                <a:gd name="T1" fmla="*/ 8 h 180"/>
                <a:gd name="T2" fmla="*/ 84 w 170"/>
                <a:gd name="T3" fmla="*/ 18 h 180"/>
                <a:gd name="T4" fmla="*/ 78 w 170"/>
                <a:gd name="T5" fmla="*/ 24 h 180"/>
                <a:gd name="T6" fmla="*/ 74 w 170"/>
                <a:gd name="T7" fmla="*/ 30 h 180"/>
                <a:gd name="T8" fmla="*/ 66 w 170"/>
                <a:gd name="T9" fmla="*/ 28 h 180"/>
                <a:gd name="T10" fmla="*/ 64 w 170"/>
                <a:gd name="T11" fmla="*/ 30 h 180"/>
                <a:gd name="T12" fmla="*/ 62 w 170"/>
                <a:gd name="T13" fmla="*/ 38 h 180"/>
                <a:gd name="T14" fmla="*/ 54 w 170"/>
                <a:gd name="T15" fmla="*/ 40 h 180"/>
                <a:gd name="T16" fmla="*/ 48 w 170"/>
                <a:gd name="T17" fmla="*/ 38 h 180"/>
                <a:gd name="T18" fmla="*/ 44 w 170"/>
                <a:gd name="T19" fmla="*/ 30 h 180"/>
                <a:gd name="T20" fmla="*/ 38 w 170"/>
                <a:gd name="T21" fmla="*/ 30 h 180"/>
                <a:gd name="T22" fmla="*/ 36 w 170"/>
                <a:gd name="T23" fmla="*/ 34 h 180"/>
                <a:gd name="T24" fmla="*/ 38 w 170"/>
                <a:gd name="T25" fmla="*/ 42 h 180"/>
                <a:gd name="T26" fmla="*/ 36 w 170"/>
                <a:gd name="T27" fmla="*/ 50 h 180"/>
                <a:gd name="T28" fmla="*/ 26 w 170"/>
                <a:gd name="T29" fmla="*/ 50 h 180"/>
                <a:gd name="T30" fmla="*/ 18 w 170"/>
                <a:gd name="T31" fmla="*/ 54 h 180"/>
                <a:gd name="T32" fmla="*/ 6 w 170"/>
                <a:gd name="T33" fmla="*/ 56 h 180"/>
                <a:gd name="T34" fmla="*/ 0 w 170"/>
                <a:gd name="T35" fmla="*/ 58 h 180"/>
                <a:gd name="T36" fmla="*/ 0 w 170"/>
                <a:gd name="T37" fmla="*/ 66 h 180"/>
                <a:gd name="T38" fmla="*/ 2 w 170"/>
                <a:gd name="T39" fmla="*/ 70 h 180"/>
                <a:gd name="T40" fmla="*/ 18 w 170"/>
                <a:gd name="T41" fmla="*/ 76 h 180"/>
                <a:gd name="T42" fmla="*/ 32 w 170"/>
                <a:gd name="T43" fmla="*/ 86 h 180"/>
                <a:gd name="T44" fmla="*/ 38 w 170"/>
                <a:gd name="T45" fmla="*/ 102 h 180"/>
                <a:gd name="T46" fmla="*/ 46 w 170"/>
                <a:gd name="T47" fmla="*/ 110 h 180"/>
                <a:gd name="T48" fmla="*/ 48 w 170"/>
                <a:gd name="T49" fmla="*/ 114 h 180"/>
                <a:gd name="T50" fmla="*/ 42 w 170"/>
                <a:gd name="T51" fmla="*/ 116 h 180"/>
                <a:gd name="T52" fmla="*/ 38 w 170"/>
                <a:gd name="T53" fmla="*/ 128 h 180"/>
                <a:gd name="T54" fmla="*/ 38 w 170"/>
                <a:gd name="T55" fmla="*/ 150 h 180"/>
                <a:gd name="T56" fmla="*/ 32 w 170"/>
                <a:gd name="T57" fmla="*/ 162 h 180"/>
                <a:gd name="T58" fmla="*/ 54 w 170"/>
                <a:gd name="T59" fmla="*/ 170 h 180"/>
                <a:gd name="T60" fmla="*/ 70 w 170"/>
                <a:gd name="T61" fmla="*/ 170 h 180"/>
                <a:gd name="T62" fmla="*/ 80 w 170"/>
                <a:gd name="T63" fmla="*/ 178 h 180"/>
                <a:gd name="T64" fmla="*/ 88 w 170"/>
                <a:gd name="T65" fmla="*/ 180 h 180"/>
                <a:gd name="T66" fmla="*/ 108 w 170"/>
                <a:gd name="T67" fmla="*/ 176 h 180"/>
                <a:gd name="T68" fmla="*/ 106 w 170"/>
                <a:gd name="T69" fmla="*/ 164 h 180"/>
                <a:gd name="T70" fmla="*/ 110 w 170"/>
                <a:gd name="T71" fmla="*/ 156 h 180"/>
                <a:gd name="T72" fmla="*/ 122 w 170"/>
                <a:gd name="T73" fmla="*/ 156 h 180"/>
                <a:gd name="T74" fmla="*/ 136 w 170"/>
                <a:gd name="T75" fmla="*/ 156 h 180"/>
                <a:gd name="T76" fmla="*/ 150 w 170"/>
                <a:gd name="T77" fmla="*/ 164 h 180"/>
                <a:gd name="T78" fmla="*/ 156 w 170"/>
                <a:gd name="T79" fmla="*/ 164 h 180"/>
                <a:gd name="T80" fmla="*/ 162 w 170"/>
                <a:gd name="T81" fmla="*/ 154 h 180"/>
                <a:gd name="T82" fmla="*/ 164 w 170"/>
                <a:gd name="T83" fmla="*/ 144 h 180"/>
                <a:gd name="T84" fmla="*/ 162 w 170"/>
                <a:gd name="T85" fmla="*/ 140 h 180"/>
                <a:gd name="T86" fmla="*/ 152 w 170"/>
                <a:gd name="T87" fmla="*/ 136 h 180"/>
                <a:gd name="T88" fmla="*/ 150 w 170"/>
                <a:gd name="T89" fmla="*/ 126 h 180"/>
                <a:gd name="T90" fmla="*/ 154 w 170"/>
                <a:gd name="T91" fmla="*/ 118 h 180"/>
                <a:gd name="T92" fmla="*/ 158 w 170"/>
                <a:gd name="T93" fmla="*/ 106 h 180"/>
                <a:gd name="T94" fmla="*/ 150 w 170"/>
                <a:gd name="T95" fmla="*/ 98 h 180"/>
                <a:gd name="T96" fmla="*/ 150 w 170"/>
                <a:gd name="T97" fmla="*/ 92 h 180"/>
                <a:gd name="T98" fmla="*/ 156 w 170"/>
                <a:gd name="T99" fmla="*/ 78 h 180"/>
                <a:gd name="T100" fmla="*/ 168 w 170"/>
                <a:gd name="T101" fmla="*/ 74 h 180"/>
                <a:gd name="T102" fmla="*/ 164 w 170"/>
                <a:gd name="T103" fmla="*/ 54 h 180"/>
                <a:gd name="T104" fmla="*/ 170 w 170"/>
                <a:gd name="T105" fmla="*/ 46 h 180"/>
                <a:gd name="T106" fmla="*/ 170 w 170"/>
                <a:gd name="T107" fmla="*/ 42 h 180"/>
                <a:gd name="T108" fmla="*/ 158 w 170"/>
                <a:gd name="T109" fmla="*/ 34 h 180"/>
                <a:gd name="T110" fmla="*/ 122 w 170"/>
                <a:gd name="T111" fmla="*/ 30 h 180"/>
                <a:gd name="T112" fmla="*/ 118 w 170"/>
                <a:gd name="T113" fmla="*/ 24 h 180"/>
                <a:gd name="T114" fmla="*/ 112 w 170"/>
                <a:gd name="T115" fmla="*/ 14 h 180"/>
                <a:gd name="T116" fmla="*/ 102 w 170"/>
                <a:gd name="T117" fmla="*/ 10 h 180"/>
                <a:gd name="T118" fmla="*/ 104 w 170"/>
                <a:gd name="T119" fmla="*/ 0 h 180"/>
                <a:gd name="T120" fmla="*/ 90 w 170"/>
                <a:gd name="T121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180">
                  <a:moveTo>
                    <a:pt x="90" y="4"/>
                  </a:moveTo>
                  <a:lnTo>
                    <a:pt x="90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8" y="8"/>
                  </a:lnTo>
                  <a:lnTo>
                    <a:pt x="88" y="10"/>
                  </a:lnTo>
                  <a:lnTo>
                    <a:pt x="86" y="14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0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68" y="30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58" y="40"/>
                  </a:lnTo>
                  <a:lnTo>
                    <a:pt x="56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8" y="38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4" y="50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2" y="52"/>
                  </a:lnTo>
                  <a:lnTo>
                    <a:pt x="20" y="52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4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22" y="78"/>
                  </a:lnTo>
                  <a:lnTo>
                    <a:pt x="24" y="80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4" y="88"/>
                  </a:lnTo>
                  <a:lnTo>
                    <a:pt x="36" y="90"/>
                  </a:lnTo>
                  <a:lnTo>
                    <a:pt x="36" y="92"/>
                  </a:lnTo>
                  <a:lnTo>
                    <a:pt x="36" y="94"/>
                  </a:lnTo>
                  <a:lnTo>
                    <a:pt x="38" y="98"/>
                  </a:lnTo>
                  <a:lnTo>
                    <a:pt x="38" y="102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6"/>
                  </a:lnTo>
                  <a:lnTo>
                    <a:pt x="42" y="106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6" y="116"/>
                  </a:lnTo>
                  <a:lnTo>
                    <a:pt x="46" y="116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0" y="122"/>
                  </a:lnTo>
                  <a:lnTo>
                    <a:pt x="38" y="126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8" y="136"/>
                  </a:lnTo>
                  <a:lnTo>
                    <a:pt x="38" y="140"/>
                  </a:lnTo>
                  <a:lnTo>
                    <a:pt x="38" y="146"/>
                  </a:lnTo>
                  <a:lnTo>
                    <a:pt x="38" y="148"/>
                  </a:lnTo>
                  <a:lnTo>
                    <a:pt x="38" y="150"/>
                  </a:lnTo>
                  <a:lnTo>
                    <a:pt x="36" y="152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36" y="156"/>
                  </a:lnTo>
                  <a:lnTo>
                    <a:pt x="34" y="160"/>
                  </a:lnTo>
                  <a:lnTo>
                    <a:pt x="32" y="162"/>
                  </a:lnTo>
                  <a:lnTo>
                    <a:pt x="40" y="166"/>
                  </a:lnTo>
                  <a:lnTo>
                    <a:pt x="46" y="168"/>
                  </a:lnTo>
                  <a:lnTo>
                    <a:pt x="48" y="168"/>
                  </a:lnTo>
                  <a:lnTo>
                    <a:pt x="50" y="170"/>
                  </a:lnTo>
                  <a:lnTo>
                    <a:pt x="52" y="170"/>
                  </a:lnTo>
                  <a:lnTo>
                    <a:pt x="54" y="170"/>
                  </a:lnTo>
                  <a:lnTo>
                    <a:pt x="60" y="170"/>
                  </a:lnTo>
                  <a:lnTo>
                    <a:pt x="64" y="170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6" y="174"/>
                  </a:lnTo>
                  <a:lnTo>
                    <a:pt x="76" y="176"/>
                  </a:lnTo>
                  <a:lnTo>
                    <a:pt x="78" y="178"/>
                  </a:lnTo>
                  <a:lnTo>
                    <a:pt x="80" y="178"/>
                  </a:lnTo>
                  <a:lnTo>
                    <a:pt x="80" y="178"/>
                  </a:lnTo>
                  <a:lnTo>
                    <a:pt x="80" y="180"/>
                  </a:lnTo>
                  <a:lnTo>
                    <a:pt x="82" y="180"/>
                  </a:lnTo>
                  <a:lnTo>
                    <a:pt x="84" y="180"/>
                  </a:lnTo>
                  <a:lnTo>
                    <a:pt x="86" y="180"/>
                  </a:lnTo>
                  <a:lnTo>
                    <a:pt x="88" y="180"/>
                  </a:lnTo>
                  <a:lnTo>
                    <a:pt x="92" y="180"/>
                  </a:lnTo>
                  <a:lnTo>
                    <a:pt x="96" y="180"/>
                  </a:lnTo>
                  <a:lnTo>
                    <a:pt x="102" y="178"/>
                  </a:lnTo>
                  <a:lnTo>
                    <a:pt x="104" y="178"/>
                  </a:lnTo>
                  <a:lnTo>
                    <a:pt x="108" y="178"/>
                  </a:lnTo>
                  <a:lnTo>
                    <a:pt x="108" y="176"/>
                  </a:lnTo>
                  <a:lnTo>
                    <a:pt x="108" y="174"/>
                  </a:lnTo>
                  <a:lnTo>
                    <a:pt x="106" y="170"/>
                  </a:lnTo>
                  <a:lnTo>
                    <a:pt x="106" y="170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06" y="164"/>
                  </a:lnTo>
                  <a:lnTo>
                    <a:pt x="106" y="164"/>
                  </a:lnTo>
                  <a:lnTo>
                    <a:pt x="108" y="162"/>
                  </a:lnTo>
                  <a:lnTo>
                    <a:pt x="108" y="160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0" y="156"/>
                  </a:lnTo>
                  <a:lnTo>
                    <a:pt x="11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6" y="156"/>
                  </a:lnTo>
                  <a:lnTo>
                    <a:pt x="120" y="156"/>
                  </a:lnTo>
                  <a:lnTo>
                    <a:pt x="122" y="156"/>
                  </a:lnTo>
                  <a:lnTo>
                    <a:pt x="128" y="154"/>
                  </a:lnTo>
                  <a:lnTo>
                    <a:pt x="132" y="154"/>
                  </a:lnTo>
                  <a:lnTo>
                    <a:pt x="134" y="154"/>
                  </a:lnTo>
                  <a:lnTo>
                    <a:pt x="134" y="156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40" y="158"/>
                  </a:lnTo>
                  <a:lnTo>
                    <a:pt x="142" y="160"/>
                  </a:lnTo>
                  <a:lnTo>
                    <a:pt x="142" y="162"/>
                  </a:lnTo>
                  <a:lnTo>
                    <a:pt x="144" y="162"/>
                  </a:lnTo>
                  <a:lnTo>
                    <a:pt x="146" y="164"/>
                  </a:lnTo>
                  <a:lnTo>
                    <a:pt x="150" y="164"/>
                  </a:lnTo>
                  <a:lnTo>
                    <a:pt x="152" y="164"/>
                  </a:lnTo>
                  <a:lnTo>
                    <a:pt x="152" y="166"/>
                  </a:lnTo>
                  <a:lnTo>
                    <a:pt x="154" y="166"/>
                  </a:lnTo>
                  <a:lnTo>
                    <a:pt x="154" y="166"/>
                  </a:lnTo>
                  <a:lnTo>
                    <a:pt x="156" y="166"/>
                  </a:lnTo>
                  <a:lnTo>
                    <a:pt x="156" y="164"/>
                  </a:lnTo>
                  <a:lnTo>
                    <a:pt x="156" y="164"/>
                  </a:lnTo>
                  <a:lnTo>
                    <a:pt x="158" y="164"/>
                  </a:lnTo>
                  <a:lnTo>
                    <a:pt x="158" y="162"/>
                  </a:lnTo>
                  <a:lnTo>
                    <a:pt x="160" y="160"/>
                  </a:lnTo>
                  <a:lnTo>
                    <a:pt x="160" y="158"/>
                  </a:lnTo>
                  <a:lnTo>
                    <a:pt x="162" y="154"/>
                  </a:lnTo>
                  <a:lnTo>
                    <a:pt x="162" y="152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4" y="146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0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2" y="140"/>
                  </a:lnTo>
                  <a:lnTo>
                    <a:pt x="160" y="138"/>
                  </a:lnTo>
                  <a:lnTo>
                    <a:pt x="158" y="138"/>
                  </a:lnTo>
                  <a:lnTo>
                    <a:pt x="156" y="138"/>
                  </a:lnTo>
                  <a:lnTo>
                    <a:pt x="154" y="138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0" y="130"/>
                  </a:lnTo>
                  <a:lnTo>
                    <a:pt x="150" y="128"/>
                  </a:lnTo>
                  <a:lnTo>
                    <a:pt x="150" y="126"/>
                  </a:lnTo>
                  <a:lnTo>
                    <a:pt x="150" y="124"/>
                  </a:lnTo>
                  <a:lnTo>
                    <a:pt x="150" y="124"/>
                  </a:lnTo>
                  <a:lnTo>
                    <a:pt x="150" y="122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4" y="118"/>
                  </a:lnTo>
                  <a:lnTo>
                    <a:pt x="156" y="116"/>
                  </a:lnTo>
                  <a:lnTo>
                    <a:pt x="156" y="114"/>
                  </a:lnTo>
                  <a:lnTo>
                    <a:pt x="158" y="112"/>
                  </a:lnTo>
                  <a:lnTo>
                    <a:pt x="158" y="112"/>
                  </a:lnTo>
                  <a:lnTo>
                    <a:pt x="158" y="110"/>
                  </a:lnTo>
                  <a:lnTo>
                    <a:pt x="158" y="106"/>
                  </a:lnTo>
                  <a:lnTo>
                    <a:pt x="158" y="104"/>
                  </a:lnTo>
                  <a:lnTo>
                    <a:pt x="158" y="102"/>
                  </a:lnTo>
                  <a:lnTo>
                    <a:pt x="156" y="102"/>
                  </a:lnTo>
                  <a:lnTo>
                    <a:pt x="154" y="100"/>
                  </a:lnTo>
                  <a:lnTo>
                    <a:pt x="152" y="98"/>
                  </a:lnTo>
                  <a:lnTo>
                    <a:pt x="150" y="98"/>
                  </a:lnTo>
                  <a:lnTo>
                    <a:pt x="150" y="96"/>
                  </a:lnTo>
                  <a:lnTo>
                    <a:pt x="150" y="96"/>
                  </a:lnTo>
                  <a:lnTo>
                    <a:pt x="148" y="96"/>
                  </a:lnTo>
                  <a:lnTo>
                    <a:pt x="148" y="94"/>
                  </a:lnTo>
                  <a:lnTo>
                    <a:pt x="148" y="94"/>
                  </a:lnTo>
                  <a:lnTo>
                    <a:pt x="150" y="92"/>
                  </a:lnTo>
                  <a:lnTo>
                    <a:pt x="150" y="90"/>
                  </a:lnTo>
                  <a:lnTo>
                    <a:pt x="150" y="88"/>
                  </a:lnTo>
                  <a:lnTo>
                    <a:pt x="152" y="86"/>
                  </a:lnTo>
                  <a:lnTo>
                    <a:pt x="152" y="84"/>
                  </a:lnTo>
                  <a:lnTo>
                    <a:pt x="154" y="80"/>
                  </a:lnTo>
                  <a:lnTo>
                    <a:pt x="156" y="78"/>
                  </a:lnTo>
                  <a:lnTo>
                    <a:pt x="158" y="78"/>
                  </a:lnTo>
                  <a:lnTo>
                    <a:pt x="158" y="76"/>
                  </a:lnTo>
                  <a:lnTo>
                    <a:pt x="158" y="76"/>
                  </a:lnTo>
                  <a:lnTo>
                    <a:pt x="160" y="76"/>
                  </a:lnTo>
                  <a:lnTo>
                    <a:pt x="164" y="74"/>
                  </a:lnTo>
                  <a:lnTo>
                    <a:pt x="168" y="74"/>
                  </a:lnTo>
                  <a:lnTo>
                    <a:pt x="166" y="72"/>
                  </a:lnTo>
                  <a:lnTo>
                    <a:pt x="166" y="66"/>
                  </a:lnTo>
                  <a:lnTo>
                    <a:pt x="164" y="62"/>
                  </a:lnTo>
                  <a:lnTo>
                    <a:pt x="164" y="58"/>
                  </a:lnTo>
                  <a:lnTo>
                    <a:pt x="164" y="54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52"/>
                  </a:lnTo>
                  <a:lnTo>
                    <a:pt x="166" y="50"/>
                  </a:lnTo>
                  <a:lnTo>
                    <a:pt x="168" y="48"/>
                  </a:lnTo>
                  <a:lnTo>
                    <a:pt x="170" y="48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70" y="42"/>
                  </a:lnTo>
                  <a:lnTo>
                    <a:pt x="168" y="42"/>
                  </a:lnTo>
                  <a:lnTo>
                    <a:pt x="166" y="40"/>
                  </a:lnTo>
                  <a:lnTo>
                    <a:pt x="164" y="38"/>
                  </a:lnTo>
                  <a:lnTo>
                    <a:pt x="162" y="36"/>
                  </a:lnTo>
                  <a:lnTo>
                    <a:pt x="160" y="34"/>
                  </a:lnTo>
                  <a:lnTo>
                    <a:pt x="158" y="34"/>
                  </a:lnTo>
                  <a:lnTo>
                    <a:pt x="136" y="34"/>
                  </a:lnTo>
                  <a:lnTo>
                    <a:pt x="134" y="34"/>
                  </a:lnTo>
                  <a:lnTo>
                    <a:pt x="130" y="32"/>
                  </a:lnTo>
                  <a:lnTo>
                    <a:pt x="128" y="32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18" y="26"/>
                  </a:lnTo>
                  <a:lnTo>
                    <a:pt x="118" y="24"/>
                  </a:lnTo>
                  <a:lnTo>
                    <a:pt x="118" y="22"/>
                  </a:lnTo>
                  <a:lnTo>
                    <a:pt x="116" y="18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102" y="10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2" y="4"/>
                  </a:lnTo>
                  <a:lnTo>
                    <a:pt x="104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6" y="2"/>
                  </a:lnTo>
                  <a:lnTo>
                    <a:pt x="92" y="2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0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7" name="Freeform 285">
              <a:extLst>
                <a:ext uri="{FF2B5EF4-FFF2-40B4-BE49-F238E27FC236}">
                  <a16:creationId xmlns:a16="http://schemas.microsoft.com/office/drawing/2014/main" id="{ACA9CD4A-D7DE-46E9-A234-A36185BC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983" y="3500952"/>
              <a:ext cx="27319" cy="47808"/>
            </a:xfrm>
            <a:custGeom>
              <a:avLst/>
              <a:gdLst>
                <a:gd name="T0" fmla="*/ 12 w 16"/>
                <a:gd name="T1" fmla="*/ 0 h 28"/>
                <a:gd name="T2" fmla="*/ 12 w 16"/>
                <a:gd name="T3" fmla="*/ 0 h 28"/>
                <a:gd name="T4" fmla="*/ 12 w 16"/>
                <a:gd name="T5" fmla="*/ 0 h 28"/>
                <a:gd name="T6" fmla="*/ 12 w 16"/>
                <a:gd name="T7" fmla="*/ 0 h 28"/>
                <a:gd name="T8" fmla="*/ 12 w 16"/>
                <a:gd name="T9" fmla="*/ 0 h 28"/>
                <a:gd name="T10" fmla="*/ 12 w 16"/>
                <a:gd name="T11" fmla="*/ 2 h 28"/>
                <a:gd name="T12" fmla="*/ 10 w 16"/>
                <a:gd name="T13" fmla="*/ 2 h 28"/>
                <a:gd name="T14" fmla="*/ 10 w 16"/>
                <a:gd name="T15" fmla="*/ 4 h 28"/>
                <a:gd name="T16" fmla="*/ 10 w 16"/>
                <a:gd name="T17" fmla="*/ 4 h 28"/>
                <a:gd name="T18" fmla="*/ 10 w 16"/>
                <a:gd name="T19" fmla="*/ 6 h 28"/>
                <a:gd name="T20" fmla="*/ 8 w 16"/>
                <a:gd name="T21" fmla="*/ 6 h 28"/>
                <a:gd name="T22" fmla="*/ 8 w 16"/>
                <a:gd name="T23" fmla="*/ 6 h 28"/>
                <a:gd name="T24" fmla="*/ 4 w 16"/>
                <a:gd name="T25" fmla="*/ 8 h 28"/>
                <a:gd name="T26" fmla="*/ 4 w 16"/>
                <a:gd name="T27" fmla="*/ 8 h 28"/>
                <a:gd name="T28" fmla="*/ 2 w 16"/>
                <a:gd name="T29" fmla="*/ 10 h 28"/>
                <a:gd name="T30" fmla="*/ 2 w 16"/>
                <a:gd name="T31" fmla="*/ 10 h 28"/>
                <a:gd name="T32" fmla="*/ 0 w 16"/>
                <a:gd name="T33" fmla="*/ 12 h 28"/>
                <a:gd name="T34" fmla="*/ 0 w 16"/>
                <a:gd name="T35" fmla="*/ 12 h 28"/>
                <a:gd name="T36" fmla="*/ 0 w 16"/>
                <a:gd name="T37" fmla="*/ 14 h 28"/>
                <a:gd name="T38" fmla="*/ 0 w 16"/>
                <a:gd name="T39" fmla="*/ 14 h 28"/>
                <a:gd name="T40" fmla="*/ 0 w 16"/>
                <a:gd name="T41" fmla="*/ 16 h 28"/>
                <a:gd name="T42" fmla="*/ 2 w 16"/>
                <a:gd name="T43" fmla="*/ 18 h 28"/>
                <a:gd name="T44" fmla="*/ 2 w 16"/>
                <a:gd name="T45" fmla="*/ 18 h 28"/>
                <a:gd name="T46" fmla="*/ 2 w 16"/>
                <a:gd name="T47" fmla="*/ 20 h 28"/>
                <a:gd name="T48" fmla="*/ 2 w 16"/>
                <a:gd name="T49" fmla="*/ 22 h 28"/>
                <a:gd name="T50" fmla="*/ 4 w 16"/>
                <a:gd name="T51" fmla="*/ 22 h 28"/>
                <a:gd name="T52" fmla="*/ 6 w 16"/>
                <a:gd name="T53" fmla="*/ 24 h 28"/>
                <a:gd name="T54" fmla="*/ 6 w 16"/>
                <a:gd name="T55" fmla="*/ 26 h 28"/>
                <a:gd name="T56" fmla="*/ 8 w 16"/>
                <a:gd name="T57" fmla="*/ 26 h 28"/>
                <a:gd name="T58" fmla="*/ 8 w 16"/>
                <a:gd name="T59" fmla="*/ 28 h 28"/>
                <a:gd name="T60" fmla="*/ 10 w 16"/>
                <a:gd name="T61" fmla="*/ 28 h 28"/>
                <a:gd name="T62" fmla="*/ 10 w 16"/>
                <a:gd name="T63" fmla="*/ 28 h 28"/>
                <a:gd name="T64" fmla="*/ 10 w 16"/>
                <a:gd name="T65" fmla="*/ 28 h 28"/>
                <a:gd name="T66" fmla="*/ 10 w 16"/>
                <a:gd name="T67" fmla="*/ 28 h 28"/>
                <a:gd name="T68" fmla="*/ 12 w 16"/>
                <a:gd name="T69" fmla="*/ 26 h 28"/>
                <a:gd name="T70" fmla="*/ 12 w 16"/>
                <a:gd name="T71" fmla="*/ 26 h 28"/>
                <a:gd name="T72" fmla="*/ 14 w 16"/>
                <a:gd name="T73" fmla="*/ 24 h 28"/>
                <a:gd name="T74" fmla="*/ 14 w 16"/>
                <a:gd name="T75" fmla="*/ 22 h 28"/>
                <a:gd name="T76" fmla="*/ 16 w 16"/>
                <a:gd name="T77" fmla="*/ 20 h 28"/>
                <a:gd name="T78" fmla="*/ 16 w 16"/>
                <a:gd name="T79" fmla="*/ 18 h 28"/>
                <a:gd name="T80" fmla="*/ 16 w 16"/>
                <a:gd name="T81" fmla="*/ 16 h 28"/>
                <a:gd name="T82" fmla="*/ 16 w 16"/>
                <a:gd name="T83" fmla="*/ 14 h 28"/>
                <a:gd name="T84" fmla="*/ 16 w 16"/>
                <a:gd name="T85" fmla="*/ 12 h 28"/>
                <a:gd name="T86" fmla="*/ 16 w 16"/>
                <a:gd name="T87" fmla="*/ 10 h 28"/>
                <a:gd name="T88" fmla="*/ 16 w 16"/>
                <a:gd name="T89" fmla="*/ 8 h 28"/>
                <a:gd name="T90" fmla="*/ 16 w 16"/>
                <a:gd name="T91" fmla="*/ 6 h 28"/>
                <a:gd name="T92" fmla="*/ 16 w 16"/>
                <a:gd name="T93" fmla="*/ 4 h 28"/>
                <a:gd name="T94" fmla="*/ 14 w 16"/>
                <a:gd name="T95" fmla="*/ 2 h 28"/>
                <a:gd name="T96" fmla="*/ 14 w 16"/>
                <a:gd name="T97" fmla="*/ 2 h 28"/>
                <a:gd name="T98" fmla="*/ 14 w 16"/>
                <a:gd name="T99" fmla="*/ 2 h 28"/>
                <a:gd name="T100" fmla="*/ 14 w 16"/>
                <a:gd name="T101" fmla="*/ 0 h 28"/>
                <a:gd name="T102" fmla="*/ 12 w 16"/>
                <a:gd name="T10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" h="28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8" name="Freeform 286">
              <a:extLst>
                <a:ext uri="{FF2B5EF4-FFF2-40B4-BE49-F238E27FC236}">
                  <a16:creationId xmlns:a16="http://schemas.microsoft.com/office/drawing/2014/main" id="{52330A39-85E4-48F2-BDB4-DF5A9C35B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983" y="3500952"/>
              <a:ext cx="27319" cy="47808"/>
            </a:xfrm>
            <a:custGeom>
              <a:avLst/>
              <a:gdLst>
                <a:gd name="T0" fmla="*/ 12 w 16"/>
                <a:gd name="T1" fmla="*/ 0 h 28"/>
                <a:gd name="T2" fmla="*/ 12 w 16"/>
                <a:gd name="T3" fmla="*/ 0 h 28"/>
                <a:gd name="T4" fmla="*/ 12 w 16"/>
                <a:gd name="T5" fmla="*/ 0 h 28"/>
                <a:gd name="T6" fmla="*/ 12 w 16"/>
                <a:gd name="T7" fmla="*/ 0 h 28"/>
                <a:gd name="T8" fmla="*/ 12 w 16"/>
                <a:gd name="T9" fmla="*/ 0 h 28"/>
                <a:gd name="T10" fmla="*/ 12 w 16"/>
                <a:gd name="T11" fmla="*/ 2 h 28"/>
                <a:gd name="T12" fmla="*/ 10 w 16"/>
                <a:gd name="T13" fmla="*/ 2 h 28"/>
                <a:gd name="T14" fmla="*/ 10 w 16"/>
                <a:gd name="T15" fmla="*/ 4 h 28"/>
                <a:gd name="T16" fmla="*/ 10 w 16"/>
                <a:gd name="T17" fmla="*/ 4 h 28"/>
                <a:gd name="T18" fmla="*/ 10 w 16"/>
                <a:gd name="T19" fmla="*/ 6 h 28"/>
                <a:gd name="T20" fmla="*/ 8 w 16"/>
                <a:gd name="T21" fmla="*/ 6 h 28"/>
                <a:gd name="T22" fmla="*/ 8 w 16"/>
                <a:gd name="T23" fmla="*/ 6 h 28"/>
                <a:gd name="T24" fmla="*/ 4 w 16"/>
                <a:gd name="T25" fmla="*/ 8 h 28"/>
                <a:gd name="T26" fmla="*/ 4 w 16"/>
                <a:gd name="T27" fmla="*/ 8 h 28"/>
                <a:gd name="T28" fmla="*/ 2 w 16"/>
                <a:gd name="T29" fmla="*/ 10 h 28"/>
                <a:gd name="T30" fmla="*/ 2 w 16"/>
                <a:gd name="T31" fmla="*/ 10 h 28"/>
                <a:gd name="T32" fmla="*/ 0 w 16"/>
                <a:gd name="T33" fmla="*/ 12 h 28"/>
                <a:gd name="T34" fmla="*/ 0 w 16"/>
                <a:gd name="T35" fmla="*/ 12 h 28"/>
                <a:gd name="T36" fmla="*/ 0 w 16"/>
                <a:gd name="T37" fmla="*/ 14 h 28"/>
                <a:gd name="T38" fmla="*/ 0 w 16"/>
                <a:gd name="T39" fmla="*/ 14 h 28"/>
                <a:gd name="T40" fmla="*/ 0 w 16"/>
                <a:gd name="T41" fmla="*/ 16 h 28"/>
                <a:gd name="T42" fmla="*/ 2 w 16"/>
                <a:gd name="T43" fmla="*/ 18 h 28"/>
                <a:gd name="T44" fmla="*/ 2 w 16"/>
                <a:gd name="T45" fmla="*/ 18 h 28"/>
                <a:gd name="T46" fmla="*/ 2 w 16"/>
                <a:gd name="T47" fmla="*/ 20 h 28"/>
                <a:gd name="T48" fmla="*/ 2 w 16"/>
                <a:gd name="T49" fmla="*/ 22 h 28"/>
                <a:gd name="T50" fmla="*/ 4 w 16"/>
                <a:gd name="T51" fmla="*/ 22 h 28"/>
                <a:gd name="T52" fmla="*/ 6 w 16"/>
                <a:gd name="T53" fmla="*/ 24 h 28"/>
                <a:gd name="T54" fmla="*/ 6 w 16"/>
                <a:gd name="T55" fmla="*/ 26 h 28"/>
                <a:gd name="T56" fmla="*/ 8 w 16"/>
                <a:gd name="T57" fmla="*/ 26 h 28"/>
                <a:gd name="T58" fmla="*/ 8 w 16"/>
                <a:gd name="T59" fmla="*/ 28 h 28"/>
                <a:gd name="T60" fmla="*/ 10 w 16"/>
                <a:gd name="T61" fmla="*/ 28 h 28"/>
                <a:gd name="T62" fmla="*/ 10 w 16"/>
                <a:gd name="T63" fmla="*/ 28 h 28"/>
                <a:gd name="T64" fmla="*/ 10 w 16"/>
                <a:gd name="T65" fmla="*/ 28 h 28"/>
                <a:gd name="T66" fmla="*/ 10 w 16"/>
                <a:gd name="T67" fmla="*/ 28 h 28"/>
                <a:gd name="T68" fmla="*/ 12 w 16"/>
                <a:gd name="T69" fmla="*/ 26 h 28"/>
                <a:gd name="T70" fmla="*/ 12 w 16"/>
                <a:gd name="T71" fmla="*/ 26 h 28"/>
                <a:gd name="T72" fmla="*/ 14 w 16"/>
                <a:gd name="T73" fmla="*/ 24 h 28"/>
                <a:gd name="T74" fmla="*/ 14 w 16"/>
                <a:gd name="T75" fmla="*/ 22 h 28"/>
                <a:gd name="T76" fmla="*/ 16 w 16"/>
                <a:gd name="T77" fmla="*/ 20 h 28"/>
                <a:gd name="T78" fmla="*/ 16 w 16"/>
                <a:gd name="T79" fmla="*/ 18 h 28"/>
                <a:gd name="T80" fmla="*/ 16 w 16"/>
                <a:gd name="T81" fmla="*/ 16 h 28"/>
                <a:gd name="T82" fmla="*/ 16 w 16"/>
                <a:gd name="T83" fmla="*/ 14 h 28"/>
                <a:gd name="T84" fmla="*/ 16 w 16"/>
                <a:gd name="T85" fmla="*/ 12 h 28"/>
                <a:gd name="T86" fmla="*/ 16 w 16"/>
                <a:gd name="T87" fmla="*/ 10 h 28"/>
                <a:gd name="T88" fmla="*/ 16 w 16"/>
                <a:gd name="T89" fmla="*/ 8 h 28"/>
                <a:gd name="T90" fmla="*/ 16 w 16"/>
                <a:gd name="T91" fmla="*/ 6 h 28"/>
                <a:gd name="T92" fmla="*/ 16 w 16"/>
                <a:gd name="T93" fmla="*/ 4 h 28"/>
                <a:gd name="T94" fmla="*/ 14 w 16"/>
                <a:gd name="T95" fmla="*/ 2 h 28"/>
                <a:gd name="T96" fmla="*/ 14 w 16"/>
                <a:gd name="T97" fmla="*/ 2 h 28"/>
                <a:gd name="T98" fmla="*/ 14 w 16"/>
                <a:gd name="T99" fmla="*/ 2 h 28"/>
                <a:gd name="T100" fmla="*/ 14 w 16"/>
                <a:gd name="T101" fmla="*/ 0 h 28"/>
                <a:gd name="T102" fmla="*/ 12 w 16"/>
                <a:gd name="T10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" h="28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9" name="Freeform 287">
              <a:extLst>
                <a:ext uri="{FF2B5EF4-FFF2-40B4-BE49-F238E27FC236}">
                  <a16:creationId xmlns:a16="http://schemas.microsoft.com/office/drawing/2014/main" id="{EFB73BE6-DCFC-48E5-86AA-44A957E2A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647793"/>
              <a:ext cx="54638" cy="34149"/>
            </a:xfrm>
            <a:custGeom>
              <a:avLst/>
              <a:gdLst>
                <a:gd name="T0" fmla="*/ 28 w 32"/>
                <a:gd name="T1" fmla="*/ 2 h 20"/>
                <a:gd name="T2" fmla="*/ 28 w 32"/>
                <a:gd name="T3" fmla="*/ 2 h 20"/>
                <a:gd name="T4" fmla="*/ 26 w 32"/>
                <a:gd name="T5" fmla="*/ 0 h 20"/>
                <a:gd name="T6" fmla="*/ 26 w 32"/>
                <a:gd name="T7" fmla="*/ 0 h 20"/>
                <a:gd name="T8" fmla="*/ 24 w 32"/>
                <a:gd name="T9" fmla="*/ 0 h 20"/>
                <a:gd name="T10" fmla="*/ 24 w 32"/>
                <a:gd name="T11" fmla="*/ 2 h 20"/>
                <a:gd name="T12" fmla="*/ 22 w 32"/>
                <a:gd name="T13" fmla="*/ 2 h 20"/>
                <a:gd name="T14" fmla="*/ 18 w 32"/>
                <a:gd name="T15" fmla="*/ 2 h 20"/>
                <a:gd name="T16" fmla="*/ 18 w 32"/>
                <a:gd name="T17" fmla="*/ 4 h 20"/>
                <a:gd name="T18" fmla="*/ 16 w 32"/>
                <a:gd name="T19" fmla="*/ 4 h 20"/>
                <a:gd name="T20" fmla="*/ 16 w 32"/>
                <a:gd name="T21" fmla="*/ 4 h 20"/>
                <a:gd name="T22" fmla="*/ 14 w 32"/>
                <a:gd name="T23" fmla="*/ 4 h 20"/>
                <a:gd name="T24" fmla="*/ 12 w 32"/>
                <a:gd name="T25" fmla="*/ 2 h 20"/>
                <a:gd name="T26" fmla="*/ 8 w 32"/>
                <a:gd name="T27" fmla="*/ 2 h 20"/>
                <a:gd name="T28" fmla="*/ 6 w 32"/>
                <a:gd name="T29" fmla="*/ 2 h 20"/>
                <a:gd name="T30" fmla="*/ 4 w 32"/>
                <a:gd name="T31" fmla="*/ 2 h 20"/>
                <a:gd name="T32" fmla="*/ 2 w 32"/>
                <a:gd name="T33" fmla="*/ 2 h 20"/>
                <a:gd name="T34" fmla="*/ 2 w 32"/>
                <a:gd name="T35" fmla="*/ 2 h 20"/>
                <a:gd name="T36" fmla="*/ 0 w 32"/>
                <a:gd name="T37" fmla="*/ 2 h 20"/>
                <a:gd name="T38" fmla="*/ 0 w 32"/>
                <a:gd name="T39" fmla="*/ 2 h 20"/>
                <a:gd name="T40" fmla="*/ 0 w 32"/>
                <a:gd name="T41" fmla="*/ 2 h 20"/>
                <a:gd name="T42" fmla="*/ 0 w 32"/>
                <a:gd name="T43" fmla="*/ 4 h 20"/>
                <a:gd name="T44" fmla="*/ 0 w 32"/>
                <a:gd name="T45" fmla="*/ 4 h 20"/>
                <a:gd name="T46" fmla="*/ 2 w 32"/>
                <a:gd name="T47" fmla="*/ 4 h 20"/>
                <a:gd name="T48" fmla="*/ 2 w 32"/>
                <a:gd name="T49" fmla="*/ 6 h 20"/>
                <a:gd name="T50" fmla="*/ 4 w 32"/>
                <a:gd name="T51" fmla="*/ 6 h 20"/>
                <a:gd name="T52" fmla="*/ 4 w 32"/>
                <a:gd name="T53" fmla="*/ 8 h 20"/>
                <a:gd name="T54" fmla="*/ 4 w 32"/>
                <a:gd name="T55" fmla="*/ 10 h 20"/>
                <a:gd name="T56" fmla="*/ 6 w 32"/>
                <a:gd name="T57" fmla="*/ 12 h 20"/>
                <a:gd name="T58" fmla="*/ 6 w 32"/>
                <a:gd name="T59" fmla="*/ 14 h 20"/>
                <a:gd name="T60" fmla="*/ 6 w 32"/>
                <a:gd name="T61" fmla="*/ 14 h 20"/>
                <a:gd name="T62" fmla="*/ 6 w 32"/>
                <a:gd name="T63" fmla="*/ 14 h 20"/>
                <a:gd name="T64" fmla="*/ 8 w 32"/>
                <a:gd name="T65" fmla="*/ 14 h 20"/>
                <a:gd name="T66" fmla="*/ 10 w 32"/>
                <a:gd name="T67" fmla="*/ 14 h 20"/>
                <a:gd name="T68" fmla="*/ 12 w 32"/>
                <a:gd name="T69" fmla="*/ 14 h 20"/>
                <a:gd name="T70" fmla="*/ 14 w 32"/>
                <a:gd name="T71" fmla="*/ 14 h 20"/>
                <a:gd name="T72" fmla="*/ 14 w 32"/>
                <a:gd name="T73" fmla="*/ 14 h 20"/>
                <a:gd name="T74" fmla="*/ 16 w 32"/>
                <a:gd name="T75" fmla="*/ 16 h 20"/>
                <a:gd name="T76" fmla="*/ 18 w 32"/>
                <a:gd name="T77" fmla="*/ 16 h 20"/>
                <a:gd name="T78" fmla="*/ 22 w 32"/>
                <a:gd name="T79" fmla="*/ 18 h 20"/>
                <a:gd name="T80" fmla="*/ 26 w 32"/>
                <a:gd name="T81" fmla="*/ 20 h 20"/>
                <a:gd name="T82" fmla="*/ 26 w 32"/>
                <a:gd name="T83" fmla="*/ 20 h 20"/>
                <a:gd name="T84" fmla="*/ 28 w 32"/>
                <a:gd name="T85" fmla="*/ 20 h 20"/>
                <a:gd name="T86" fmla="*/ 28 w 32"/>
                <a:gd name="T87" fmla="*/ 20 h 20"/>
                <a:gd name="T88" fmla="*/ 30 w 32"/>
                <a:gd name="T89" fmla="*/ 20 h 20"/>
                <a:gd name="T90" fmla="*/ 30 w 32"/>
                <a:gd name="T91" fmla="*/ 20 h 20"/>
                <a:gd name="T92" fmla="*/ 30 w 32"/>
                <a:gd name="T93" fmla="*/ 20 h 20"/>
                <a:gd name="T94" fmla="*/ 30 w 32"/>
                <a:gd name="T95" fmla="*/ 20 h 20"/>
                <a:gd name="T96" fmla="*/ 32 w 32"/>
                <a:gd name="T97" fmla="*/ 20 h 20"/>
                <a:gd name="T98" fmla="*/ 32 w 32"/>
                <a:gd name="T99" fmla="*/ 20 h 20"/>
                <a:gd name="T100" fmla="*/ 32 w 32"/>
                <a:gd name="T101" fmla="*/ 18 h 20"/>
                <a:gd name="T102" fmla="*/ 32 w 32"/>
                <a:gd name="T103" fmla="*/ 18 h 20"/>
                <a:gd name="T104" fmla="*/ 30 w 32"/>
                <a:gd name="T105" fmla="*/ 16 h 20"/>
                <a:gd name="T106" fmla="*/ 30 w 32"/>
                <a:gd name="T107" fmla="*/ 12 h 20"/>
                <a:gd name="T108" fmla="*/ 30 w 32"/>
                <a:gd name="T109" fmla="*/ 10 h 20"/>
                <a:gd name="T110" fmla="*/ 30 w 32"/>
                <a:gd name="T111" fmla="*/ 8 h 20"/>
                <a:gd name="T112" fmla="*/ 30 w 32"/>
                <a:gd name="T113" fmla="*/ 6 h 20"/>
                <a:gd name="T114" fmla="*/ 28 w 32"/>
                <a:gd name="T115" fmla="*/ 4 h 20"/>
                <a:gd name="T116" fmla="*/ 28 w 32"/>
                <a:gd name="T117" fmla="*/ 2 h 20"/>
                <a:gd name="T118" fmla="*/ 28 w 32"/>
                <a:gd name="T119" fmla="*/ 2 h 20"/>
                <a:gd name="T120" fmla="*/ 28 w 32"/>
                <a:gd name="T121" fmla="*/ 2 h 20"/>
                <a:gd name="T122" fmla="*/ 28 w 32"/>
                <a:gd name="T1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0">
                  <a:moveTo>
                    <a:pt x="28" y="2"/>
                  </a:move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0" name="Freeform 288">
              <a:extLst>
                <a:ext uri="{FF2B5EF4-FFF2-40B4-BE49-F238E27FC236}">
                  <a16:creationId xmlns:a16="http://schemas.microsoft.com/office/drawing/2014/main" id="{05FBF182-0938-46E8-A8B1-FBC62BFD2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647793"/>
              <a:ext cx="54638" cy="34149"/>
            </a:xfrm>
            <a:custGeom>
              <a:avLst/>
              <a:gdLst>
                <a:gd name="T0" fmla="*/ 28 w 32"/>
                <a:gd name="T1" fmla="*/ 2 h 20"/>
                <a:gd name="T2" fmla="*/ 28 w 32"/>
                <a:gd name="T3" fmla="*/ 2 h 20"/>
                <a:gd name="T4" fmla="*/ 26 w 32"/>
                <a:gd name="T5" fmla="*/ 0 h 20"/>
                <a:gd name="T6" fmla="*/ 26 w 32"/>
                <a:gd name="T7" fmla="*/ 0 h 20"/>
                <a:gd name="T8" fmla="*/ 24 w 32"/>
                <a:gd name="T9" fmla="*/ 0 h 20"/>
                <a:gd name="T10" fmla="*/ 24 w 32"/>
                <a:gd name="T11" fmla="*/ 2 h 20"/>
                <a:gd name="T12" fmla="*/ 22 w 32"/>
                <a:gd name="T13" fmla="*/ 2 h 20"/>
                <a:gd name="T14" fmla="*/ 18 w 32"/>
                <a:gd name="T15" fmla="*/ 2 h 20"/>
                <a:gd name="T16" fmla="*/ 18 w 32"/>
                <a:gd name="T17" fmla="*/ 4 h 20"/>
                <a:gd name="T18" fmla="*/ 16 w 32"/>
                <a:gd name="T19" fmla="*/ 4 h 20"/>
                <a:gd name="T20" fmla="*/ 16 w 32"/>
                <a:gd name="T21" fmla="*/ 4 h 20"/>
                <a:gd name="T22" fmla="*/ 14 w 32"/>
                <a:gd name="T23" fmla="*/ 4 h 20"/>
                <a:gd name="T24" fmla="*/ 12 w 32"/>
                <a:gd name="T25" fmla="*/ 2 h 20"/>
                <a:gd name="T26" fmla="*/ 8 w 32"/>
                <a:gd name="T27" fmla="*/ 2 h 20"/>
                <a:gd name="T28" fmla="*/ 6 w 32"/>
                <a:gd name="T29" fmla="*/ 2 h 20"/>
                <a:gd name="T30" fmla="*/ 4 w 32"/>
                <a:gd name="T31" fmla="*/ 2 h 20"/>
                <a:gd name="T32" fmla="*/ 2 w 32"/>
                <a:gd name="T33" fmla="*/ 2 h 20"/>
                <a:gd name="T34" fmla="*/ 2 w 32"/>
                <a:gd name="T35" fmla="*/ 2 h 20"/>
                <a:gd name="T36" fmla="*/ 0 w 32"/>
                <a:gd name="T37" fmla="*/ 2 h 20"/>
                <a:gd name="T38" fmla="*/ 0 w 32"/>
                <a:gd name="T39" fmla="*/ 2 h 20"/>
                <a:gd name="T40" fmla="*/ 0 w 32"/>
                <a:gd name="T41" fmla="*/ 2 h 20"/>
                <a:gd name="T42" fmla="*/ 0 w 32"/>
                <a:gd name="T43" fmla="*/ 4 h 20"/>
                <a:gd name="T44" fmla="*/ 0 w 32"/>
                <a:gd name="T45" fmla="*/ 4 h 20"/>
                <a:gd name="T46" fmla="*/ 2 w 32"/>
                <a:gd name="T47" fmla="*/ 4 h 20"/>
                <a:gd name="T48" fmla="*/ 2 w 32"/>
                <a:gd name="T49" fmla="*/ 6 h 20"/>
                <a:gd name="T50" fmla="*/ 4 w 32"/>
                <a:gd name="T51" fmla="*/ 6 h 20"/>
                <a:gd name="T52" fmla="*/ 4 w 32"/>
                <a:gd name="T53" fmla="*/ 8 h 20"/>
                <a:gd name="T54" fmla="*/ 4 w 32"/>
                <a:gd name="T55" fmla="*/ 10 h 20"/>
                <a:gd name="T56" fmla="*/ 6 w 32"/>
                <a:gd name="T57" fmla="*/ 12 h 20"/>
                <a:gd name="T58" fmla="*/ 6 w 32"/>
                <a:gd name="T59" fmla="*/ 14 h 20"/>
                <a:gd name="T60" fmla="*/ 6 w 32"/>
                <a:gd name="T61" fmla="*/ 14 h 20"/>
                <a:gd name="T62" fmla="*/ 6 w 32"/>
                <a:gd name="T63" fmla="*/ 14 h 20"/>
                <a:gd name="T64" fmla="*/ 8 w 32"/>
                <a:gd name="T65" fmla="*/ 14 h 20"/>
                <a:gd name="T66" fmla="*/ 10 w 32"/>
                <a:gd name="T67" fmla="*/ 14 h 20"/>
                <a:gd name="T68" fmla="*/ 12 w 32"/>
                <a:gd name="T69" fmla="*/ 14 h 20"/>
                <a:gd name="T70" fmla="*/ 14 w 32"/>
                <a:gd name="T71" fmla="*/ 14 h 20"/>
                <a:gd name="T72" fmla="*/ 14 w 32"/>
                <a:gd name="T73" fmla="*/ 14 h 20"/>
                <a:gd name="T74" fmla="*/ 16 w 32"/>
                <a:gd name="T75" fmla="*/ 16 h 20"/>
                <a:gd name="T76" fmla="*/ 18 w 32"/>
                <a:gd name="T77" fmla="*/ 16 h 20"/>
                <a:gd name="T78" fmla="*/ 22 w 32"/>
                <a:gd name="T79" fmla="*/ 18 h 20"/>
                <a:gd name="T80" fmla="*/ 26 w 32"/>
                <a:gd name="T81" fmla="*/ 20 h 20"/>
                <a:gd name="T82" fmla="*/ 26 w 32"/>
                <a:gd name="T83" fmla="*/ 20 h 20"/>
                <a:gd name="T84" fmla="*/ 28 w 32"/>
                <a:gd name="T85" fmla="*/ 20 h 20"/>
                <a:gd name="T86" fmla="*/ 28 w 32"/>
                <a:gd name="T87" fmla="*/ 20 h 20"/>
                <a:gd name="T88" fmla="*/ 30 w 32"/>
                <a:gd name="T89" fmla="*/ 20 h 20"/>
                <a:gd name="T90" fmla="*/ 30 w 32"/>
                <a:gd name="T91" fmla="*/ 20 h 20"/>
                <a:gd name="T92" fmla="*/ 30 w 32"/>
                <a:gd name="T93" fmla="*/ 20 h 20"/>
                <a:gd name="T94" fmla="*/ 30 w 32"/>
                <a:gd name="T95" fmla="*/ 20 h 20"/>
                <a:gd name="T96" fmla="*/ 32 w 32"/>
                <a:gd name="T97" fmla="*/ 20 h 20"/>
                <a:gd name="T98" fmla="*/ 32 w 32"/>
                <a:gd name="T99" fmla="*/ 20 h 20"/>
                <a:gd name="T100" fmla="*/ 32 w 32"/>
                <a:gd name="T101" fmla="*/ 18 h 20"/>
                <a:gd name="T102" fmla="*/ 32 w 32"/>
                <a:gd name="T103" fmla="*/ 18 h 20"/>
                <a:gd name="T104" fmla="*/ 30 w 32"/>
                <a:gd name="T105" fmla="*/ 16 h 20"/>
                <a:gd name="T106" fmla="*/ 30 w 32"/>
                <a:gd name="T107" fmla="*/ 12 h 20"/>
                <a:gd name="T108" fmla="*/ 30 w 32"/>
                <a:gd name="T109" fmla="*/ 10 h 20"/>
                <a:gd name="T110" fmla="*/ 30 w 32"/>
                <a:gd name="T111" fmla="*/ 8 h 20"/>
                <a:gd name="T112" fmla="*/ 30 w 32"/>
                <a:gd name="T113" fmla="*/ 6 h 20"/>
                <a:gd name="T114" fmla="*/ 28 w 32"/>
                <a:gd name="T115" fmla="*/ 4 h 20"/>
                <a:gd name="T116" fmla="*/ 28 w 32"/>
                <a:gd name="T117" fmla="*/ 2 h 20"/>
                <a:gd name="T118" fmla="*/ 28 w 32"/>
                <a:gd name="T119" fmla="*/ 2 h 20"/>
                <a:gd name="T120" fmla="*/ 28 w 32"/>
                <a:gd name="T121" fmla="*/ 2 h 20"/>
                <a:gd name="T122" fmla="*/ 28 w 32"/>
                <a:gd name="T12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0">
                  <a:moveTo>
                    <a:pt x="28" y="2"/>
                  </a:move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1" name="Freeform 289">
              <a:extLst>
                <a:ext uri="{FF2B5EF4-FFF2-40B4-BE49-F238E27FC236}">
                  <a16:creationId xmlns:a16="http://schemas.microsoft.com/office/drawing/2014/main" id="{1CCF291A-6239-4ED9-85DB-34FE7B33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929" y="3357527"/>
              <a:ext cx="297095" cy="290266"/>
            </a:xfrm>
            <a:custGeom>
              <a:avLst/>
              <a:gdLst>
                <a:gd name="T0" fmla="*/ 14 w 174"/>
                <a:gd name="T1" fmla="*/ 58 h 170"/>
                <a:gd name="T2" fmla="*/ 10 w 174"/>
                <a:gd name="T3" fmla="*/ 54 h 170"/>
                <a:gd name="T4" fmla="*/ 2 w 174"/>
                <a:gd name="T5" fmla="*/ 50 h 170"/>
                <a:gd name="T6" fmla="*/ 0 w 174"/>
                <a:gd name="T7" fmla="*/ 40 h 170"/>
                <a:gd name="T8" fmla="*/ 4 w 174"/>
                <a:gd name="T9" fmla="*/ 32 h 170"/>
                <a:gd name="T10" fmla="*/ 6 w 174"/>
                <a:gd name="T11" fmla="*/ 20 h 170"/>
                <a:gd name="T12" fmla="*/ 16 w 174"/>
                <a:gd name="T13" fmla="*/ 16 h 170"/>
                <a:gd name="T14" fmla="*/ 24 w 174"/>
                <a:gd name="T15" fmla="*/ 12 h 170"/>
                <a:gd name="T16" fmla="*/ 26 w 174"/>
                <a:gd name="T17" fmla="*/ 10 h 170"/>
                <a:gd name="T18" fmla="*/ 30 w 174"/>
                <a:gd name="T19" fmla="*/ 16 h 170"/>
                <a:gd name="T20" fmla="*/ 32 w 174"/>
                <a:gd name="T21" fmla="*/ 16 h 170"/>
                <a:gd name="T22" fmla="*/ 36 w 174"/>
                <a:gd name="T23" fmla="*/ 12 h 170"/>
                <a:gd name="T24" fmla="*/ 42 w 174"/>
                <a:gd name="T25" fmla="*/ 14 h 170"/>
                <a:gd name="T26" fmla="*/ 46 w 174"/>
                <a:gd name="T27" fmla="*/ 4 h 170"/>
                <a:gd name="T28" fmla="*/ 54 w 174"/>
                <a:gd name="T29" fmla="*/ 6 h 170"/>
                <a:gd name="T30" fmla="*/ 70 w 174"/>
                <a:gd name="T31" fmla="*/ 6 h 170"/>
                <a:gd name="T32" fmla="*/ 80 w 174"/>
                <a:gd name="T33" fmla="*/ 0 h 170"/>
                <a:gd name="T34" fmla="*/ 84 w 174"/>
                <a:gd name="T35" fmla="*/ 2 h 170"/>
                <a:gd name="T36" fmla="*/ 86 w 174"/>
                <a:gd name="T37" fmla="*/ 26 h 170"/>
                <a:gd name="T38" fmla="*/ 82 w 174"/>
                <a:gd name="T39" fmla="*/ 38 h 170"/>
                <a:gd name="T40" fmla="*/ 80 w 174"/>
                <a:gd name="T41" fmla="*/ 48 h 170"/>
                <a:gd name="T42" fmla="*/ 86 w 174"/>
                <a:gd name="T43" fmla="*/ 52 h 170"/>
                <a:gd name="T44" fmla="*/ 92 w 174"/>
                <a:gd name="T45" fmla="*/ 62 h 170"/>
                <a:gd name="T46" fmla="*/ 104 w 174"/>
                <a:gd name="T47" fmla="*/ 80 h 170"/>
                <a:gd name="T48" fmla="*/ 120 w 174"/>
                <a:gd name="T49" fmla="*/ 98 h 170"/>
                <a:gd name="T50" fmla="*/ 130 w 174"/>
                <a:gd name="T51" fmla="*/ 102 h 170"/>
                <a:gd name="T52" fmla="*/ 138 w 174"/>
                <a:gd name="T53" fmla="*/ 100 h 170"/>
                <a:gd name="T54" fmla="*/ 142 w 174"/>
                <a:gd name="T55" fmla="*/ 100 h 170"/>
                <a:gd name="T56" fmla="*/ 142 w 174"/>
                <a:gd name="T57" fmla="*/ 106 h 170"/>
                <a:gd name="T58" fmla="*/ 150 w 174"/>
                <a:gd name="T59" fmla="*/ 114 h 170"/>
                <a:gd name="T60" fmla="*/ 154 w 174"/>
                <a:gd name="T61" fmla="*/ 122 h 170"/>
                <a:gd name="T62" fmla="*/ 170 w 174"/>
                <a:gd name="T63" fmla="*/ 134 h 170"/>
                <a:gd name="T64" fmla="*/ 174 w 174"/>
                <a:gd name="T65" fmla="*/ 140 h 170"/>
                <a:gd name="T66" fmla="*/ 170 w 174"/>
                <a:gd name="T67" fmla="*/ 142 h 170"/>
                <a:gd name="T68" fmla="*/ 164 w 174"/>
                <a:gd name="T69" fmla="*/ 142 h 170"/>
                <a:gd name="T70" fmla="*/ 156 w 174"/>
                <a:gd name="T71" fmla="*/ 134 h 170"/>
                <a:gd name="T72" fmla="*/ 150 w 174"/>
                <a:gd name="T73" fmla="*/ 136 h 170"/>
                <a:gd name="T74" fmla="*/ 144 w 174"/>
                <a:gd name="T75" fmla="*/ 142 h 170"/>
                <a:gd name="T76" fmla="*/ 148 w 174"/>
                <a:gd name="T77" fmla="*/ 150 h 170"/>
                <a:gd name="T78" fmla="*/ 150 w 174"/>
                <a:gd name="T79" fmla="*/ 156 h 170"/>
                <a:gd name="T80" fmla="*/ 144 w 174"/>
                <a:gd name="T81" fmla="*/ 162 h 170"/>
                <a:gd name="T82" fmla="*/ 140 w 174"/>
                <a:gd name="T83" fmla="*/ 170 h 170"/>
                <a:gd name="T84" fmla="*/ 134 w 174"/>
                <a:gd name="T85" fmla="*/ 170 h 170"/>
                <a:gd name="T86" fmla="*/ 130 w 174"/>
                <a:gd name="T87" fmla="*/ 166 h 170"/>
                <a:gd name="T88" fmla="*/ 132 w 174"/>
                <a:gd name="T89" fmla="*/ 150 h 170"/>
                <a:gd name="T90" fmla="*/ 132 w 174"/>
                <a:gd name="T91" fmla="*/ 144 h 170"/>
                <a:gd name="T92" fmla="*/ 124 w 174"/>
                <a:gd name="T93" fmla="*/ 138 h 170"/>
                <a:gd name="T94" fmla="*/ 120 w 174"/>
                <a:gd name="T95" fmla="*/ 130 h 170"/>
                <a:gd name="T96" fmla="*/ 112 w 174"/>
                <a:gd name="T97" fmla="*/ 128 h 170"/>
                <a:gd name="T98" fmla="*/ 108 w 174"/>
                <a:gd name="T99" fmla="*/ 126 h 170"/>
                <a:gd name="T100" fmla="*/ 110 w 174"/>
                <a:gd name="T101" fmla="*/ 118 h 170"/>
                <a:gd name="T102" fmla="*/ 106 w 174"/>
                <a:gd name="T103" fmla="*/ 116 h 170"/>
                <a:gd name="T104" fmla="*/ 88 w 174"/>
                <a:gd name="T105" fmla="*/ 112 h 170"/>
                <a:gd name="T106" fmla="*/ 70 w 174"/>
                <a:gd name="T107" fmla="*/ 96 h 170"/>
                <a:gd name="T108" fmla="*/ 58 w 174"/>
                <a:gd name="T109" fmla="*/ 86 h 170"/>
                <a:gd name="T110" fmla="*/ 54 w 174"/>
                <a:gd name="T111" fmla="*/ 74 h 170"/>
                <a:gd name="T112" fmla="*/ 52 w 174"/>
                <a:gd name="T113" fmla="*/ 62 h 170"/>
                <a:gd name="T114" fmla="*/ 42 w 174"/>
                <a:gd name="T115" fmla="*/ 56 h 170"/>
                <a:gd name="T116" fmla="*/ 32 w 174"/>
                <a:gd name="T117" fmla="*/ 56 h 170"/>
                <a:gd name="T118" fmla="*/ 30 w 174"/>
                <a:gd name="T119" fmla="*/ 62 h 170"/>
                <a:gd name="T120" fmla="*/ 26 w 174"/>
                <a:gd name="T121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4" h="170">
                  <a:moveTo>
                    <a:pt x="12" y="64"/>
                  </a:moveTo>
                  <a:lnTo>
                    <a:pt x="12" y="64"/>
                  </a:lnTo>
                  <a:lnTo>
                    <a:pt x="12" y="64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4" y="6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2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88" y="8"/>
                  </a:lnTo>
                  <a:lnTo>
                    <a:pt x="90" y="10"/>
                  </a:lnTo>
                  <a:lnTo>
                    <a:pt x="92" y="20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2" y="34"/>
                  </a:lnTo>
                  <a:lnTo>
                    <a:pt x="82" y="38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80" y="46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2" y="60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8" y="72"/>
                  </a:lnTo>
                  <a:lnTo>
                    <a:pt x="102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88"/>
                  </a:lnTo>
                  <a:lnTo>
                    <a:pt x="112" y="90"/>
                  </a:lnTo>
                  <a:lnTo>
                    <a:pt x="116" y="94"/>
                  </a:lnTo>
                  <a:lnTo>
                    <a:pt x="118" y="96"/>
                  </a:lnTo>
                  <a:lnTo>
                    <a:pt x="120" y="98"/>
                  </a:lnTo>
                  <a:lnTo>
                    <a:pt x="122" y="100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4" y="102"/>
                  </a:lnTo>
                  <a:lnTo>
                    <a:pt x="134" y="102"/>
                  </a:lnTo>
                  <a:lnTo>
                    <a:pt x="136" y="102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4" y="106"/>
                  </a:lnTo>
                  <a:lnTo>
                    <a:pt x="144" y="108"/>
                  </a:lnTo>
                  <a:lnTo>
                    <a:pt x="146" y="110"/>
                  </a:lnTo>
                  <a:lnTo>
                    <a:pt x="148" y="112"/>
                  </a:lnTo>
                  <a:lnTo>
                    <a:pt x="148" y="112"/>
                  </a:lnTo>
                  <a:lnTo>
                    <a:pt x="150" y="114"/>
                  </a:lnTo>
                  <a:lnTo>
                    <a:pt x="150" y="116"/>
                  </a:lnTo>
                  <a:lnTo>
                    <a:pt x="150" y="118"/>
                  </a:lnTo>
                  <a:lnTo>
                    <a:pt x="152" y="118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4" y="122"/>
                  </a:lnTo>
                  <a:lnTo>
                    <a:pt x="156" y="122"/>
                  </a:lnTo>
                  <a:lnTo>
                    <a:pt x="158" y="124"/>
                  </a:lnTo>
                  <a:lnTo>
                    <a:pt x="162" y="126"/>
                  </a:lnTo>
                  <a:lnTo>
                    <a:pt x="166" y="130"/>
                  </a:lnTo>
                  <a:lnTo>
                    <a:pt x="168" y="132"/>
                  </a:lnTo>
                  <a:lnTo>
                    <a:pt x="170" y="134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72" y="138"/>
                  </a:lnTo>
                  <a:lnTo>
                    <a:pt x="172" y="138"/>
                  </a:lnTo>
                  <a:lnTo>
                    <a:pt x="174" y="138"/>
                  </a:lnTo>
                  <a:lnTo>
                    <a:pt x="174" y="140"/>
                  </a:lnTo>
                  <a:lnTo>
                    <a:pt x="172" y="140"/>
                  </a:lnTo>
                  <a:lnTo>
                    <a:pt x="172" y="140"/>
                  </a:lnTo>
                  <a:lnTo>
                    <a:pt x="172" y="142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0"/>
                  </a:lnTo>
                  <a:lnTo>
                    <a:pt x="162" y="140"/>
                  </a:lnTo>
                  <a:lnTo>
                    <a:pt x="160" y="138"/>
                  </a:lnTo>
                  <a:lnTo>
                    <a:pt x="158" y="136"/>
                  </a:lnTo>
                  <a:lnTo>
                    <a:pt x="158" y="134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48" y="136"/>
                  </a:ln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6" y="140"/>
                  </a:lnTo>
                  <a:lnTo>
                    <a:pt x="144" y="142"/>
                  </a:lnTo>
                  <a:lnTo>
                    <a:pt x="144" y="144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4"/>
                  </a:lnTo>
                  <a:lnTo>
                    <a:pt x="150" y="154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8" y="158"/>
                  </a:lnTo>
                  <a:lnTo>
                    <a:pt x="148" y="160"/>
                  </a:lnTo>
                  <a:lnTo>
                    <a:pt x="146" y="160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64"/>
                  </a:lnTo>
                  <a:lnTo>
                    <a:pt x="142" y="166"/>
                  </a:lnTo>
                  <a:lnTo>
                    <a:pt x="142" y="168"/>
                  </a:lnTo>
                  <a:lnTo>
                    <a:pt x="142" y="168"/>
                  </a:lnTo>
                  <a:lnTo>
                    <a:pt x="140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0" y="166"/>
                  </a:lnTo>
                  <a:lnTo>
                    <a:pt x="130" y="164"/>
                  </a:lnTo>
                  <a:lnTo>
                    <a:pt x="132" y="162"/>
                  </a:lnTo>
                  <a:lnTo>
                    <a:pt x="132" y="156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0"/>
                  </a:lnTo>
                  <a:lnTo>
                    <a:pt x="134" y="148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0"/>
                  </a:lnTo>
                  <a:lnTo>
                    <a:pt x="124" y="140"/>
                  </a:lnTo>
                  <a:lnTo>
                    <a:pt x="124" y="138"/>
                  </a:lnTo>
                  <a:lnTo>
                    <a:pt x="122" y="138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0" y="132"/>
                  </a:lnTo>
                  <a:lnTo>
                    <a:pt x="120" y="132"/>
                  </a:lnTo>
                  <a:lnTo>
                    <a:pt x="120" y="130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4" y="128"/>
                  </a:lnTo>
                  <a:lnTo>
                    <a:pt x="112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8" y="124"/>
                  </a:lnTo>
                  <a:lnTo>
                    <a:pt x="110" y="122"/>
                  </a:lnTo>
                  <a:lnTo>
                    <a:pt x="110" y="122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08" y="118"/>
                  </a:lnTo>
                  <a:lnTo>
                    <a:pt x="108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2" y="114"/>
                  </a:lnTo>
                  <a:lnTo>
                    <a:pt x="100" y="114"/>
                  </a:lnTo>
                  <a:lnTo>
                    <a:pt x="94" y="112"/>
                  </a:lnTo>
                  <a:lnTo>
                    <a:pt x="90" y="112"/>
                  </a:lnTo>
                  <a:lnTo>
                    <a:pt x="90" y="112"/>
                  </a:lnTo>
                  <a:lnTo>
                    <a:pt x="88" y="112"/>
                  </a:lnTo>
                  <a:lnTo>
                    <a:pt x="88" y="110"/>
                  </a:lnTo>
                  <a:lnTo>
                    <a:pt x="86" y="108"/>
                  </a:lnTo>
                  <a:lnTo>
                    <a:pt x="82" y="106"/>
                  </a:lnTo>
                  <a:lnTo>
                    <a:pt x="78" y="102"/>
                  </a:lnTo>
                  <a:lnTo>
                    <a:pt x="74" y="100"/>
                  </a:lnTo>
                  <a:lnTo>
                    <a:pt x="70" y="96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2" y="90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4" y="74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2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0"/>
                  </a:lnTo>
                  <a:lnTo>
                    <a:pt x="50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2" y="66"/>
                  </a:lnTo>
                  <a:lnTo>
                    <a:pt x="20" y="66"/>
                  </a:lnTo>
                  <a:lnTo>
                    <a:pt x="14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2" name="Freeform 290">
              <a:extLst>
                <a:ext uri="{FF2B5EF4-FFF2-40B4-BE49-F238E27FC236}">
                  <a16:creationId xmlns:a16="http://schemas.microsoft.com/office/drawing/2014/main" id="{C21280C1-7963-4A97-96B4-1882565F7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929" y="3357527"/>
              <a:ext cx="297095" cy="290266"/>
            </a:xfrm>
            <a:custGeom>
              <a:avLst/>
              <a:gdLst>
                <a:gd name="T0" fmla="*/ 14 w 174"/>
                <a:gd name="T1" fmla="*/ 58 h 170"/>
                <a:gd name="T2" fmla="*/ 10 w 174"/>
                <a:gd name="T3" fmla="*/ 54 h 170"/>
                <a:gd name="T4" fmla="*/ 2 w 174"/>
                <a:gd name="T5" fmla="*/ 50 h 170"/>
                <a:gd name="T6" fmla="*/ 0 w 174"/>
                <a:gd name="T7" fmla="*/ 40 h 170"/>
                <a:gd name="T8" fmla="*/ 4 w 174"/>
                <a:gd name="T9" fmla="*/ 32 h 170"/>
                <a:gd name="T10" fmla="*/ 6 w 174"/>
                <a:gd name="T11" fmla="*/ 20 h 170"/>
                <a:gd name="T12" fmla="*/ 16 w 174"/>
                <a:gd name="T13" fmla="*/ 16 h 170"/>
                <a:gd name="T14" fmla="*/ 24 w 174"/>
                <a:gd name="T15" fmla="*/ 12 h 170"/>
                <a:gd name="T16" fmla="*/ 26 w 174"/>
                <a:gd name="T17" fmla="*/ 10 h 170"/>
                <a:gd name="T18" fmla="*/ 30 w 174"/>
                <a:gd name="T19" fmla="*/ 16 h 170"/>
                <a:gd name="T20" fmla="*/ 32 w 174"/>
                <a:gd name="T21" fmla="*/ 16 h 170"/>
                <a:gd name="T22" fmla="*/ 36 w 174"/>
                <a:gd name="T23" fmla="*/ 12 h 170"/>
                <a:gd name="T24" fmla="*/ 42 w 174"/>
                <a:gd name="T25" fmla="*/ 14 h 170"/>
                <a:gd name="T26" fmla="*/ 46 w 174"/>
                <a:gd name="T27" fmla="*/ 4 h 170"/>
                <a:gd name="T28" fmla="*/ 54 w 174"/>
                <a:gd name="T29" fmla="*/ 6 h 170"/>
                <a:gd name="T30" fmla="*/ 70 w 174"/>
                <a:gd name="T31" fmla="*/ 6 h 170"/>
                <a:gd name="T32" fmla="*/ 80 w 174"/>
                <a:gd name="T33" fmla="*/ 0 h 170"/>
                <a:gd name="T34" fmla="*/ 84 w 174"/>
                <a:gd name="T35" fmla="*/ 2 h 170"/>
                <a:gd name="T36" fmla="*/ 86 w 174"/>
                <a:gd name="T37" fmla="*/ 26 h 170"/>
                <a:gd name="T38" fmla="*/ 82 w 174"/>
                <a:gd name="T39" fmla="*/ 38 h 170"/>
                <a:gd name="T40" fmla="*/ 80 w 174"/>
                <a:gd name="T41" fmla="*/ 48 h 170"/>
                <a:gd name="T42" fmla="*/ 86 w 174"/>
                <a:gd name="T43" fmla="*/ 52 h 170"/>
                <a:gd name="T44" fmla="*/ 92 w 174"/>
                <a:gd name="T45" fmla="*/ 62 h 170"/>
                <a:gd name="T46" fmla="*/ 104 w 174"/>
                <a:gd name="T47" fmla="*/ 80 h 170"/>
                <a:gd name="T48" fmla="*/ 120 w 174"/>
                <a:gd name="T49" fmla="*/ 98 h 170"/>
                <a:gd name="T50" fmla="*/ 130 w 174"/>
                <a:gd name="T51" fmla="*/ 102 h 170"/>
                <a:gd name="T52" fmla="*/ 138 w 174"/>
                <a:gd name="T53" fmla="*/ 100 h 170"/>
                <a:gd name="T54" fmla="*/ 142 w 174"/>
                <a:gd name="T55" fmla="*/ 100 h 170"/>
                <a:gd name="T56" fmla="*/ 142 w 174"/>
                <a:gd name="T57" fmla="*/ 106 h 170"/>
                <a:gd name="T58" fmla="*/ 150 w 174"/>
                <a:gd name="T59" fmla="*/ 114 h 170"/>
                <a:gd name="T60" fmla="*/ 154 w 174"/>
                <a:gd name="T61" fmla="*/ 122 h 170"/>
                <a:gd name="T62" fmla="*/ 170 w 174"/>
                <a:gd name="T63" fmla="*/ 134 h 170"/>
                <a:gd name="T64" fmla="*/ 174 w 174"/>
                <a:gd name="T65" fmla="*/ 140 h 170"/>
                <a:gd name="T66" fmla="*/ 170 w 174"/>
                <a:gd name="T67" fmla="*/ 142 h 170"/>
                <a:gd name="T68" fmla="*/ 164 w 174"/>
                <a:gd name="T69" fmla="*/ 142 h 170"/>
                <a:gd name="T70" fmla="*/ 156 w 174"/>
                <a:gd name="T71" fmla="*/ 134 h 170"/>
                <a:gd name="T72" fmla="*/ 150 w 174"/>
                <a:gd name="T73" fmla="*/ 136 h 170"/>
                <a:gd name="T74" fmla="*/ 144 w 174"/>
                <a:gd name="T75" fmla="*/ 142 h 170"/>
                <a:gd name="T76" fmla="*/ 148 w 174"/>
                <a:gd name="T77" fmla="*/ 150 h 170"/>
                <a:gd name="T78" fmla="*/ 150 w 174"/>
                <a:gd name="T79" fmla="*/ 156 h 170"/>
                <a:gd name="T80" fmla="*/ 144 w 174"/>
                <a:gd name="T81" fmla="*/ 162 h 170"/>
                <a:gd name="T82" fmla="*/ 140 w 174"/>
                <a:gd name="T83" fmla="*/ 170 h 170"/>
                <a:gd name="T84" fmla="*/ 134 w 174"/>
                <a:gd name="T85" fmla="*/ 170 h 170"/>
                <a:gd name="T86" fmla="*/ 130 w 174"/>
                <a:gd name="T87" fmla="*/ 166 h 170"/>
                <a:gd name="T88" fmla="*/ 132 w 174"/>
                <a:gd name="T89" fmla="*/ 150 h 170"/>
                <a:gd name="T90" fmla="*/ 132 w 174"/>
                <a:gd name="T91" fmla="*/ 144 h 170"/>
                <a:gd name="T92" fmla="*/ 124 w 174"/>
                <a:gd name="T93" fmla="*/ 138 h 170"/>
                <a:gd name="T94" fmla="*/ 120 w 174"/>
                <a:gd name="T95" fmla="*/ 130 h 170"/>
                <a:gd name="T96" fmla="*/ 112 w 174"/>
                <a:gd name="T97" fmla="*/ 128 h 170"/>
                <a:gd name="T98" fmla="*/ 108 w 174"/>
                <a:gd name="T99" fmla="*/ 126 h 170"/>
                <a:gd name="T100" fmla="*/ 110 w 174"/>
                <a:gd name="T101" fmla="*/ 118 h 170"/>
                <a:gd name="T102" fmla="*/ 106 w 174"/>
                <a:gd name="T103" fmla="*/ 116 h 170"/>
                <a:gd name="T104" fmla="*/ 88 w 174"/>
                <a:gd name="T105" fmla="*/ 112 h 170"/>
                <a:gd name="T106" fmla="*/ 70 w 174"/>
                <a:gd name="T107" fmla="*/ 96 h 170"/>
                <a:gd name="T108" fmla="*/ 58 w 174"/>
                <a:gd name="T109" fmla="*/ 86 h 170"/>
                <a:gd name="T110" fmla="*/ 54 w 174"/>
                <a:gd name="T111" fmla="*/ 74 h 170"/>
                <a:gd name="T112" fmla="*/ 52 w 174"/>
                <a:gd name="T113" fmla="*/ 62 h 170"/>
                <a:gd name="T114" fmla="*/ 42 w 174"/>
                <a:gd name="T115" fmla="*/ 56 h 170"/>
                <a:gd name="T116" fmla="*/ 32 w 174"/>
                <a:gd name="T117" fmla="*/ 56 h 170"/>
                <a:gd name="T118" fmla="*/ 30 w 174"/>
                <a:gd name="T119" fmla="*/ 62 h 170"/>
                <a:gd name="T120" fmla="*/ 26 w 174"/>
                <a:gd name="T121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4" h="170">
                  <a:moveTo>
                    <a:pt x="12" y="64"/>
                  </a:moveTo>
                  <a:lnTo>
                    <a:pt x="12" y="64"/>
                  </a:lnTo>
                  <a:lnTo>
                    <a:pt x="12" y="64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0" y="54"/>
                  </a:lnTo>
                  <a:lnTo>
                    <a:pt x="8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4" y="6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4" y="2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88" y="8"/>
                  </a:lnTo>
                  <a:lnTo>
                    <a:pt x="90" y="10"/>
                  </a:lnTo>
                  <a:lnTo>
                    <a:pt x="92" y="20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86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2" y="34"/>
                  </a:lnTo>
                  <a:lnTo>
                    <a:pt x="82" y="38"/>
                  </a:lnTo>
                  <a:lnTo>
                    <a:pt x="80" y="38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80" y="46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88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2" y="60"/>
                  </a:lnTo>
                  <a:lnTo>
                    <a:pt x="92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8" y="72"/>
                  </a:lnTo>
                  <a:lnTo>
                    <a:pt x="102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88"/>
                  </a:lnTo>
                  <a:lnTo>
                    <a:pt x="112" y="90"/>
                  </a:lnTo>
                  <a:lnTo>
                    <a:pt x="116" y="94"/>
                  </a:lnTo>
                  <a:lnTo>
                    <a:pt x="118" y="96"/>
                  </a:lnTo>
                  <a:lnTo>
                    <a:pt x="120" y="98"/>
                  </a:lnTo>
                  <a:lnTo>
                    <a:pt x="122" y="100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6" y="102"/>
                  </a:lnTo>
                  <a:lnTo>
                    <a:pt x="126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4" y="102"/>
                  </a:lnTo>
                  <a:lnTo>
                    <a:pt x="134" y="102"/>
                  </a:lnTo>
                  <a:lnTo>
                    <a:pt x="136" y="102"/>
                  </a:lnTo>
                  <a:lnTo>
                    <a:pt x="138" y="100"/>
                  </a:lnTo>
                  <a:lnTo>
                    <a:pt x="138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4" y="106"/>
                  </a:lnTo>
                  <a:lnTo>
                    <a:pt x="144" y="108"/>
                  </a:lnTo>
                  <a:lnTo>
                    <a:pt x="146" y="110"/>
                  </a:lnTo>
                  <a:lnTo>
                    <a:pt x="148" y="112"/>
                  </a:lnTo>
                  <a:lnTo>
                    <a:pt x="148" y="112"/>
                  </a:lnTo>
                  <a:lnTo>
                    <a:pt x="150" y="114"/>
                  </a:lnTo>
                  <a:lnTo>
                    <a:pt x="150" y="116"/>
                  </a:lnTo>
                  <a:lnTo>
                    <a:pt x="150" y="118"/>
                  </a:lnTo>
                  <a:lnTo>
                    <a:pt x="152" y="118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4" y="122"/>
                  </a:lnTo>
                  <a:lnTo>
                    <a:pt x="156" y="122"/>
                  </a:lnTo>
                  <a:lnTo>
                    <a:pt x="158" y="124"/>
                  </a:lnTo>
                  <a:lnTo>
                    <a:pt x="162" y="126"/>
                  </a:lnTo>
                  <a:lnTo>
                    <a:pt x="166" y="130"/>
                  </a:lnTo>
                  <a:lnTo>
                    <a:pt x="168" y="132"/>
                  </a:lnTo>
                  <a:lnTo>
                    <a:pt x="170" y="134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72" y="138"/>
                  </a:lnTo>
                  <a:lnTo>
                    <a:pt x="172" y="138"/>
                  </a:lnTo>
                  <a:lnTo>
                    <a:pt x="174" y="138"/>
                  </a:lnTo>
                  <a:lnTo>
                    <a:pt x="174" y="140"/>
                  </a:lnTo>
                  <a:lnTo>
                    <a:pt x="172" y="140"/>
                  </a:lnTo>
                  <a:lnTo>
                    <a:pt x="172" y="140"/>
                  </a:lnTo>
                  <a:lnTo>
                    <a:pt x="172" y="142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0"/>
                  </a:lnTo>
                  <a:lnTo>
                    <a:pt x="162" y="140"/>
                  </a:lnTo>
                  <a:lnTo>
                    <a:pt x="160" y="138"/>
                  </a:lnTo>
                  <a:lnTo>
                    <a:pt x="158" y="136"/>
                  </a:lnTo>
                  <a:lnTo>
                    <a:pt x="158" y="134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2" y="134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48" y="136"/>
                  </a:lnTo>
                  <a:lnTo>
                    <a:pt x="148" y="138"/>
                  </a:lnTo>
                  <a:lnTo>
                    <a:pt x="146" y="138"/>
                  </a:lnTo>
                  <a:lnTo>
                    <a:pt x="146" y="138"/>
                  </a:lnTo>
                  <a:lnTo>
                    <a:pt x="146" y="140"/>
                  </a:lnTo>
                  <a:lnTo>
                    <a:pt x="144" y="142"/>
                  </a:lnTo>
                  <a:lnTo>
                    <a:pt x="144" y="144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4"/>
                  </a:lnTo>
                  <a:lnTo>
                    <a:pt x="150" y="154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8" y="158"/>
                  </a:lnTo>
                  <a:lnTo>
                    <a:pt x="148" y="160"/>
                  </a:lnTo>
                  <a:lnTo>
                    <a:pt x="146" y="160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4" y="164"/>
                  </a:lnTo>
                  <a:lnTo>
                    <a:pt x="142" y="166"/>
                  </a:lnTo>
                  <a:lnTo>
                    <a:pt x="142" y="168"/>
                  </a:lnTo>
                  <a:lnTo>
                    <a:pt x="142" y="168"/>
                  </a:lnTo>
                  <a:lnTo>
                    <a:pt x="140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0" y="166"/>
                  </a:lnTo>
                  <a:lnTo>
                    <a:pt x="130" y="164"/>
                  </a:lnTo>
                  <a:lnTo>
                    <a:pt x="132" y="162"/>
                  </a:lnTo>
                  <a:lnTo>
                    <a:pt x="132" y="156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0"/>
                  </a:lnTo>
                  <a:lnTo>
                    <a:pt x="134" y="148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0"/>
                  </a:lnTo>
                  <a:lnTo>
                    <a:pt x="124" y="140"/>
                  </a:lnTo>
                  <a:lnTo>
                    <a:pt x="124" y="138"/>
                  </a:lnTo>
                  <a:lnTo>
                    <a:pt x="122" y="138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0" y="132"/>
                  </a:lnTo>
                  <a:lnTo>
                    <a:pt x="120" y="132"/>
                  </a:lnTo>
                  <a:lnTo>
                    <a:pt x="120" y="130"/>
                  </a:lnTo>
                  <a:lnTo>
                    <a:pt x="118" y="128"/>
                  </a:lnTo>
                  <a:lnTo>
                    <a:pt x="118" y="128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4" y="128"/>
                  </a:lnTo>
                  <a:lnTo>
                    <a:pt x="112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8" y="124"/>
                  </a:lnTo>
                  <a:lnTo>
                    <a:pt x="110" y="122"/>
                  </a:lnTo>
                  <a:lnTo>
                    <a:pt x="110" y="122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08" y="118"/>
                  </a:lnTo>
                  <a:lnTo>
                    <a:pt x="108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2" y="114"/>
                  </a:lnTo>
                  <a:lnTo>
                    <a:pt x="100" y="114"/>
                  </a:lnTo>
                  <a:lnTo>
                    <a:pt x="94" y="112"/>
                  </a:lnTo>
                  <a:lnTo>
                    <a:pt x="90" y="112"/>
                  </a:lnTo>
                  <a:lnTo>
                    <a:pt x="90" y="112"/>
                  </a:lnTo>
                  <a:lnTo>
                    <a:pt x="88" y="112"/>
                  </a:lnTo>
                  <a:lnTo>
                    <a:pt x="88" y="110"/>
                  </a:lnTo>
                  <a:lnTo>
                    <a:pt x="86" y="108"/>
                  </a:lnTo>
                  <a:lnTo>
                    <a:pt x="82" y="106"/>
                  </a:lnTo>
                  <a:lnTo>
                    <a:pt x="78" y="102"/>
                  </a:lnTo>
                  <a:lnTo>
                    <a:pt x="74" y="100"/>
                  </a:lnTo>
                  <a:lnTo>
                    <a:pt x="70" y="96"/>
                  </a:lnTo>
                  <a:lnTo>
                    <a:pt x="68" y="94"/>
                  </a:lnTo>
                  <a:lnTo>
                    <a:pt x="66" y="92"/>
                  </a:lnTo>
                  <a:lnTo>
                    <a:pt x="62" y="90"/>
                  </a:lnTo>
                  <a:lnTo>
                    <a:pt x="60" y="88"/>
                  </a:lnTo>
                  <a:lnTo>
                    <a:pt x="60" y="88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56" y="82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4" y="74"/>
                  </a:lnTo>
                  <a:lnTo>
                    <a:pt x="54" y="70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2" y="64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0" y="60"/>
                  </a:lnTo>
                  <a:lnTo>
                    <a:pt x="50" y="58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0" y="62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2" y="66"/>
                  </a:lnTo>
                  <a:lnTo>
                    <a:pt x="20" y="66"/>
                  </a:lnTo>
                  <a:lnTo>
                    <a:pt x="14" y="64"/>
                  </a:lnTo>
                  <a:lnTo>
                    <a:pt x="12" y="6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3" name="Freeform 291">
              <a:extLst>
                <a:ext uri="{FF2B5EF4-FFF2-40B4-BE49-F238E27FC236}">
                  <a16:creationId xmlns:a16="http://schemas.microsoft.com/office/drawing/2014/main" id="{CE700488-FCCC-4BF7-B1EB-7B315DB8B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737" y="3562420"/>
              <a:ext cx="34150" cy="58054"/>
            </a:xfrm>
            <a:custGeom>
              <a:avLst/>
              <a:gdLst>
                <a:gd name="T0" fmla="*/ 2 w 20"/>
                <a:gd name="T1" fmla="*/ 4 h 34"/>
                <a:gd name="T2" fmla="*/ 2 w 20"/>
                <a:gd name="T3" fmla="*/ 4 h 34"/>
                <a:gd name="T4" fmla="*/ 2 w 20"/>
                <a:gd name="T5" fmla="*/ 2 h 34"/>
                <a:gd name="T6" fmla="*/ 4 w 20"/>
                <a:gd name="T7" fmla="*/ 2 h 34"/>
                <a:gd name="T8" fmla="*/ 6 w 20"/>
                <a:gd name="T9" fmla="*/ 2 h 34"/>
                <a:gd name="T10" fmla="*/ 10 w 20"/>
                <a:gd name="T11" fmla="*/ 2 h 34"/>
                <a:gd name="T12" fmla="*/ 12 w 20"/>
                <a:gd name="T13" fmla="*/ 0 h 34"/>
                <a:gd name="T14" fmla="*/ 14 w 20"/>
                <a:gd name="T15" fmla="*/ 0 h 34"/>
                <a:gd name="T16" fmla="*/ 16 w 20"/>
                <a:gd name="T17" fmla="*/ 0 h 34"/>
                <a:gd name="T18" fmla="*/ 16 w 20"/>
                <a:gd name="T19" fmla="*/ 0 h 34"/>
                <a:gd name="T20" fmla="*/ 18 w 20"/>
                <a:gd name="T21" fmla="*/ 0 h 34"/>
                <a:gd name="T22" fmla="*/ 18 w 20"/>
                <a:gd name="T23" fmla="*/ 0 h 34"/>
                <a:gd name="T24" fmla="*/ 18 w 20"/>
                <a:gd name="T25" fmla="*/ 0 h 34"/>
                <a:gd name="T26" fmla="*/ 18 w 20"/>
                <a:gd name="T27" fmla="*/ 2 h 34"/>
                <a:gd name="T28" fmla="*/ 18 w 20"/>
                <a:gd name="T29" fmla="*/ 4 h 34"/>
                <a:gd name="T30" fmla="*/ 20 w 20"/>
                <a:gd name="T31" fmla="*/ 4 h 34"/>
                <a:gd name="T32" fmla="*/ 20 w 20"/>
                <a:gd name="T33" fmla="*/ 6 h 34"/>
                <a:gd name="T34" fmla="*/ 20 w 20"/>
                <a:gd name="T35" fmla="*/ 10 h 34"/>
                <a:gd name="T36" fmla="*/ 20 w 20"/>
                <a:gd name="T37" fmla="*/ 14 h 34"/>
                <a:gd name="T38" fmla="*/ 20 w 20"/>
                <a:gd name="T39" fmla="*/ 18 h 34"/>
                <a:gd name="T40" fmla="*/ 18 w 20"/>
                <a:gd name="T41" fmla="*/ 22 h 34"/>
                <a:gd name="T42" fmla="*/ 18 w 20"/>
                <a:gd name="T43" fmla="*/ 24 h 34"/>
                <a:gd name="T44" fmla="*/ 18 w 20"/>
                <a:gd name="T45" fmla="*/ 28 h 34"/>
                <a:gd name="T46" fmla="*/ 18 w 20"/>
                <a:gd name="T47" fmla="*/ 28 h 34"/>
                <a:gd name="T48" fmla="*/ 18 w 20"/>
                <a:gd name="T49" fmla="*/ 30 h 34"/>
                <a:gd name="T50" fmla="*/ 18 w 20"/>
                <a:gd name="T51" fmla="*/ 32 h 34"/>
                <a:gd name="T52" fmla="*/ 18 w 20"/>
                <a:gd name="T53" fmla="*/ 32 h 34"/>
                <a:gd name="T54" fmla="*/ 16 w 20"/>
                <a:gd name="T55" fmla="*/ 34 h 34"/>
                <a:gd name="T56" fmla="*/ 16 w 20"/>
                <a:gd name="T57" fmla="*/ 34 h 34"/>
                <a:gd name="T58" fmla="*/ 14 w 20"/>
                <a:gd name="T59" fmla="*/ 34 h 34"/>
                <a:gd name="T60" fmla="*/ 14 w 20"/>
                <a:gd name="T61" fmla="*/ 34 h 34"/>
                <a:gd name="T62" fmla="*/ 12 w 20"/>
                <a:gd name="T63" fmla="*/ 34 h 34"/>
                <a:gd name="T64" fmla="*/ 10 w 20"/>
                <a:gd name="T65" fmla="*/ 34 h 34"/>
                <a:gd name="T66" fmla="*/ 8 w 20"/>
                <a:gd name="T67" fmla="*/ 34 h 34"/>
                <a:gd name="T68" fmla="*/ 6 w 20"/>
                <a:gd name="T69" fmla="*/ 34 h 34"/>
                <a:gd name="T70" fmla="*/ 4 w 20"/>
                <a:gd name="T71" fmla="*/ 32 h 34"/>
                <a:gd name="T72" fmla="*/ 4 w 20"/>
                <a:gd name="T73" fmla="*/ 32 h 34"/>
                <a:gd name="T74" fmla="*/ 4 w 20"/>
                <a:gd name="T75" fmla="*/ 32 h 34"/>
                <a:gd name="T76" fmla="*/ 4 w 20"/>
                <a:gd name="T77" fmla="*/ 32 h 34"/>
                <a:gd name="T78" fmla="*/ 4 w 20"/>
                <a:gd name="T79" fmla="*/ 30 h 34"/>
                <a:gd name="T80" fmla="*/ 4 w 20"/>
                <a:gd name="T81" fmla="*/ 30 h 34"/>
                <a:gd name="T82" fmla="*/ 4 w 20"/>
                <a:gd name="T83" fmla="*/ 28 h 34"/>
                <a:gd name="T84" fmla="*/ 4 w 20"/>
                <a:gd name="T85" fmla="*/ 26 h 34"/>
                <a:gd name="T86" fmla="*/ 4 w 20"/>
                <a:gd name="T87" fmla="*/ 24 h 34"/>
                <a:gd name="T88" fmla="*/ 4 w 20"/>
                <a:gd name="T89" fmla="*/ 20 h 34"/>
                <a:gd name="T90" fmla="*/ 4 w 20"/>
                <a:gd name="T91" fmla="*/ 16 h 34"/>
                <a:gd name="T92" fmla="*/ 4 w 20"/>
                <a:gd name="T93" fmla="*/ 14 h 34"/>
                <a:gd name="T94" fmla="*/ 2 w 20"/>
                <a:gd name="T95" fmla="*/ 12 h 34"/>
                <a:gd name="T96" fmla="*/ 2 w 20"/>
                <a:gd name="T97" fmla="*/ 12 h 34"/>
                <a:gd name="T98" fmla="*/ 2 w 20"/>
                <a:gd name="T99" fmla="*/ 10 h 34"/>
                <a:gd name="T100" fmla="*/ 0 w 20"/>
                <a:gd name="T101" fmla="*/ 8 h 34"/>
                <a:gd name="T102" fmla="*/ 0 w 20"/>
                <a:gd name="T103" fmla="*/ 8 h 34"/>
                <a:gd name="T104" fmla="*/ 0 w 20"/>
                <a:gd name="T105" fmla="*/ 6 h 34"/>
                <a:gd name="T106" fmla="*/ 2 w 20"/>
                <a:gd name="T107" fmla="*/ 6 h 34"/>
                <a:gd name="T108" fmla="*/ 2 w 20"/>
                <a:gd name="T109" fmla="*/ 4 h 34"/>
                <a:gd name="T110" fmla="*/ 2 w 20"/>
                <a:gd name="T111" fmla="*/ 4 h 34"/>
                <a:gd name="T112" fmla="*/ 2 w 20"/>
                <a:gd name="T1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" h="3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18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4" name="Freeform 292">
              <a:extLst>
                <a:ext uri="{FF2B5EF4-FFF2-40B4-BE49-F238E27FC236}">
                  <a16:creationId xmlns:a16="http://schemas.microsoft.com/office/drawing/2014/main" id="{201EAFB3-B505-4B73-914A-70AA2B068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737" y="3562420"/>
              <a:ext cx="34150" cy="58054"/>
            </a:xfrm>
            <a:custGeom>
              <a:avLst/>
              <a:gdLst>
                <a:gd name="T0" fmla="*/ 2 w 20"/>
                <a:gd name="T1" fmla="*/ 4 h 34"/>
                <a:gd name="T2" fmla="*/ 2 w 20"/>
                <a:gd name="T3" fmla="*/ 4 h 34"/>
                <a:gd name="T4" fmla="*/ 2 w 20"/>
                <a:gd name="T5" fmla="*/ 2 h 34"/>
                <a:gd name="T6" fmla="*/ 4 w 20"/>
                <a:gd name="T7" fmla="*/ 2 h 34"/>
                <a:gd name="T8" fmla="*/ 6 w 20"/>
                <a:gd name="T9" fmla="*/ 2 h 34"/>
                <a:gd name="T10" fmla="*/ 10 w 20"/>
                <a:gd name="T11" fmla="*/ 2 h 34"/>
                <a:gd name="T12" fmla="*/ 12 w 20"/>
                <a:gd name="T13" fmla="*/ 0 h 34"/>
                <a:gd name="T14" fmla="*/ 14 w 20"/>
                <a:gd name="T15" fmla="*/ 0 h 34"/>
                <a:gd name="T16" fmla="*/ 16 w 20"/>
                <a:gd name="T17" fmla="*/ 0 h 34"/>
                <a:gd name="T18" fmla="*/ 16 w 20"/>
                <a:gd name="T19" fmla="*/ 0 h 34"/>
                <a:gd name="T20" fmla="*/ 18 w 20"/>
                <a:gd name="T21" fmla="*/ 0 h 34"/>
                <a:gd name="T22" fmla="*/ 18 w 20"/>
                <a:gd name="T23" fmla="*/ 0 h 34"/>
                <a:gd name="T24" fmla="*/ 18 w 20"/>
                <a:gd name="T25" fmla="*/ 0 h 34"/>
                <a:gd name="T26" fmla="*/ 18 w 20"/>
                <a:gd name="T27" fmla="*/ 2 h 34"/>
                <a:gd name="T28" fmla="*/ 18 w 20"/>
                <a:gd name="T29" fmla="*/ 4 h 34"/>
                <a:gd name="T30" fmla="*/ 20 w 20"/>
                <a:gd name="T31" fmla="*/ 4 h 34"/>
                <a:gd name="T32" fmla="*/ 20 w 20"/>
                <a:gd name="T33" fmla="*/ 6 h 34"/>
                <a:gd name="T34" fmla="*/ 20 w 20"/>
                <a:gd name="T35" fmla="*/ 10 h 34"/>
                <a:gd name="T36" fmla="*/ 20 w 20"/>
                <a:gd name="T37" fmla="*/ 14 h 34"/>
                <a:gd name="T38" fmla="*/ 20 w 20"/>
                <a:gd name="T39" fmla="*/ 18 h 34"/>
                <a:gd name="T40" fmla="*/ 18 w 20"/>
                <a:gd name="T41" fmla="*/ 22 h 34"/>
                <a:gd name="T42" fmla="*/ 18 w 20"/>
                <a:gd name="T43" fmla="*/ 24 h 34"/>
                <a:gd name="T44" fmla="*/ 18 w 20"/>
                <a:gd name="T45" fmla="*/ 28 h 34"/>
                <a:gd name="T46" fmla="*/ 18 w 20"/>
                <a:gd name="T47" fmla="*/ 28 h 34"/>
                <a:gd name="T48" fmla="*/ 18 w 20"/>
                <a:gd name="T49" fmla="*/ 30 h 34"/>
                <a:gd name="T50" fmla="*/ 18 w 20"/>
                <a:gd name="T51" fmla="*/ 32 h 34"/>
                <a:gd name="T52" fmla="*/ 18 w 20"/>
                <a:gd name="T53" fmla="*/ 32 h 34"/>
                <a:gd name="T54" fmla="*/ 16 w 20"/>
                <a:gd name="T55" fmla="*/ 34 h 34"/>
                <a:gd name="T56" fmla="*/ 16 w 20"/>
                <a:gd name="T57" fmla="*/ 34 h 34"/>
                <a:gd name="T58" fmla="*/ 14 w 20"/>
                <a:gd name="T59" fmla="*/ 34 h 34"/>
                <a:gd name="T60" fmla="*/ 14 w 20"/>
                <a:gd name="T61" fmla="*/ 34 h 34"/>
                <a:gd name="T62" fmla="*/ 12 w 20"/>
                <a:gd name="T63" fmla="*/ 34 h 34"/>
                <a:gd name="T64" fmla="*/ 10 w 20"/>
                <a:gd name="T65" fmla="*/ 34 h 34"/>
                <a:gd name="T66" fmla="*/ 8 w 20"/>
                <a:gd name="T67" fmla="*/ 34 h 34"/>
                <a:gd name="T68" fmla="*/ 6 w 20"/>
                <a:gd name="T69" fmla="*/ 34 h 34"/>
                <a:gd name="T70" fmla="*/ 4 w 20"/>
                <a:gd name="T71" fmla="*/ 32 h 34"/>
                <a:gd name="T72" fmla="*/ 4 w 20"/>
                <a:gd name="T73" fmla="*/ 32 h 34"/>
                <a:gd name="T74" fmla="*/ 4 w 20"/>
                <a:gd name="T75" fmla="*/ 32 h 34"/>
                <a:gd name="T76" fmla="*/ 4 w 20"/>
                <a:gd name="T77" fmla="*/ 32 h 34"/>
                <a:gd name="T78" fmla="*/ 4 w 20"/>
                <a:gd name="T79" fmla="*/ 30 h 34"/>
                <a:gd name="T80" fmla="*/ 4 w 20"/>
                <a:gd name="T81" fmla="*/ 30 h 34"/>
                <a:gd name="T82" fmla="*/ 4 w 20"/>
                <a:gd name="T83" fmla="*/ 28 h 34"/>
                <a:gd name="T84" fmla="*/ 4 w 20"/>
                <a:gd name="T85" fmla="*/ 26 h 34"/>
                <a:gd name="T86" fmla="*/ 4 w 20"/>
                <a:gd name="T87" fmla="*/ 24 h 34"/>
                <a:gd name="T88" fmla="*/ 4 w 20"/>
                <a:gd name="T89" fmla="*/ 20 h 34"/>
                <a:gd name="T90" fmla="*/ 4 w 20"/>
                <a:gd name="T91" fmla="*/ 16 h 34"/>
                <a:gd name="T92" fmla="*/ 4 w 20"/>
                <a:gd name="T93" fmla="*/ 14 h 34"/>
                <a:gd name="T94" fmla="*/ 2 w 20"/>
                <a:gd name="T95" fmla="*/ 12 h 34"/>
                <a:gd name="T96" fmla="*/ 2 w 20"/>
                <a:gd name="T97" fmla="*/ 12 h 34"/>
                <a:gd name="T98" fmla="*/ 2 w 20"/>
                <a:gd name="T99" fmla="*/ 10 h 34"/>
                <a:gd name="T100" fmla="*/ 0 w 20"/>
                <a:gd name="T101" fmla="*/ 8 h 34"/>
                <a:gd name="T102" fmla="*/ 0 w 20"/>
                <a:gd name="T103" fmla="*/ 8 h 34"/>
                <a:gd name="T104" fmla="*/ 0 w 20"/>
                <a:gd name="T105" fmla="*/ 6 h 34"/>
                <a:gd name="T106" fmla="*/ 2 w 20"/>
                <a:gd name="T107" fmla="*/ 6 h 34"/>
                <a:gd name="T108" fmla="*/ 2 w 20"/>
                <a:gd name="T109" fmla="*/ 4 h 34"/>
                <a:gd name="T110" fmla="*/ 2 w 20"/>
                <a:gd name="T111" fmla="*/ 4 h 34"/>
                <a:gd name="T112" fmla="*/ 2 w 20"/>
                <a:gd name="T1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" h="3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10"/>
                  </a:lnTo>
                  <a:lnTo>
                    <a:pt x="20" y="14"/>
                  </a:lnTo>
                  <a:lnTo>
                    <a:pt x="20" y="18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5" name="Freeform 293">
              <a:extLst>
                <a:ext uri="{FF2B5EF4-FFF2-40B4-BE49-F238E27FC236}">
                  <a16:creationId xmlns:a16="http://schemas.microsoft.com/office/drawing/2014/main" id="{2F3F0903-94FC-4C8A-B600-466900A75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440" y="3091165"/>
              <a:ext cx="208308" cy="256117"/>
            </a:xfrm>
            <a:custGeom>
              <a:avLst/>
              <a:gdLst>
                <a:gd name="T0" fmla="*/ 118 w 122"/>
                <a:gd name="T1" fmla="*/ 62 h 150"/>
                <a:gd name="T2" fmla="*/ 112 w 122"/>
                <a:gd name="T3" fmla="*/ 48 h 150"/>
                <a:gd name="T4" fmla="*/ 112 w 122"/>
                <a:gd name="T5" fmla="*/ 38 h 150"/>
                <a:gd name="T6" fmla="*/ 114 w 122"/>
                <a:gd name="T7" fmla="*/ 18 h 150"/>
                <a:gd name="T8" fmla="*/ 110 w 122"/>
                <a:gd name="T9" fmla="*/ 12 h 150"/>
                <a:gd name="T10" fmla="*/ 102 w 122"/>
                <a:gd name="T11" fmla="*/ 12 h 150"/>
                <a:gd name="T12" fmla="*/ 88 w 122"/>
                <a:gd name="T13" fmla="*/ 18 h 150"/>
                <a:gd name="T14" fmla="*/ 78 w 122"/>
                <a:gd name="T15" fmla="*/ 20 h 150"/>
                <a:gd name="T16" fmla="*/ 74 w 122"/>
                <a:gd name="T17" fmla="*/ 18 h 150"/>
                <a:gd name="T18" fmla="*/ 70 w 122"/>
                <a:gd name="T19" fmla="*/ 12 h 150"/>
                <a:gd name="T20" fmla="*/ 62 w 122"/>
                <a:gd name="T21" fmla="*/ 0 h 150"/>
                <a:gd name="T22" fmla="*/ 44 w 122"/>
                <a:gd name="T23" fmla="*/ 16 h 150"/>
                <a:gd name="T24" fmla="*/ 46 w 122"/>
                <a:gd name="T25" fmla="*/ 20 h 150"/>
                <a:gd name="T26" fmla="*/ 46 w 122"/>
                <a:gd name="T27" fmla="*/ 24 h 150"/>
                <a:gd name="T28" fmla="*/ 42 w 122"/>
                <a:gd name="T29" fmla="*/ 24 h 150"/>
                <a:gd name="T30" fmla="*/ 38 w 122"/>
                <a:gd name="T31" fmla="*/ 24 h 150"/>
                <a:gd name="T32" fmla="*/ 22 w 122"/>
                <a:gd name="T33" fmla="*/ 32 h 150"/>
                <a:gd name="T34" fmla="*/ 22 w 122"/>
                <a:gd name="T35" fmla="*/ 42 h 150"/>
                <a:gd name="T36" fmla="*/ 20 w 122"/>
                <a:gd name="T37" fmla="*/ 50 h 150"/>
                <a:gd name="T38" fmla="*/ 14 w 122"/>
                <a:gd name="T39" fmla="*/ 58 h 150"/>
                <a:gd name="T40" fmla="*/ 6 w 122"/>
                <a:gd name="T41" fmla="*/ 62 h 150"/>
                <a:gd name="T42" fmla="*/ 2 w 122"/>
                <a:gd name="T43" fmla="*/ 66 h 150"/>
                <a:gd name="T44" fmla="*/ 0 w 122"/>
                <a:gd name="T45" fmla="*/ 72 h 150"/>
                <a:gd name="T46" fmla="*/ 10 w 122"/>
                <a:gd name="T47" fmla="*/ 88 h 150"/>
                <a:gd name="T48" fmla="*/ 8 w 122"/>
                <a:gd name="T49" fmla="*/ 94 h 150"/>
                <a:gd name="T50" fmla="*/ 8 w 122"/>
                <a:gd name="T51" fmla="*/ 98 h 150"/>
                <a:gd name="T52" fmla="*/ 14 w 122"/>
                <a:gd name="T53" fmla="*/ 102 h 150"/>
                <a:gd name="T54" fmla="*/ 22 w 122"/>
                <a:gd name="T55" fmla="*/ 106 h 150"/>
                <a:gd name="T56" fmla="*/ 30 w 122"/>
                <a:gd name="T57" fmla="*/ 112 h 150"/>
                <a:gd name="T58" fmla="*/ 32 w 122"/>
                <a:gd name="T59" fmla="*/ 116 h 150"/>
                <a:gd name="T60" fmla="*/ 30 w 122"/>
                <a:gd name="T61" fmla="*/ 118 h 150"/>
                <a:gd name="T62" fmla="*/ 26 w 122"/>
                <a:gd name="T63" fmla="*/ 124 h 150"/>
                <a:gd name="T64" fmla="*/ 26 w 122"/>
                <a:gd name="T65" fmla="*/ 136 h 150"/>
                <a:gd name="T66" fmla="*/ 36 w 122"/>
                <a:gd name="T67" fmla="*/ 146 h 150"/>
                <a:gd name="T68" fmla="*/ 40 w 122"/>
                <a:gd name="T69" fmla="*/ 146 h 150"/>
                <a:gd name="T70" fmla="*/ 48 w 122"/>
                <a:gd name="T71" fmla="*/ 142 h 150"/>
                <a:gd name="T72" fmla="*/ 54 w 122"/>
                <a:gd name="T73" fmla="*/ 148 h 150"/>
                <a:gd name="T74" fmla="*/ 64 w 122"/>
                <a:gd name="T75" fmla="*/ 150 h 150"/>
                <a:gd name="T76" fmla="*/ 72 w 122"/>
                <a:gd name="T77" fmla="*/ 150 h 150"/>
                <a:gd name="T78" fmla="*/ 84 w 122"/>
                <a:gd name="T79" fmla="*/ 142 h 150"/>
                <a:gd name="T80" fmla="*/ 98 w 122"/>
                <a:gd name="T81" fmla="*/ 134 h 150"/>
                <a:gd name="T82" fmla="*/ 104 w 122"/>
                <a:gd name="T83" fmla="*/ 130 h 150"/>
                <a:gd name="T84" fmla="*/ 104 w 122"/>
                <a:gd name="T85" fmla="*/ 120 h 150"/>
                <a:gd name="T86" fmla="*/ 96 w 122"/>
                <a:gd name="T87" fmla="*/ 108 h 150"/>
                <a:gd name="T88" fmla="*/ 86 w 122"/>
                <a:gd name="T89" fmla="*/ 98 h 150"/>
                <a:gd name="T90" fmla="*/ 82 w 122"/>
                <a:gd name="T91" fmla="*/ 92 h 150"/>
                <a:gd name="T92" fmla="*/ 82 w 122"/>
                <a:gd name="T93" fmla="*/ 88 h 150"/>
                <a:gd name="T94" fmla="*/ 84 w 122"/>
                <a:gd name="T95" fmla="*/ 84 h 150"/>
                <a:gd name="T96" fmla="*/ 96 w 122"/>
                <a:gd name="T97" fmla="*/ 78 h 150"/>
                <a:gd name="T98" fmla="*/ 110 w 122"/>
                <a:gd name="T99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2" h="150">
                  <a:moveTo>
                    <a:pt x="122" y="72"/>
                  </a:moveTo>
                  <a:lnTo>
                    <a:pt x="122" y="72"/>
                  </a:lnTo>
                  <a:lnTo>
                    <a:pt x="120" y="70"/>
                  </a:lnTo>
                  <a:lnTo>
                    <a:pt x="118" y="62"/>
                  </a:lnTo>
                  <a:lnTo>
                    <a:pt x="116" y="58"/>
                  </a:lnTo>
                  <a:lnTo>
                    <a:pt x="114" y="54"/>
                  </a:lnTo>
                  <a:lnTo>
                    <a:pt x="114" y="50"/>
                  </a:lnTo>
                  <a:lnTo>
                    <a:pt x="112" y="48"/>
                  </a:lnTo>
                  <a:lnTo>
                    <a:pt x="112" y="46"/>
                  </a:lnTo>
                  <a:lnTo>
                    <a:pt x="112" y="44"/>
                  </a:lnTo>
                  <a:lnTo>
                    <a:pt x="112" y="42"/>
                  </a:lnTo>
                  <a:lnTo>
                    <a:pt x="112" y="38"/>
                  </a:lnTo>
                  <a:lnTo>
                    <a:pt x="112" y="34"/>
                  </a:lnTo>
                  <a:lnTo>
                    <a:pt x="114" y="30"/>
                  </a:lnTo>
                  <a:lnTo>
                    <a:pt x="114" y="20"/>
                  </a:lnTo>
                  <a:lnTo>
                    <a:pt x="114" y="18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2" y="16"/>
                  </a:lnTo>
                  <a:lnTo>
                    <a:pt x="88" y="18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6" y="8"/>
                  </a:lnTo>
                  <a:lnTo>
                    <a:pt x="64" y="4"/>
                  </a:lnTo>
                  <a:lnTo>
                    <a:pt x="62" y="0"/>
                  </a:lnTo>
                  <a:lnTo>
                    <a:pt x="46" y="4"/>
                  </a:lnTo>
                  <a:lnTo>
                    <a:pt x="44" y="8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0" y="26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0" y="100"/>
                  </a:lnTo>
                  <a:lnTo>
                    <a:pt x="12" y="100"/>
                  </a:lnTo>
                  <a:lnTo>
                    <a:pt x="14" y="102"/>
                  </a:lnTo>
                  <a:lnTo>
                    <a:pt x="16" y="104"/>
                  </a:lnTo>
                  <a:lnTo>
                    <a:pt x="18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28" y="110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28" y="120"/>
                  </a:lnTo>
                  <a:lnTo>
                    <a:pt x="26" y="122"/>
                  </a:lnTo>
                  <a:lnTo>
                    <a:pt x="26" y="122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8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2" y="146"/>
                  </a:lnTo>
                  <a:lnTo>
                    <a:pt x="36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6" y="142"/>
                  </a:lnTo>
                  <a:lnTo>
                    <a:pt x="48" y="142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2" y="146"/>
                  </a:lnTo>
                  <a:lnTo>
                    <a:pt x="54" y="148"/>
                  </a:lnTo>
                  <a:lnTo>
                    <a:pt x="56" y="148"/>
                  </a:lnTo>
                  <a:lnTo>
                    <a:pt x="58" y="148"/>
                  </a:lnTo>
                  <a:lnTo>
                    <a:pt x="62" y="150"/>
                  </a:lnTo>
                  <a:lnTo>
                    <a:pt x="64" y="150"/>
                  </a:lnTo>
                  <a:lnTo>
                    <a:pt x="66" y="150"/>
                  </a:lnTo>
                  <a:lnTo>
                    <a:pt x="68" y="150"/>
                  </a:lnTo>
                  <a:lnTo>
                    <a:pt x="70" y="150"/>
                  </a:lnTo>
                  <a:lnTo>
                    <a:pt x="72" y="150"/>
                  </a:lnTo>
                  <a:lnTo>
                    <a:pt x="74" y="148"/>
                  </a:lnTo>
                  <a:lnTo>
                    <a:pt x="76" y="146"/>
                  </a:lnTo>
                  <a:lnTo>
                    <a:pt x="82" y="144"/>
                  </a:lnTo>
                  <a:lnTo>
                    <a:pt x="84" y="142"/>
                  </a:lnTo>
                  <a:lnTo>
                    <a:pt x="88" y="142"/>
                  </a:lnTo>
                  <a:lnTo>
                    <a:pt x="92" y="138"/>
                  </a:lnTo>
                  <a:lnTo>
                    <a:pt x="96" y="136"/>
                  </a:lnTo>
                  <a:lnTo>
                    <a:pt x="98" y="134"/>
                  </a:lnTo>
                  <a:lnTo>
                    <a:pt x="102" y="132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4" y="130"/>
                  </a:lnTo>
                  <a:lnTo>
                    <a:pt x="104" y="128"/>
                  </a:lnTo>
                  <a:lnTo>
                    <a:pt x="104" y="126"/>
                  </a:lnTo>
                  <a:lnTo>
                    <a:pt x="104" y="124"/>
                  </a:lnTo>
                  <a:lnTo>
                    <a:pt x="104" y="120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0" y="112"/>
                  </a:lnTo>
                  <a:lnTo>
                    <a:pt x="96" y="108"/>
                  </a:lnTo>
                  <a:lnTo>
                    <a:pt x="92" y="104"/>
                  </a:lnTo>
                  <a:lnTo>
                    <a:pt x="90" y="102"/>
                  </a:lnTo>
                  <a:lnTo>
                    <a:pt x="88" y="100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6" y="84"/>
                  </a:lnTo>
                  <a:lnTo>
                    <a:pt x="88" y="82"/>
                  </a:lnTo>
                  <a:lnTo>
                    <a:pt x="92" y="80"/>
                  </a:lnTo>
                  <a:lnTo>
                    <a:pt x="96" y="78"/>
                  </a:lnTo>
                  <a:lnTo>
                    <a:pt x="98" y="78"/>
                  </a:lnTo>
                  <a:lnTo>
                    <a:pt x="102" y="76"/>
                  </a:lnTo>
                  <a:lnTo>
                    <a:pt x="106" y="76"/>
                  </a:lnTo>
                  <a:lnTo>
                    <a:pt x="110" y="74"/>
                  </a:lnTo>
                  <a:lnTo>
                    <a:pt x="116" y="74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6" name="Freeform 294">
              <a:extLst>
                <a:ext uri="{FF2B5EF4-FFF2-40B4-BE49-F238E27FC236}">
                  <a16:creationId xmlns:a16="http://schemas.microsoft.com/office/drawing/2014/main" id="{737A7CE7-2A80-408E-AF6F-2CE5A292A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440" y="3091165"/>
              <a:ext cx="208308" cy="256117"/>
            </a:xfrm>
            <a:custGeom>
              <a:avLst/>
              <a:gdLst>
                <a:gd name="T0" fmla="*/ 118 w 122"/>
                <a:gd name="T1" fmla="*/ 62 h 150"/>
                <a:gd name="T2" fmla="*/ 112 w 122"/>
                <a:gd name="T3" fmla="*/ 48 h 150"/>
                <a:gd name="T4" fmla="*/ 112 w 122"/>
                <a:gd name="T5" fmla="*/ 38 h 150"/>
                <a:gd name="T6" fmla="*/ 114 w 122"/>
                <a:gd name="T7" fmla="*/ 18 h 150"/>
                <a:gd name="T8" fmla="*/ 110 w 122"/>
                <a:gd name="T9" fmla="*/ 12 h 150"/>
                <a:gd name="T10" fmla="*/ 102 w 122"/>
                <a:gd name="T11" fmla="*/ 12 h 150"/>
                <a:gd name="T12" fmla="*/ 88 w 122"/>
                <a:gd name="T13" fmla="*/ 18 h 150"/>
                <a:gd name="T14" fmla="*/ 78 w 122"/>
                <a:gd name="T15" fmla="*/ 20 h 150"/>
                <a:gd name="T16" fmla="*/ 74 w 122"/>
                <a:gd name="T17" fmla="*/ 18 h 150"/>
                <a:gd name="T18" fmla="*/ 70 w 122"/>
                <a:gd name="T19" fmla="*/ 12 h 150"/>
                <a:gd name="T20" fmla="*/ 62 w 122"/>
                <a:gd name="T21" fmla="*/ 0 h 150"/>
                <a:gd name="T22" fmla="*/ 44 w 122"/>
                <a:gd name="T23" fmla="*/ 16 h 150"/>
                <a:gd name="T24" fmla="*/ 46 w 122"/>
                <a:gd name="T25" fmla="*/ 20 h 150"/>
                <a:gd name="T26" fmla="*/ 46 w 122"/>
                <a:gd name="T27" fmla="*/ 24 h 150"/>
                <a:gd name="T28" fmla="*/ 42 w 122"/>
                <a:gd name="T29" fmla="*/ 24 h 150"/>
                <a:gd name="T30" fmla="*/ 38 w 122"/>
                <a:gd name="T31" fmla="*/ 24 h 150"/>
                <a:gd name="T32" fmla="*/ 22 w 122"/>
                <a:gd name="T33" fmla="*/ 32 h 150"/>
                <a:gd name="T34" fmla="*/ 22 w 122"/>
                <a:gd name="T35" fmla="*/ 42 h 150"/>
                <a:gd name="T36" fmla="*/ 20 w 122"/>
                <a:gd name="T37" fmla="*/ 50 h 150"/>
                <a:gd name="T38" fmla="*/ 14 w 122"/>
                <a:gd name="T39" fmla="*/ 58 h 150"/>
                <a:gd name="T40" fmla="*/ 6 w 122"/>
                <a:gd name="T41" fmla="*/ 62 h 150"/>
                <a:gd name="T42" fmla="*/ 2 w 122"/>
                <a:gd name="T43" fmla="*/ 66 h 150"/>
                <a:gd name="T44" fmla="*/ 0 w 122"/>
                <a:gd name="T45" fmla="*/ 72 h 150"/>
                <a:gd name="T46" fmla="*/ 10 w 122"/>
                <a:gd name="T47" fmla="*/ 88 h 150"/>
                <a:gd name="T48" fmla="*/ 8 w 122"/>
                <a:gd name="T49" fmla="*/ 94 h 150"/>
                <a:gd name="T50" fmla="*/ 8 w 122"/>
                <a:gd name="T51" fmla="*/ 98 h 150"/>
                <a:gd name="T52" fmla="*/ 14 w 122"/>
                <a:gd name="T53" fmla="*/ 102 h 150"/>
                <a:gd name="T54" fmla="*/ 22 w 122"/>
                <a:gd name="T55" fmla="*/ 106 h 150"/>
                <a:gd name="T56" fmla="*/ 30 w 122"/>
                <a:gd name="T57" fmla="*/ 112 h 150"/>
                <a:gd name="T58" fmla="*/ 32 w 122"/>
                <a:gd name="T59" fmla="*/ 116 h 150"/>
                <a:gd name="T60" fmla="*/ 30 w 122"/>
                <a:gd name="T61" fmla="*/ 118 h 150"/>
                <a:gd name="T62" fmla="*/ 26 w 122"/>
                <a:gd name="T63" fmla="*/ 124 h 150"/>
                <a:gd name="T64" fmla="*/ 26 w 122"/>
                <a:gd name="T65" fmla="*/ 136 h 150"/>
                <a:gd name="T66" fmla="*/ 36 w 122"/>
                <a:gd name="T67" fmla="*/ 146 h 150"/>
                <a:gd name="T68" fmla="*/ 40 w 122"/>
                <a:gd name="T69" fmla="*/ 146 h 150"/>
                <a:gd name="T70" fmla="*/ 48 w 122"/>
                <a:gd name="T71" fmla="*/ 142 h 150"/>
                <a:gd name="T72" fmla="*/ 54 w 122"/>
                <a:gd name="T73" fmla="*/ 148 h 150"/>
                <a:gd name="T74" fmla="*/ 64 w 122"/>
                <a:gd name="T75" fmla="*/ 150 h 150"/>
                <a:gd name="T76" fmla="*/ 72 w 122"/>
                <a:gd name="T77" fmla="*/ 150 h 150"/>
                <a:gd name="T78" fmla="*/ 84 w 122"/>
                <a:gd name="T79" fmla="*/ 142 h 150"/>
                <a:gd name="T80" fmla="*/ 98 w 122"/>
                <a:gd name="T81" fmla="*/ 134 h 150"/>
                <a:gd name="T82" fmla="*/ 104 w 122"/>
                <a:gd name="T83" fmla="*/ 130 h 150"/>
                <a:gd name="T84" fmla="*/ 104 w 122"/>
                <a:gd name="T85" fmla="*/ 120 h 150"/>
                <a:gd name="T86" fmla="*/ 96 w 122"/>
                <a:gd name="T87" fmla="*/ 108 h 150"/>
                <a:gd name="T88" fmla="*/ 86 w 122"/>
                <a:gd name="T89" fmla="*/ 98 h 150"/>
                <a:gd name="T90" fmla="*/ 82 w 122"/>
                <a:gd name="T91" fmla="*/ 92 h 150"/>
                <a:gd name="T92" fmla="*/ 82 w 122"/>
                <a:gd name="T93" fmla="*/ 88 h 150"/>
                <a:gd name="T94" fmla="*/ 84 w 122"/>
                <a:gd name="T95" fmla="*/ 84 h 150"/>
                <a:gd name="T96" fmla="*/ 96 w 122"/>
                <a:gd name="T97" fmla="*/ 78 h 150"/>
                <a:gd name="T98" fmla="*/ 110 w 122"/>
                <a:gd name="T99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2" h="150">
                  <a:moveTo>
                    <a:pt x="122" y="72"/>
                  </a:moveTo>
                  <a:lnTo>
                    <a:pt x="122" y="72"/>
                  </a:lnTo>
                  <a:lnTo>
                    <a:pt x="120" y="70"/>
                  </a:lnTo>
                  <a:lnTo>
                    <a:pt x="118" y="62"/>
                  </a:lnTo>
                  <a:lnTo>
                    <a:pt x="116" y="58"/>
                  </a:lnTo>
                  <a:lnTo>
                    <a:pt x="114" y="54"/>
                  </a:lnTo>
                  <a:lnTo>
                    <a:pt x="114" y="50"/>
                  </a:lnTo>
                  <a:lnTo>
                    <a:pt x="112" y="48"/>
                  </a:lnTo>
                  <a:lnTo>
                    <a:pt x="112" y="46"/>
                  </a:lnTo>
                  <a:lnTo>
                    <a:pt x="112" y="44"/>
                  </a:lnTo>
                  <a:lnTo>
                    <a:pt x="112" y="42"/>
                  </a:lnTo>
                  <a:lnTo>
                    <a:pt x="112" y="38"/>
                  </a:lnTo>
                  <a:lnTo>
                    <a:pt x="112" y="34"/>
                  </a:lnTo>
                  <a:lnTo>
                    <a:pt x="114" y="30"/>
                  </a:lnTo>
                  <a:lnTo>
                    <a:pt x="114" y="20"/>
                  </a:lnTo>
                  <a:lnTo>
                    <a:pt x="114" y="18"/>
                  </a:lnTo>
                  <a:lnTo>
                    <a:pt x="114" y="16"/>
                  </a:lnTo>
                  <a:lnTo>
                    <a:pt x="112" y="14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100" y="14"/>
                  </a:lnTo>
                  <a:lnTo>
                    <a:pt x="98" y="14"/>
                  </a:lnTo>
                  <a:lnTo>
                    <a:pt x="92" y="16"/>
                  </a:lnTo>
                  <a:lnTo>
                    <a:pt x="88" y="18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2" y="16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6" y="8"/>
                  </a:lnTo>
                  <a:lnTo>
                    <a:pt x="64" y="4"/>
                  </a:lnTo>
                  <a:lnTo>
                    <a:pt x="62" y="0"/>
                  </a:lnTo>
                  <a:lnTo>
                    <a:pt x="46" y="4"/>
                  </a:lnTo>
                  <a:lnTo>
                    <a:pt x="44" y="8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6" y="24"/>
                  </a:lnTo>
                  <a:lnTo>
                    <a:pt x="30" y="26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2" y="40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50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8"/>
                  </a:lnTo>
                  <a:lnTo>
                    <a:pt x="2" y="70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8" y="92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0" y="100"/>
                  </a:lnTo>
                  <a:lnTo>
                    <a:pt x="12" y="100"/>
                  </a:lnTo>
                  <a:lnTo>
                    <a:pt x="14" y="102"/>
                  </a:lnTo>
                  <a:lnTo>
                    <a:pt x="16" y="104"/>
                  </a:lnTo>
                  <a:lnTo>
                    <a:pt x="18" y="104"/>
                  </a:lnTo>
                  <a:lnTo>
                    <a:pt x="20" y="104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28" y="110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28" y="120"/>
                  </a:lnTo>
                  <a:lnTo>
                    <a:pt x="26" y="122"/>
                  </a:lnTo>
                  <a:lnTo>
                    <a:pt x="26" y="122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6" y="128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2" y="146"/>
                  </a:lnTo>
                  <a:lnTo>
                    <a:pt x="36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6" y="142"/>
                  </a:lnTo>
                  <a:lnTo>
                    <a:pt x="48" y="142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2" y="146"/>
                  </a:lnTo>
                  <a:lnTo>
                    <a:pt x="54" y="148"/>
                  </a:lnTo>
                  <a:lnTo>
                    <a:pt x="56" y="148"/>
                  </a:lnTo>
                  <a:lnTo>
                    <a:pt x="58" y="148"/>
                  </a:lnTo>
                  <a:lnTo>
                    <a:pt x="62" y="150"/>
                  </a:lnTo>
                  <a:lnTo>
                    <a:pt x="64" y="150"/>
                  </a:lnTo>
                  <a:lnTo>
                    <a:pt x="66" y="150"/>
                  </a:lnTo>
                  <a:lnTo>
                    <a:pt x="68" y="150"/>
                  </a:lnTo>
                  <a:lnTo>
                    <a:pt x="70" y="150"/>
                  </a:lnTo>
                  <a:lnTo>
                    <a:pt x="72" y="150"/>
                  </a:lnTo>
                  <a:lnTo>
                    <a:pt x="74" y="148"/>
                  </a:lnTo>
                  <a:lnTo>
                    <a:pt x="76" y="146"/>
                  </a:lnTo>
                  <a:lnTo>
                    <a:pt x="82" y="144"/>
                  </a:lnTo>
                  <a:lnTo>
                    <a:pt x="84" y="142"/>
                  </a:lnTo>
                  <a:lnTo>
                    <a:pt x="88" y="142"/>
                  </a:lnTo>
                  <a:lnTo>
                    <a:pt x="92" y="138"/>
                  </a:lnTo>
                  <a:lnTo>
                    <a:pt x="96" y="136"/>
                  </a:lnTo>
                  <a:lnTo>
                    <a:pt x="98" y="134"/>
                  </a:lnTo>
                  <a:lnTo>
                    <a:pt x="102" y="132"/>
                  </a:lnTo>
                  <a:lnTo>
                    <a:pt x="102" y="130"/>
                  </a:lnTo>
                  <a:lnTo>
                    <a:pt x="102" y="130"/>
                  </a:lnTo>
                  <a:lnTo>
                    <a:pt x="104" y="130"/>
                  </a:lnTo>
                  <a:lnTo>
                    <a:pt x="104" y="128"/>
                  </a:lnTo>
                  <a:lnTo>
                    <a:pt x="104" y="126"/>
                  </a:lnTo>
                  <a:lnTo>
                    <a:pt x="104" y="124"/>
                  </a:lnTo>
                  <a:lnTo>
                    <a:pt x="104" y="120"/>
                  </a:lnTo>
                  <a:lnTo>
                    <a:pt x="104" y="116"/>
                  </a:lnTo>
                  <a:lnTo>
                    <a:pt x="104" y="114"/>
                  </a:lnTo>
                  <a:lnTo>
                    <a:pt x="100" y="112"/>
                  </a:lnTo>
                  <a:lnTo>
                    <a:pt x="96" y="108"/>
                  </a:lnTo>
                  <a:lnTo>
                    <a:pt x="92" y="104"/>
                  </a:lnTo>
                  <a:lnTo>
                    <a:pt x="90" y="102"/>
                  </a:lnTo>
                  <a:lnTo>
                    <a:pt x="88" y="100"/>
                  </a:lnTo>
                  <a:lnTo>
                    <a:pt x="86" y="98"/>
                  </a:lnTo>
                  <a:lnTo>
                    <a:pt x="84" y="96"/>
                  </a:lnTo>
                  <a:lnTo>
                    <a:pt x="82" y="94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6" y="84"/>
                  </a:lnTo>
                  <a:lnTo>
                    <a:pt x="88" y="82"/>
                  </a:lnTo>
                  <a:lnTo>
                    <a:pt x="92" y="80"/>
                  </a:lnTo>
                  <a:lnTo>
                    <a:pt x="96" y="78"/>
                  </a:lnTo>
                  <a:lnTo>
                    <a:pt x="98" y="78"/>
                  </a:lnTo>
                  <a:lnTo>
                    <a:pt x="102" y="76"/>
                  </a:lnTo>
                  <a:lnTo>
                    <a:pt x="106" y="76"/>
                  </a:lnTo>
                  <a:lnTo>
                    <a:pt x="110" y="74"/>
                  </a:lnTo>
                  <a:lnTo>
                    <a:pt x="116" y="74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7" name="Freeform 295">
              <a:extLst>
                <a:ext uri="{FF2B5EF4-FFF2-40B4-BE49-F238E27FC236}">
                  <a16:creationId xmlns:a16="http://schemas.microsoft.com/office/drawing/2014/main" id="{09F10B23-7195-4855-B2E4-614C94A61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087751"/>
              <a:ext cx="225383" cy="177575"/>
            </a:xfrm>
            <a:custGeom>
              <a:avLst/>
              <a:gdLst>
                <a:gd name="T0" fmla="*/ 10 w 132"/>
                <a:gd name="T1" fmla="*/ 74 h 104"/>
                <a:gd name="T2" fmla="*/ 6 w 132"/>
                <a:gd name="T3" fmla="*/ 64 h 104"/>
                <a:gd name="T4" fmla="*/ 2 w 132"/>
                <a:gd name="T5" fmla="*/ 54 h 104"/>
                <a:gd name="T6" fmla="*/ 0 w 132"/>
                <a:gd name="T7" fmla="*/ 48 h 104"/>
                <a:gd name="T8" fmla="*/ 0 w 132"/>
                <a:gd name="T9" fmla="*/ 46 h 104"/>
                <a:gd name="T10" fmla="*/ 0 w 132"/>
                <a:gd name="T11" fmla="*/ 40 h 104"/>
                <a:gd name="T12" fmla="*/ 2 w 132"/>
                <a:gd name="T13" fmla="*/ 30 h 104"/>
                <a:gd name="T14" fmla="*/ 4 w 132"/>
                <a:gd name="T15" fmla="*/ 18 h 104"/>
                <a:gd name="T16" fmla="*/ 14 w 132"/>
                <a:gd name="T17" fmla="*/ 12 h 104"/>
                <a:gd name="T18" fmla="*/ 26 w 132"/>
                <a:gd name="T19" fmla="*/ 6 h 104"/>
                <a:gd name="T20" fmla="*/ 32 w 132"/>
                <a:gd name="T21" fmla="*/ 2 h 104"/>
                <a:gd name="T22" fmla="*/ 38 w 132"/>
                <a:gd name="T23" fmla="*/ 0 h 104"/>
                <a:gd name="T24" fmla="*/ 44 w 132"/>
                <a:gd name="T25" fmla="*/ 0 h 104"/>
                <a:gd name="T26" fmla="*/ 46 w 132"/>
                <a:gd name="T27" fmla="*/ 0 h 104"/>
                <a:gd name="T28" fmla="*/ 48 w 132"/>
                <a:gd name="T29" fmla="*/ 2 h 104"/>
                <a:gd name="T30" fmla="*/ 54 w 132"/>
                <a:gd name="T31" fmla="*/ 4 h 104"/>
                <a:gd name="T32" fmla="*/ 58 w 132"/>
                <a:gd name="T33" fmla="*/ 6 h 104"/>
                <a:gd name="T34" fmla="*/ 62 w 132"/>
                <a:gd name="T35" fmla="*/ 6 h 104"/>
                <a:gd name="T36" fmla="*/ 70 w 132"/>
                <a:gd name="T37" fmla="*/ 4 h 104"/>
                <a:gd name="T38" fmla="*/ 78 w 132"/>
                <a:gd name="T39" fmla="*/ 4 h 104"/>
                <a:gd name="T40" fmla="*/ 88 w 132"/>
                <a:gd name="T41" fmla="*/ 6 h 104"/>
                <a:gd name="T42" fmla="*/ 96 w 132"/>
                <a:gd name="T43" fmla="*/ 10 h 104"/>
                <a:gd name="T44" fmla="*/ 102 w 132"/>
                <a:gd name="T45" fmla="*/ 12 h 104"/>
                <a:gd name="T46" fmla="*/ 106 w 132"/>
                <a:gd name="T47" fmla="*/ 16 h 104"/>
                <a:gd name="T48" fmla="*/ 114 w 132"/>
                <a:gd name="T49" fmla="*/ 22 h 104"/>
                <a:gd name="T50" fmla="*/ 122 w 132"/>
                <a:gd name="T51" fmla="*/ 30 h 104"/>
                <a:gd name="T52" fmla="*/ 120 w 132"/>
                <a:gd name="T53" fmla="*/ 36 h 104"/>
                <a:gd name="T54" fmla="*/ 120 w 132"/>
                <a:gd name="T55" fmla="*/ 42 h 104"/>
                <a:gd name="T56" fmla="*/ 120 w 132"/>
                <a:gd name="T57" fmla="*/ 46 h 104"/>
                <a:gd name="T58" fmla="*/ 120 w 132"/>
                <a:gd name="T59" fmla="*/ 48 h 104"/>
                <a:gd name="T60" fmla="*/ 122 w 132"/>
                <a:gd name="T61" fmla="*/ 50 h 104"/>
                <a:gd name="T62" fmla="*/ 122 w 132"/>
                <a:gd name="T63" fmla="*/ 50 h 104"/>
                <a:gd name="T64" fmla="*/ 124 w 132"/>
                <a:gd name="T65" fmla="*/ 50 h 104"/>
                <a:gd name="T66" fmla="*/ 128 w 132"/>
                <a:gd name="T67" fmla="*/ 50 h 104"/>
                <a:gd name="T68" fmla="*/ 130 w 132"/>
                <a:gd name="T69" fmla="*/ 50 h 104"/>
                <a:gd name="T70" fmla="*/ 130 w 132"/>
                <a:gd name="T71" fmla="*/ 50 h 104"/>
                <a:gd name="T72" fmla="*/ 132 w 132"/>
                <a:gd name="T73" fmla="*/ 52 h 104"/>
                <a:gd name="T74" fmla="*/ 132 w 132"/>
                <a:gd name="T75" fmla="*/ 54 h 104"/>
                <a:gd name="T76" fmla="*/ 132 w 132"/>
                <a:gd name="T77" fmla="*/ 60 h 104"/>
                <a:gd name="T78" fmla="*/ 132 w 132"/>
                <a:gd name="T79" fmla="*/ 64 h 104"/>
                <a:gd name="T80" fmla="*/ 132 w 132"/>
                <a:gd name="T81" fmla="*/ 70 h 104"/>
                <a:gd name="T82" fmla="*/ 132 w 132"/>
                <a:gd name="T83" fmla="*/ 78 h 104"/>
                <a:gd name="T84" fmla="*/ 132 w 132"/>
                <a:gd name="T85" fmla="*/ 86 h 104"/>
                <a:gd name="T86" fmla="*/ 132 w 132"/>
                <a:gd name="T87" fmla="*/ 90 h 104"/>
                <a:gd name="T88" fmla="*/ 132 w 132"/>
                <a:gd name="T89" fmla="*/ 92 h 104"/>
                <a:gd name="T90" fmla="*/ 130 w 132"/>
                <a:gd name="T91" fmla="*/ 94 h 104"/>
                <a:gd name="T92" fmla="*/ 128 w 132"/>
                <a:gd name="T93" fmla="*/ 96 h 104"/>
                <a:gd name="T94" fmla="*/ 122 w 132"/>
                <a:gd name="T95" fmla="*/ 100 h 104"/>
                <a:gd name="T96" fmla="*/ 96 w 132"/>
                <a:gd name="T97" fmla="*/ 102 h 104"/>
                <a:gd name="T98" fmla="*/ 68 w 132"/>
                <a:gd name="T99" fmla="*/ 100 h 104"/>
                <a:gd name="T100" fmla="*/ 58 w 132"/>
                <a:gd name="T101" fmla="*/ 94 h 104"/>
                <a:gd name="T102" fmla="*/ 50 w 132"/>
                <a:gd name="T103" fmla="*/ 92 h 104"/>
                <a:gd name="T104" fmla="*/ 30 w 132"/>
                <a:gd name="T105" fmla="*/ 86 h 104"/>
                <a:gd name="T106" fmla="*/ 24 w 132"/>
                <a:gd name="T107" fmla="*/ 82 h 104"/>
                <a:gd name="T108" fmla="*/ 20 w 132"/>
                <a:gd name="T109" fmla="*/ 80 h 104"/>
                <a:gd name="T110" fmla="*/ 10 w 132"/>
                <a:gd name="T111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04">
                  <a:moveTo>
                    <a:pt x="10" y="74"/>
                  </a:moveTo>
                  <a:lnTo>
                    <a:pt x="10" y="74"/>
                  </a:lnTo>
                  <a:lnTo>
                    <a:pt x="8" y="70"/>
                  </a:lnTo>
                  <a:lnTo>
                    <a:pt x="6" y="64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0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6" y="16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20" y="28"/>
                  </a:lnTo>
                  <a:lnTo>
                    <a:pt x="122" y="30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0" y="38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24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2" y="56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2" y="64"/>
                  </a:lnTo>
                  <a:lnTo>
                    <a:pt x="130" y="66"/>
                  </a:lnTo>
                  <a:lnTo>
                    <a:pt x="132" y="70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32" y="82"/>
                  </a:lnTo>
                  <a:lnTo>
                    <a:pt x="132" y="86"/>
                  </a:lnTo>
                  <a:lnTo>
                    <a:pt x="132" y="88"/>
                  </a:lnTo>
                  <a:lnTo>
                    <a:pt x="132" y="90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2" y="94"/>
                  </a:lnTo>
                  <a:lnTo>
                    <a:pt x="130" y="94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96" y="102"/>
                  </a:lnTo>
                  <a:lnTo>
                    <a:pt x="74" y="104"/>
                  </a:lnTo>
                  <a:lnTo>
                    <a:pt x="68" y="100"/>
                  </a:lnTo>
                  <a:lnTo>
                    <a:pt x="62" y="96"/>
                  </a:lnTo>
                  <a:lnTo>
                    <a:pt x="58" y="94"/>
                  </a:lnTo>
                  <a:lnTo>
                    <a:pt x="54" y="94"/>
                  </a:lnTo>
                  <a:lnTo>
                    <a:pt x="50" y="92"/>
                  </a:lnTo>
                  <a:lnTo>
                    <a:pt x="40" y="90"/>
                  </a:lnTo>
                  <a:lnTo>
                    <a:pt x="30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78"/>
                  </a:lnTo>
                  <a:lnTo>
                    <a:pt x="10" y="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8" name="Freeform 296">
              <a:extLst>
                <a:ext uri="{FF2B5EF4-FFF2-40B4-BE49-F238E27FC236}">
                  <a16:creationId xmlns:a16="http://schemas.microsoft.com/office/drawing/2014/main" id="{C0023371-BCFD-40E4-8E0C-7762B7C3A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087751"/>
              <a:ext cx="225383" cy="177575"/>
            </a:xfrm>
            <a:custGeom>
              <a:avLst/>
              <a:gdLst>
                <a:gd name="T0" fmla="*/ 10 w 132"/>
                <a:gd name="T1" fmla="*/ 74 h 104"/>
                <a:gd name="T2" fmla="*/ 6 w 132"/>
                <a:gd name="T3" fmla="*/ 64 h 104"/>
                <a:gd name="T4" fmla="*/ 2 w 132"/>
                <a:gd name="T5" fmla="*/ 54 h 104"/>
                <a:gd name="T6" fmla="*/ 0 w 132"/>
                <a:gd name="T7" fmla="*/ 48 h 104"/>
                <a:gd name="T8" fmla="*/ 0 w 132"/>
                <a:gd name="T9" fmla="*/ 46 h 104"/>
                <a:gd name="T10" fmla="*/ 0 w 132"/>
                <a:gd name="T11" fmla="*/ 40 h 104"/>
                <a:gd name="T12" fmla="*/ 2 w 132"/>
                <a:gd name="T13" fmla="*/ 30 h 104"/>
                <a:gd name="T14" fmla="*/ 4 w 132"/>
                <a:gd name="T15" fmla="*/ 18 h 104"/>
                <a:gd name="T16" fmla="*/ 14 w 132"/>
                <a:gd name="T17" fmla="*/ 12 h 104"/>
                <a:gd name="T18" fmla="*/ 26 w 132"/>
                <a:gd name="T19" fmla="*/ 6 h 104"/>
                <a:gd name="T20" fmla="*/ 32 w 132"/>
                <a:gd name="T21" fmla="*/ 2 h 104"/>
                <a:gd name="T22" fmla="*/ 38 w 132"/>
                <a:gd name="T23" fmla="*/ 0 h 104"/>
                <a:gd name="T24" fmla="*/ 44 w 132"/>
                <a:gd name="T25" fmla="*/ 0 h 104"/>
                <a:gd name="T26" fmla="*/ 46 w 132"/>
                <a:gd name="T27" fmla="*/ 0 h 104"/>
                <a:gd name="T28" fmla="*/ 48 w 132"/>
                <a:gd name="T29" fmla="*/ 2 h 104"/>
                <a:gd name="T30" fmla="*/ 54 w 132"/>
                <a:gd name="T31" fmla="*/ 4 h 104"/>
                <a:gd name="T32" fmla="*/ 58 w 132"/>
                <a:gd name="T33" fmla="*/ 6 h 104"/>
                <a:gd name="T34" fmla="*/ 62 w 132"/>
                <a:gd name="T35" fmla="*/ 6 h 104"/>
                <a:gd name="T36" fmla="*/ 70 w 132"/>
                <a:gd name="T37" fmla="*/ 4 h 104"/>
                <a:gd name="T38" fmla="*/ 78 w 132"/>
                <a:gd name="T39" fmla="*/ 4 h 104"/>
                <a:gd name="T40" fmla="*/ 88 w 132"/>
                <a:gd name="T41" fmla="*/ 6 h 104"/>
                <a:gd name="T42" fmla="*/ 96 w 132"/>
                <a:gd name="T43" fmla="*/ 10 h 104"/>
                <a:gd name="T44" fmla="*/ 102 w 132"/>
                <a:gd name="T45" fmla="*/ 12 h 104"/>
                <a:gd name="T46" fmla="*/ 106 w 132"/>
                <a:gd name="T47" fmla="*/ 16 h 104"/>
                <a:gd name="T48" fmla="*/ 114 w 132"/>
                <a:gd name="T49" fmla="*/ 22 h 104"/>
                <a:gd name="T50" fmla="*/ 122 w 132"/>
                <a:gd name="T51" fmla="*/ 30 h 104"/>
                <a:gd name="T52" fmla="*/ 120 w 132"/>
                <a:gd name="T53" fmla="*/ 36 h 104"/>
                <a:gd name="T54" fmla="*/ 120 w 132"/>
                <a:gd name="T55" fmla="*/ 42 h 104"/>
                <a:gd name="T56" fmla="*/ 120 w 132"/>
                <a:gd name="T57" fmla="*/ 46 h 104"/>
                <a:gd name="T58" fmla="*/ 120 w 132"/>
                <a:gd name="T59" fmla="*/ 48 h 104"/>
                <a:gd name="T60" fmla="*/ 122 w 132"/>
                <a:gd name="T61" fmla="*/ 50 h 104"/>
                <a:gd name="T62" fmla="*/ 122 w 132"/>
                <a:gd name="T63" fmla="*/ 50 h 104"/>
                <a:gd name="T64" fmla="*/ 124 w 132"/>
                <a:gd name="T65" fmla="*/ 50 h 104"/>
                <a:gd name="T66" fmla="*/ 128 w 132"/>
                <a:gd name="T67" fmla="*/ 50 h 104"/>
                <a:gd name="T68" fmla="*/ 130 w 132"/>
                <a:gd name="T69" fmla="*/ 50 h 104"/>
                <a:gd name="T70" fmla="*/ 130 w 132"/>
                <a:gd name="T71" fmla="*/ 50 h 104"/>
                <a:gd name="T72" fmla="*/ 132 w 132"/>
                <a:gd name="T73" fmla="*/ 52 h 104"/>
                <a:gd name="T74" fmla="*/ 132 w 132"/>
                <a:gd name="T75" fmla="*/ 54 h 104"/>
                <a:gd name="T76" fmla="*/ 132 w 132"/>
                <a:gd name="T77" fmla="*/ 60 h 104"/>
                <a:gd name="T78" fmla="*/ 132 w 132"/>
                <a:gd name="T79" fmla="*/ 64 h 104"/>
                <a:gd name="T80" fmla="*/ 132 w 132"/>
                <a:gd name="T81" fmla="*/ 70 h 104"/>
                <a:gd name="T82" fmla="*/ 132 w 132"/>
                <a:gd name="T83" fmla="*/ 78 h 104"/>
                <a:gd name="T84" fmla="*/ 132 w 132"/>
                <a:gd name="T85" fmla="*/ 86 h 104"/>
                <a:gd name="T86" fmla="*/ 132 w 132"/>
                <a:gd name="T87" fmla="*/ 90 h 104"/>
                <a:gd name="T88" fmla="*/ 132 w 132"/>
                <a:gd name="T89" fmla="*/ 92 h 104"/>
                <a:gd name="T90" fmla="*/ 130 w 132"/>
                <a:gd name="T91" fmla="*/ 94 h 104"/>
                <a:gd name="T92" fmla="*/ 128 w 132"/>
                <a:gd name="T93" fmla="*/ 96 h 104"/>
                <a:gd name="T94" fmla="*/ 122 w 132"/>
                <a:gd name="T95" fmla="*/ 100 h 104"/>
                <a:gd name="T96" fmla="*/ 96 w 132"/>
                <a:gd name="T97" fmla="*/ 102 h 104"/>
                <a:gd name="T98" fmla="*/ 68 w 132"/>
                <a:gd name="T99" fmla="*/ 100 h 104"/>
                <a:gd name="T100" fmla="*/ 58 w 132"/>
                <a:gd name="T101" fmla="*/ 94 h 104"/>
                <a:gd name="T102" fmla="*/ 50 w 132"/>
                <a:gd name="T103" fmla="*/ 92 h 104"/>
                <a:gd name="T104" fmla="*/ 30 w 132"/>
                <a:gd name="T105" fmla="*/ 86 h 104"/>
                <a:gd name="T106" fmla="*/ 24 w 132"/>
                <a:gd name="T107" fmla="*/ 82 h 104"/>
                <a:gd name="T108" fmla="*/ 20 w 132"/>
                <a:gd name="T109" fmla="*/ 80 h 104"/>
                <a:gd name="T110" fmla="*/ 10 w 132"/>
                <a:gd name="T111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04">
                  <a:moveTo>
                    <a:pt x="10" y="74"/>
                  </a:moveTo>
                  <a:lnTo>
                    <a:pt x="10" y="74"/>
                  </a:lnTo>
                  <a:lnTo>
                    <a:pt x="8" y="70"/>
                  </a:lnTo>
                  <a:lnTo>
                    <a:pt x="6" y="64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0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6" y="16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20" y="28"/>
                  </a:lnTo>
                  <a:lnTo>
                    <a:pt x="122" y="30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0" y="38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24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2" y="56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2" y="64"/>
                  </a:lnTo>
                  <a:lnTo>
                    <a:pt x="130" y="66"/>
                  </a:lnTo>
                  <a:lnTo>
                    <a:pt x="132" y="70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32" y="82"/>
                  </a:lnTo>
                  <a:lnTo>
                    <a:pt x="132" y="86"/>
                  </a:lnTo>
                  <a:lnTo>
                    <a:pt x="132" y="88"/>
                  </a:lnTo>
                  <a:lnTo>
                    <a:pt x="132" y="90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2" y="94"/>
                  </a:lnTo>
                  <a:lnTo>
                    <a:pt x="130" y="94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96" y="102"/>
                  </a:lnTo>
                  <a:lnTo>
                    <a:pt x="74" y="104"/>
                  </a:lnTo>
                  <a:lnTo>
                    <a:pt x="68" y="100"/>
                  </a:lnTo>
                  <a:lnTo>
                    <a:pt x="62" y="96"/>
                  </a:lnTo>
                  <a:lnTo>
                    <a:pt x="58" y="94"/>
                  </a:lnTo>
                  <a:lnTo>
                    <a:pt x="54" y="94"/>
                  </a:lnTo>
                  <a:lnTo>
                    <a:pt x="50" y="92"/>
                  </a:lnTo>
                  <a:lnTo>
                    <a:pt x="40" y="90"/>
                  </a:lnTo>
                  <a:lnTo>
                    <a:pt x="30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78"/>
                  </a:lnTo>
                  <a:lnTo>
                    <a:pt x="10" y="7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9" name="Freeform 297">
              <a:extLst>
                <a:ext uri="{FF2B5EF4-FFF2-40B4-BE49-F238E27FC236}">
                  <a16:creationId xmlns:a16="http://schemas.microsoft.com/office/drawing/2014/main" id="{99942790-7A96-46C5-AA84-EC123FFB7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087751"/>
              <a:ext cx="225383" cy="177575"/>
            </a:xfrm>
            <a:custGeom>
              <a:avLst/>
              <a:gdLst>
                <a:gd name="T0" fmla="*/ 10 w 132"/>
                <a:gd name="T1" fmla="*/ 74 h 104"/>
                <a:gd name="T2" fmla="*/ 6 w 132"/>
                <a:gd name="T3" fmla="*/ 64 h 104"/>
                <a:gd name="T4" fmla="*/ 2 w 132"/>
                <a:gd name="T5" fmla="*/ 54 h 104"/>
                <a:gd name="T6" fmla="*/ 0 w 132"/>
                <a:gd name="T7" fmla="*/ 48 h 104"/>
                <a:gd name="T8" fmla="*/ 0 w 132"/>
                <a:gd name="T9" fmla="*/ 46 h 104"/>
                <a:gd name="T10" fmla="*/ 0 w 132"/>
                <a:gd name="T11" fmla="*/ 40 h 104"/>
                <a:gd name="T12" fmla="*/ 2 w 132"/>
                <a:gd name="T13" fmla="*/ 30 h 104"/>
                <a:gd name="T14" fmla="*/ 4 w 132"/>
                <a:gd name="T15" fmla="*/ 18 h 104"/>
                <a:gd name="T16" fmla="*/ 14 w 132"/>
                <a:gd name="T17" fmla="*/ 12 h 104"/>
                <a:gd name="T18" fmla="*/ 26 w 132"/>
                <a:gd name="T19" fmla="*/ 6 h 104"/>
                <a:gd name="T20" fmla="*/ 32 w 132"/>
                <a:gd name="T21" fmla="*/ 2 h 104"/>
                <a:gd name="T22" fmla="*/ 38 w 132"/>
                <a:gd name="T23" fmla="*/ 0 h 104"/>
                <a:gd name="T24" fmla="*/ 44 w 132"/>
                <a:gd name="T25" fmla="*/ 0 h 104"/>
                <a:gd name="T26" fmla="*/ 46 w 132"/>
                <a:gd name="T27" fmla="*/ 0 h 104"/>
                <a:gd name="T28" fmla="*/ 48 w 132"/>
                <a:gd name="T29" fmla="*/ 2 h 104"/>
                <a:gd name="T30" fmla="*/ 54 w 132"/>
                <a:gd name="T31" fmla="*/ 4 h 104"/>
                <a:gd name="T32" fmla="*/ 58 w 132"/>
                <a:gd name="T33" fmla="*/ 6 h 104"/>
                <a:gd name="T34" fmla="*/ 62 w 132"/>
                <a:gd name="T35" fmla="*/ 6 h 104"/>
                <a:gd name="T36" fmla="*/ 70 w 132"/>
                <a:gd name="T37" fmla="*/ 4 h 104"/>
                <a:gd name="T38" fmla="*/ 78 w 132"/>
                <a:gd name="T39" fmla="*/ 4 h 104"/>
                <a:gd name="T40" fmla="*/ 88 w 132"/>
                <a:gd name="T41" fmla="*/ 6 h 104"/>
                <a:gd name="T42" fmla="*/ 96 w 132"/>
                <a:gd name="T43" fmla="*/ 10 h 104"/>
                <a:gd name="T44" fmla="*/ 102 w 132"/>
                <a:gd name="T45" fmla="*/ 12 h 104"/>
                <a:gd name="T46" fmla="*/ 106 w 132"/>
                <a:gd name="T47" fmla="*/ 16 h 104"/>
                <a:gd name="T48" fmla="*/ 114 w 132"/>
                <a:gd name="T49" fmla="*/ 22 h 104"/>
                <a:gd name="T50" fmla="*/ 122 w 132"/>
                <a:gd name="T51" fmla="*/ 30 h 104"/>
                <a:gd name="T52" fmla="*/ 120 w 132"/>
                <a:gd name="T53" fmla="*/ 36 h 104"/>
                <a:gd name="T54" fmla="*/ 120 w 132"/>
                <a:gd name="T55" fmla="*/ 42 h 104"/>
                <a:gd name="T56" fmla="*/ 120 w 132"/>
                <a:gd name="T57" fmla="*/ 46 h 104"/>
                <a:gd name="T58" fmla="*/ 120 w 132"/>
                <a:gd name="T59" fmla="*/ 48 h 104"/>
                <a:gd name="T60" fmla="*/ 122 w 132"/>
                <a:gd name="T61" fmla="*/ 50 h 104"/>
                <a:gd name="T62" fmla="*/ 122 w 132"/>
                <a:gd name="T63" fmla="*/ 50 h 104"/>
                <a:gd name="T64" fmla="*/ 124 w 132"/>
                <a:gd name="T65" fmla="*/ 50 h 104"/>
                <a:gd name="T66" fmla="*/ 128 w 132"/>
                <a:gd name="T67" fmla="*/ 50 h 104"/>
                <a:gd name="T68" fmla="*/ 130 w 132"/>
                <a:gd name="T69" fmla="*/ 50 h 104"/>
                <a:gd name="T70" fmla="*/ 130 w 132"/>
                <a:gd name="T71" fmla="*/ 50 h 104"/>
                <a:gd name="T72" fmla="*/ 132 w 132"/>
                <a:gd name="T73" fmla="*/ 52 h 104"/>
                <a:gd name="T74" fmla="*/ 132 w 132"/>
                <a:gd name="T75" fmla="*/ 54 h 104"/>
                <a:gd name="T76" fmla="*/ 132 w 132"/>
                <a:gd name="T77" fmla="*/ 60 h 104"/>
                <a:gd name="T78" fmla="*/ 132 w 132"/>
                <a:gd name="T79" fmla="*/ 64 h 104"/>
                <a:gd name="T80" fmla="*/ 132 w 132"/>
                <a:gd name="T81" fmla="*/ 70 h 104"/>
                <a:gd name="T82" fmla="*/ 132 w 132"/>
                <a:gd name="T83" fmla="*/ 78 h 104"/>
                <a:gd name="T84" fmla="*/ 132 w 132"/>
                <a:gd name="T85" fmla="*/ 86 h 104"/>
                <a:gd name="T86" fmla="*/ 132 w 132"/>
                <a:gd name="T87" fmla="*/ 90 h 104"/>
                <a:gd name="T88" fmla="*/ 132 w 132"/>
                <a:gd name="T89" fmla="*/ 92 h 104"/>
                <a:gd name="T90" fmla="*/ 130 w 132"/>
                <a:gd name="T91" fmla="*/ 94 h 104"/>
                <a:gd name="T92" fmla="*/ 128 w 132"/>
                <a:gd name="T93" fmla="*/ 96 h 104"/>
                <a:gd name="T94" fmla="*/ 122 w 132"/>
                <a:gd name="T95" fmla="*/ 100 h 104"/>
                <a:gd name="T96" fmla="*/ 96 w 132"/>
                <a:gd name="T97" fmla="*/ 102 h 104"/>
                <a:gd name="T98" fmla="*/ 68 w 132"/>
                <a:gd name="T99" fmla="*/ 100 h 104"/>
                <a:gd name="T100" fmla="*/ 58 w 132"/>
                <a:gd name="T101" fmla="*/ 94 h 104"/>
                <a:gd name="T102" fmla="*/ 50 w 132"/>
                <a:gd name="T103" fmla="*/ 92 h 104"/>
                <a:gd name="T104" fmla="*/ 30 w 132"/>
                <a:gd name="T105" fmla="*/ 86 h 104"/>
                <a:gd name="T106" fmla="*/ 24 w 132"/>
                <a:gd name="T107" fmla="*/ 82 h 104"/>
                <a:gd name="T108" fmla="*/ 20 w 132"/>
                <a:gd name="T109" fmla="*/ 80 h 104"/>
                <a:gd name="T110" fmla="*/ 10 w 132"/>
                <a:gd name="T111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04">
                  <a:moveTo>
                    <a:pt x="10" y="74"/>
                  </a:moveTo>
                  <a:lnTo>
                    <a:pt x="10" y="74"/>
                  </a:lnTo>
                  <a:lnTo>
                    <a:pt x="8" y="70"/>
                  </a:lnTo>
                  <a:lnTo>
                    <a:pt x="6" y="64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0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6" y="16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20" y="28"/>
                  </a:lnTo>
                  <a:lnTo>
                    <a:pt x="122" y="30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0" y="38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24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2" y="56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2" y="64"/>
                  </a:lnTo>
                  <a:lnTo>
                    <a:pt x="130" y="66"/>
                  </a:lnTo>
                  <a:lnTo>
                    <a:pt x="132" y="70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32" y="82"/>
                  </a:lnTo>
                  <a:lnTo>
                    <a:pt x="132" y="86"/>
                  </a:lnTo>
                  <a:lnTo>
                    <a:pt x="132" y="88"/>
                  </a:lnTo>
                  <a:lnTo>
                    <a:pt x="132" y="90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2" y="94"/>
                  </a:lnTo>
                  <a:lnTo>
                    <a:pt x="130" y="94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96" y="102"/>
                  </a:lnTo>
                  <a:lnTo>
                    <a:pt x="74" y="104"/>
                  </a:lnTo>
                  <a:lnTo>
                    <a:pt x="68" y="100"/>
                  </a:lnTo>
                  <a:lnTo>
                    <a:pt x="62" y="96"/>
                  </a:lnTo>
                  <a:lnTo>
                    <a:pt x="58" y="94"/>
                  </a:lnTo>
                  <a:lnTo>
                    <a:pt x="54" y="94"/>
                  </a:lnTo>
                  <a:lnTo>
                    <a:pt x="50" y="92"/>
                  </a:lnTo>
                  <a:lnTo>
                    <a:pt x="40" y="90"/>
                  </a:lnTo>
                  <a:lnTo>
                    <a:pt x="30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78"/>
                  </a:lnTo>
                  <a:lnTo>
                    <a:pt x="10" y="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0" name="Freeform 298">
              <a:extLst>
                <a:ext uri="{FF2B5EF4-FFF2-40B4-BE49-F238E27FC236}">
                  <a16:creationId xmlns:a16="http://schemas.microsoft.com/office/drawing/2014/main" id="{35D25BC3-6530-4949-9FB5-04DFF8E63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087751"/>
              <a:ext cx="225383" cy="177575"/>
            </a:xfrm>
            <a:custGeom>
              <a:avLst/>
              <a:gdLst>
                <a:gd name="T0" fmla="*/ 10 w 132"/>
                <a:gd name="T1" fmla="*/ 74 h 104"/>
                <a:gd name="T2" fmla="*/ 6 w 132"/>
                <a:gd name="T3" fmla="*/ 64 h 104"/>
                <a:gd name="T4" fmla="*/ 2 w 132"/>
                <a:gd name="T5" fmla="*/ 54 h 104"/>
                <a:gd name="T6" fmla="*/ 0 w 132"/>
                <a:gd name="T7" fmla="*/ 48 h 104"/>
                <a:gd name="T8" fmla="*/ 0 w 132"/>
                <a:gd name="T9" fmla="*/ 46 h 104"/>
                <a:gd name="T10" fmla="*/ 0 w 132"/>
                <a:gd name="T11" fmla="*/ 40 h 104"/>
                <a:gd name="T12" fmla="*/ 2 w 132"/>
                <a:gd name="T13" fmla="*/ 30 h 104"/>
                <a:gd name="T14" fmla="*/ 4 w 132"/>
                <a:gd name="T15" fmla="*/ 18 h 104"/>
                <a:gd name="T16" fmla="*/ 14 w 132"/>
                <a:gd name="T17" fmla="*/ 12 h 104"/>
                <a:gd name="T18" fmla="*/ 26 w 132"/>
                <a:gd name="T19" fmla="*/ 6 h 104"/>
                <a:gd name="T20" fmla="*/ 32 w 132"/>
                <a:gd name="T21" fmla="*/ 2 h 104"/>
                <a:gd name="T22" fmla="*/ 38 w 132"/>
                <a:gd name="T23" fmla="*/ 0 h 104"/>
                <a:gd name="T24" fmla="*/ 44 w 132"/>
                <a:gd name="T25" fmla="*/ 0 h 104"/>
                <a:gd name="T26" fmla="*/ 46 w 132"/>
                <a:gd name="T27" fmla="*/ 0 h 104"/>
                <a:gd name="T28" fmla="*/ 48 w 132"/>
                <a:gd name="T29" fmla="*/ 2 h 104"/>
                <a:gd name="T30" fmla="*/ 54 w 132"/>
                <a:gd name="T31" fmla="*/ 4 h 104"/>
                <a:gd name="T32" fmla="*/ 58 w 132"/>
                <a:gd name="T33" fmla="*/ 6 h 104"/>
                <a:gd name="T34" fmla="*/ 62 w 132"/>
                <a:gd name="T35" fmla="*/ 6 h 104"/>
                <a:gd name="T36" fmla="*/ 70 w 132"/>
                <a:gd name="T37" fmla="*/ 4 h 104"/>
                <a:gd name="T38" fmla="*/ 78 w 132"/>
                <a:gd name="T39" fmla="*/ 4 h 104"/>
                <a:gd name="T40" fmla="*/ 88 w 132"/>
                <a:gd name="T41" fmla="*/ 6 h 104"/>
                <a:gd name="T42" fmla="*/ 96 w 132"/>
                <a:gd name="T43" fmla="*/ 10 h 104"/>
                <a:gd name="T44" fmla="*/ 102 w 132"/>
                <a:gd name="T45" fmla="*/ 12 h 104"/>
                <a:gd name="T46" fmla="*/ 106 w 132"/>
                <a:gd name="T47" fmla="*/ 16 h 104"/>
                <a:gd name="T48" fmla="*/ 114 w 132"/>
                <a:gd name="T49" fmla="*/ 22 h 104"/>
                <a:gd name="T50" fmla="*/ 122 w 132"/>
                <a:gd name="T51" fmla="*/ 30 h 104"/>
                <a:gd name="T52" fmla="*/ 120 w 132"/>
                <a:gd name="T53" fmla="*/ 36 h 104"/>
                <a:gd name="T54" fmla="*/ 120 w 132"/>
                <a:gd name="T55" fmla="*/ 42 h 104"/>
                <a:gd name="T56" fmla="*/ 120 w 132"/>
                <a:gd name="T57" fmla="*/ 46 h 104"/>
                <a:gd name="T58" fmla="*/ 120 w 132"/>
                <a:gd name="T59" fmla="*/ 48 h 104"/>
                <a:gd name="T60" fmla="*/ 122 w 132"/>
                <a:gd name="T61" fmla="*/ 50 h 104"/>
                <a:gd name="T62" fmla="*/ 122 w 132"/>
                <a:gd name="T63" fmla="*/ 50 h 104"/>
                <a:gd name="T64" fmla="*/ 124 w 132"/>
                <a:gd name="T65" fmla="*/ 50 h 104"/>
                <a:gd name="T66" fmla="*/ 128 w 132"/>
                <a:gd name="T67" fmla="*/ 50 h 104"/>
                <a:gd name="T68" fmla="*/ 130 w 132"/>
                <a:gd name="T69" fmla="*/ 50 h 104"/>
                <a:gd name="T70" fmla="*/ 130 w 132"/>
                <a:gd name="T71" fmla="*/ 50 h 104"/>
                <a:gd name="T72" fmla="*/ 132 w 132"/>
                <a:gd name="T73" fmla="*/ 52 h 104"/>
                <a:gd name="T74" fmla="*/ 132 w 132"/>
                <a:gd name="T75" fmla="*/ 54 h 104"/>
                <a:gd name="T76" fmla="*/ 132 w 132"/>
                <a:gd name="T77" fmla="*/ 60 h 104"/>
                <a:gd name="T78" fmla="*/ 132 w 132"/>
                <a:gd name="T79" fmla="*/ 64 h 104"/>
                <a:gd name="T80" fmla="*/ 132 w 132"/>
                <a:gd name="T81" fmla="*/ 70 h 104"/>
                <a:gd name="T82" fmla="*/ 132 w 132"/>
                <a:gd name="T83" fmla="*/ 78 h 104"/>
                <a:gd name="T84" fmla="*/ 132 w 132"/>
                <a:gd name="T85" fmla="*/ 86 h 104"/>
                <a:gd name="T86" fmla="*/ 132 w 132"/>
                <a:gd name="T87" fmla="*/ 90 h 104"/>
                <a:gd name="T88" fmla="*/ 132 w 132"/>
                <a:gd name="T89" fmla="*/ 92 h 104"/>
                <a:gd name="T90" fmla="*/ 130 w 132"/>
                <a:gd name="T91" fmla="*/ 94 h 104"/>
                <a:gd name="T92" fmla="*/ 128 w 132"/>
                <a:gd name="T93" fmla="*/ 96 h 104"/>
                <a:gd name="T94" fmla="*/ 122 w 132"/>
                <a:gd name="T95" fmla="*/ 100 h 104"/>
                <a:gd name="T96" fmla="*/ 96 w 132"/>
                <a:gd name="T97" fmla="*/ 102 h 104"/>
                <a:gd name="T98" fmla="*/ 68 w 132"/>
                <a:gd name="T99" fmla="*/ 100 h 104"/>
                <a:gd name="T100" fmla="*/ 58 w 132"/>
                <a:gd name="T101" fmla="*/ 94 h 104"/>
                <a:gd name="T102" fmla="*/ 50 w 132"/>
                <a:gd name="T103" fmla="*/ 92 h 104"/>
                <a:gd name="T104" fmla="*/ 30 w 132"/>
                <a:gd name="T105" fmla="*/ 86 h 104"/>
                <a:gd name="T106" fmla="*/ 24 w 132"/>
                <a:gd name="T107" fmla="*/ 82 h 104"/>
                <a:gd name="T108" fmla="*/ 20 w 132"/>
                <a:gd name="T109" fmla="*/ 80 h 104"/>
                <a:gd name="T110" fmla="*/ 10 w 132"/>
                <a:gd name="T111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04">
                  <a:moveTo>
                    <a:pt x="10" y="74"/>
                  </a:moveTo>
                  <a:lnTo>
                    <a:pt x="10" y="74"/>
                  </a:lnTo>
                  <a:lnTo>
                    <a:pt x="8" y="70"/>
                  </a:lnTo>
                  <a:lnTo>
                    <a:pt x="6" y="64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0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6" y="16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20" y="28"/>
                  </a:lnTo>
                  <a:lnTo>
                    <a:pt x="122" y="30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0" y="38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24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2" y="56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2" y="64"/>
                  </a:lnTo>
                  <a:lnTo>
                    <a:pt x="130" y="66"/>
                  </a:lnTo>
                  <a:lnTo>
                    <a:pt x="132" y="70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32" y="82"/>
                  </a:lnTo>
                  <a:lnTo>
                    <a:pt x="132" y="86"/>
                  </a:lnTo>
                  <a:lnTo>
                    <a:pt x="132" y="88"/>
                  </a:lnTo>
                  <a:lnTo>
                    <a:pt x="132" y="90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2" y="94"/>
                  </a:lnTo>
                  <a:lnTo>
                    <a:pt x="130" y="94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96" y="102"/>
                  </a:lnTo>
                  <a:lnTo>
                    <a:pt x="74" y="104"/>
                  </a:lnTo>
                  <a:lnTo>
                    <a:pt x="68" y="100"/>
                  </a:lnTo>
                  <a:lnTo>
                    <a:pt x="62" y="96"/>
                  </a:lnTo>
                  <a:lnTo>
                    <a:pt x="58" y="94"/>
                  </a:lnTo>
                  <a:lnTo>
                    <a:pt x="54" y="94"/>
                  </a:lnTo>
                  <a:lnTo>
                    <a:pt x="50" y="92"/>
                  </a:lnTo>
                  <a:lnTo>
                    <a:pt x="40" y="90"/>
                  </a:lnTo>
                  <a:lnTo>
                    <a:pt x="30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78"/>
                  </a:lnTo>
                  <a:lnTo>
                    <a:pt x="10" y="74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1" name="Freeform 299">
              <a:extLst>
                <a:ext uri="{FF2B5EF4-FFF2-40B4-BE49-F238E27FC236}">
                  <a16:creationId xmlns:a16="http://schemas.microsoft.com/office/drawing/2014/main" id="{B64DA3D7-31C7-425A-B8C5-27097E4B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3087751"/>
              <a:ext cx="225383" cy="177575"/>
            </a:xfrm>
            <a:custGeom>
              <a:avLst/>
              <a:gdLst>
                <a:gd name="T0" fmla="*/ 10 w 132"/>
                <a:gd name="T1" fmla="*/ 74 h 104"/>
                <a:gd name="T2" fmla="*/ 6 w 132"/>
                <a:gd name="T3" fmla="*/ 64 h 104"/>
                <a:gd name="T4" fmla="*/ 2 w 132"/>
                <a:gd name="T5" fmla="*/ 54 h 104"/>
                <a:gd name="T6" fmla="*/ 0 w 132"/>
                <a:gd name="T7" fmla="*/ 48 h 104"/>
                <a:gd name="T8" fmla="*/ 0 w 132"/>
                <a:gd name="T9" fmla="*/ 46 h 104"/>
                <a:gd name="T10" fmla="*/ 0 w 132"/>
                <a:gd name="T11" fmla="*/ 40 h 104"/>
                <a:gd name="T12" fmla="*/ 2 w 132"/>
                <a:gd name="T13" fmla="*/ 30 h 104"/>
                <a:gd name="T14" fmla="*/ 4 w 132"/>
                <a:gd name="T15" fmla="*/ 18 h 104"/>
                <a:gd name="T16" fmla="*/ 14 w 132"/>
                <a:gd name="T17" fmla="*/ 12 h 104"/>
                <a:gd name="T18" fmla="*/ 26 w 132"/>
                <a:gd name="T19" fmla="*/ 6 h 104"/>
                <a:gd name="T20" fmla="*/ 32 w 132"/>
                <a:gd name="T21" fmla="*/ 2 h 104"/>
                <a:gd name="T22" fmla="*/ 38 w 132"/>
                <a:gd name="T23" fmla="*/ 0 h 104"/>
                <a:gd name="T24" fmla="*/ 44 w 132"/>
                <a:gd name="T25" fmla="*/ 0 h 104"/>
                <a:gd name="T26" fmla="*/ 46 w 132"/>
                <a:gd name="T27" fmla="*/ 0 h 104"/>
                <a:gd name="T28" fmla="*/ 48 w 132"/>
                <a:gd name="T29" fmla="*/ 2 h 104"/>
                <a:gd name="T30" fmla="*/ 54 w 132"/>
                <a:gd name="T31" fmla="*/ 4 h 104"/>
                <a:gd name="T32" fmla="*/ 58 w 132"/>
                <a:gd name="T33" fmla="*/ 6 h 104"/>
                <a:gd name="T34" fmla="*/ 62 w 132"/>
                <a:gd name="T35" fmla="*/ 6 h 104"/>
                <a:gd name="T36" fmla="*/ 70 w 132"/>
                <a:gd name="T37" fmla="*/ 4 h 104"/>
                <a:gd name="T38" fmla="*/ 78 w 132"/>
                <a:gd name="T39" fmla="*/ 4 h 104"/>
                <a:gd name="T40" fmla="*/ 88 w 132"/>
                <a:gd name="T41" fmla="*/ 6 h 104"/>
                <a:gd name="T42" fmla="*/ 96 w 132"/>
                <a:gd name="T43" fmla="*/ 10 h 104"/>
                <a:gd name="T44" fmla="*/ 102 w 132"/>
                <a:gd name="T45" fmla="*/ 12 h 104"/>
                <a:gd name="T46" fmla="*/ 106 w 132"/>
                <a:gd name="T47" fmla="*/ 16 h 104"/>
                <a:gd name="T48" fmla="*/ 114 w 132"/>
                <a:gd name="T49" fmla="*/ 22 h 104"/>
                <a:gd name="T50" fmla="*/ 122 w 132"/>
                <a:gd name="T51" fmla="*/ 30 h 104"/>
                <a:gd name="T52" fmla="*/ 120 w 132"/>
                <a:gd name="T53" fmla="*/ 36 h 104"/>
                <a:gd name="T54" fmla="*/ 120 w 132"/>
                <a:gd name="T55" fmla="*/ 42 h 104"/>
                <a:gd name="T56" fmla="*/ 120 w 132"/>
                <a:gd name="T57" fmla="*/ 46 h 104"/>
                <a:gd name="T58" fmla="*/ 120 w 132"/>
                <a:gd name="T59" fmla="*/ 48 h 104"/>
                <a:gd name="T60" fmla="*/ 122 w 132"/>
                <a:gd name="T61" fmla="*/ 50 h 104"/>
                <a:gd name="T62" fmla="*/ 122 w 132"/>
                <a:gd name="T63" fmla="*/ 50 h 104"/>
                <a:gd name="T64" fmla="*/ 124 w 132"/>
                <a:gd name="T65" fmla="*/ 50 h 104"/>
                <a:gd name="T66" fmla="*/ 128 w 132"/>
                <a:gd name="T67" fmla="*/ 50 h 104"/>
                <a:gd name="T68" fmla="*/ 130 w 132"/>
                <a:gd name="T69" fmla="*/ 50 h 104"/>
                <a:gd name="T70" fmla="*/ 130 w 132"/>
                <a:gd name="T71" fmla="*/ 50 h 104"/>
                <a:gd name="T72" fmla="*/ 132 w 132"/>
                <a:gd name="T73" fmla="*/ 52 h 104"/>
                <a:gd name="T74" fmla="*/ 132 w 132"/>
                <a:gd name="T75" fmla="*/ 54 h 104"/>
                <a:gd name="T76" fmla="*/ 132 w 132"/>
                <a:gd name="T77" fmla="*/ 60 h 104"/>
                <a:gd name="T78" fmla="*/ 132 w 132"/>
                <a:gd name="T79" fmla="*/ 64 h 104"/>
                <a:gd name="T80" fmla="*/ 132 w 132"/>
                <a:gd name="T81" fmla="*/ 70 h 104"/>
                <a:gd name="T82" fmla="*/ 132 w 132"/>
                <a:gd name="T83" fmla="*/ 78 h 104"/>
                <a:gd name="T84" fmla="*/ 132 w 132"/>
                <a:gd name="T85" fmla="*/ 86 h 104"/>
                <a:gd name="T86" fmla="*/ 132 w 132"/>
                <a:gd name="T87" fmla="*/ 90 h 104"/>
                <a:gd name="T88" fmla="*/ 132 w 132"/>
                <a:gd name="T89" fmla="*/ 92 h 104"/>
                <a:gd name="T90" fmla="*/ 130 w 132"/>
                <a:gd name="T91" fmla="*/ 94 h 104"/>
                <a:gd name="T92" fmla="*/ 128 w 132"/>
                <a:gd name="T93" fmla="*/ 96 h 104"/>
                <a:gd name="T94" fmla="*/ 122 w 132"/>
                <a:gd name="T95" fmla="*/ 100 h 104"/>
                <a:gd name="T96" fmla="*/ 96 w 132"/>
                <a:gd name="T97" fmla="*/ 102 h 104"/>
                <a:gd name="T98" fmla="*/ 68 w 132"/>
                <a:gd name="T99" fmla="*/ 100 h 104"/>
                <a:gd name="T100" fmla="*/ 58 w 132"/>
                <a:gd name="T101" fmla="*/ 94 h 104"/>
                <a:gd name="T102" fmla="*/ 50 w 132"/>
                <a:gd name="T103" fmla="*/ 92 h 104"/>
                <a:gd name="T104" fmla="*/ 30 w 132"/>
                <a:gd name="T105" fmla="*/ 86 h 104"/>
                <a:gd name="T106" fmla="*/ 24 w 132"/>
                <a:gd name="T107" fmla="*/ 82 h 104"/>
                <a:gd name="T108" fmla="*/ 20 w 132"/>
                <a:gd name="T109" fmla="*/ 80 h 104"/>
                <a:gd name="T110" fmla="*/ 10 w 132"/>
                <a:gd name="T111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04">
                  <a:moveTo>
                    <a:pt x="10" y="74"/>
                  </a:moveTo>
                  <a:lnTo>
                    <a:pt x="10" y="74"/>
                  </a:lnTo>
                  <a:lnTo>
                    <a:pt x="8" y="70"/>
                  </a:lnTo>
                  <a:lnTo>
                    <a:pt x="6" y="64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6" y="6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2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0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8" y="6"/>
                  </a:lnTo>
                  <a:lnTo>
                    <a:pt x="92" y="8"/>
                  </a:lnTo>
                  <a:lnTo>
                    <a:pt x="96" y="10"/>
                  </a:lnTo>
                  <a:lnTo>
                    <a:pt x="98" y="10"/>
                  </a:lnTo>
                  <a:lnTo>
                    <a:pt x="102" y="12"/>
                  </a:lnTo>
                  <a:lnTo>
                    <a:pt x="104" y="14"/>
                  </a:lnTo>
                  <a:lnTo>
                    <a:pt x="106" y="16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20" y="28"/>
                  </a:lnTo>
                  <a:lnTo>
                    <a:pt x="122" y="30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0" y="38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24" y="50"/>
                  </a:lnTo>
                  <a:lnTo>
                    <a:pt x="126" y="50"/>
                  </a:lnTo>
                  <a:lnTo>
                    <a:pt x="128" y="50"/>
                  </a:lnTo>
                  <a:lnTo>
                    <a:pt x="128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2" y="56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2" y="64"/>
                  </a:lnTo>
                  <a:lnTo>
                    <a:pt x="130" y="66"/>
                  </a:lnTo>
                  <a:lnTo>
                    <a:pt x="132" y="70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32" y="82"/>
                  </a:lnTo>
                  <a:lnTo>
                    <a:pt x="132" y="86"/>
                  </a:lnTo>
                  <a:lnTo>
                    <a:pt x="132" y="88"/>
                  </a:lnTo>
                  <a:lnTo>
                    <a:pt x="132" y="90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132" y="94"/>
                  </a:lnTo>
                  <a:lnTo>
                    <a:pt x="130" y="94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8"/>
                  </a:lnTo>
                  <a:lnTo>
                    <a:pt x="122" y="100"/>
                  </a:lnTo>
                  <a:lnTo>
                    <a:pt x="120" y="100"/>
                  </a:lnTo>
                  <a:lnTo>
                    <a:pt x="96" y="102"/>
                  </a:lnTo>
                  <a:lnTo>
                    <a:pt x="74" y="104"/>
                  </a:lnTo>
                  <a:lnTo>
                    <a:pt x="68" y="100"/>
                  </a:lnTo>
                  <a:lnTo>
                    <a:pt x="62" y="96"/>
                  </a:lnTo>
                  <a:lnTo>
                    <a:pt x="58" y="94"/>
                  </a:lnTo>
                  <a:lnTo>
                    <a:pt x="54" y="94"/>
                  </a:lnTo>
                  <a:lnTo>
                    <a:pt x="50" y="92"/>
                  </a:lnTo>
                  <a:lnTo>
                    <a:pt x="40" y="90"/>
                  </a:lnTo>
                  <a:lnTo>
                    <a:pt x="30" y="86"/>
                  </a:lnTo>
                  <a:lnTo>
                    <a:pt x="26" y="84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78"/>
                  </a:lnTo>
                  <a:lnTo>
                    <a:pt x="10" y="74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2" name="Freeform 300">
              <a:extLst>
                <a:ext uri="{FF2B5EF4-FFF2-40B4-BE49-F238E27FC236}">
                  <a16:creationId xmlns:a16="http://schemas.microsoft.com/office/drawing/2014/main" id="{434CFCE3-EBAF-4E52-BF99-48F284A0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205" y="2548198"/>
              <a:ext cx="262947" cy="519063"/>
            </a:xfrm>
            <a:custGeom>
              <a:avLst/>
              <a:gdLst>
                <a:gd name="T0" fmla="*/ 6 w 154"/>
                <a:gd name="T1" fmla="*/ 222 h 304"/>
                <a:gd name="T2" fmla="*/ 10 w 154"/>
                <a:gd name="T3" fmla="*/ 208 h 304"/>
                <a:gd name="T4" fmla="*/ 22 w 154"/>
                <a:gd name="T5" fmla="*/ 204 h 304"/>
                <a:gd name="T6" fmla="*/ 24 w 154"/>
                <a:gd name="T7" fmla="*/ 198 h 304"/>
                <a:gd name="T8" fmla="*/ 18 w 154"/>
                <a:gd name="T9" fmla="*/ 180 h 304"/>
                <a:gd name="T10" fmla="*/ 12 w 154"/>
                <a:gd name="T11" fmla="*/ 160 h 304"/>
                <a:gd name="T12" fmla="*/ 6 w 154"/>
                <a:gd name="T13" fmla="*/ 126 h 304"/>
                <a:gd name="T14" fmla="*/ 10 w 154"/>
                <a:gd name="T15" fmla="*/ 116 h 304"/>
                <a:gd name="T16" fmla="*/ 16 w 154"/>
                <a:gd name="T17" fmla="*/ 116 h 304"/>
                <a:gd name="T18" fmla="*/ 26 w 154"/>
                <a:gd name="T19" fmla="*/ 116 h 304"/>
                <a:gd name="T20" fmla="*/ 30 w 154"/>
                <a:gd name="T21" fmla="*/ 112 h 304"/>
                <a:gd name="T22" fmla="*/ 22 w 154"/>
                <a:gd name="T23" fmla="*/ 106 h 304"/>
                <a:gd name="T24" fmla="*/ 22 w 154"/>
                <a:gd name="T25" fmla="*/ 100 h 304"/>
                <a:gd name="T26" fmla="*/ 28 w 154"/>
                <a:gd name="T27" fmla="*/ 82 h 304"/>
                <a:gd name="T28" fmla="*/ 30 w 154"/>
                <a:gd name="T29" fmla="*/ 72 h 304"/>
                <a:gd name="T30" fmla="*/ 38 w 154"/>
                <a:gd name="T31" fmla="*/ 68 h 304"/>
                <a:gd name="T32" fmla="*/ 42 w 154"/>
                <a:gd name="T33" fmla="*/ 58 h 304"/>
                <a:gd name="T34" fmla="*/ 50 w 154"/>
                <a:gd name="T35" fmla="*/ 58 h 304"/>
                <a:gd name="T36" fmla="*/ 52 w 154"/>
                <a:gd name="T37" fmla="*/ 52 h 304"/>
                <a:gd name="T38" fmla="*/ 54 w 154"/>
                <a:gd name="T39" fmla="*/ 44 h 304"/>
                <a:gd name="T40" fmla="*/ 62 w 154"/>
                <a:gd name="T41" fmla="*/ 38 h 304"/>
                <a:gd name="T42" fmla="*/ 62 w 154"/>
                <a:gd name="T43" fmla="*/ 28 h 304"/>
                <a:gd name="T44" fmla="*/ 68 w 154"/>
                <a:gd name="T45" fmla="*/ 28 h 304"/>
                <a:gd name="T46" fmla="*/ 78 w 154"/>
                <a:gd name="T47" fmla="*/ 26 h 304"/>
                <a:gd name="T48" fmla="*/ 86 w 154"/>
                <a:gd name="T49" fmla="*/ 18 h 304"/>
                <a:gd name="T50" fmla="*/ 104 w 154"/>
                <a:gd name="T51" fmla="*/ 18 h 304"/>
                <a:gd name="T52" fmla="*/ 114 w 154"/>
                <a:gd name="T53" fmla="*/ 14 h 304"/>
                <a:gd name="T54" fmla="*/ 128 w 154"/>
                <a:gd name="T55" fmla="*/ 0 h 304"/>
                <a:gd name="T56" fmla="*/ 146 w 154"/>
                <a:gd name="T57" fmla="*/ 20 h 304"/>
                <a:gd name="T58" fmla="*/ 150 w 154"/>
                <a:gd name="T59" fmla="*/ 34 h 304"/>
                <a:gd name="T60" fmla="*/ 154 w 154"/>
                <a:gd name="T61" fmla="*/ 58 h 304"/>
                <a:gd name="T62" fmla="*/ 150 w 154"/>
                <a:gd name="T63" fmla="*/ 66 h 304"/>
                <a:gd name="T64" fmla="*/ 136 w 154"/>
                <a:gd name="T65" fmla="*/ 76 h 304"/>
                <a:gd name="T66" fmla="*/ 128 w 154"/>
                <a:gd name="T67" fmla="*/ 88 h 304"/>
                <a:gd name="T68" fmla="*/ 128 w 154"/>
                <a:gd name="T69" fmla="*/ 106 h 304"/>
                <a:gd name="T70" fmla="*/ 126 w 154"/>
                <a:gd name="T71" fmla="*/ 112 h 304"/>
                <a:gd name="T72" fmla="*/ 112 w 154"/>
                <a:gd name="T73" fmla="*/ 122 h 304"/>
                <a:gd name="T74" fmla="*/ 102 w 154"/>
                <a:gd name="T75" fmla="*/ 130 h 304"/>
                <a:gd name="T76" fmla="*/ 86 w 154"/>
                <a:gd name="T77" fmla="*/ 132 h 304"/>
                <a:gd name="T78" fmla="*/ 80 w 154"/>
                <a:gd name="T79" fmla="*/ 142 h 304"/>
                <a:gd name="T80" fmla="*/ 76 w 154"/>
                <a:gd name="T81" fmla="*/ 164 h 304"/>
                <a:gd name="T82" fmla="*/ 78 w 154"/>
                <a:gd name="T83" fmla="*/ 180 h 304"/>
                <a:gd name="T84" fmla="*/ 90 w 154"/>
                <a:gd name="T85" fmla="*/ 194 h 304"/>
                <a:gd name="T86" fmla="*/ 92 w 154"/>
                <a:gd name="T87" fmla="*/ 204 h 304"/>
                <a:gd name="T88" fmla="*/ 80 w 154"/>
                <a:gd name="T89" fmla="*/ 208 h 304"/>
                <a:gd name="T90" fmla="*/ 70 w 154"/>
                <a:gd name="T91" fmla="*/ 212 h 304"/>
                <a:gd name="T92" fmla="*/ 72 w 154"/>
                <a:gd name="T93" fmla="*/ 216 h 304"/>
                <a:gd name="T94" fmla="*/ 82 w 154"/>
                <a:gd name="T95" fmla="*/ 216 h 304"/>
                <a:gd name="T96" fmla="*/ 90 w 154"/>
                <a:gd name="T97" fmla="*/ 228 h 304"/>
                <a:gd name="T98" fmla="*/ 86 w 154"/>
                <a:gd name="T99" fmla="*/ 234 h 304"/>
                <a:gd name="T100" fmla="*/ 74 w 154"/>
                <a:gd name="T101" fmla="*/ 246 h 304"/>
                <a:gd name="T102" fmla="*/ 72 w 154"/>
                <a:gd name="T103" fmla="*/ 258 h 304"/>
                <a:gd name="T104" fmla="*/ 72 w 154"/>
                <a:gd name="T105" fmla="*/ 268 h 304"/>
                <a:gd name="T106" fmla="*/ 60 w 154"/>
                <a:gd name="T107" fmla="*/ 276 h 304"/>
                <a:gd name="T108" fmla="*/ 56 w 154"/>
                <a:gd name="T109" fmla="*/ 286 h 304"/>
                <a:gd name="T110" fmla="*/ 44 w 154"/>
                <a:gd name="T111" fmla="*/ 296 h 304"/>
                <a:gd name="T112" fmla="*/ 38 w 154"/>
                <a:gd name="T113" fmla="*/ 304 h 304"/>
                <a:gd name="T114" fmla="*/ 26 w 154"/>
                <a:gd name="T115" fmla="*/ 300 h 304"/>
                <a:gd name="T116" fmla="*/ 22 w 154"/>
                <a:gd name="T117" fmla="*/ 294 h 304"/>
                <a:gd name="T118" fmla="*/ 24 w 154"/>
                <a:gd name="T119" fmla="*/ 280 h 304"/>
                <a:gd name="T120" fmla="*/ 16 w 154"/>
                <a:gd name="T121" fmla="*/ 276 h 304"/>
                <a:gd name="T122" fmla="*/ 14 w 154"/>
                <a:gd name="T123" fmla="*/ 272 h 304"/>
                <a:gd name="T124" fmla="*/ 6 w 154"/>
                <a:gd name="T125" fmla="*/ 25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304">
                  <a:moveTo>
                    <a:pt x="0" y="236"/>
                  </a:moveTo>
                  <a:lnTo>
                    <a:pt x="0" y="236"/>
                  </a:lnTo>
                  <a:lnTo>
                    <a:pt x="2" y="232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6" y="224"/>
                  </a:lnTo>
                  <a:lnTo>
                    <a:pt x="6" y="222"/>
                  </a:lnTo>
                  <a:lnTo>
                    <a:pt x="6" y="218"/>
                  </a:lnTo>
                  <a:lnTo>
                    <a:pt x="8" y="216"/>
                  </a:lnTo>
                  <a:lnTo>
                    <a:pt x="8" y="212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6" y="206"/>
                  </a:lnTo>
                  <a:lnTo>
                    <a:pt x="18" y="206"/>
                  </a:lnTo>
                  <a:lnTo>
                    <a:pt x="20" y="204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2" y="202"/>
                  </a:lnTo>
                  <a:lnTo>
                    <a:pt x="24" y="202"/>
                  </a:lnTo>
                  <a:lnTo>
                    <a:pt x="24" y="202"/>
                  </a:lnTo>
                  <a:lnTo>
                    <a:pt x="24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2"/>
                  </a:lnTo>
                  <a:lnTo>
                    <a:pt x="22" y="190"/>
                  </a:lnTo>
                  <a:lnTo>
                    <a:pt x="22" y="188"/>
                  </a:lnTo>
                  <a:lnTo>
                    <a:pt x="20" y="184"/>
                  </a:lnTo>
                  <a:lnTo>
                    <a:pt x="20" y="182"/>
                  </a:lnTo>
                  <a:lnTo>
                    <a:pt x="18" y="180"/>
                  </a:lnTo>
                  <a:lnTo>
                    <a:pt x="16" y="176"/>
                  </a:lnTo>
                  <a:lnTo>
                    <a:pt x="14" y="172"/>
                  </a:lnTo>
                  <a:lnTo>
                    <a:pt x="14" y="170"/>
                  </a:lnTo>
                  <a:lnTo>
                    <a:pt x="12" y="168"/>
                  </a:lnTo>
                  <a:lnTo>
                    <a:pt x="12" y="166"/>
                  </a:lnTo>
                  <a:lnTo>
                    <a:pt x="12" y="164"/>
                  </a:lnTo>
                  <a:lnTo>
                    <a:pt x="12" y="160"/>
                  </a:lnTo>
                  <a:lnTo>
                    <a:pt x="10" y="152"/>
                  </a:lnTo>
                  <a:lnTo>
                    <a:pt x="8" y="146"/>
                  </a:lnTo>
                  <a:lnTo>
                    <a:pt x="8" y="138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8" y="120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4" y="116"/>
                  </a:lnTo>
                  <a:lnTo>
                    <a:pt x="16" y="116"/>
                  </a:lnTo>
                  <a:lnTo>
                    <a:pt x="18" y="116"/>
                  </a:lnTo>
                  <a:lnTo>
                    <a:pt x="20" y="118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8" y="116"/>
                  </a:lnTo>
                  <a:lnTo>
                    <a:pt x="28" y="114"/>
                  </a:lnTo>
                  <a:lnTo>
                    <a:pt x="30" y="114"/>
                  </a:lnTo>
                  <a:lnTo>
                    <a:pt x="30" y="114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6" y="108"/>
                  </a:lnTo>
                  <a:lnTo>
                    <a:pt x="24" y="108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2" y="100"/>
                  </a:lnTo>
                  <a:lnTo>
                    <a:pt x="24" y="98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2"/>
                  </a:lnTo>
                  <a:lnTo>
                    <a:pt x="32" y="72"/>
                  </a:lnTo>
                  <a:lnTo>
                    <a:pt x="34" y="72"/>
                  </a:lnTo>
                  <a:lnTo>
                    <a:pt x="36" y="70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6" y="58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6"/>
                  </a:lnTo>
                  <a:lnTo>
                    <a:pt x="62" y="34"/>
                  </a:lnTo>
                  <a:lnTo>
                    <a:pt x="62" y="32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70" y="30"/>
                  </a:lnTo>
                  <a:lnTo>
                    <a:pt x="72" y="30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6" y="18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90" y="18"/>
                  </a:lnTo>
                  <a:lnTo>
                    <a:pt x="92" y="18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2"/>
                  </a:lnTo>
                  <a:lnTo>
                    <a:pt x="116" y="10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4" y="4"/>
                  </a:lnTo>
                  <a:lnTo>
                    <a:pt x="128" y="0"/>
                  </a:lnTo>
                  <a:lnTo>
                    <a:pt x="132" y="6"/>
                  </a:lnTo>
                  <a:lnTo>
                    <a:pt x="136" y="10"/>
                  </a:lnTo>
                  <a:lnTo>
                    <a:pt x="138" y="14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4" y="18"/>
                  </a:lnTo>
                  <a:lnTo>
                    <a:pt x="146" y="20"/>
                  </a:lnTo>
                  <a:lnTo>
                    <a:pt x="148" y="20"/>
                  </a:lnTo>
                  <a:lnTo>
                    <a:pt x="148" y="22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0" y="28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40"/>
                  </a:lnTo>
                  <a:lnTo>
                    <a:pt x="152" y="44"/>
                  </a:lnTo>
                  <a:lnTo>
                    <a:pt x="154" y="50"/>
                  </a:lnTo>
                  <a:lnTo>
                    <a:pt x="154" y="54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60"/>
                  </a:lnTo>
                  <a:lnTo>
                    <a:pt x="154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8" y="68"/>
                  </a:lnTo>
                  <a:lnTo>
                    <a:pt x="146" y="68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0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0" y="80"/>
                  </a:lnTo>
                  <a:lnTo>
                    <a:pt x="130" y="82"/>
                  </a:lnTo>
                  <a:lnTo>
                    <a:pt x="130" y="84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8" y="94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100"/>
                  </a:lnTo>
                  <a:lnTo>
                    <a:pt x="128" y="102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28" y="110"/>
                  </a:lnTo>
                  <a:lnTo>
                    <a:pt x="128" y="110"/>
                  </a:lnTo>
                  <a:lnTo>
                    <a:pt x="126" y="110"/>
                  </a:lnTo>
                  <a:lnTo>
                    <a:pt x="126" y="112"/>
                  </a:lnTo>
                  <a:lnTo>
                    <a:pt x="124" y="112"/>
                  </a:lnTo>
                  <a:lnTo>
                    <a:pt x="122" y="114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4" y="118"/>
                  </a:lnTo>
                  <a:lnTo>
                    <a:pt x="112" y="120"/>
                  </a:lnTo>
                  <a:lnTo>
                    <a:pt x="112" y="122"/>
                  </a:lnTo>
                  <a:lnTo>
                    <a:pt x="108" y="124"/>
                  </a:lnTo>
                  <a:lnTo>
                    <a:pt x="108" y="126"/>
                  </a:lnTo>
                  <a:lnTo>
                    <a:pt x="106" y="128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4" y="130"/>
                  </a:lnTo>
                  <a:lnTo>
                    <a:pt x="102" y="130"/>
                  </a:lnTo>
                  <a:lnTo>
                    <a:pt x="100" y="132"/>
                  </a:lnTo>
                  <a:lnTo>
                    <a:pt x="98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86" y="132"/>
                  </a:lnTo>
                  <a:lnTo>
                    <a:pt x="86" y="134"/>
                  </a:lnTo>
                  <a:lnTo>
                    <a:pt x="84" y="134"/>
                  </a:lnTo>
                  <a:lnTo>
                    <a:pt x="84" y="134"/>
                  </a:lnTo>
                  <a:lnTo>
                    <a:pt x="82" y="136"/>
                  </a:lnTo>
                  <a:lnTo>
                    <a:pt x="82" y="136"/>
                  </a:lnTo>
                  <a:lnTo>
                    <a:pt x="80" y="138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6"/>
                  </a:lnTo>
                  <a:lnTo>
                    <a:pt x="76" y="150"/>
                  </a:lnTo>
                  <a:lnTo>
                    <a:pt x="76" y="152"/>
                  </a:lnTo>
                  <a:lnTo>
                    <a:pt x="76" y="156"/>
                  </a:lnTo>
                  <a:lnTo>
                    <a:pt x="76" y="160"/>
                  </a:lnTo>
                  <a:lnTo>
                    <a:pt x="76" y="164"/>
                  </a:lnTo>
                  <a:lnTo>
                    <a:pt x="76" y="168"/>
                  </a:lnTo>
                  <a:lnTo>
                    <a:pt x="76" y="172"/>
                  </a:lnTo>
                  <a:lnTo>
                    <a:pt x="76" y="174"/>
                  </a:lnTo>
                  <a:lnTo>
                    <a:pt x="76" y="176"/>
                  </a:lnTo>
                  <a:lnTo>
                    <a:pt x="76" y="178"/>
                  </a:lnTo>
                  <a:lnTo>
                    <a:pt x="78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80" y="182"/>
                  </a:lnTo>
                  <a:lnTo>
                    <a:pt x="82" y="184"/>
                  </a:lnTo>
                  <a:lnTo>
                    <a:pt x="86" y="188"/>
                  </a:lnTo>
                  <a:lnTo>
                    <a:pt x="88" y="190"/>
                  </a:lnTo>
                  <a:lnTo>
                    <a:pt x="88" y="192"/>
                  </a:lnTo>
                  <a:lnTo>
                    <a:pt x="90" y="194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92" y="200"/>
                  </a:lnTo>
                  <a:lnTo>
                    <a:pt x="94" y="202"/>
                  </a:lnTo>
                  <a:lnTo>
                    <a:pt x="94" y="202"/>
                  </a:lnTo>
                  <a:lnTo>
                    <a:pt x="94" y="202"/>
                  </a:lnTo>
                  <a:lnTo>
                    <a:pt x="92" y="204"/>
                  </a:lnTo>
                  <a:lnTo>
                    <a:pt x="92" y="204"/>
                  </a:lnTo>
                  <a:lnTo>
                    <a:pt x="92" y="204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6" y="206"/>
                  </a:lnTo>
                  <a:lnTo>
                    <a:pt x="84" y="208"/>
                  </a:lnTo>
                  <a:lnTo>
                    <a:pt x="80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4" y="214"/>
                  </a:lnTo>
                  <a:lnTo>
                    <a:pt x="78" y="214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82" y="214"/>
                  </a:lnTo>
                  <a:lnTo>
                    <a:pt x="82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6"/>
                  </a:lnTo>
                  <a:lnTo>
                    <a:pt x="90" y="226"/>
                  </a:lnTo>
                  <a:lnTo>
                    <a:pt x="90" y="228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4"/>
                  </a:lnTo>
                  <a:lnTo>
                    <a:pt x="86" y="234"/>
                  </a:lnTo>
                  <a:lnTo>
                    <a:pt x="84" y="236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0" y="240"/>
                  </a:lnTo>
                  <a:lnTo>
                    <a:pt x="76" y="242"/>
                  </a:lnTo>
                  <a:lnTo>
                    <a:pt x="74" y="244"/>
                  </a:lnTo>
                  <a:lnTo>
                    <a:pt x="74" y="246"/>
                  </a:lnTo>
                  <a:lnTo>
                    <a:pt x="72" y="246"/>
                  </a:lnTo>
                  <a:lnTo>
                    <a:pt x="72" y="248"/>
                  </a:lnTo>
                  <a:lnTo>
                    <a:pt x="72" y="248"/>
                  </a:lnTo>
                  <a:lnTo>
                    <a:pt x="72" y="250"/>
                  </a:lnTo>
                  <a:lnTo>
                    <a:pt x="72" y="252"/>
                  </a:lnTo>
                  <a:lnTo>
                    <a:pt x="72" y="254"/>
                  </a:lnTo>
                  <a:lnTo>
                    <a:pt x="72" y="258"/>
                  </a:lnTo>
                  <a:lnTo>
                    <a:pt x="72" y="260"/>
                  </a:lnTo>
                  <a:lnTo>
                    <a:pt x="72" y="262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2" y="266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70" y="268"/>
                  </a:lnTo>
                  <a:lnTo>
                    <a:pt x="70" y="270"/>
                  </a:lnTo>
                  <a:lnTo>
                    <a:pt x="68" y="270"/>
                  </a:lnTo>
                  <a:lnTo>
                    <a:pt x="66" y="272"/>
                  </a:lnTo>
                  <a:lnTo>
                    <a:pt x="62" y="274"/>
                  </a:lnTo>
                  <a:lnTo>
                    <a:pt x="62" y="274"/>
                  </a:lnTo>
                  <a:lnTo>
                    <a:pt x="60" y="276"/>
                  </a:lnTo>
                  <a:lnTo>
                    <a:pt x="60" y="276"/>
                  </a:lnTo>
                  <a:lnTo>
                    <a:pt x="60" y="278"/>
                  </a:lnTo>
                  <a:lnTo>
                    <a:pt x="58" y="280"/>
                  </a:lnTo>
                  <a:lnTo>
                    <a:pt x="58" y="284"/>
                  </a:lnTo>
                  <a:lnTo>
                    <a:pt x="58" y="284"/>
                  </a:lnTo>
                  <a:lnTo>
                    <a:pt x="56" y="286"/>
                  </a:lnTo>
                  <a:lnTo>
                    <a:pt x="56" y="286"/>
                  </a:lnTo>
                  <a:lnTo>
                    <a:pt x="54" y="288"/>
                  </a:lnTo>
                  <a:lnTo>
                    <a:pt x="50" y="290"/>
                  </a:lnTo>
                  <a:lnTo>
                    <a:pt x="48" y="292"/>
                  </a:lnTo>
                  <a:lnTo>
                    <a:pt x="46" y="292"/>
                  </a:lnTo>
                  <a:lnTo>
                    <a:pt x="46" y="294"/>
                  </a:lnTo>
                  <a:lnTo>
                    <a:pt x="44" y="294"/>
                  </a:lnTo>
                  <a:lnTo>
                    <a:pt x="44" y="296"/>
                  </a:lnTo>
                  <a:lnTo>
                    <a:pt x="42" y="298"/>
                  </a:lnTo>
                  <a:lnTo>
                    <a:pt x="42" y="300"/>
                  </a:lnTo>
                  <a:lnTo>
                    <a:pt x="40" y="302"/>
                  </a:lnTo>
                  <a:lnTo>
                    <a:pt x="40" y="302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38" y="304"/>
                  </a:lnTo>
                  <a:lnTo>
                    <a:pt x="38" y="304"/>
                  </a:lnTo>
                  <a:lnTo>
                    <a:pt x="36" y="304"/>
                  </a:lnTo>
                  <a:lnTo>
                    <a:pt x="34" y="304"/>
                  </a:lnTo>
                  <a:lnTo>
                    <a:pt x="32" y="302"/>
                  </a:lnTo>
                  <a:lnTo>
                    <a:pt x="30" y="302"/>
                  </a:lnTo>
                  <a:lnTo>
                    <a:pt x="28" y="302"/>
                  </a:lnTo>
                  <a:lnTo>
                    <a:pt x="26" y="300"/>
                  </a:lnTo>
                  <a:lnTo>
                    <a:pt x="24" y="298"/>
                  </a:lnTo>
                  <a:lnTo>
                    <a:pt x="24" y="298"/>
                  </a:lnTo>
                  <a:lnTo>
                    <a:pt x="22" y="298"/>
                  </a:lnTo>
                  <a:lnTo>
                    <a:pt x="22" y="296"/>
                  </a:lnTo>
                  <a:lnTo>
                    <a:pt x="22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0"/>
                  </a:lnTo>
                  <a:lnTo>
                    <a:pt x="24" y="288"/>
                  </a:lnTo>
                  <a:lnTo>
                    <a:pt x="24" y="284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4" y="280"/>
                  </a:lnTo>
                  <a:lnTo>
                    <a:pt x="24" y="280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20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2"/>
                  </a:lnTo>
                  <a:lnTo>
                    <a:pt x="14" y="270"/>
                  </a:lnTo>
                  <a:lnTo>
                    <a:pt x="12" y="268"/>
                  </a:lnTo>
                  <a:lnTo>
                    <a:pt x="12" y="266"/>
                  </a:lnTo>
                  <a:lnTo>
                    <a:pt x="12" y="264"/>
                  </a:lnTo>
                  <a:lnTo>
                    <a:pt x="12" y="260"/>
                  </a:lnTo>
                  <a:lnTo>
                    <a:pt x="10" y="256"/>
                  </a:lnTo>
                  <a:lnTo>
                    <a:pt x="6" y="250"/>
                  </a:lnTo>
                  <a:lnTo>
                    <a:pt x="2" y="242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3" name="Freeform 301">
              <a:extLst>
                <a:ext uri="{FF2B5EF4-FFF2-40B4-BE49-F238E27FC236}">
                  <a16:creationId xmlns:a16="http://schemas.microsoft.com/office/drawing/2014/main" id="{BDFFE92C-5ADC-476D-B986-1318803F6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205" y="2548198"/>
              <a:ext cx="262947" cy="519063"/>
            </a:xfrm>
            <a:custGeom>
              <a:avLst/>
              <a:gdLst>
                <a:gd name="T0" fmla="*/ 6 w 154"/>
                <a:gd name="T1" fmla="*/ 222 h 304"/>
                <a:gd name="T2" fmla="*/ 10 w 154"/>
                <a:gd name="T3" fmla="*/ 208 h 304"/>
                <a:gd name="T4" fmla="*/ 22 w 154"/>
                <a:gd name="T5" fmla="*/ 204 h 304"/>
                <a:gd name="T6" fmla="*/ 24 w 154"/>
                <a:gd name="T7" fmla="*/ 198 h 304"/>
                <a:gd name="T8" fmla="*/ 18 w 154"/>
                <a:gd name="T9" fmla="*/ 180 h 304"/>
                <a:gd name="T10" fmla="*/ 12 w 154"/>
                <a:gd name="T11" fmla="*/ 160 h 304"/>
                <a:gd name="T12" fmla="*/ 6 w 154"/>
                <a:gd name="T13" fmla="*/ 126 h 304"/>
                <a:gd name="T14" fmla="*/ 10 w 154"/>
                <a:gd name="T15" fmla="*/ 116 h 304"/>
                <a:gd name="T16" fmla="*/ 16 w 154"/>
                <a:gd name="T17" fmla="*/ 116 h 304"/>
                <a:gd name="T18" fmla="*/ 26 w 154"/>
                <a:gd name="T19" fmla="*/ 116 h 304"/>
                <a:gd name="T20" fmla="*/ 30 w 154"/>
                <a:gd name="T21" fmla="*/ 112 h 304"/>
                <a:gd name="T22" fmla="*/ 22 w 154"/>
                <a:gd name="T23" fmla="*/ 106 h 304"/>
                <a:gd name="T24" fmla="*/ 22 w 154"/>
                <a:gd name="T25" fmla="*/ 100 h 304"/>
                <a:gd name="T26" fmla="*/ 28 w 154"/>
                <a:gd name="T27" fmla="*/ 82 h 304"/>
                <a:gd name="T28" fmla="*/ 30 w 154"/>
                <a:gd name="T29" fmla="*/ 72 h 304"/>
                <a:gd name="T30" fmla="*/ 38 w 154"/>
                <a:gd name="T31" fmla="*/ 68 h 304"/>
                <a:gd name="T32" fmla="*/ 42 w 154"/>
                <a:gd name="T33" fmla="*/ 58 h 304"/>
                <a:gd name="T34" fmla="*/ 50 w 154"/>
                <a:gd name="T35" fmla="*/ 58 h 304"/>
                <a:gd name="T36" fmla="*/ 52 w 154"/>
                <a:gd name="T37" fmla="*/ 52 h 304"/>
                <a:gd name="T38" fmla="*/ 54 w 154"/>
                <a:gd name="T39" fmla="*/ 44 h 304"/>
                <a:gd name="T40" fmla="*/ 62 w 154"/>
                <a:gd name="T41" fmla="*/ 38 h 304"/>
                <a:gd name="T42" fmla="*/ 62 w 154"/>
                <a:gd name="T43" fmla="*/ 28 h 304"/>
                <a:gd name="T44" fmla="*/ 68 w 154"/>
                <a:gd name="T45" fmla="*/ 28 h 304"/>
                <a:gd name="T46" fmla="*/ 78 w 154"/>
                <a:gd name="T47" fmla="*/ 26 h 304"/>
                <a:gd name="T48" fmla="*/ 86 w 154"/>
                <a:gd name="T49" fmla="*/ 18 h 304"/>
                <a:gd name="T50" fmla="*/ 104 w 154"/>
                <a:gd name="T51" fmla="*/ 18 h 304"/>
                <a:gd name="T52" fmla="*/ 114 w 154"/>
                <a:gd name="T53" fmla="*/ 14 h 304"/>
                <a:gd name="T54" fmla="*/ 128 w 154"/>
                <a:gd name="T55" fmla="*/ 0 h 304"/>
                <a:gd name="T56" fmla="*/ 146 w 154"/>
                <a:gd name="T57" fmla="*/ 20 h 304"/>
                <a:gd name="T58" fmla="*/ 150 w 154"/>
                <a:gd name="T59" fmla="*/ 34 h 304"/>
                <a:gd name="T60" fmla="*/ 154 w 154"/>
                <a:gd name="T61" fmla="*/ 58 h 304"/>
                <a:gd name="T62" fmla="*/ 150 w 154"/>
                <a:gd name="T63" fmla="*/ 66 h 304"/>
                <a:gd name="T64" fmla="*/ 136 w 154"/>
                <a:gd name="T65" fmla="*/ 76 h 304"/>
                <a:gd name="T66" fmla="*/ 128 w 154"/>
                <a:gd name="T67" fmla="*/ 88 h 304"/>
                <a:gd name="T68" fmla="*/ 128 w 154"/>
                <a:gd name="T69" fmla="*/ 106 h 304"/>
                <a:gd name="T70" fmla="*/ 126 w 154"/>
                <a:gd name="T71" fmla="*/ 112 h 304"/>
                <a:gd name="T72" fmla="*/ 112 w 154"/>
                <a:gd name="T73" fmla="*/ 122 h 304"/>
                <a:gd name="T74" fmla="*/ 102 w 154"/>
                <a:gd name="T75" fmla="*/ 130 h 304"/>
                <a:gd name="T76" fmla="*/ 86 w 154"/>
                <a:gd name="T77" fmla="*/ 132 h 304"/>
                <a:gd name="T78" fmla="*/ 80 w 154"/>
                <a:gd name="T79" fmla="*/ 142 h 304"/>
                <a:gd name="T80" fmla="*/ 76 w 154"/>
                <a:gd name="T81" fmla="*/ 164 h 304"/>
                <a:gd name="T82" fmla="*/ 78 w 154"/>
                <a:gd name="T83" fmla="*/ 180 h 304"/>
                <a:gd name="T84" fmla="*/ 90 w 154"/>
                <a:gd name="T85" fmla="*/ 194 h 304"/>
                <a:gd name="T86" fmla="*/ 92 w 154"/>
                <a:gd name="T87" fmla="*/ 204 h 304"/>
                <a:gd name="T88" fmla="*/ 80 w 154"/>
                <a:gd name="T89" fmla="*/ 208 h 304"/>
                <a:gd name="T90" fmla="*/ 70 w 154"/>
                <a:gd name="T91" fmla="*/ 212 h 304"/>
                <a:gd name="T92" fmla="*/ 72 w 154"/>
                <a:gd name="T93" fmla="*/ 216 h 304"/>
                <a:gd name="T94" fmla="*/ 82 w 154"/>
                <a:gd name="T95" fmla="*/ 216 h 304"/>
                <a:gd name="T96" fmla="*/ 90 w 154"/>
                <a:gd name="T97" fmla="*/ 228 h 304"/>
                <a:gd name="T98" fmla="*/ 86 w 154"/>
                <a:gd name="T99" fmla="*/ 234 h 304"/>
                <a:gd name="T100" fmla="*/ 74 w 154"/>
                <a:gd name="T101" fmla="*/ 246 h 304"/>
                <a:gd name="T102" fmla="*/ 72 w 154"/>
                <a:gd name="T103" fmla="*/ 258 h 304"/>
                <a:gd name="T104" fmla="*/ 72 w 154"/>
                <a:gd name="T105" fmla="*/ 268 h 304"/>
                <a:gd name="T106" fmla="*/ 60 w 154"/>
                <a:gd name="T107" fmla="*/ 276 h 304"/>
                <a:gd name="T108" fmla="*/ 56 w 154"/>
                <a:gd name="T109" fmla="*/ 286 h 304"/>
                <a:gd name="T110" fmla="*/ 44 w 154"/>
                <a:gd name="T111" fmla="*/ 296 h 304"/>
                <a:gd name="T112" fmla="*/ 38 w 154"/>
                <a:gd name="T113" fmla="*/ 304 h 304"/>
                <a:gd name="T114" fmla="*/ 26 w 154"/>
                <a:gd name="T115" fmla="*/ 300 h 304"/>
                <a:gd name="T116" fmla="*/ 22 w 154"/>
                <a:gd name="T117" fmla="*/ 294 h 304"/>
                <a:gd name="T118" fmla="*/ 24 w 154"/>
                <a:gd name="T119" fmla="*/ 280 h 304"/>
                <a:gd name="T120" fmla="*/ 16 w 154"/>
                <a:gd name="T121" fmla="*/ 276 h 304"/>
                <a:gd name="T122" fmla="*/ 14 w 154"/>
                <a:gd name="T123" fmla="*/ 272 h 304"/>
                <a:gd name="T124" fmla="*/ 6 w 154"/>
                <a:gd name="T125" fmla="*/ 25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304">
                  <a:moveTo>
                    <a:pt x="0" y="236"/>
                  </a:moveTo>
                  <a:lnTo>
                    <a:pt x="0" y="236"/>
                  </a:lnTo>
                  <a:lnTo>
                    <a:pt x="2" y="232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6" y="224"/>
                  </a:lnTo>
                  <a:lnTo>
                    <a:pt x="6" y="222"/>
                  </a:lnTo>
                  <a:lnTo>
                    <a:pt x="6" y="218"/>
                  </a:lnTo>
                  <a:lnTo>
                    <a:pt x="8" y="216"/>
                  </a:lnTo>
                  <a:lnTo>
                    <a:pt x="8" y="212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10"/>
                  </a:lnTo>
                  <a:lnTo>
                    <a:pt x="10" y="208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6" y="206"/>
                  </a:lnTo>
                  <a:lnTo>
                    <a:pt x="18" y="206"/>
                  </a:lnTo>
                  <a:lnTo>
                    <a:pt x="20" y="204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2" y="202"/>
                  </a:lnTo>
                  <a:lnTo>
                    <a:pt x="24" y="202"/>
                  </a:lnTo>
                  <a:lnTo>
                    <a:pt x="24" y="202"/>
                  </a:lnTo>
                  <a:lnTo>
                    <a:pt x="24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2"/>
                  </a:lnTo>
                  <a:lnTo>
                    <a:pt x="22" y="190"/>
                  </a:lnTo>
                  <a:lnTo>
                    <a:pt x="22" y="188"/>
                  </a:lnTo>
                  <a:lnTo>
                    <a:pt x="20" y="184"/>
                  </a:lnTo>
                  <a:lnTo>
                    <a:pt x="20" y="182"/>
                  </a:lnTo>
                  <a:lnTo>
                    <a:pt x="18" y="180"/>
                  </a:lnTo>
                  <a:lnTo>
                    <a:pt x="16" y="176"/>
                  </a:lnTo>
                  <a:lnTo>
                    <a:pt x="14" y="172"/>
                  </a:lnTo>
                  <a:lnTo>
                    <a:pt x="14" y="170"/>
                  </a:lnTo>
                  <a:lnTo>
                    <a:pt x="12" y="168"/>
                  </a:lnTo>
                  <a:lnTo>
                    <a:pt x="12" y="166"/>
                  </a:lnTo>
                  <a:lnTo>
                    <a:pt x="12" y="164"/>
                  </a:lnTo>
                  <a:lnTo>
                    <a:pt x="12" y="160"/>
                  </a:lnTo>
                  <a:lnTo>
                    <a:pt x="10" y="152"/>
                  </a:lnTo>
                  <a:lnTo>
                    <a:pt x="8" y="146"/>
                  </a:lnTo>
                  <a:lnTo>
                    <a:pt x="8" y="138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4"/>
                  </a:lnTo>
                  <a:lnTo>
                    <a:pt x="6" y="122"/>
                  </a:lnTo>
                  <a:lnTo>
                    <a:pt x="8" y="120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4" y="116"/>
                  </a:lnTo>
                  <a:lnTo>
                    <a:pt x="16" y="116"/>
                  </a:lnTo>
                  <a:lnTo>
                    <a:pt x="18" y="116"/>
                  </a:lnTo>
                  <a:lnTo>
                    <a:pt x="20" y="118"/>
                  </a:lnTo>
                  <a:lnTo>
                    <a:pt x="22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8" y="116"/>
                  </a:lnTo>
                  <a:lnTo>
                    <a:pt x="28" y="114"/>
                  </a:lnTo>
                  <a:lnTo>
                    <a:pt x="30" y="114"/>
                  </a:lnTo>
                  <a:lnTo>
                    <a:pt x="30" y="114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6" y="108"/>
                  </a:lnTo>
                  <a:lnTo>
                    <a:pt x="24" y="108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2" y="100"/>
                  </a:lnTo>
                  <a:lnTo>
                    <a:pt x="24" y="98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28" y="92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4"/>
                  </a:lnTo>
                  <a:lnTo>
                    <a:pt x="30" y="72"/>
                  </a:lnTo>
                  <a:lnTo>
                    <a:pt x="32" y="72"/>
                  </a:lnTo>
                  <a:lnTo>
                    <a:pt x="34" y="72"/>
                  </a:lnTo>
                  <a:lnTo>
                    <a:pt x="36" y="70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40" y="60"/>
                  </a:lnTo>
                  <a:lnTo>
                    <a:pt x="40" y="60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6" y="58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6"/>
                  </a:lnTo>
                  <a:lnTo>
                    <a:pt x="62" y="34"/>
                  </a:lnTo>
                  <a:lnTo>
                    <a:pt x="62" y="32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8"/>
                  </a:lnTo>
                  <a:lnTo>
                    <a:pt x="68" y="28"/>
                  </a:lnTo>
                  <a:lnTo>
                    <a:pt x="70" y="28"/>
                  </a:lnTo>
                  <a:lnTo>
                    <a:pt x="70" y="30"/>
                  </a:lnTo>
                  <a:lnTo>
                    <a:pt x="72" y="30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6" y="28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4" y="20"/>
                  </a:lnTo>
                  <a:lnTo>
                    <a:pt x="86" y="18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90" y="18"/>
                  </a:lnTo>
                  <a:lnTo>
                    <a:pt x="92" y="18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4" y="12"/>
                  </a:lnTo>
                  <a:lnTo>
                    <a:pt x="116" y="10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24" y="4"/>
                  </a:lnTo>
                  <a:lnTo>
                    <a:pt x="128" y="0"/>
                  </a:lnTo>
                  <a:lnTo>
                    <a:pt x="132" y="6"/>
                  </a:lnTo>
                  <a:lnTo>
                    <a:pt x="136" y="10"/>
                  </a:lnTo>
                  <a:lnTo>
                    <a:pt x="138" y="14"/>
                  </a:lnTo>
                  <a:lnTo>
                    <a:pt x="140" y="14"/>
                  </a:lnTo>
                  <a:lnTo>
                    <a:pt x="142" y="16"/>
                  </a:lnTo>
                  <a:lnTo>
                    <a:pt x="144" y="18"/>
                  </a:lnTo>
                  <a:lnTo>
                    <a:pt x="146" y="20"/>
                  </a:lnTo>
                  <a:lnTo>
                    <a:pt x="148" y="20"/>
                  </a:lnTo>
                  <a:lnTo>
                    <a:pt x="148" y="22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0" y="26"/>
                  </a:lnTo>
                  <a:lnTo>
                    <a:pt x="150" y="28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40"/>
                  </a:lnTo>
                  <a:lnTo>
                    <a:pt x="152" y="44"/>
                  </a:lnTo>
                  <a:lnTo>
                    <a:pt x="154" y="50"/>
                  </a:lnTo>
                  <a:lnTo>
                    <a:pt x="154" y="54"/>
                  </a:lnTo>
                  <a:lnTo>
                    <a:pt x="154" y="56"/>
                  </a:lnTo>
                  <a:lnTo>
                    <a:pt x="154" y="58"/>
                  </a:lnTo>
                  <a:lnTo>
                    <a:pt x="154" y="60"/>
                  </a:lnTo>
                  <a:lnTo>
                    <a:pt x="154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8" y="68"/>
                  </a:lnTo>
                  <a:lnTo>
                    <a:pt x="146" y="68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0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2" y="78"/>
                  </a:lnTo>
                  <a:lnTo>
                    <a:pt x="130" y="80"/>
                  </a:lnTo>
                  <a:lnTo>
                    <a:pt x="130" y="82"/>
                  </a:lnTo>
                  <a:lnTo>
                    <a:pt x="130" y="84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8" y="94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100"/>
                  </a:lnTo>
                  <a:lnTo>
                    <a:pt x="128" y="102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28" y="108"/>
                  </a:lnTo>
                  <a:lnTo>
                    <a:pt x="128" y="110"/>
                  </a:lnTo>
                  <a:lnTo>
                    <a:pt x="128" y="110"/>
                  </a:lnTo>
                  <a:lnTo>
                    <a:pt x="126" y="110"/>
                  </a:lnTo>
                  <a:lnTo>
                    <a:pt x="126" y="112"/>
                  </a:lnTo>
                  <a:lnTo>
                    <a:pt x="124" y="112"/>
                  </a:lnTo>
                  <a:lnTo>
                    <a:pt x="122" y="114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4" y="118"/>
                  </a:lnTo>
                  <a:lnTo>
                    <a:pt x="112" y="120"/>
                  </a:lnTo>
                  <a:lnTo>
                    <a:pt x="112" y="122"/>
                  </a:lnTo>
                  <a:lnTo>
                    <a:pt x="108" y="124"/>
                  </a:lnTo>
                  <a:lnTo>
                    <a:pt x="108" y="126"/>
                  </a:lnTo>
                  <a:lnTo>
                    <a:pt x="106" y="128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4" y="130"/>
                  </a:lnTo>
                  <a:lnTo>
                    <a:pt x="102" y="130"/>
                  </a:lnTo>
                  <a:lnTo>
                    <a:pt x="100" y="132"/>
                  </a:lnTo>
                  <a:lnTo>
                    <a:pt x="98" y="132"/>
                  </a:lnTo>
                  <a:lnTo>
                    <a:pt x="94" y="132"/>
                  </a:lnTo>
                  <a:lnTo>
                    <a:pt x="92" y="132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86" y="132"/>
                  </a:lnTo>
                  <a:lnTo>
                    <a:pt x="86" y="134"/>
                  </a:lnTo>
                  <a:lnTo>
                    <a:pt x="84" y="134"/>
                  </a:lnTo>
                  <a:lnTo>
                    <a:pt x="84" y="134"/>
                  </a:lnTo>
                  <a:lnTo>
                    <a:pt x="82" y="136"/>
                  </a:lnTo>
                  <a:lnTo>
                    <a:pt x="82" y="136"/>
                  </a:lnTo>
                  <a:lnTo>
                    <a:pt x="80" y="138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8" y="146"/>
                  </a:lnTo>
                  <a:lnTo>
                    <a:pt x="76" y="150"/>
                  </a:lnTo>
                  <a:lnTo>
                    <a:pt x="76" y="152"/>
                  </a:lnTo>
                  <a:lnTo>
                    <a:pt x="76" y="156"/>
                  </a:lnTo>
                  <a:lnTo>
                    <a:pt x="76" y="160"/>
                  </a:lnTo>
                  <a:lnTo>
                    <a:pt x="76" y="164"/>
                  </a:lnTo>
                  <a:lnTo>
                    <a:pt x="76" y="168"/>
                  </a:lnTo>
                  <a:lnTo>
                    <a:pt x="76" y="172"/>
                  </a:lnTo>
                  <a:lnTo>
                    <a:pt x="76" y="174"/>
                  </a:lnTo>
                  <a:lnTo>
                    <a:pt x="76" y="176"/>
                  </a:lnTo>
                  <a:lnTo>
                    <a:pt x="76" y="178"/>
                  </a:lnTo>
                  <a:lnTo>
                    <a:pt x="78" y="178"/>
                  </a:lnTo>
                  <a:lnTo>
                    <a:pt x="78" y="180"/>
                  </a:lnTo>
                  <a:lnTo>
                    <a:pt x="78" y="182"/>
                  </a:lnTo>
                  <a:lnTo>
                    <a:pt x="80" y="182"/>
                  </a:lnTo>
                  <a:lnTo>
                    <a:pt x="82" y="184"/>
                  </a:lnTo>
                  <a:lnTo>
                    <a:pt x="86" y="188"/>
                  </a:lnTo>
                  <a:lnTo>
                    <a:pt x="88" y="190"/>
                  </a:lnTo>
                  <a:lnTo>
                    <a:pt x="88" y="192"/>
                  </a:lnTo>
                  <a:lnTo>
                    <a:pt x="90" y="194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92" y="200"/>
                  </a:lnTo>
                  <a:lnTo>
                    <a:pt x="94" y="202"/>
                  </a:lnTo>
                  <a:lnTo>
                    <a:pt x="94" y="202"/>
                  </a:lnTo>
                  <a:lnTo>
                    <a:pt x="94" y="202"/>
                  </a:lnTo>
                  <a:lnTo>
                    <a:pt x="92" y="204"/>
                  </a:lnTo>
                  <a:lnTo>
                    <a:pt x="92" y="204"/>
                  </a:lnTo>
                  <a:lnTo>
                    <a:pt x="92" y="204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6" y="206"/>
                  </a:lnTo>
                  <a:lnTo>
                    <a:pt x="84" y="208"/>
                  </a:lnTo>
                  <a:lnTo>
                    <a:pt x="80" y="208"/>
                  </a:lnTo>
                  <a:lnTo>
                    <a:pt x="76" y="210"/>
                  </a:lnTo>
                  <a:lnTo>
                    <a:pt x="74" y="210"/>
                  </a:lnTo>
                  <a:lnTo>
                    <a:pt x="72" y="210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4" y="214"/>
                  </a:lnTo>
                  <a:lnTo>
                    <a:pt x="78" y="214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82" y="214"/>
                  </a:lnTo>
                  <a:lnTo>
                    <a:pt x="82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6"/>
                  </a:lnTo>
                  <a:lnTo>
                    <a:pt x="90" y="226"/>
                  </a:lnTo>
                  <a:lnTo>
                    <a:pt x="90" y="228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8" y="234"/>
                  </a:lnTo>
                  <a:lnTo>
                    <a:pt x="86" y="234"/>
                  </a:lnTo>
                  <a:lnTo>
                    <a:pt x="84" y="236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0" y="240"/>
                  </a:lnTo>
                  <a:lnTo>
                    <a:pt x="76" y="242"/>
                  </a:lnTo>
                  <a:lnTo>
                    <a:pt x="74" y="244"/>
                  </a:lnTo>
                  <a:lnTo>
                    <a:pt x="74" y="246"/>
                  </a:lnTo>
                  <a:lnTo>
                    <a:pt x="72" y="246"/>
                  </a:lnTo>
                  <a:lnTo>
                    <a:pt x="72" y="248"/>
                  </a:lnTo>
                  <a:lnTo>
                    <a:pt x="72" y="248"/>
                  </a:lnTo>
                  <a:lnTo>
                    <a:pt x="72" y="250"/>
                  </a:lnTo>
                  <a:lnTo>
                    <a:pt x="72" y="252"/>
                  </a:lnTo>
                  <a:lnTo>
                    <a:pt x="72" y="254"/>
                  </a:lnTo>
                  <a:lnTo>
                    <a:pt x="72" y="258"/>
                  </a:lnTo>
                  <a:lnTo>
                    <a:pt x="72" y="260"/>
                  </a:lnTo>
                  <a:lnTo>
                    <a:pt x="72" y="262"/>
                  </a:lnTo>
                  <a:lnTo>
                    <a:pt x="72" y="264"/>
                  </a:lnTo>
                  <a:lnTo>
                    <a:pt x="72" y="266"/>
                  </a:lnTo>
                  <a:lnTo>
                    <a:pt x="72" y="266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70" y="268"/>
                  </a:lnTo>
                  <a:lnTo>
                    <a:pt x="70" y="270"/>
                  </a:lnTo>
                  <a:lnTo>
                    <a:pt x="68" y="270"/>
                  </a:lnTo>
                  <a:lnTo>
                    <a:pt x="66" y="272"/>
                  </a:lnTo>
                  <a:lnTo>
                    <a:pt x="62" y="274"/>
                  </a:lnTo>
                  <a:lnTo>
                    <a:pt x="62" y="274"/>
                  </a:lnTo>
                  <a:lnTo>
                    <a:pt x="60" y="276"/>
                  </a:lnTo>
                  <a:lnTo>
                    <a:pt x="60" y="276"/>
                  </a:lnTo>
                  <a:lnTo>
                    <a:pt x="60" y="278"/>
                  </a:lnTo>
                  <a:lnTo>
                    <a:pt x="58" y="280"/>
                  </a:lnTo>
                  <a:lnTo>
                    <a:pt x="58" y="284"/>
                  </a:lnTo>
                  <a:lnTo>
                    <a:pt x="58" y="284"/>
                  </a:lnTo>
                  <a:lnTo>
                    <a:pt x="56" y="286"/>
                  </a:lnTo>
                  <a:lnTo>
                    <a:pt x="56" y="286"/>
                  </a:lnTo>
                  <a:lnTo>
                    <a:pt x="54" y="288"/>
                  </a:lnTo>
                  <a:lnTo>
                    <a:pt x="50" y="290"/>
                  </a:lnTo>
                  <a:lnTo>
                    <a:pt x="48" y="292"/>
                  </a:lnTo>
                  <a:lnTo>
                    <a:pt x="46" y="292"/>
                  </a:lnTo>
                  <a:lnTo>
                    <a:pt x="46" y="294"/>
                  </a:lnTo>
                  <a:lnTo>
                    <a:pt x="44" y="294"/>
                  </a:lnTo>
                  <a:lnTo>
                    <a:pt x="44" y="296"/>
                  </a:lnTo>
                  <a:lnTo>
                    <a:pt x="42" y="298"/>
                  </a:lnTo>
                  <a:lnTo>
                    <a:pt x="42" y="300"/>
                  </a:lnTo>
                  <a:lnTo>
                    <a:pt x="40" y="302"/>
                  </a:lnTo>
                  <a:lnTo>
                    <a:pt x="40" y="302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38" y="304"/>
                  </a:lnTo>
                  <a:lnTo>
                    <a:pt x="38" y="304"/>
                  </a:lnTo>
                  <a:lnTo>
                    <a:pt x="36" y="304"/>
                  </a:lnTo>
                  <a:lnTo>
                    <a:pt x="34" y="304"/>
                  </a:lnTo>
                  <a:lnTo>
                    <a:pt x="32" y="302"/>
                  </a:lnTo>
                  <a:lnTo>
                    <a:pt x="30" y="302"/>
                  </a:lnTo>
                  <a:lnTo>
                    <a:pt x="28" y="302"/>
                  </a:lnTo>
                  <a:lnTo>
                    <a:pt x="26" y="300"/>
                  </a:lnTo>
                  <a:lnTo>
                    <a:pt x="24" y="298"/>
                  </a:lnTo>
                  <a:lnTo>
                    <a:pt x="24" y="298"/>
                  </a:lnTo>
                  <a:lnTo>
                    <a:pt x="22" y="298"/>
                  </a:lnTo>
                  <a:lnTo>
                    <a:pt x="22" y="296"/>
                  </a:lnTo>
                  <a:lnTo>
                    <a:pt x="22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0"/>
                  </a:lnTo>
                  <a:lnTo>
                    <a:pt x="24" y="288"/>
                  </a:lnTo>
                  <a:lnTo>
                    <a:pt x="24" y="284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4" y="280"/>
                  </a:lnTo>
                  <a:lnTo>
                    <a:pt x="24" y="280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2" y="278"/>
                  </a:lnTo>
                  <a:lnTo>
                    <a:pt x="22" y="278"/>
                  </a:lnTo>
                  <a:lnTo>
                    <a:pt x="20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2"/>
                  </a:lnTo>
                  <a:lnTo>
                    <a:pt x="14" y="270"/>
                  </a:lnTo>
                  <a:lnTo>
                    <a:pt x="12" y="268"/>
                  </a:lnTo>
                  <a:lnTo>
                    <a:pt x="12" y="266"/>
                  </a:lnTo>
                  <a:lnTo>
                    <a:pt x="12" y="264"/>
                  </a:lnTo>
                  <a:lnTo>
                    <a:pt x="12" y="260"/>
                  </a:lnTo>
                  <a:lnTo>
                    <a:pt x="10" y="256"/>
                  </a:lnTo>
                  <a:lnTo>
                    <a:pt x="6" y="250"/>
                  </a:lnTo>
                  <a:lnTo>
                    <a:pt x="2" y="242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4" name="Freeform 304">
              <a:extLst>
                <a:ext uri="{FF2B5EF4-FFF2-40B4-BE49-F238E27FC236}">
                  <a16:creationId xmlns:a16="http://schemas.microsoft.com/office/drawing/2014/main" id="{F7C2A427-6B8B-4436-A907-7A94F7EC7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3330208"/>
              <a:ext cx="201479" cy="143425"/>
            </a:xfrm>
            <a:custGeom>
              <a:avLst/>
              <a:gdLst>
                <a:gd name="T0" fmla="*/ 38 w 118"/>
                <a:gd name="T1" fmla="*/ 64 h 84"/>
                <a:gd name="T2" fmla="*/ 30 w 118"/>
                <a:gd name="T3" fmla="*/ 58 h 84"/>
                <a:gd name="T4" fmla="*/ 6 w 118"/>
                <a:gd name="T5" fmla="*/ 46 h 84"/>
                <a:gd name="T6" fmla="*/ 4 w 118"/>
                <a:gd name="T7" fmla="*/ 44 h 84"/>
                <a:gd name="T8" fmla="*/ 2 w 118"/>
                <a:gd name="T9" fmla="*/ 44 h 84"/>
                <a:gd name="T10" fmla="*/ 0 w 118"/>
                <a:gd name="T11" fmla="*/ 36 h 84"/>
                <a:gd name="T12" fmla="*/ 2 w 118"/>
                <a:gd name="T13" fmla="*/ 30 h 84"/>
                <a:gd name="T14" fmla="*/ 10 w 118"/>
                <a:gd name="T15" fmla="*/ 28 h 84"/>
                <a:gd name="T16" fmla="*/ 14 w 118"/>
                <a:gd name="T17" fmla="*/ 26 h 84"/>
                <a:gd name="T18" fmla="*/ 16 w 118"/>
                <a:gd name="T19" fmla="*/ 24 h 84"/>
                <a:gd name="T20" fmla="*/ 22 w 118"/>
                <a:gd name="T21" fmla="*/ 14 h 84"/>
                <a:gd name="T22" fmla="*/ 30 w 118"/>
                <a:gd name="T23" fmla="*/ 0 h 84"/>
                <a:gd name="T24" fmla="*/ 42 w 118"/>
                <a:gd name="T25" fmla="*/ 0 h 84"/>
                <a:gd name="T26" fmla="*/ 50 w 118"/>
                <a:gd name="T27" fmla="*/ 0 h 84"/>
                <a:gd name="T28" fmla="*/ 52 w 118"/>
                <a:gd name="T29" fmla="*/ 2 h 84"/>
                <a:gd name="T30" fmla="*/ 58 w 118"/>
                <a:gd name="T31" fmla="*/ 6 h 84"/>
                <a:gd name="T32" fmla="*/ 64 w 118"/>
                <a:gd name="T33" fmla="*/ 6 h 84"/>
                <a:gd name="T34" fmla="*/ 72 w 118"/>
                <a:gd name="T35" fmla="*/ 8 h 84"/>
                <a:gd name="T36" fmla="*/ 80 w 118"/>
                <a:gd name="T37" fmla="*/ 8 h 84"/>
                <a:gd name="T38" fmla="*/ 86 w 118"/>
                <a:gd name="T39" fmla="*/ 6 h 84"/>
                <a:gd name="T40" fmla="*/ 98 w 118"/>
                <a:gd name="T41" fmla="*/ 12 h 84"/>
                <a:gd name="T42" fmla="*/ 106 w 118"/>
                <a:gd name="T43" fmla="*/ 22 h 84"/>
                <a:gd name="T44" fmla="*/ 108 w 118"/>
                <a:gd name="T45" fmla="*/ 26 h 84"/>
                <a:gd name="T46" fmla="*/ 110 w 118"/>
                <a:gd name="T47" fmla="*/ 32 h 84"/>
                <a:gd name="T48" fmla="*/ 110 w 118"/>
                <a:gd name="T49" fmla="*/ 40 h 84"/>
                <a:gd name="T50" fmla="*/ 114 w 118"/>
                <a:gd name="T51" fmla="*/ 52 h 84"/>
                <a:gd name="T52" fmla="*/ 116 w 118"/>
                <a:gd name="T53" fmla="*/ 66 h 84"/>
                <a:gd name="T54" fmla="*/ 114 w 118"/>
                <a:gd name="T55" fmla="*/ 70 h 84"/>
                <a:gd name="T56" fmla="*/ 110 w 118"/>
                <a:gd name="T57" fmla="*/ 76 h 84"/>
                <a:gd name="T58" fmla="*/ 92 w 118"/>
                <a:gd name="T59" fmla="*/ 80 h 84"/>
                <a:gd name="T60" fmla="*/ 80 w 118"/>
                <a:gd name="T61" fmla="*/ 84 h 84"/>
                <a:gd name="T62" fmla="*/ 74 w 118"/>
                <a:gd name="T63" fmla="*/ 84 h 84"/>
                <a:gd name="T64" fmla="*/ 70 w 118"/>
                <a:gd name="T65" fmla="*/ 84 h 84"/>
                <a:gd name="T66" fmla="*/ 68 w 118"/>
                <a:gd name="T67" fmla="*/ 82 h 84"/>
                <a:gd name="T68" fmla="*/ 68 w 118"/>
                <a:gd name="T69" fmla="*/ 78 h 84"/>
                <a:gd name="T70" fmla="*/ 66 w 118"/>
                <a:gd name="T71" fmla="*/ 72 h 84"/>
                <a:gd name="T72" fmla="*/ 64 w 118"/>
                <a:gd name="T73" fmla="*/ 70 h 84"/>
                <a:gd name="T74" fmla="*/ 58 w 118"/>
                <a:gd name="T75" fmla="*/ 66 h 84"/>
                <a:gd name="T76" fmla="*/ 52 w 118"/>
                <a:gd name="T77" fmla="*/ 64 h 84"/>
                <a:gd name="T78" fmla="*/ 48 w 118"/>
                <a:gd name="T79" fmla="*/ 66 h 84"/>
                <a:gd name="T80" fmla="*/ 46 w 118"/>
                <a:gd name="T81" fmla="*/ 70 h 84"/>
                <a:gd name="T82" fmla="*/ 46 w 118"/>
                <a:gd name="T83" fmla="*/ 70 h 84"/>
                <a:gd name="T84" fmla="*/ 44 w 118"/>
                <a:gd name="T85" fmla="*/ 70 h 84"/>
                <a:gd name="T86" fmla="*/ 40 w 118"/>
                <a:gd name="T87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84">
                  <a:moveTo>
                    <a:pt x="40" y="68"/>
                  </a:moveTo>
                  <a:lnTo>
                    <a:pt x="40" y="68"/>
                  </a:lnTo>
                  <a:lnTo>
                    <a:pt x="38" y="64"/>
                  </a:lnTo>
                  <a:lnTo>
                    <a:pt x="34" y="62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6" y="56"/>
                  </a:lnTo>
                  <a:lnTo>
                    <a:pt x="18" y="54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18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4" y="6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6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12"/>
                  </a:lnTo>
                  <a:lnTo>
                    <a:pt x="100" y="16"/>
                  </a:lnTo>
                  <a:lnTo>
                    <a:pt x="104" y="18"/>
                  </a:lnTo>
                  <a:lnTo>
                    <a:pt x="106" y="22"/>
                  </a:lnTo>
                  <a:lnTo>
                    <a:pt x="108" y="22"/>
                  </a:lnTo>
                  <a:lnTo>
                    <a:pt x="108" y="24"/>
                  </a:lnTo>
                  <a:lnTo>
                    <a:pt x="108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2" y="46"/>
                  </a:lnTo>
                  <a:lnTo>
                    <a:pt x="114" y="52"/>
                  </a:lnTo>
                  <a:lnTo>
                    <a:pt x="118" y="58"/>
                  </a:lnTo>
                  <a:lnTo>
                    <a:pt x="118" y="64"/>
                  </a:lnTo>
                  <a:lnTo>
                    <a:pt x="116" y="66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2"/>
                  </a:lnTo>
                  <a:lnTo>
                    <a:pt x="112" y="74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4" y="80"/>
                  </a:lnTo>
                  <a:lnTo>
                    <a:pt x="92" y="80"/>
                  </a:lnTo>
                  <a:lnTo>
                    <a:pt x="90" y="82"/>
                  </a:lnTo>
                  <a:lnTo>
                    <a:pt x="86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4" y="66"/>
                  </a:lnTo>
                  <a:lnTo>
                    <a:pt x="52" y="64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5" name="Freeform 305">
              <a:extLst>
                <a:ext uri="{FF2B5EF4-FFF2-40B4-BE49-F238E27FC236}">
                  <a16:creationId xmlns:a16="http://schemas.microsoft.com/office/drawing/2014/main" id="{6701D971-C7D4-486C-AA61-B39B15073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3330208"/>
              <a:ext cx="201479" cy="143425"/>
            </a:xfrm>
            <a:custGeom>
              <a:avLst/>
              <a:gdLst>
                <a:gd name="T0" fmla="*/ 38 w 118"/>
                <a:gd name="T1" fmla="*/ 64 h 84"/>
                <a:gd name="T2" fmla="*/ 30 w 118"/>
                <a:gd name="T3" fmla="*/ 58 h 84"/>
                <a:gd name="T4" fmla="*/ 6 w 118"/>
                <a:gd name="T5" fmla="*/ 46 h 84"/>
                <a:gd name="T6" fmla="*/ 4 w 118"/>
                <a:gd name="T7" fmla="*/ 44 h 84"/>
                <a:gd name="T8" fmla="*/ 2 w 118"/>
                <a:gd name="T9" fmla="*/ 44 h 84"/>
                <a:gd name="T10" fmla="*/ 0 w 118"/>
                <a:gd name="T11" fmla="*/ 36 h 84"/>
                <a:gd name="T12" fmla="*/ 2 w 118"/>
                <a:gd name="T13" fmla="*/ 30 h 84"/>
                <a:gd name="T14" fmla="*/ 10 w 118"/>
                <a:gd name="T15" fmla="*/ 28 h 84"/>
                <a:gd name="T16" fmla="*/ 14 w 118"/>
                <a:gd name="T17" fmla="*/ 26 h 84"/>
                <a:gd name="T18" fmla="*/ 16 w 118"/>
                <a:gd name="T19" fmla="*/ 24 h 84"/>
                <a:gd name="T20" fmla="*/ 22 w 118"/>
                <a:gd name="T21" fmla="*/ 14 h 84"/>
                <a:gd name="T22" fmla="*/ 30 w 118"/>
                <a:gd name="T23" fmla="*/ 0 h 84"/>
                <a:gd name="T24" fmla="*/ 42 w 118"/>
                <a:gd name="T25" fmla="*/ 0 h 84"/>
                <a:gd name="T26" fmla="*/ 50 w 118"/>
                <a:gd name="T27" fmla="*/ 0 h 84"/>
                <a:gd name="T28" fmla="*/ 52 w 118"/>
                <a:gd name="T29" fmla="*/ 2 h 84"/>
                <a:gd name="T30" fmla="*/ 58 w 118"/>
                <a:gd name="T31" fmla="*/ 6 h 84"/>
                <a:gd name="T32" fmla="*/ 64 w 118"/>
                <a:gd name="T33" fmla="*/ 6 h 84"/>
                <a:gd name="T34" fmla="*/ 72 w 118"/>
                <a:gd name="T35" fmla="*/ 8 h 84"/>
                <a:gd name="T36" fmla="*/ 80 w 118"/>
                <a:gd name="T37" fmla="*/ 8 h 84"/>
                <a:gd name="T38" fmla="*/ 86 w 118"/>
                <a:gd name="T39" fmla="*/ 6 h 84"/>
                <a:gd name="T40" fmla="*/ 98 w 118"/>
                <a:gd name="T41" fmla="*/ 12 h 84"/>
                <a:gd name="T42" fmla="*/ 106 w 118"/>
                <a:gd name="T43" fmla="*/ 22 h 84"/>
                <a:gd name="T44" fmla="*/ 108 w 118"/>
                <a:gd name="T45" fmla="*/ 26 h 84"/>
                <a:gd name="T46" fmla="*/ 110 w 118"/>
                <a:gd name="T47" fmla="*/ 32 h 84"/>
                <a:gd name="T48" fmla="*/ 110 w 118"/>
                <a:gd name="T49" fmla="*/ 40 h 84"/>
                <a:gd name="T50" fmla="*/ 114 w 118"/>
                <a:gd name="T51" fmla="*/ 52 h 84"/>
                <a:gd name="T52" fmla="*/ 116 w 118"/>
                <a:gd name="T53" fmla="*/ 66 h 84"/>
                <a:gd name="T54" fmla="*/ 114 w 118"/>
                <a:gd name="T55" fmla="*/ 70 h 84"/>
                <a:gd name="T56" fmla="*/ 110 w 118"/>
                <a:gd name="T57" fmla="*/ 76 h 84"/>
                <a:gd name="T58" fmla="*/ 92 w 118"/>
                <a:gd name="T59" fmla="*/ 80 h 84"/>
                <a:gd name="T60" fmla="*/ 80 w 118"/>
                <a:gd name="T61" fmla="*/ 84 h 84"/>
                <a:gd name="T62" fmla="*/ 74 w 118"/>
                <a:gd name="T63" fmla="*/ 84 h 84"/>
                <a:gd name="T64" fmla="*/ 70 w 118"/>
                <a:gd name="T65" fmla="*/ 84 h 84"/>
                <a:gd name="T66" fmla="*/ 68 w 118"/>
                <a:gd name="T67" fmla="*/ 82 h 84"/>
                <a:gd name="T68" fmla="*/ 68 w 118"/>
                <a:gd name="T69" fmla="*/ 78 h 84"/>
                <a:gd name="T70" fmla="*/ 66 w 118"/>
                <a:gd name="T71" fmla="*/ 72 h 84"/>
                <a:gd name="T72" fmla="*/ 64 w 118"/>
                <a:gd name="T73" fmla="*/ 70 h 84"/>
                <a:gd name="T74" fmla="*/ 58 w 118"/>
                <a:gd name="T75" fmla="*/ 66 h 84"/>
                <a:gd name="T76" fmla="*/ 52 w 118"/>
                <a:gd name="T77" fmla="*/ 64 h 84"/>
                <a:gd name="T78" fmla="*/ 48 w 118"/>
                <a:gd name="T79" fmla="*/ 66 h 84"/>
                <a:gd name="T80" fmla="*/ 46 w 118"/>
                <a:gd name="T81" fmla="*/ 70 h 84"/>
                <a:gd name="T82" fmla="*/ 46 w 118"/>
                <a:gd name="T83" fmla="*/ 70 h 84"/>
                <a:gd name="T84" fmla="*/ 44 w 118"/>
                <a:gd name="T85" fmla="*/ 70 h 84"/>
                <a:gd name="T86" fmla="*/ 40 w 118"/>
                <a:gd name="T87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84">
                  <a:moveTo>
                    <a:pt x="40" y="68"/>
                  </a:moveTo>
                  <a:lnTo>
                    <a:pt x="40" y="68"/>
                  </a:lnTo>
                  <a:lnTo>
                    <a:pt x="38" y="64"/>
                  </a:lnTo>
                  <a:lnTo>
                    <a:pt x="34" y="62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6" y="56"/>
                  </a:lnTo>
                  <a:lnTo>
                    <a:pt x="18" y="54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6" y="30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18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6" y="4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4" y="6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6" y="6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12"/>
                  </a:lnTo>
                  <a:lnTo>
                    <a:pt x="100" y="16"/>
                  </a:lnTo>
                  <a:lnTo>
                    <a:pt x="104" y="18"/>
                  </a:lnTo>
                  <a:lnTo>
                    <a:pt x="106" y="22"/>
                  </a:lnTo>
                  <a:lnTo>
                    <a:pt x="108" y="22"/>
                  </a:lnTo>
                  <a:lnTo>
                    <a:pt x="108" y="24"/>
                  </a:lnTo>
                  <a:lnTo>
                    <a:pt x="108" y="26"/>
                  </a:lnTo>
                  <a:lnTo>
                    <a:pt x="110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2" y="46"/>
                  </a:lnTo>
                  <a:lnTo>
                    <a:pt x="114" y="52"/>
                  </a:lnTo>
                  <a:lnTo>
                    <a:pt x="118" y="58"/>
                  </a:lnTo>
                  <a:lnTo>
                    <a:pt x="118" y="64"/>
                  </a:lnTo>
                  <a:lnTo>
                    <a:pt x="116" y="66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2"/>
                  </a:lnTo>
                  <a:lnTo>
                    <a:pt x="112" y="74"/>
                  </a:lnTo>
                  <a:lnTo>
                    <a:pt x="110" y="76"/>
                  </a:lnTo>
                  <a:lnTo>
                    <a:pt x="106" y="78"/>
                  </a:lnTo>
                  <a:lnTo>
                    <a:pt x="104" y="80"/>
                  </a:lnTo>
                  <a:lnTo>
                    <a:pt x="92" y="80"/>
                  </a:lnTo>
                  <a:lnTo>
                    <a:pt x="90" y="82"/>
                  </a:lnTo>
                  <a:lnTo>
                    <a:pt x="86" y="82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6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6" y="66"/>
                  </a:lnTo>
                  <a:lnTo>
                    <a:pt x="54" y="66"/>
                  </a:lnTo>
                  <a:lnTo>
                    <a:pt x="52" y="64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6" name="Freeform 306">
              <a:extLst>
                <a:ext uri="{FF2B5EF4-FFF2-40B4-BE49-F238E27FC236}">
                  <a16:creationId xmlns:a16="http://schemas.microsoft.com/office/drawing/2014/main" id="{B41496BE-6A3F-48DB-BC55-167AB19C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2992135"/>
              <a:ext cx="177575" cy="146840"/>
            </a:xfrm>
            <a:custGeom>
              <a:avLst/>
              <a:gdLst>
                <a:gd name="T0" fmla="*/ 12 w 104"/>
                <a:gd name="T1" fmla="*/ 38 h 86"/>
                <a:gd name="T2" fmla="*/ 10 w 104"/>
                <a:gd name="T3" fmla="*/ 42 h 86"/>
                <a:gd name="T4" fmla="*/ 4 w 104"/>
                <a:gd name="T5" fmla="*/ 54 h 86"/>
                <a:gd name="T6" fmla="*/ 2 w 104"/>
                <a:gd name="T7" fmla="*/ 60 h 86"/>
                <a:gd name="T8" fmla="*/ 18 w 104"/>
                <a:gd name="T9" fmla="*/ 66 h 86"/>
                <a:gd name="T10" fmla="*/ 26 w 104"/>
                <a:gd name="T11" fmla="*/ 70 h 86"/>
                <a:gd name="T12" fmla="*/ 36 w 104"/>
                <a:gd name="T13" fmla="*/ 78 h 86"/>
                <a:gd name="T14" fmla="*/ 42 w 104"/>
                <a:gd name="T15" fmla="*/ 84 h 86"/>
                <a:gd name="T16" fmla="*/ 42 w 104"/>
                <a:gd name="T17" fmla="*/ 76 h 86"/>
                <a:gd name="T18" fmla="*/ 42 w 104"/>
                <a:gd name="T19" fmla="*/ 72 h 86"/>
                <a:gd name="T20" fmla="*/ 44 w 104"/>
                <a:gd name="T21" fmla="*/ 70 h 86"/>
                <a:gd name="T22" fmla="*/ 48 w 104"/>
                <a:gd name="T23" fmla="*/ 68 h 86"/>
                <a:gd name="T24" fmla="*/ 58 w 104"/>
                <a:gd name="T25" fmla="*/ 66 h 86"/>
                <a:gd name="T26" fmla="*/ 62 w 104"/>
                <a:gd name="T27" fmla="*/ 66 h 86"/>
                <a:gd name="T28" fmla="*/ 72 w 104"/>
                <a:gd name="T29" fmla="*/ 68 h 86"/>
                <a:gd name="T30" fmla="*/ 74 w 104"/>
                <a:gd name="T31" fmla="*/ 68 h 86"/>
                <a:gd name="T32" fmla="*/ 76 w 104"/>
                <a:gd name="T33" fmla="*/ 68 h 86"/>
                <a:gd name="T34" fmla="*/ 76 w 104"/>
                <a:gd name="T35" fmla="*/ 64 h 86"/>
                <a:gd name="T36" fmla="*/ 78 w 104"/>
                <a:gd name="T37" fmla="*/ 58 h 86"/>
                <a:gd name="T38" fmla="*/ 78 w 104"/>
                <a:gd name="T39" fmla="*/ 56 h 86"/>
                <a:gd name="T40" fmla="*/ 82 w 104"/>
                <a:gd name="T41" fmla="*/ 54 h 86"/>
                <a:gd name="T42" fmla="*/ 90 w 104"/>
                <a:gd name="T43" fmla="*/ 52 h 86"/>
                <a:gd name="T44" fmla="*/ 94 w 104"/>
                <a:gd name="T45" fmla="*/ 52 h 86"/>
                <a:gd name="T46" fmla="*/ 98 w 104"/>
                <a:gd name="T47" fmla="*/ 50 h 86"/>
                <a:gd name="T48" fmla="*/ 98 w 104"/>
                <a:gd name="T49" fmla="*/ 48 h 86"/>
                <a:gd name="T50" fmla="*/ 96 w 104"/>
                <a:gd name="T51" fmla="*/ 44 h 86"/>
                <a:gd name="T52" fmla="*/ 92 w 104"/>
                <a:gd name="T53" fmla="*/ 40 h 86"/>
                <a:gd name="T54" fmla="*/ 90 w 104"/>
                <a:gd name="T55" fmla="*/ 38 h 86"/>
                <a:gd name="T56" fmla="*/ 92 w 104"/>
                <a:gd name="T57" fmla="*/ 32 h 86"/>
                <a:gd name="T58" fmla="*/ 96 w 104"/>
                <a:gd name="T59" fmla="*/ 24 h 86"/>
                <a:gd name="T60" fmla="*/ 98 w 104"/>
                <a:gd name="T61" fmla="*/ 20 h 86"/>
                <a:gd name="T62" fmla="*/ 100 w 104"/>
                <a:gd name="T63" fmla="*/ 18 h 86"/>
                <a:gd name="T64" fmla="*/ 102 w 104"/>
                <a:gd name="T65" fmla="*/ 20 h 86"/>
                <a:gd name="T66" fmla="*/ 104 w 104"/>
                <a:gd name="T67" fmla="*/ 16 h 86"/>
                <a:gd name="T68" fmla="*/ 104 w 104"/>
                <a:gd name="T69" fmla="*/ 12 h 86"/>
                <a:gd name="T70" fmla="*/ 100 w 104"/>
                <a:gd name="T71" fmla="*/ 8 h 86"/>
                <a:gd name="T72" fmla="*/ 96 w 104"/>
                <a:gd name="T73" fmla="*/ 6 h 86"/>
                <a:gd name="T74" fmla="*/ 86 w 104"/>
                <a:gd name="T75" fmla="*/ 2 h 86"/>
                <a:gd name="T76" fmla="*/ 78 w 104"/>
                <a:gd name="T77" fmla="*/ 0 h 86"/>
                <a:gd name="T78" fmla="*/ 72 w 104"/>
                <a:gd name="T79" fmla="*/ 0 h 86"/>
                <a:gd name="T80" fmla="*/ 66 w 104"/>
                <a:gd name="T81" fmla="*/ 2 h 86"/>
                <a:gd name="T82" fmla="*/ 58 w 104"/>
                <a:gd name="T83" fmla="*/ 8 h 86"/>
                <a:gd name="T84" fmla="*/ 48 w 104"/>
                <a:gd name="T85" fmla="*/ 14 h 86"/>
                <a:gd name="T86" fmla="*/ 44 w 104"/>
                <a:gd name="T87" fmla="*/ 18 h 86"/>
                <a:gd name="T88" fmla="*/ 38 w 104"/>
                <a:gd name="T89" fmla="*/ 18 h 86"/>
                <a:gd name="T90" fmla="*/ 22 w 104"/>
                <a:gd name="T91" fmla="*/ 18 h 86"/>
                <a:gd name="T92" fmla="*/ 16 w 104"/>
                <a:gd name="T93" fmla="*/ 26 h 86"/>
                <a:gd name="T94" fmla="*/ 12 w 104"/>
                <a:gd name="T95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86">
                  <a:moveTo>
                    <a:pt x="12" y="36"/>
                  </a:moveTo>
                  <a:lnTo>
                    <a:pt x="12" y="3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50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8" y="72"/>
                  </a:lnTo>
                  <a:lnTo>
                    <a:pt x="32" y="74"/>
                  </a:lnTo>
                  <a:lnTo>
                    <a:pt x="36" y="78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2" y="84"/>
                  </a:lnTo>
                  <a:lnTo>
                    <a:pt x="42" y="80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6" y="68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6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4" y="4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7" name="Freeform 307">
              <a:extLst>
                <a:ext uri="{FF2B5EF4-FFF2-40B4-BE49-F238E27FC236}">
                  <a16:creationId xmlns:a16="http://schemas.microsoft.com/office/drawing/2014/main" id="{DC3FB260-BF54-40D4-8F45-DAD3A05C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2992135"/>
              <a:ext cx="177575" cy="146840"/>
            </a:xfrm>
            <a:custGeom>
              <a:avLst/>
              <a:gdLst>
                <a:gd name="T0" fmla="*/ 12 w 104"/>
                <a:gd name="T1" fmla="*/ 38 h 86"/>
                <a:gd name="T2" fmla="*/ 10 w 104"/>
                <a:gd name="T3" fmla="*/ 42 h 86"/>
                <a:gd name="T4" fmla="*/ 4 w 104"/>
                <a:gd name="T5" fmla="*/ 54 h 86"/>
                <a:gd name="T6" fmla="*/ 2 w 104"/>
                <a:gd name="T7" fmla="*/ 60 h 86"/>
                <a:gd name="T8" fmla="*/ 18 w 104"/>
                <a:gd name="T9" fmla="*/ 66 h 86"/>
                <a:gd name="T10" fmla="*/ 26 w 104"/>
                <a:gd name="T11" fmla="*/ 70 h 86"/>
                <a:gd name="T12" fmla="*/ 36 w 104"/>
                <a:gd name="T13" fmla="*/ 78 h 86"/>
                <a:gd name="T14" fmla="*/ 42 w 104"/>
                <a:gd name="T15" fmla="*/ 84 h 86"/>
                <a:gd name="T16" fmla="*/ 42 w 104"/>
                <a:gd name="T17" fmla="*/ 76 h 86"/>
                <a:gd name="T18" fmla="*/ 42 w 104"/>
                <a:gd name="T19" fmla="*/ 72 h 86"/>
                <a:gd name="T20" fmla="*/ 44 w 104"/>
                <a:gd name="T21" fmla="*/ 70 h 86"/>
                <a:gd name="T22" fmla="*/ 48 w 104"/>
                <a:gd name="T23" fmla="*/ 68 h 86"/>
                <a:gd name="T24" fmla="*/ 58 w 104"/>
                <a:gd name="T25" fmla="*/ 66 h 86"/>
                <a:gd name="T26" fmla="*/ 62 w 104"/>
                <a:gd name="T27" fmla="*/ 66 h 86"/>
                <a:gd name="T28" fmla="*/ 72 w 104"/>
                <a:gd name="T29" fmla="*/ 68 h 86"/>
                <a:gd name="T30" fmla="*/ 74 w 104"/>
                <a:gd name="T31" fmla="*/ 68 h 86"/>
                <a:gd name="T32" fmla="*/ 76 w 104"/>
                <a:gd name="T33" fmla="*/ 68 h 86"/>
                <a:gd name="T34" fmla="*/ 76 w 104"/>
                <a:gd name="T35" fmla="*/ 64 h 86"/>
                <a:gd name="T36" fmla="*/ 78 w 104"/>
                <a:gd name="T37" fmla="*/ 58 h 86"/>
                <a:gd name="T38" fmla="*/ 78 w 104"/>
                <a:gd name="T39" fmla="*/ 56 h 86"/>
                <a:gd name="T40" fmla="*/ 82 w 104"/>
                <a:gd name="T41" fmla="*/ 54 h 86"/>
                <a:gd name="T42" fmla="*/ 90 w 104"/>
                <a:gd name="T43" fmla="*/ 52 h 86"/>
                <a:gd name="T44" fmla="*/ 94 w 104"/>
                <a:gd name="T45" fmla="*/ 52 h 86"/>
                <a:gd name="T46" fmla="*/ 98 w 104"/>
                <a:gd name="T47" fmla="*/ 50 h 86"/>
                <a:gd name="T48" fmla="*/ 98 w 104"/>
                <a:gd name="T49" fmla="*/ 48 h 86"/>
                <a:gd name="T50" fmla="*/ 96 w 104"/>
                <a:gd name="T51" fmla="*/ 44 h 86"/>
                <a:gd name="T52" fmla="*/ 92 w 104"/>
                <a:gd name="T53" fmla="*/ 40 h 86"/>
                <a:gd name="T54" fmla="*/ 90 w 104"/>
                <a:gd name="T55" fmla="*/ 38 h 86"/>
                <a:gd name="T56" fmla="*/ 92 w 104"/>
                <a:gd name="T57" fmla="*/ 32 h 86"/>
                <a:gd name="T58" fmla="*/ 96 w 104"/>
                <a:gd name="T59" fmla="*/ 24 h 86"/>
                <a:gd name="T60" fmla="*/ 98 w 104"/>
                <a:gd name="T61" fmla="*/ 20 h 86"/>
                <a:gd name="T62" fmla="*/ 100 w 104"/>
                <a:gd name="T63" fmla="*/ 18 h 86"/>
                <a:gd name="T64" fmla="*/ 102 w 104"/>
                <a:gd name="T65" fmla="*/ 20 h 86"/>
                <a:gd name="T66" fmla="*/ 104 w 104"/>
                <a:gd name="T67" fmla="*/ 16 h 86"/>
                <a:gd name="T68" fmla="*/ 104 w 104"/>
                <a:gd name="T69" fmla="*/ 12 h 86"/>
                <a:gd name="T70" fmla="*/ 100 w 104"/>
                <a:gd name="T71" fmla="*/ 8 h 86"/>
                <a:gd name="T72" fmla="*/ 96 w 104"/>
                <a:gd name="T73" fmla="*/ 6 h 86"/>
                <a:gd name="T74" fmla="*/ 86 w 104"/>
                <a:gd name="T75" fmla="*/ 2 h 86"/>
                <a:gd name="T76" fmla="*/ 78 w 104"/>
                <a:gd name="T77" fmla="*/ 0 h 86"/>
                <a:gd name="T78" fmla="*/ 72 w 104"/>
                <a:gd name="T79" fmla="*/ 0 h 86"/>
                <a:gd name="T80" fmla="*/ 66 w 104"/>
                <a:gd name="T81" fmla="*/ 2 h 86"/>
                <a:gd name="T82" fmla="*/ 58 w 104"/>
                <a:gd name="T83" fmla="*/ 8 h 86"/>
                <a:gd name="T84" fmla="*/ 48 w 104"/>
                <a:gd name="T85" fmla="*/ 14 h 86"/>
                <a:gd name="T86" fmla="*/ 44 w 104"/>
                <a:gd name="T87" fmla="*/ 18 h 86"/>
                <a:gd name="T88" fmla="*/ 38 w 104"/>
                <a:gd name="T89" fmla="*/ 18 h 86"/>
                <a:gd name="T90" fmla="*/ 22 w 104"/>
                <a:gd name="T91" fmla="*/ 18 h 86"/>
                <a:gd name="T92" fmla="*/ 16 w 104"/>
                <a:gd name="T93" fmla="*/ 26 h 86"/>
                <a:gd name="T94" fmla="*/ 12 w 104"/>
                <a:gd name="T95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86">
                  <a:moveTo>
                    <a:pt x="12" y="36"/>
                  </a:moveTo>
                  <a:lnTo>
                    <a:pt x="12" y="3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50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8" y="72"/>
                  </a:lnTo>
                  <a:lnTo>
                    <a:pt x="32" y="74"/>
                  </a:lnTo>
                  <a:lnTo>
                    <a:pt x="36" y="78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2" y="84"/>
                  </a:lnTo>
                  <a:lnTo>
                    <a:pt x="42" y="80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6" y="68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6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4" y="4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8" name="Freeform 308">
              <a:extLst>
                <a:ext uri="{FF2B5EF4-FFF2-40B4-BE49-F238E27FC236}">
                  <a16:creationId xmlns:a16="http://schemas.microsoft.com/office/drawing/2014/main" id="{FD28847A-3925-4D8B-BB8B-815C1E6BF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2992135"/>
              <a:ext cx="177575" cy="146840"/>
            </a:xfrm>
            <a:custGeom>
              <a:avLst/>
              <a:gdLst>
                <a:gd name="T0" fmla="*/ 12 w 104"/>
                <a:gd name="T1" fmla="*/ 38 h 86"/>
                <a:gd name="T2" fmla="*/ 10 w 104"/>
                <a:gd name="T3" fmla="*/ 42 h 86"/>
                <a:gd name="T4" fmla="*/ 4 w 104"/>
                <a:gd name="T5" fmla="*/ 54 h 86"/>
                <a:gd name="T6" fmla="*/ 2 w 104"/>
                <a:gd name="T7" fmla="*/ 60 h 86"/>
                <a:gd name="T8" fmla="*/ 18 w 104"/>
                <a:gd name="T9" fmla="*/ 66 h 86"/>
                <a:gd name="T10" fmla="*/ 26 w 104"/>
                <a:gd name="T11" fmla="*/ 70 h 86"/>
                <a:gd name="T12" fmla="*/ 36 w 104"/>
                <a:gd name="T13" fmla="*/ 78 h 86"/>
                <a:gd name="T14" fmla="*/ 42 w 104"/>
                <a:gd name="T15" fmla="*/ 84 h 86"/>
                <a:gd name="T16" fmla="*/ 42 w 104"/>
                <a:gd name="T17" fmla="*/ 76 h 86"/>
                <a:gd name="T18" fmla="*/ 42 w 104"/>
                <a:gd name="T19" fmla="*/ 72 h 86"/>
                <a:gd name="T20" fmla="*/ 44 w 104"/>
                <a:gd name="T21" fmla="*/ 70 h 86"/>
                <a:gd name="T22" fmla="*/ 48 w 104"/>
                <a:gd name="T23" fmla="*/ 68 h 86"/>
                <a:gd name="T24" fmla="*/ 58 w 104"/>
                <a:gd name="T25" fmla="*/ 66 h 86"/>
                <a:gd name="T26" fmla="*/ 62 w 104"/>
                <a:gd name="T27" fmla="*/ 66 h 86"/>
                <a:gd name="T28" fmla="*/ 72 w 104"/>
                <a:gd name="T29" fmla="*/ 68 h 86"/>
                <a:gd name="T30" fmla="*/ 74 w 104"/>
                <a:gd name="T31" fmla="*/ 68 h 86"/>
                <a:gd name="T32" fmla="*/ 76 w 104"/>
                <a:gd name="T33" fmla="*/ 68 h 86"/>
                <a:gd name="T34" fmla="*/ 76 w 104"/>
                <a:gd name="T35" fmla="*/ 64 h 86"/>
                <a:gd name="T36" fmla="*/ 78 w 104"/>
                <a:gd name="T37" fmla="*/ 58 h 86"/>
                <a:gd name="T38" fmla="*/ 78 w 104"/>
                <a:gd name="T39" fmla="*/ 56 h 86"/>
                <a:gd name="T40" fmla="*/ 82 w 104"/>
                <a:gd name="T41" fmla="*/ 54 h 86"/>
                <a:gd name="T42" fmla="*/ 90 w 104"/>
                <a:gd name="T43" fmla="*/ 52 h 86"/>
                <a:gd name="T44" fmla="*/ 94 w 104"/>
                <a:gd name="T45" fmla="*/ 52 h 86"/>
                <a:gd name="T46" fmla="*/ 98 w 104"/>
                <a:gd name="T47" fmla="*/ 50 h 86"/>
                <a:gd name="T48" fmla="*/ 98 w 104"/>
                <a:gd name="T49" fmla="*/ 48 h 86"/>
                <a:gd name="T50" fmla="*/ 96 w 104"/>
                <a:gd name="T51" fmla="*/ 44 h 86"/>
                <a:gd name="T52" fmla="*/ 92 w 104"/>
                <a:gd name="T53" fmla="*/ 40 h 86"/>
                <a:gd name="T54" fmla="*/ 90 w 104"/>
                <a:gd name="T55" fmla="*/ 38 h 86"/>
                <a:gd name="T56" fmla="*/ 92 w 104"/>
                <a:gd name="T57" fmla="*/ 32 h 86"/>
                <a:gd name="T58" fmla="*/ 96 w 104"/>
                <a:gd name="T59" fmla="*/ 24 h 86"/>
                <a:gd name="T60" fmla="*/ 98 w 104"/>
                <a:gd name="T61" fmla="*/ 20 h 86"/>
                <a:gd name="T62" fmla="*/ 100 w 104"/>
                <a:gd name="T63" fmla="*/ 18 h 86"/>
                <a:gd name="T64" fmla="*/ 102 w 104"/>
                <a:gd name="T65" fmla="*/ 20 h 86"/>
                <a:gd name="T66" fmla="*/ 104 w 104"/>
                <a:gd name="T67" fmla="*/ 16 h 86"/>
                <a:gd name="T68" fmla="*/ 104 w 104"/>
                <a:gd name="T69" fmla="*/ 12 h 86"/>
                <a:gd name="T70" fmla="*/ 100 w 104"/>
                <a:gd name="T71" fmla="*/ 8 h 86"/>
                <a:gd name="T72" fmla="*/ 96 w 104"/>
                <a:gd name="T73" fmla="*/ 6 h 86"/>
                <a:gd name="T74" fmla="*/ 86 w 104"/>
                <a:gd name="T75" fmla="*/ 2 h 86"/>
                <a:gd name="T76" fmla="*/ 78 w 104"/>
                <a:gd name="T77" fmla="*/ 0 h 86"/>
                <a:gd name="T78" fmla="*/ 72 w 104"/>
                <a:gd name="T79" fmla="*/ 0 h 86"/>
                <a:gd name="T80" fmla="*/ 66 w 104"/>
                <a:gd name="T81" fmla="*/ 2 h 86"/>
                <a:gd name="T82" fmla="*/ 58 w 104"/>
                <a:gd name="T83" fmla="*/ 8 h 86"/>
                <a:gd name="T84" fmla="*/ 48 w 104"/>
                <a:gd name="T85" fmla="*/ 14 h 86"/>
                <a:gd name="T86" fmla="*/ 44 w 104"/>
                <a:gd name="T87" fmla="*/ 18 h 86"/>
                <a:gd name="T88" fmla="*/ 38 w 104"/>
                <a:gd name="T89" fmla="*/ 18 h 86"/>
                <a:gd name="T90" fmla="*/ 22 w 104"/>
                <a:gd name="T91" fmla="*/ 18 h 86"/>
                <a:gd name="T92" fmla="*/ 16 w 104"/>
                <a:gd name="T93" fmla="*/ 26 h 86"/>
                <a:gd name="T94" fmla="*/ 12 w 104"/>
                <a:gd name="T95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86">
                  <a:moveTo>
                    <a:pt x="12" y="36"/>
                  </a:moveTo>
                  <a:lnTo>
                    <a:pt x="12" y="3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50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8" y="72"/>
                  </a:lnTo>
                  <a:lnTo>
                    <a:pt x="32" y="74"/>
                  </a:lnTo>
                  <a:lnTo>
                    <a:pt x="36" y="78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2" y="84"/>
                  </a:lnTo>
                  <a:lnTo>
                    <a:pt x="42" y="80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6" y="68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6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4" y="4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99" name="Freeform 309">
              <a:extLst>
                <a:ext uri="{FF2B5EF4-FFF2-40B4-BE49-F238E27FC236}">
                  <a16:creationId xmlns:a16="http://schemas.microsoft.com/office/drawing/2014/main" id="{FC21BF07-85D8-4D64-BC86-7F72616C9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2992135"/>
              <a:ext cx="177575" cy="146840"/>
            </a:xfrm>
            <a:custGeom>
              <a:avLst/>
              <a:gdLst>
                <a:gd name="T0" fmla="*/ 12 w 104"/>
                <a:gd name="T1" fmla="*/ 38 h 86"/>
                <a:gd name="T2" fmla="*/ 10 w 104"/>
                <a:gd name="T3" fmla="*/ 42 h 86"/>
                <a:gd name="T4" fmla="*/ 4 w 104"/>
                <a:gd name="T5" fmla="*/ 54 h 86"/>
                <a:gd name="T6" fmla="*/ 2 w 104"/>
                <a:gd name="T7" fmla="*/ 60 h 86"/>
                <a:gd name="T8" fmla="*/ 18 w 104"/>
                <a:gd name="T9" fmla="*/ 66 h 86"/>
                <a:gd name="T10" fmla="*/ 26 w 104"/>
                <a:gd name="T11" fmla="*/ 70 h 86"/>
                <a:gd name="T12" fmla="*/ 36 w 104"/>
                <a:gd name="T13" fmla="*/ 78 h 86"/>
                <a:gd name="T14" fmla="*/ 42 w 104"/>
                <a:gd name="T15" fmla="*/ 84 h 86"/>
                <a:gd name="T16" fmla="*/ 42 w 104"/>
                <a:gd name="T17" fmla="*/ 76 h 86"/>
                <a:gd name="T18" fmla="*/ 42 w 104"/>
                <a:gd name="T19" fmla="*/ 72 h 86"/>
                <a:gd name="T20" fmla="*/ 44 w 104"/>
                <a:gd name="T21" fmla="*/ 70 h 86"/>
                <a:gd name="T22" fmla="*/ 48 w 104"/>
                <a:gd name="T23" fmla="*/ 68 h 86"/>
                <a:gd name="T24" fmla="*/ 58 w 104"/>
                <a:gd name="T25" fmla="*/ 66 h 86"/>
                <a:gd name="T26" fmla="*/ 62 w 104"/>
                <a:gd name="T27" fmla="*/ 66 h 86"/>
                <a:gd name="T28" fmla="*/ 72 w 104"/>
                <a:gd name="T29" fmla="*/ 68 h 86"/>
                <a:gd name="T30" fmla="*/ 74 w 104"/>
                <a:gd name="T31" fmla="*/ 68 h 86"/>
                <a:gd name="T32" fmla="*/ 76 w 104"/>
                <a:gd name="T33" fmla="*/ 68 h 86"/>
                <a:gd name="T34" fmla="*/ 76 w 104"/>
                <a:gd name="T35" fmla="*/ 64 h 86"/>
                <a:gd name="T36" fmla="*/ 78 w 104"/>
                <a:gd name="T37" fmla="*/ 58 h 86"/>
                <a:gd name="T38" fmla="*/ 78 w 104"/>
                <a:gd name="T39" fmla="*/ 56 h 86"/>
                <a:gd name="T40" fmla="*/ 82 w 104"/>
                <a:gd name="T41" fmla="*/ 54 h 86"/>
                <a:gd name="T42" fmla="*/ 90 w 104"/>
                <a:gd name="T43" fmla="*/ 52 h 86"/>
                <a:gd name="T44" fmla="*/ 94 w 104"/>
                <a:gd name="T45" fmla="*/ 52 h 86"/>
                <a:gd name="T46" fmla="*/ 98 w 104"/>
                <a:gd name="T47" fmla="*/ 50 h 86"/>
                <a:gd name="T48" fmla="*/ 98 w 104"/>
                <a:gd name="T49" fmla="*/ 48 h 86"/>
                <a:gd name="T50" fmla="*/ 96 w 104"/>
                <a:gd name="T51" fmla="*/ 44 h 86"/>
                <a:gd name="T52" fmla="*/ 92 w 104"/>
                <a:gd name="T53" fmla="*/ 40 h 86"/>
                <a:gd name="T54" fmla="*/ 90 w 104"/>
                <a:gd name="T55" fmla="*/ 38 h 86"/>
                <a:gd name="T56" fmla="*/ 92 w 104"/>
                <a:gd name="T57" fmla="*/ 32 h 86"/>
                <a:gd name="T58" fmla="*/ 96 w 104"/>
                <a:gd name="T59" fmla="*/ 24 h 86"/>
                <a:gd name="T60" fmla="*/ 98 w 104"/>
                <a:gd name="T61" fmla="*/ 20 h 86"/>
                <a:gd name="T62" fmla="*/ 100 w 104"/>
                <a:gd name="T63" fmla="*/ 18 h 86"/>
                <a:gd name="T64" fmla="*/ 102 w 104"/>
                <a:gd name="T65" fmla="*/ 20 h 86"/>
                <a:gd name="T66" fmla="*/ 104 w 104"/>
                <a:gd name="T67" fmla="*/ 16 h 86"/>
                <a:gd name="T68" fmla="*/ 104 w 104"/>
                <a:gd name="T69" fmla="*/ 12 h 86"/>
                <a:gd name="T70" fmla="*/ 100 w 104"/>
                <a:gd name="T71" fmla="*/ 8 h 86"/>
                <a:gd name="T72" fmla="*/ 96 w 104"/>
                <a:gd name="T73" fmla="*/ 6 h 86"/>
                <a:gd name="T74" fmla="*/ 86 w 104"/>
                <a:gd name="T75" fmla="*/ 2 h 86"/>
                <a:gd name="T76" fmla="*/ 78 w 104"/>
                <a:gd name="T77" fmla="*/ 0 h 86"/>
                <a:gd name="T78" fmla="*/ 72 w 104"/>
                <a:gd name="T79" fmla="*/ 0 h 86"/>
                <a:gd name="T80" fmla="*/ 66 w 104"/>
                <a:gd name="T81" fmla="*/ 2 h 86"/>
                <a:gd name="T82" fmla="*/ 58 w 104"/>
                <a:gd name="T83" fmla="*/ 8 h 86"/>
                <a:gd name="T84" fmla="*/ 48 w 104"/>
                <a:gd name="T85" fmla="*/ 14 h 86"/>
                <a:gd name="T86" fmla="*/ 44 w 104"/>
                <a:gd name="T87" fmla="*/ 18 h 86"/>
                <a:gd name="T88" fmla="*/ 38 w 104"/>
                <a:gd name="T89" fmla="*/ 18 h 86"/>
                <a:gd name="T90" fmla="*/ 22 w 104"/>
                <a:gd name="T91" fmla="*/ 18 h 86"/>
                <a:gd name="T92" fmla="*/ 16 w 104"/>
                <a:gd name="T93" fmla="*/ 26 h 86"/>
                <a:gd name="T94" fmla="*/ 12 w 104"/>
                <a:gd name="T95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86">
                  <a:moveTo>
                    <a:pt x="12" y="36"/>
                  </a:moveTo>
                  <a:lnTo>
                    <a:pt x="12" y="3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50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8" y="72"/>
                  </a:lnTo>
                  <a:lnTo>
                    <a:pt x="32" y="74"/>
                  </a:lnTo>
                  <a:lnTo>
                    <a:pt x="36" y="78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2" y="84"/>
                  </a:lnTo>
                  <a:lnTo>
                    <a:pt x="42" y="80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6" y="68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6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4" y="4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0" name="Freeform 310">
              <a:extLst>
                <a:ext uri="{FF2B5EF4-FFF2-40B4-BE49-F238E27FC236}">
                  <a16:creationId xmlns:a16="http://schemas.microsoft.com/office/drawing/2014/main" id="{0B66794C-89C4-42DB-A3CE-C5A146A90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2992135"/>
              <a:ext cx="177575" cy="146840"/>
            </a:xfrm>
            <a:custGeom>
              <a:avLst/>
              <a:gdLst>
                <a:gd name="T0" fmla="*/ 12 w 104"/>
                <a:gd name="T1" fmla="*/ 38 h 86"/>
                <a:gd name="T2" fmla="*/ 10 w 104"/>
                <a:gd name="T3" fmla="*/ 42 h 86"/>
                <a:gd name="T4" fmla="*/ 4 w 104"/>
                <a:gd name="T5" fmla="*/ 54 h 86"/>
                <a:gd name="T6" fmla="*/ 2 w 104"/>
                <a:gd name="T7" fmla="*/ 60 h 86"/>
                <a:gd name="T8" fmla="*/ 18 w 104"/>
                <a:gd name="T9" fmla="*/ 66 h 86"/>
                <a:gd name="T10" fmla="*/ 26 w 104"/>
                <a:gd name="T11" fmla="*/ 70 h 86"/>
                <a:gd name="T12" fmla="*/ 36 w 104"/>
                <a:gd name="T13" fmla="*/ 78 h 86"/>
                <a:gd name="T14" fmla="*/ 42 w 104"/>
                <a:gd name="T15" fmla="*/ 84 h 86"/>
                <a:gd name="T16" fmla="*/ 42 w 104"/>
                <a:gd name="T17" fmla="*/ 76 h 86"/>
                <a:gd name="T18" fmla="*/ 42 w 104"/>
                <a:gd name="T19" fmla="*/ 72 h 86"/>
                <a:gd name="T20" fmla="*/ 44 w 104"/>
                <a:gd name="T21" fmla="*/ 70 h 86"/>
                <a:gd name="T22" fmla="*/ 48 w 104"/>
                <a:gd name="T23" fmla="*/ 68 h 86"/>
                <a:gd name="T24" fmla="*/ 58 w 104"/>
                <a:gd name="T25" fmla="*/ 66 h 86"/>
                <a:gd name="T26" fmla="*/ 62 w 104"/>
                <a:gd name="T27" fmla="*/ 66 h 86"/>
                <a:gd name="T28" fmla="*/ 72 w 104"/>
                <a:gd name="T29" fmla="*/ 68 h 86"/>
                <a:gd name="T30" fmla="*/ 74 w 104"/>
                <a:gd name="T31" fmla="*/ 68 h 86"/>
                <a:gd name="T32" fmla="*/ 76 w 104"/>
                <a:gd name="T33" fmla="*/ 68 h 86"/>
                <a:gd name="T34" fmla="*/ 76 w 104"/>
                <a:gd name="T35" fmla="*/ 64 h 86"/>
                <a:gd name="T36" fmla="*/ 78 w 104"/>
                <a:gd name="T37" fmla="*/ 58 h 86"/>
                <a:gd name="T38" fmla="*/ 78 w 104"/>
                <a:gd name="T39" fmla="*/ 56 h 86"/>
                <a:gd name="T40" fmla="*/ 82 w 104"/>
                <a:gd name="T41" fmla="*/ 54 h 86"/>
                <a:gd name="T42" fmla="*/ 90 w 104"/>
                <a:gd name="T43" fmla="*/ 52 h 86"/>
                <a:gd name="T44" fmla="*/ 94 w 104"/>
                <a:gd name="T45" fmla="*/ 52 h 86"/>
                <a:gd name="T46" fmla="*/ 98 w 104"/>
                <a:gd name="T47" fmla="*/ 50 h 86"/>
                <a:gd name="T48" fmla="*/ 98 w 104"/>
                <a:gd name="T49" fmla="*/ 48 h 86"/>
                <a:gd name="T50" fmla="*/ 96 w 104"/>
                <a:gd name="T51" fmla="*/ 44 h 86"/>
                <a:gd name="T52" fmla="*/ 92 w 104"/>
                <a:gd name="T53" fmla="*/ 40 h 86"/>
                <a:gd name="T54" fmla="*/ 90 w 104"/>
                <a:gd name="T55" fmla="*/ 38 h 86"/>
                <a:gd name="T56" fmla="*/ 92 w 104"/>
                <a:gd name="T57" fmla="*/ 32 h 86"/>
                <a:gd name="T58" fmla="*/ 96 w 104"/>
                <a:gd name="T59" fmla="*/ 24 h 86"/>
                <a:gd name="T60" fmla="*/ 98 w 104"/>
                <a:gd name="T61" fmla="*/ 20 h 86"/>
                <a:gd name="T62" fmla="*/ 100 w 104"/>
                <a:gd name="T63" fmla="*/ 18 h 86"/>
                <a:gd name="T64" fmla="*/ 102 w 104"/>
                <a:gd name="T65" fmla="*/ 20 h 86"/>
                <a:gd name="T66" fmla="*/ 104 w 104"/>
                <a:gd name="T67" fmla="*/ 16 h 86"/>
                <a:gd name="T68" fmla="*/ 104 w 104"/>
                <a:gd name="T69" fmla="*/ 12 h 86"/>
                <a:gd name="T70" fmla="*/ 100 w 104"/>
                <a:gd name="T71" fmla="*/ 8 h 86"/>
                <a:gd name="T72" fmla="*/ 96 w 104"/>
                <a:gd name="T73" fmla="*/ 6 h 86"/>
                <a:gd name="T74" fmla="*/ 86 w 104"/>
                <a:gd name="T75" fmla="*/ 2 h 86"/>
                <a:gd name="T76" fmla="*/ 78 w 104"/>
                <a:gd name="T77" fmla="*/ 0 h 86"/>
                <a:gd name="T78" fmla="*/ 72 w 104"/>
                <a:gd name="T79" fmla="*/ 0 h 86"/>
                <a:gd name="T80" fmla="*/ 66 w 104"/>
                <a:gd name="T81" fmla="*/ 2 h 86"/>
                <a:gd name="T82" fmla="*/ 58 w 104"/>
                <a:gd name="T83" fmla="*/ 8 h 86"/>
                <a:gd name="T84" fmla="*/ 48 w 104"/>
                <a:gd name="T85" fmla="*/ 14 h 86"/>
                <a:gd name="T86" fmla="*/ 44 w 104"/>
                <a:gd name="T87" fmla="*/ 18 h 86"/>
                <a:gd name="T88" fmla="*/ 38 w 104"/>
                <a:gd name="T89" fmla="*/ 18 h 86"/>
                <a:gd name="T90" fmla="*/ 22 w 104"/>
                <a:gd name="T91" fmla="*/ 18 h 86"/>
                <a:gd name="T92" fmla="*/ 16 w 104"/>
                <a:gd name="T93" fmla="*/ 26 h 86"/>
                <a:gd name="T94" fmla="*/ 12 w 104"/>
                <a:gd name="T95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86">
                  <a:moveTo>
                    <a:pt x="12" y="36"/>
                  </a:moveTo>
                  <a:lnTo>
                    <a:pt x="12" y="3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50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8" y="72"/>
                  </a:lnTo>
                  <a:lnTo>
                    <a:pt x="32" y="74"/>
                  </a:lnTo>
                  <a:lnTo>
                    <a:pt x="36" y="78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2" y="84"/>
                  </a:lnTo>
                  <a:lnTo>
                    <a:pt x="42" y="80"/>
                  </a:lnTo>
                  <a:lnTo>
                    <a:pt x="42" y="78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6" y="68"/>
                  </a:lnTo>
                  <a:lnTo>
                    <a:pt x="68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0" y="56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4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6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4" y="44"/>
                  </a:lnTo>
                  <a:lnTo>
                    <a:pt x="94" y="42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2" y="32"/>
                  </a:lnTo>
                  <a:lnTo>
                    <a:pt x="92" y="30"/>
                  </a:lnTo>
                  <a:lnTo>
                    <a:pt x="94" y="26"/>
                  </a:lnTo>
                  <a:lnTo>
                    <a:pt x="96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0" y="18"/>
                  </a:lnTo>
                  <a:lnTo>
                    <a:pt x="102" y="1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4" y="20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4" y="12"/>
                  </a:lnTo>
                  <a:lnTo>
                    <a:pt x="104" y="12"/>
                  </a:lnTo>
                  <a:lnTo>
                    <a:pt x="102" y="10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98" y="6"/>
                  </a:lnTo>
                  <a:lnTo>
                    <a:pt x="96" y="6"/>
                  </a:lnTo>
                  <a:lnTo>
                    <a:pt x="94" y="4"/>
                  </a:lnTo>
                  <a:lnTo>
                    <a:pt x="90" y="2"/>
                  </a:lnTo>
                  <a:lnTo>
                    <a:pt x="86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4" y="10"/>
                  </a:lnTo>
                  <a:lnTo>
                    <a:pt x="50" y="14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28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6"/>
                  </a:lnTo>
                  <a:lnTo>
                    <a:pt x="12" y="3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1" name="Freeform 311">
              <a:extLst>
                <a:ext uri="{FF2B5EF4-FFF2-40B4-BE49-F238E27FC236}">
                  <a16:creationId xmlns:a16="http://schemas.microsoft.com/office/drawing/2014/main" id="{59078677-6B89-415E-A6B0-EB6A28E5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153" y="2992135"/>
              <a:ext cx="242457" cy="211722"/>
            </a:xfrm>
            <a:custGeom>
              <a:avLst/>
              <a:gdLst>
                <a:gd name="T0" fmla="*/ 26 w 142"/>
                <a:gd name="T1" fmla="*/ 124 h 124"/>
                <a:gd name="T2" fmla="*/ 64 w 142"/>
                <a:gd name="T3" fmla="*/ 122 h 124"/>
                <a:gd name="T4" fmla="*/ 94 w 142"/>
                <a:gd name="T5" fmla="*/ 118 h 124"/>
                <a:gd name="T6" fmla="*/ 108 w 142"/>
                <a:gd name="T7" fmla="*/ 116 h 124"/>
                <a:gd name="T8" fmla="*/ 116 w 142"/>
                <a:gd name="T9" fmla="*/ 112 h 124"/>
                <a:gd name="T10" fmla="*/ 122 w 142"/>
                <a:gd name="T11" fmla="*/ 102 h 124"/>
                <a:gd name="T12" fmla="*/ 128 w 142"/>
                <a:gd name="T13" fmla="*/ 86 h 124"/>
                <a:gd name="T14" fmla="*/ 134 w 142"/>
                <a:gd name="T15" fmla="*/ 74 h 124"/>
                <a:gd name="T16" fmla="*/ 138 w 142"/>
                <a:gd name="T17" fmla="*/ 70 h 124"/>
                <a:gd name="T18" fmla="*/ 140 w 142"/>
                <a:gd name="T19" fmla="*/ 64 h 124"/>
                <a:gd name="T20" fmla="*/ 142 w 142"/>
                <a:gd name="T21" fmla="*/ 50 h 124"/>
                <a:gd name="T22" fmla="*/ 142 w 142"/>
                <a:gd name="T23" fmla="*/ 34 h 124"/>
                <a:gd name="T24" fmla="*/ 138 w 142"/>
                <a:gd name="T25" fmla="*/ 22 h 124"/>
                <a:gd name="T26" fmla="*/ 134 w 142"/>
                <a:gd name="T27" fmla="*/ 14 h 124"/>
                <a:gd name="T28" fmla="*/ 124 w 142"/>
                <a:gd name="T29" fmla="*/ 10 h 124"/>
                <a:gd name="T30" fmla="*/ 102 w 142"/>
                <a:gd name="T31" fmla="*/ 2 h 124"/>
                <a:gd name="T32" fmla="*/ 90 w 142"/>
                <a:gd name="T33" fmla="*/ 6 h 124"/>
                <a:gd name="T34" fmla="*/ 86 w 142"/>
                <a:gd name="T35" fmla="*/ 8 h 124"/>
                <a:gd name="T36" fmla="*/ 80 w 142"/>
                <a:gd name="T37" fmla="*/ 6 h 124"/>
                <a:gd name="T38" fmla="*/ 72 w 142"/>
                <a:gd name="T39" fmla="*/ 2 h 124"/>
                <a:gd name="T40" fmla="*/ 70 w 142"/>
                <a:gd name="T41" fmla="*/ 4 h 124"/>
                <a:gd name="T42" fmla="*/ 68 w 142"/>
                <a:gd name="T43" fmla="*/ 8 h 124"/>
                <a:gd name="T44" fmla="*/ 64 w 142"/>
                <a:gd name="T45" fmla="*/ 20 h 124"/>
                <a:gd name="T46" fmla="*/ 62 w 142"/>
                <a:gd name="T47" fmla="*/ 20 h 124"/>
                <a:gd name="T48" fmla="*/ 58 w 142"/>
                <a:gd name="T49" fmla="*/ 22 h 124"/>
                <a:gd name="T50" fmla="*/ 54 w 142"/>
                <a:gd name="T51" fmla="*/ 28 h 124"/>
                <a:gd name="T52" fmla="*/ 52 w 142"/>
                <a:gd name="T53" fmla="*/ 38 h 124"/>
                <a:gd name="T54" fmla="*/ 52 w 142"/>
                <a:gd name="T55" fmla="*/ 42 h 124"/>
                <a:gd name="T56" fmla="*/ 58 w 142"/>
                <a:gd name="T57" fmla="*/ 48 h 124"/>
                <a:gd name="T58" fmla="*/ 58 w 142"/>
                <a:gd name="T59" fmla="*/ 50 h 124"/>
                <a:gd name="T60" fmla="*/ 56 w 142"/>
                <a:gd name="T61" fmla="*/ 52 h 124"/>
                <a:gd name="T62" fmla="*/ 46 w 142"/>
                <a:gd name="T63" fmla="*/ 54 h 124"/>
                <a:gd name="T64" fmla="*/ 40 w 142"/>
                <a:gd name="T65" fmla="*/ 56 h 124"/>
                <a:gd name="T66" fmla="*/ 38 w 142"/>
                <a:gd name="T67" fmla="*/ 60 h 124"/>
                <a:gd name="T68" fmla="*/ 36 w 142"/>
                <a:gd name="T69" fmla="*/ 66 h 124"/>
                <a:gd name="T70" fmla="*/ 36 w 142"/>
                <a:gd name="T71" fmla="*/ 68 h 124"/>
                <a:gd name="T72" fmla="*/ 32 w 142"/>
                <a:gd name="T73" fmla="*/ 70 h 124"/>
                <a:gd name="T74" fmla="*/ 20 w 142"/>
                <a:gd name="T75" fmla="*/ 66 h 124"/>
                <a:gd name="T76" fmla="*/ 10 w 142"/>
                <a:gd name="T77" fmla="*/ 68 h 124"/>
                <a:gd name="T78" fmla="*/ 4 w 142"/>
                <a:gd name="T79" fmla="*/ 70 h 124"/>
                <a:gd name="T80" fmla="*/ 2 w 142"/>
                <a:gd name="T81" fmla="*/ 74 h 124"/>
                <a:gd name="T82" fmla="*/ 2 w 142"/>
                <a:gd name="T83" fmla="*/ 80 h 124"/>
                <a:gd name="T84" fmla="*/ 2 w 142"/>
                <a:gd name="T85" fmla="*/ 92 h 124"/>
                <a:gd name="T86" fmla="*/ 2 w 142"/>
                <a:gd name="T87" fmla="*/ 102 h 124"/>
                <a:gd name="T88" fmla="*/ 4 w 142"/>
                <a:gd name="T89" fmla="*/ 106 h 124"/>
                <a:gd name="T90" fmla="*/ 6 w 142"/>
                <a:gd name="T91" fmla="*/ 106 h 124"/>
                <a:gd name="T92" fmla="*/ 12 w 142"/>
                <a:gd name="T93" fmla="*/ 106 h 124"/>
                <a:gd name="T94" fmla="*/ 14 w 142"/>
                <a:gd name="T95" fmla="*/ 108 h 124"/>
                <a:gd name="T96" fmla="*/ 14 w 142"/>
                <a:gd name="T97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2" h="124">
                  <a:moveTo>
                    <a:pt x="12" y="124"/>
                  </a:moveTo>
                  <a:lnTo>
                    <a:pt x="12" y="124"/>
                  </a:lnTo>
                  <a:lnTo>
                    <a:pt x="16" y="124"/>
                  </a:lnTo>
                  <a:lnTo>
                    <a:pt x="26" y="124"/>
                  </a:lnTo>
                  <a:lnTo>
                    <a:pt x="40" y="124"/>
                  </a:lnTo>
                  <a:lnTo>
                    <a:pt x="48" y="122"/>
                  </a:lnTo>
                  <a:lnTo>
                    <a:pt x="56" y="122"/>
                  </a:lnTo>
                  <a:lnTo>
                    <a:pt x="64" y="122"/>
                  </a:lnTo>
                  <a:lnTo>
                    <a:pt x="74" y="122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94" y="118"/>
                  </a:lnTo>
                  <a:lnTo>
                    <a:pt x="98" y="118"/>
                  </a:lnTo>
                  <a:lnTo>
                    <a:pt x="102" y="116"/>
                  </a:lnTo>
                  <a:lnTo>
                    <a:pt x="106" y="116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4" y="112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0"/>
                  </a:lnTo>
                  <a:lnTo>
                    <a:pt x="120" y="108"/>
                  </a:lnTo>
                  <a:lnTo>
                    <a:pt x="122" y="106"/>
                  </a:lnTo>
                  <a:lnTo>
                    <a:pt x="122" y="102"/>
                  </a:lnTo>
                  <a:lnTo>
                    <a:pt x="126" y="98"/>
                  </a:lnTo>
                  <a:lnTo>
                    <a:pt x="126" y="96"/>
                  </a:lnTo>
                  <a:lnTo>
                    <a:pt x="128" y="92"/>
                  </a:lnTo>
                  <a:lnTo>
                    <a:pt x="128" y="86"/>
                  </a:lnTo>
                  <a:lnTo>
                    <a:pt x="130" y="84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6" y="72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40" y="68"/>
                  </a:lnTo>
                  <a:lnTo>
                    <a:pt x="140" y="66"/>
                  </a:lnTo>
                  <a:lnTo>
                    <a:pt x="140" y="64"/>
                  </a:lnTo>
                  <a:lnTo>
                    <a:pt x="142" y="60"/>
                  </a:lnTo>
                  <a:lnTo>
                    <a:pt x="142" y="56"/>
                  </a:lnTo>
                  <a:lnTo>
                    <a:pt x="142" y="54"/>
                  </a:lnTo>
                  <a:lnTo>
                    <a:pt x="142" y="50"/>
                  </a:lnTo>
                  <a:lnTo>
                    <a:pt x="142" y="46"/>
                  </a:lnTo>
                  <a:lnTo>
                    <a:pt x="142" y="42"/>
                  </a:lnTo>
                  <a:lnTo>
                    <a:pt x="142" y="38"/>
                  </a:lnTo>
                  <a:lnTo>
                    <a:pt x="142" y="34"/>
                  </a:lnTo>
                  <a:lnTo>
                    <a:pt x="142" y="30"/>
                  </a:lnTo>
                  <a:lnTo>
                    <a:pt x="140" y="28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8" y="18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4" y="14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28" y="10"/>
                  </a:lnTo>
                  <a:lnTo>
                    <a:pt x="124" y="10"/>
                  </a:lnTo>
                  <a:lnTo>
                    <a:pt x="120" y="8"/>
                  </a:lnTo>
                  <a:lnTo>
                    <a:pt x="114" y="6"/>
                  </a:lnTo>
                  <a:lnTo>
                    <a:pt x="108" y="4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94" y="2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80" y="6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6" y="16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2" y="36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4" y="52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2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8" y="70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4"/>
                  </a:lnTo>
                  <a:lnTo>
                    <a:pt x="4" y="86"/>
                  </a:lnTo>
                  <a:lnTo>
                    <a:pt x="2" y="88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2" y="98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6" y="106"/>
                  </a:lnTo>
                  <a:lnTo>
                    <a:pt x="6" y="106"/>
                  </a:lnTo>
                  <a:lnTo>
                    <a:pt x="8" y="106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8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18"/>
                  </a:lnTo>
                  <a:lnTo>
                    <a:pt x="14" y="120"/>
                  </a:lnTo>
                  <a:lnTo>
                    <a:pt x="12" y="1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2" name="Freeform 312">
              <a:extLst>
                <a:ext uri="{FF2B5EF4-FFF2-40B4-BE49-F238E27FC236}">
                  <a16:creationId xmlns:a16="http://schemas.microsoft.com/office/drawing/2014/main" id="{509AF801-2FA2-4837-835B-27035ADC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153" y="2992135"/>
              <a:ext cx="242457" cy="211722"/>
            </a:xfrm>
            <a:custGeom>
              <a:avLst/>
              <a:gdLst>
                <a:gd name="T0" fmla="*/ 26 w 142"/>
                <a:gd name="T1" fmla="*/ 124 h 124"/>
                <a:gd name="T2" fmla="*/ 64 w 142"/>
                <a:gd name="T3" fmla="*/ 122 h 124"/>
                <a:gd name="T4" fmla="*/ 94 w 142"/>
                <a:gd name="T5" fmla="*/ 118 h 124"/>
                <a:gd name="T6" fmla="*/ 108 w 142"/>
                <a:gd name="T7" fmla="*/ 116 h 124"/>
                <a:gd name="T8" fmla="*/ 116 w 142"/>
                <a:gd name="T9" fmla="*/ 112 h 124"/>
                <a:gd name="T10" fmla="*/ 122 w 142"/>
                <a:gd name="T11" fmla="*/ 102 h 124"/>
                <a:gd name="T12" fmla="*/ 128 w 142"/>
                <a:gd name="T13" fmla="*/ 86 h 124"/>
                <a:gd name="T14" fmla="*/ 134 w 142"/>
                <a:gd name="T15" fmla="*/ 74 h 124"/>
                <a:gd name="T16" fmla="*/ 138 w 142"/>
                <a:gd name="T17" fmla="*/ 70 h 124"/>
                <a:gd name="T18" fmla="*/ 140 w 142"/>
                <a:gd name="T19" fmla="*/ 64 h 124"/>
                <a:gd name="T20" fmla="*/ 142 w 142"/>
                <a:gd name="T21" fmla="*/ 50 h 124"/>
                <a:gd name="T22" fmla="*/ 142 w 142"/>
                <a:gd name="T23" fmla="*/ 34 h 124"/>
                <a:gd name="T24" fmla="*/ 138 w 142"/>
                <a:gd name="T25" fmla="*/ 22 h 124"/>
                <a:gd name="T26" fmla="*/ 134 w 142"/>
                <a:gd name="T27" fmla="*/ 14 h 124"/>
                <a:gd name="T28" fmla="*/ 124 w 142"/>
                <a:gd name="T29" fmla="*/ 10 h 124"/>
                <a:gd name="T30" fmla="*/ 102 w 142"/>
                <a:gd name="T31" fmla="*/ 2 h 124"/>
                <a:gd name="T32" fmla="*/ 90 w 142"/>
                <a:gd name="T33" fmla="*/ 6 h 124"/>
                <a:gd name="T34" fmla="*/ 86 w 142"/>
                <a:gd name="T35" fmla="*/ 8 h 124"/>
                <a:gd name="T36" fmla="*/ 80 w 142"/>
                <a:gd name="T37" fmla="*/ 6 h 124"/>
                <a:gd name="T38" fmla="*/ 72 w 142"/>
                <a:gd name="T39" fmla="*/ 2 h 124"/>
                <a:gd name="T40" fmla="*/ 70 w 142"/>
                <a:gd name="T41" fmla="*/ 4 h 124"/>
                <a:gd name="T42" fmla="*/ 68 w 142"/>
                <a:gd name="T43" fmla="*/ 8 h 124"/>
                <a:gd name="T44" fmla="*/ 64 w 142"/>
                <a:gd name="T45" fmla="*/ 20 h 124"/>
                <a:gd name="T46" fmla="*/ 62 w 142"/>
                <a:gd name="T47" fmla="*/ 20 h 124"/>
                <a:gd name="T48" fmla="*/ 58 w 142"/>
                <a:gd name="T49" fmla="*/ 22 h 124"/>
                <a:gd name="T50" fmla="*/ 54 w 142"/>
                <a:gd name="T51" fmla="*/ 28 h 124"/>
                <a:gd name="T52" fmla="*/ 52 w 142"/>
                <a:gd name="T53" fmla="*/ 38 h 124"/>
                <a:gd name="T54" fmla="*/ 52 w 142"/>
                <a:gd name="T55" fmla="*/ 42 h 124"/>
                <a:gd name="T56" fmla="*/ 58 w 142"/>
                <a:gd name="T57" fmla="*/ 48 h 124"/>
                <a:gd name="T58" fmla="*/ 58 w 142"/>
                <a:gd name="T59" fmla="*/ 50 h 124"/>
                <a:gd name="T60" fmla="*/ 56 w 142"/>
                <a:gd name="T61" fmla="*/ 52 h 124"/>
                <a:gd name="T62" fmla="*/ 46 w 142"/>
                <a:gd name="T63" fmla="*/ 54 h 124"/>
                <a:gd name="T64" fmla="*/ 40 w 142"/>
                <a:gd name="T65" fmla="*/ 56 h 124"/>
                <a:gd name="T66" fmla="*/ 38 w 142"/>
                <a:gd name="T67" fmla="*/ 60 h 124"/>
                <a:gd name="T68" fmla="*/ 36 w 142"/>
                <a:gd name="T69" fmla="*/ 66 h 124"/>
                <a:gd name="T70" fmla="*/ 36 w 142"/>
                <a:gd name="T71" fmla="*/ 68 h 124"/>
                <a:gd name="T72" fmla="*/ 32 w 142"/>
                <a:gd name="T73" fmla="*/ 70 h 124"/>
                <a:gd name="T74" fmla="*/ 20 w 142"/>
                <a:gd name="T75" fmla="*/ 66 h 124"/>
                <a:gd name="T76" fmla="*/ 10 w 142"/>
                <a:gd name="T77" fmla="*/ 68 h 124"/>
                <a:gd name="T78" fmla="*/ 4 w 142"/>
                <a:gd name="T79" fmla="*/ 70 h 124"/>
                <a:gd name="T80" fmla="*/ 2 w 142"/>
                <a:gd name="T81" fmla="*/ 74 h 124"/>
                <a:gd name="T82" fmla="*/ 2 w 142"/>
                <a:gd name="T83" fmla="*/ 80 h 124"/>
                <a:gd name="T84" fmla="*/ 2 w 142"/>
                <a:gd name="T85" fmla="*/ 92 h 124"/>
                <a:gd name="T86" fmla="*/ 2 w 142"/>
                <a:gd name="T87" fmla="*/ 102 h 124"/>
                <a:gd name="T88" fmla="*/ 4 w 142"/>
                <a:gd name="T89" fmla="*/ 106 h 124"/>
                <a:gd name="T90" fmla="*/ 6 w 142"/>
                <a:gd name="T91" fmla="*/ 106 h 124"/>
                <a:gd name="T92" fmla="*/ 12 w 142"/>
                <a:gd name="T93" fmla="*/ 106 h 124"/>
                <a:gd name="T94" fmla="*/ 14 w 142"/>
                <a:gd name="T95" fmla="*/ 108 h 124"/>
                <a:gd name="T96" fmla="*/ 14 w 142"/>
                <a:gd name="T97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2" h="124">
                  <a:moveTo>
                    <a:pt x="12" y="124"/>
                  </a:moveTo>
                  <a:lnTo>
                    <a:pt x="12" y="124"/>
                  </a:lnTo>
                  <a:lnTo>
                    <a:pt x="16" y="124"/>
                  </a:lnTo>
                  <a:lnTo>
                    <a:pt x="26" y="124"/>
                  </a:lnTo>
                  <a:lnTo>
                    <a:pt x="40" y="124"/>
                  </a:lnTo>
                  <a:lnTo>
                    <a:pt x="48" y="122"/>
                  </a:lnTo>
                  <a:lnTo>
                    <a:pt x="56" y="122"/>
                  </a:lnTo>
                  <a:lnTo>
                    <a:pt x="64" y="122"/>
                  </a:lnTo>
                  <a:lnTo>
                    <a:pt x="74" y="122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94" y="118"/>
                  </a:lnTo>
                  <a:lnTo>
                    <a:pt x="98" y="118"/>
                  </a:lnTo>
                  <a:lnTo>
                    <a:pt x="102" y="116"/>
                  </a:lnTo>
                  <a:lnTo>
                    <a:pt x="106" y="116"/>
                  </a:lnTo>
                  <a:lnTo>
                    <a:pt x="108" y="116"/>
                  </a:lnTo>
                  <a:lnTo>
                    <a:pt x="112" y="114"/>
                  </a:lnTo>
                  <a:lnTo>
                    <a:pt x="114" y="112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0"/>
                  </a:lnTo>
                  <a:lnTo>
                    <a:pt x="120" y="108"/>
                  </a:lnTo>
                  <a:lnTo>
                    <a:pt x="122" y="106"/>
                  </a:lnTo>
                  <a:lnTo>
                    <a:pt x="122" y="102"/>
                  </a:lnTo>
                  <a:lnTo>
                    <a:pt x="126" y="98"/>
                  </a:lnTo>
                  <a:lnTo>
                    <a:pt x="126" y="96"/>
                  </a:lnTo>
                  <a:lnTo>
                    <a:pt x="128" y="92"/>
                  </a:lnTo>
                  <a:lnTo>
                    <a:pt x="128" y="86"/>
                  </a:lnTo>
                  <a:lnTo>
                    <a:pt x="130" y="84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4" y="74"/>
                  </a:lnTo>
                  <a:lnTo>
                    <a:pt x="136" y="72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40" y="68"/>
                  </a:lnTo>
                  <a:lnTo>
                    <a:pt x="140" y="66"/>
                  </a:lnTo>
                  <a:lnTo>
                    <a:pt x="140" y="64"/>
                  </a:lnTo>
                  <a:lnTo>
                    <a:pt x="142" y="60"/>
                  </a:lnTo>
                  <a:lnTo>
                    <a:pt x="142" y="56"/>
                  </a:lnTo>
                  <a:lnTo>
                    <a:pt x="142" y="54"/>
                  </a:lnTo>
                  <a:lnTo>
                    <a:pt x="142" y="50"/>
                  </a:lnTo>
                  <a:lnTo>
                    <a:pt x="142" y="46"/>
                  </a:lnTo>
                  <a:lnTo>
                    <a:pt x="142" y="42"/>
                  </a:lnTo>
                  <a:lnTo>
                    <a:pt x="142" y="38"/>
                  </a:lnTo>
                  <a:lnTo>
                    <a:pt x="142" y="34"/>
                  </a:lnTo>
                  <a:lnTo>
                    <a:pt x="142" y="30"/>
                  </a:lnTo>
                  <a:lnTo>
                    <a:pt x="140" y="28"/>
                  </a:lnTo>
                  <a:lnTo>
                    <a:pt x="140" y="24"/>
                  </a:lnTo>
                  <a:lnTo>
                    <a:pt x="138" y="22"/>
                  </a:lnTo>
                  <a:lnTo>
                    <a:pt x="138" y="18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4" y="14"/>
                  </a:lnTo>
                  <a:lnTo>
                    <a:pt x="132" y="14"/>
                  </a:lnTo>
                  <a:lnTo>
                    <a:pt x="130" y="12"/>
                  </a:lnTo>
                  <a:lnTo>
                    <a:pt x="128" y="10"/>
                  </a:lnTo>
                  <a:lnTo>
                    <a:pt x="124" y="10"/>
                  </a:lnTo>
                  <a:lnTo>
                    <a:pt x="120" y="8"/>
                  </a:lnTo>
                  <a:lnTo>
                    <a:pt x="114" y="6"/>
                  </a:lnTo>
                  <a:lnTo>
                    <a:pt x="108" y="4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94" y="2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80" y="6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6" y="16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2" y="36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6" y="44"/>
                  </a:lnTo>
                  <a:lnTo>
                    <a:pt x="56" y="46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52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4" y="52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46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60"/>
                  </a:lnTo>
                  <a:lnTo>
                    <a:pt x="38" y="62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8" y="70"/>
                  </a:lnTo>
                  <a:lnTo>
                    <a:pt x="26" y="68"/>
                  </a:lnTo>
                  <a:lnTo>
                    <a:pt x="22" y="68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6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8"/>
                  </a:lnTo>
                  <a:lnTo>
                    <a:pt x="2" y="80"/>
                  </a:lnTo>
                  <a:lnTo>
                    <a:pt x="2" y="84"/>
                  </a:lnTo>
                  <a:lnTo>
                    <a:pt x="4" y="86"/>
                  </a:lnTo>
                  <a:lnTo>
                    <a:pt x="2" y="88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2" y="98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6" y="106"/>
                  </a:lnTo>
                  <a:lnTo>
                    <a:pt x="6" y="106"/>
                  </a:lnTo>
                  <a:lnTo>
                    <a:pt x="8" y="106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2" y="108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18"/>
                  </a:lnTo>
                  <a:lnTo>
                    <a:pt x="14" y="120"/>
                  </a:lnTo>
                  <a:lnTo>
                    <a:pt x="12" y="1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3" name="Freeform 313">
              <a:extLst>
                <a:ext uri="{FF2B5EF4-FFF2-40B4-BE49-F238E27FC236}">
                  <a16:creationId xmlns:a16="http://schemas.microsoft.com/office/drawing/2014/main" id="{271D8D3E-CE04-422E-9A73-9C65C2E2B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440" y="3238007"/>
              <a:ext cx="34150" cy="30734"/>
            </a:xfrm>
            <a:custGeom>
              <a:avLst/>
              <a:gdLst>
                <a:gd name="T0" fmla="*/ 20 w 20"/>
                <a:gd name="T1" fmla="*/ 18 h 18"/>
                <a:gd name="T2" fmla="*/ 0 w 20"/>
                <a:gd name="T3" fmla="*/ 18 h 18"/>
                <a:gd name="T4" fmla="*/ 0 w 20"/>
                <a:gd name="T5" fmla="*/ 16 h 18"/>
                <a:gd name="T6" fmla="*/ 0 w 20"/>
                <a:gd name="T7" fmla="*/ 12 h 18"/>
                <a:gd name="T8" fmla="*/ 2 w 20"/>
                <a:gd name="T9" fmla="*/ 12 h 18"/>
                <a:gd name="T10" fmla="*/ 2 w 20"/>
                <a:gd name="T11" fmla="*/ 10 h 18"/>
                <a:gd name="T12" fmla="*/ 2 w 20"/>
                <a:gd name="T13" fmla="*/ 10 h 18"/>
                <a:gd name="T14" fmla="*/ 4 w 20"/>
                <a:gd name="T15" fmla="*/ 8 h 18"/>
                <a:gd name="T16" fmla="*/ 6 w 20"/>
                <a:gd name="T17" fmla="*/ 4 h 18"/>
                <a:gd name="T18" fmla="*/ 10 w 20"/>
                <a:gd name="T19" fmla="*/ 0 h 18"/>
                <a:gd name="T20" fmla="*/ 10 w 20"/>
                <a:gd name="T21" fmla="*/ 2 h 18"/>
                <a:gd name="T22" fmla="*/ 10 w 20"/>
                <a:gd name="T23" fmla="*/ 4 h 18"/>
                <a:gd name="T24" fmla="*/ 10 w 20"/>
                <a:gd name="T25" fmla="*/ 6 h 18"/>
                <a:gd name="T26" fmla="*/ 8 w 20"/>
                <a:gd name="T27" fmla="*/ 8 h 18"/>
                <a:gd name="T28" fmla="*/ 8 w 20"/>
                <a:gd name="T29" fmla="*/ 10 h 18"/>
                <a:gd name="T30" fmla="*/ 8 w 20"/>
                <a:gd name="T31" fmla="*/ 10 h 18"/>
                <a:gd name="T32" fmla="*/ 10 w 20"/>
                <a:gd name="T33" fmla="*/ 10 h 18"/>
                <a:gd name="T34" fmla="*/ 10 w 20"/>
                <a:gd name="T35" fmla="*/ 12 h 18"/>
                <a:gd name="T36" fmla="*/ 10 w 20"/>
                <a:gd name="T37" fmla="*/ 12 h 18"/>
                <a:gd name="T38" fmla="*/ 12 w 20"/>
                <a:gd name="T39" fmla="*/ 12 h 18"/>
                <a:gd name="T40" fmla="*/ 12 w 20"/>
                <a:gd name="T41" fmla="*/ 14 h 18"/>
                <a:gd name="T42" fmla="*/ 14 w 20"/>
                <a:gd name="T43" fmla="*/ 14 h 18"/>
                <a:gd name="T44" fmla="*/ 18 w 20"/>
                <a:gd name="T45" fmla="*/ 16 h 18"/>
                <a:gd name="T46" fmla="*/ 20 w 20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18">
                  <a:moveTo>
                    <a:pt x="20" y="18"/>
                  </a:move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4" name="Freeform 314">
              <a:extLst>
                <a:ext uri="{FF2B5EF4-FFF2-40B4-BE49-F238E27FC236}">
                  <a16:creationId xmlns:a16="http://schemas.microsoft.com/office/drawing/2014/main" id="{618014F5-E784-41C3-8EE8-9AE52F5B4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440" y="3238007"/>
              <a:ext cx="34150" cy="30734"/>
            </a:xfrm>
            <a:custGeom>
              <a:avLst/>
              <a:gdLst>
                <a:gd name="T0" fmla="*/ 20 w 20"/>
                <a:gd name="T1" fmla="*/ 18 h 18"/>
                <a:gd name="T2" fmla="*/ 0 w 20"/>
                <a:gd name="T3" fmla="*/ 18 h 18"/>
                <a:gd name="T4" fmla="*/ 0 w 20"/>
                <a:gd name="T5" fmla="*/ 16 h 18"/>
                <a:gd name="T6" fmla="*/ 0 w 20"/>
                <a:gd name="T7" fmla="*/ 12 h 18"/>
                <a:gd name="T8" fmla="*/ 2 w 20"/>
                <a:gd name="T9" fmla="*/ 12 h 18"/>
                <a:gd name="T10" fmla="*/ 2 w 20"/>
                <a:gd name="T11" fmla="*/ 10 h 18"/>
                <a:gd name="T12" fmla="*/ 2 w 20"/>
                <a:gd name="T13" fmla="*/ 10 h 18"/>
                <a:gd name="T14" fmla="*/ 4 w 20"/>
                <a:gd name="T15" fmla="*/ 8 h 18"/>
                <a:gd name="T16" fmla="*/ 6 w 20"/>
                <a:gd name="T17" fmla="*/ 4 h 18"/>
                <a:gd name="T18" fmla="*/ 10 w 20"/>
                <a:gd name="T19" fmla="*/ 0 h 18"/>
                <a:gd name="T20" fmla="*/ 10 w 20"/>
                <a:gd name="T21" fmla="*/ 2 h 18"/>
                <a:gd name="T22" fmla="*/ 10 w 20"/>
                <a:gd name="T23" fmla="*/ 4 h 18"/>
                <a:gd name="T24" fmla="*/ 10 w 20"/>
                <a:gd name="T25" fmla="*/ 6 h 18"/>
                <a:gd name="T26" fmla="*/ 8 w 20"/>
                <a:gd name="T27" fmla="*/ 8 h 18"/>
                <a:gd name="T28" fmla="*/ 8 w 20"/>
                <a:gd name="T29" fmla="*/ 10 h 18"/>
                <a:gd name="T30" fmla="*/ 8 w 20"/>
                <a:gd name="T31" fmla="*/ 10 h 18"/>
                <a:gd name="T32" fmla="*/ 10 w 20"/>
                <a:gd name="T33" fmla="*/ 10 h 18"/>
                <a:gd name="T34" fmla="*/ 10 w 20"/>
                <a:gd name="T35" fmla="*/ 12 h 18"/>
                <a:gd name="T36" fmla="*/ 10 w 20"/>
                <a:gd name="T37" fmla="*/ 12 h 18"/>
                <a:gd name="T38" fmla="*/ 12 w 20"/>
                <a:gd name="T39" fmla="*/ 12 h 18"/>
                <a:gd name="T40" fmla="*/ 12 w 20"/>
                <a:gd name="T41" fmla="*/ 14 h 18"/>
                <a:gd name="T42" fmla="*/ 14 w 20"/>
                <a:gd name="T43" fmla="*/ 14 h 18"/>
                <a:gd name="T44" fmla="*/ 18 w 20"/>
                <a:gd name="T45" fmla="*/ 16 h 18"/>
                <a:gd name="T46" fmla="*/ 20 w 20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18">
                  <a:moveTo>
                    <a:pt x="20" y="18"/>
                  </a:move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8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8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5" name="Freeform 315">
              <a:extLst>
                <a:ext uri="{FF2B5EF4-FFF2-40B4-BE49-F238E27FC236}">
                  <a16:creationId xmlns:a16="http://schemas.microsoft.com/office/drawing/2014/main" id="{C2D07615-C7C5-4A8A-9E29-974CB415D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451" y="3214103"/>
              <a:ext cx="177575" cy="99031"/>
            </a:xfrm>
            <a:custGeom>
              <a:avLst/>
              <a:gdLst>
                <a:gd name="T0" fmla="*/ 0 w 104"/>
                <a:gd name="T1" fmla="*/ 16 h 58"/>
                <a:gd name="T2" fmla="*/ 0 w 104"/>
                <a:gd name="T3" fmla="*/ 14 h 58"/>
                <a:gd name="T4" fmla="*/ 2 w 104"/>
                <a:gd name="T5" fmla="*/ 12 h 58"/>
                <a:gd name="T6" fmla="*/ 4 w 104"/>
                <a:gd name="T7" fmla="*/ 10 h 58"/>
                <a:gd name="T8" fmla="*/ 10 w 104"/>
                <a:gd name="T9" fmla="*/ 8 h 58"/>
                <a:gd name="T10" fmla="*/ 16 w 104"/>
                <a:gd name="T11" fmla="*/ 4 h 58"/>
                <a:gd name="T12" fmla="*/ 24 w 104"/>
                <a:gd name="T13" fmla="*/ 4 h 58"/>
                <a:gd name="T14" fmla="*/ 34 w 104"/>
                <a:gd name="T15" fmla="*/ 0 h 58"/>
                <a:gd name="T16" fmla="*/ 44 w 104"/>
                <a:gd name="T17" fmla="*/ 4 h 58"/>
                <a:gd name="T18" fmla="*/ 52 w 104"/>
                <a:gd name="T19" fmla="*/ 8 h 58"/>
                <a:gd name="T20" fmla="*/ 56 w 104"/>
                <a:gd name="T21" fmla="*/ 10 h 58"/>
                <a:gd name="T22" fmla="*/ 70 w 104"/>
                <a:gd name="T23" fmla="*/ 14 h 58"/>
                <a:gd name="T24" fmla="*/ 84 w 104"/>
                <a:gd name="T25" fmla="*/ 20 h 58"/>
                <a:gd name="T26" fmla="*/ 92 w 104"/>
                <a:gd name="T27" fmla="*/ 22 h 58"/>
                <a:gd name="T28" fmla="*/ 104 w 104"/>
                <a:gd name="T29" fmla="*/ 30 h 58"/>
                <a:gd name="T30" fmla="*/ 92 w 104"/>
                <a:gd name="T31" fmla="*/ 36 h 58"/>
                <a:gd name="T32" fmla="*/ 82 w 104"/>
                <a:gd name="T33" fmla="*/ 42 h 58"/>
                <a:gd name="T34" fmla="*/ 76 w 104"/>
                <a:gd name="T35" fmla="*/ 48 h 58"/>
                <a:gd name="T36" fmla="*/ 74 w 104"/>
                <a:gd name="T37" fmla="*/ 50 h 58"/>
                <a:gd name="T38" fmla="*/ 66 w 104"/>
                <a:gd name="T39" fmla="*/ 58 h 58"/>
                <a:gd name="T40" fmla="*/ 62 w 104"/>
                <a:gd name="T41" fmla="*/ 56 h 58"/>
                <a:gd name="T42" fmla="*/ 60 w 104"/>
                <a:gd name="T43" fmla="*/ 54 h 58"/>
                <a:gd name="T44" fmla="*/ 58 w 104"/>
                <a:gd name="T45" fmla="*/ 54 h 58"/>
                <a:gd name="T46" fmla="*/ 58 w 104"/>
                <a:gd name="T47" fmla="*/ 52 h 58"/>
                <a:gd name="T48" fmla="*/ 58 w 104"/>
                <a:gd name="T49" fmla="*/ 50 h 58"/>
                <a:gd name="T50" fmla="*/ 58 w 104"/>
                <a:gd name="T51" fmla="*/ 48 h 58"/>
                <a:gd name="T52" fmla="*/ 58 w 104"/>
                <a:gd name="T53" fmla="*/ 46 h 58"/>
                <a:gd name="T54" fmla="*/ 58 w 104"/>
                <a:gd name="T55" fmla="*/ 44 h 58"/>
                <a:gd name="T56" fmla="*/ 58 w 104"/>
                <a:gd name="T57" fmla="*/ 42 h 58"/>
                <a:gd name="T58" fmla="*/ 56 w 104"/>
                <a:gd name="T59" fmla="*/ 42 h 58"/>
                <a:gd name="T60" fmla="*/ 52 w 104"/>
                <a:gd name="T61" fmla="*/ 42 h 58"/>
                <a:gd name="T62" fmla="*/ 50 w 104"/>
                <a:gd name="T63" fmla="*/ 42 h 58"/>
                <a:gd name="T64" fmla="*/ 46 w 104"/>
                <a:gd name="T65" fmla="*/ 42 h 58"/>
                <a:gd name="T66" fmla="*/ 46 w 104"/>
                <a:gd name="T67" fmla="*/ 42 h 58"/>
                <a:gd name="T68" fmla="*/ 44 w 104"/>
                <a:gd name="T69" fmla="*/ 44 h 58"/>
                <a:gd name="T70" fmla="*/ 44 w 104"/>
                <a:gd name="T71" fmla="*/ 48 h 58"/>
                <a:gd name="T72" fmla="*/ 44 w 104"/>
                <a:gd name="T73" fmla="*/ 50 h 58"/>
                <a:gd name="T74" fmla="*/ 42 w 104"/>
                <a:gd name="T75" fmla="*/ 50 h 58"/>
                <a:gd name="T76" fmla="*/ 40 w 104"/>
                <a:gd name="T77" fmla="*/ 52 h 58"/>
                <a:gd name="T78" fmla="*/ 36 w 104"/>
                <a:gd name="T79" fmla="*/ 52 h 58"/>
                <a:gd name="T80" fmla="*/ 34 w 104"/>
                <a:gd name="T81" fmla="*/ 52 h 58"/>
                <a:gd name="T82" fmla="*/ 32 w 104"/>
                <a:gd name="T83" fmla="*/ 52 h 58"/>
                <a:gd name="T84" fmla="*/ 30 w 104"/>
                <a:gd name="T85" fmla="*/ 50 h 58"/>
                <a:gd name="T86" fmla="*/ 26 w 104"/>
                <a:gd name="T87" fmla="*/ 46 h 58"/>
                <a:gd name="T88" fmla="*/ 22 w 104"/>
                <a:gd name="T89" fmla="*/ 42 h 58"/>
                <a:gd name="T90" fmla="*/ 14 w 104"/>
                <a:gd name="T91" fmla="*/ 36 h 58"/>
                <a:gd name="T92" fmla="*/ 8 w 104"/>
                <a:gd name="T93" fmla="*/ 30 h 58"/>
                <a:gd name="T94" fmla="*/ 4 w 104"/>
                <a:gd name="T95" fmla="*/ 26 h 58"/>
                <a:gd name="T96" fmla="*/ 0 w 104"/>
                <a:gd name="T97" fmla="*/ 22 h 58"/>
                <a:gd name="T98" fmla="*/ 0 w 104"/>
                <a:gd name="T99" fmla="*/ 18 h 58"/>
                <a:gd name="T100" fmla="*/ 0 w 104"/>
                <a:gd name="T10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" h="58">
                  <a:moveTo>
                    <a:pt x="0" y="16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4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8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70" y="14"/>
                  </a:lnTo>
                  <a:lnTo>
                    <a:pt x="80" y="18"/>
                  </a:lnTo>
                  <a:lnTo>
                    <a:pt x="84" y="20"/>
                  </a:lnTo>
                  <a:lnTo>
                    <a:pt x="88" y="20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4" y="30"/>
                  </a:lnTo>
                  <a:lnTo>
                    <a:pt x="100" y="32"/>
                  </a:lnTo>
                  <a:lnTo>
                    <a:pt x="92" y="36"/>
                  </a:lnTo>
                  <a:lnTo>
                    <a:pt x="88" y="40"/>
                  </a:lnTo>
                  <a:lnTo>
                    <a:pt x="82" y="42"/>
                  </a:lnTo>
                  <a:lnTo>
                    <a:pt x="78" y="46"/>
                  </a:lnTo>
                  <a:lnTo>
                    <a:pt x="76" y="48"/>
                  </a:lnTo>
                  <a:lnTo>
                    <a:pt x="74" y="48"/>
                  </a:lnTo>
                  <a:lnTo>
                    <a:pt x="74" y="50"/>
                  </a:lnTo>
                  <a:lnTo>
                    <a:pt x="70" y="5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6" y="42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6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8" y="38"/>
                  </a:lnTo>
                  <a:lnTo>
                    <a:pt x="14" y="36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6" name="Freeform 316">
              <a:extLst>
                <a:ext uri="{FF2B5EF4-FFF2-40B4-BE49-F238E27FC236}">
                  <a16:creationId xmlns:a16="http://schemas.microsoft.com/office/drawing/2014/main" id="{3B56175E-A653-45CE-9D49-34DA2FD32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451" y="3214103"/>
              <a:ext cx="177575" cy="99031"/>
            </a:xfrm>
            <a:custGeom>
              <a:avLst/>
              <a:gdLst>
                <a:gd name="T0" fmla="*/ 0 w 104"/>
                <a:gd name="T1" fmla="*/ 16 h 58"/>
                <a:gd name="T2" fmla="*/ 0 w 104"/>
                <a:gd name="T3" fmla="*/ 14 h 58"/>
                <a:gd name="T4" fmla="*/ 2 w 104"/>
                <a:gd name="T5" fmla="*/ 12 h 58"/>
                <a:gd name="T6" fmla="*/ 4 w 104"/>
                <a:gd name="T7" fmla="*/ 10 h 58"/>
                <a:gd name="T8" fmla="*/ 10 w 104"/>
                <a:gd name="T9" fmla="*/ 8 h 58"/>
                <a:gd name="T10" fmla="*/ 16 w 104"/>
                <a:gd name="T11" fmla="*/ 4 h 58"/>
                <a:gd name="T12" fmla="*/ 24 w 104"/>
                <a:gd name="T13" fmla="*/ 4 h 58"/>
                <a:gd name="T14" fmla="*/ 34 w 104"/>
                <a:gd name="T15" fmla="*/ 0 h 58"/>
                <a:gd name="T16" fmla="*/ 44 w 104"/>
                <a:gd name="T17" fmla="*/ 4 h 58"/>
                <a:gd name="T18" fmla="*/ 52 w 104"/>
                <a:gd name="T19" fmla="*/ 8 h 58"/>
                <a:gd name="T20" fmla="*/ 56 w 104"/>
                <a:gd name="T21" fmla="*/ 10 h 58"/>
                <a:gd name="T22" fmla="*/ 70 w 104"/>
                <a:gd name="T23" fmla="*/ 14 h 58"/>
                <a:gd name="T24" fmla="*/ 84 w 104"/>
                <a:gd name="T25" fmla="*/ 20 h 58"/>
                <a:gd name="T26" fmla="*/ 92 w 104"/>
                <a:gd name="T27" fmla="*/ 22 h 58"/>
                <a:gd name="T28" fmla="*/ 104 w 104"/>
                <a:gd name="T29" fmla="*/ 30 h 58"/>
                <a:gd name="T30" fmla="*/ 92 w 104"/>
                <a:gd name="T31" fmla="*/ 36 h 58"/>
                <a:gd name="T32" fmla="*/ 82 w 104"/>
                <a:gd name="T33" fmla="*/ 42 h 58"/>
                <a:gd name="T34" fmla="*/ 76 w 104"/>
                <a:gd name="T35" fmla="*/ 48 h 58"/>
                <a:gd name="T36" fmla="*/ 74 w 104"/>
                <a:gd name="T37" fmla="*/ 50 h 58"/>
                <a:gd name="T38" fmla="*/ 66 w 104"/>
                <a:gd name="T39" fmla="*/ 58 h 58"/>
                <a:gd name="T40" fmla="*/ 62 w 104"/>
                <a:gd name="T41" fmla="*/ 56 h 58"/>
                <a:gd name="T42" fmla="*/ 60 w 104"/>
                <a:gd name="T43" fmla="*/ 54 h 58"/>
                <a:gd name="T44" fmla="*/ 58 w 104"/>
                <a:gd name="T45" fmla="*/ 54 h 58"/>
                <a:gd name="T46" fmla="*/ 58 w 104"/>
                <a:gd name="T47" fmla="*/ 52 h 58"/>
                <a:gd name="T48" fmla="*/ 58 w 104"/>
                <a:gd name="T49" fmla="*/ 50 h 58"/>
                <a:gd name="T50" fmla="*/ 58 w 104"/>
                <a:gd name="T51" fmla="*/ 48 h 58"/>
                <a:gd name="T52" fmla="*/ 58 w 104"/>
                <a:gd name="T53" fmla="*/ 46 h 58"/>
                <a:gd name="T54" fmla="*/ 58 w 104"/>
                <a:gd name="T55" fmla="*/ 44 h 58"/>
                <a:gd name="T56" fmla="*/ 58 w 104"/>
                <a:gd name="T57" fmla="*/ 42 h 58"/>
                <a:gd name="T58" fmla="*/ 56 w 104"/>
                <a:gd name="T59" fmla="*/ 42 h 58"/>
                <a:gd name="T60" fmla="*/ 52 w 104"/>
                <a:gd name="T61" fmla="*/ 42 h 58"/>
                <a:gd name="T62" fmla="*/ 50 w 104"/>
                <a:gd name="T63" fmla="*/ 42 h 58"/>
                <a:gd name="T64" fmla="*/ 46 w 104"/>
                <a:gd name="T65" fmla="*/ 42 h 58"/>
                <a:gd name="T66" fmla="*/ 46 w 104"/>
                <a:gd name="T67" fmla="*/ 42 h 58"/>
                <a:gd name="T68" fmla="*/ 44 w 104"/>
                <a:gd name="T69" fmla="*/ 44 h 58"/>
                <a:gd name="T70" fmla="*/ 44 w 104"/>
                <a:gd name="T71" fmla="*/ 48 h 58"/>
                <a:gd name="T72" fmla="*/ 44 w 104"/>
                <a:gd name="T73" fmla="*/ 50 h 58"/>
                <a:gd name="T74" fmla="*/ 42 w 104"/>
                <a:gd name="T75" fmla="*/ 50 h 58"/>
                <a:gd name="T76" fmla="*/ 40 w 104"/>
                <a:gd name="T77" fmla="*/ 52 h 58"/>
                <a:gd name="T78" fmla="*/ 36 w 104"/>
                <a:gd name="T79" fmla="*/ 52 h 58"/>
                <a:gd name="T80" fmla="*/ 34 w 104"/>
                <a:gd name="T81" fmla="*/ 52 h 58"/>
                <a:gd name="T82" fmla="*/ 32 w 104"/>
                <a:gd name="T83" fmla="*/ 52 h 58"/>
                <a:gd name="T84" fmla="*/ 30 w 104"/>
                <a:gd name="T85" fmla="*/ 50 h 58"/>
                <a:gd name="T86" fmla="*/ 26 w 104"/>
                <a:gd name="T87" fmla="*/ 46 h 58"/>
                <a:gd name="T88" fmla="*/ 22 w 104"/>
                <a:gd name="T89" fmla="*/ 42 h 58"/>
                <a:gd name="T90" fmla="*/ 14 w 104"/>
                <a:gd name="T91" fmla="*/ 36 h 58"/>
                <a:gd name="T92" fmla="*/ 8 w 104"/>
                <a:gd name="T93" fmla="*/ 30 h 58"/>
                <a:gd name="T94" fmla="*/ 4 w 104"/>
                <a:gd name="T95" fmla="*/ 26 h 58"/>
                <a:gd name="T96" fmla="*/ 0 w 104"/>
                <a:gd name="T97" fmla="*/ 22 h 58"/>
                <a:gd name="T98" fmla="*/ 0 w 104"/>
                <a:gd name="T99" fmla="*/ 18 h 58"/>
                <a:gd name="T100" fmla="*/ 0 w 104"/>
                <a:gd name="T101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" h="58">
                  <a:moveTo>
                    <a:pt x="0" y="16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44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8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70" y="14"/>
                  </a:lnTo>
                  <a:lnTo>
                    <a:pt x="80" y="18"/>
                  </a:lnTo>
                  <a:lnTo>
                    <a:pt x="84" y="20"/>
                  </a:lnTo>
                  <a:lnTo>
                    <a:pt x="88" y="20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4" y="30"/>
                  </a:lnTo>
                  <a:lnTo>
                    <a:pt x="100" y="32"/>
                  </a:lnTo>
                  <a:lnTo>
                    <a:pt x="92" y="36"/>
                  </a:lnTo>
                  <a:lnTo>
                    <a:pt x="88" y="40"/>
                  </a:lnTo>
                  <a:lnTo>
                    <a:pt x="82" y="42"/>
                  </a:lnTo>
                  <a:lnTo>
                    <a:pt x="78" y="46"/>
                  </a:lnTo>
                  <a:lnTo>
                    <a:pt x="76" y="48"/>
                  </a:lnTo>
                  <a:lnTo>
                    <a:pt x="74" y="48"/>
                  </a:lnTo>
                  <a:lnTo>
                    <a:pt x="74" y="50"/>
                  </a:lnTo>
                  <a:lnTo>
                    <a:pt x="70" y="54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60" y="54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6" y="42"/>
                  </a:lnTo>
                  <a:lnTo>
                    <a:pt x="54" y="42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6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18" y="38"/>
                  </a:lnTo>
                  <a:lnTo>
                    <a:pt x="14" y="36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7" name="Freeform 317">
              <a:extLst>
                <a:ext uri="{FF2B5EF4-FFF2-40B4-BE49-F238E27FC236}">
                  <a16:creationId xmlns:a16="http://schemas.microsoft.com/office/drawing/2014/main" id="{FD64672C-6158-42EC-AD72-1BDDF1129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141" y="3258496"/>
              <a:ext cx="146840" cy="71712"/>
            </a:xfrm>
            <a:custGeom>
              <a:avLst/>
              <a:gdLst>
                <a:gd name="T0" fmla="*/ 38 w 86"/>
                <a:gd name="T1" fmla="*/ 4 h 42"/>
                <a:gd name="T2" fmla="*/ 86 w 86"/>
                <a:gd name="T3" fmla="*/ 0 h 42"/>
                <a:gd name="T4" fmla="*/ 80 w 86"/>
                <a:gd name="T5" fmla="*/ 42 h 42"/>
                <a:gd name="T6" fmla="*/ 76 w 86"/>
                <a:gd name="T7" fmla="*/ 38 h 42"/>
                <a:gd name="T8" fmla="*/ 72 w 86"/>
                <a:gd name="T9" fmla="*/ 36 h 42"/>
                <a:gd name="T10" fmla="*/ 70 w 86"/>
                <a:gd name="T11" fmla="*/ 34 h 42"/>
                <a:gd name="T12" fmla="*/ 70 w 86"/>
                <a:gd name="T13" fmla="*/ 32 h 42"/>
                <a:gd name="T14" fmla="*/ 68 w 86"/>
                <a:gd name="T15" fmla="*/ 32 h 42"/>
                <a:gd name="T16" fmla="*/ 66 w 86"/>
                <a:gd name="T17" fmla="*/ 32 h 42"/>
                <a:gd name="T18" fmla="*/ 64 w 86"/>
                <a:gd name="T19" fmla="*/ 30 h 42"/>
                <a:gd name="T20" fmla="*/ 62 w 86"/>
                <a:gd name="T21" fmla="*/ 30 h 42"/>
                <a:gd name="T22" fmla="*/ 60 w 86"/>
                <a:gd name="T23" fmla="*/ 30 h 42"/>
                <a:gd name="T24" fmla="*/ 58 w 86"/>
                <a:gd name="T25" fmla="*/ 30 h 42"/>
                <a:gd name="T26" fmla="*/ 56 w 86"/>
                <a:gd name="T27" fmla="*/ 32 h 42"/>
                <a:gd name="T28" fmla="*/ 52 w 86"/>
                <a:gd name="T29" fmla="*/ 32 h 42"/>
                <a:gd name="T30" fmla="*/ 50 w 86"/>
                <a:gd name="T31" fmla="*/ 32 h 42"/>
                <a:gd name="T32" fmla="*/ 42 w 86"/>
                <a:gd name="T33" fmla="*/ 34 h 42"/>
                <a:gd name="T34" fmla="*/ 40 w 86"/>
                <a:gd name="T35" fmla="*/ 36 h 42"/>
                <a:gd name="T36" fmla="*/ 38 w 86"/>
                <a:gd name="T37" fmla="*/ 36 h 42"/>
                <a:gd name="T38" fmla="*/ 34 w 86"/>
                <a:gd name="T39" fmla="*/ 36 h 42"/>
                <a:gd name="T40" fmla="*/ 30 w 86"/>
                <a:gd name="T41" fmla="*/ 36 h 42"/>
                <a:gd name="T42" fmla="*/ 24 w 86"/>
                <a:gd name="T43" fmla="*/ 36 h 42"/>
                <a:gd name="T44" fmla="*/ 20 w 86"/>
                <a:gd name="T45" fmla="*/ 36 h 42"/>
                <a:gd name="T46" fmla="*/ 16 w 86"/>
                <a:gd name="T47" fmla="*/ 34 h 42"/>
                <a:gd name="T48" fmla="*/ 8 w 86"/>
                <a:gd name="T49" fmla="*/ 34 h 42"/>
                <a:gd name="T50" fmla="*/ 0 w 86"/>
                <a:gd name="T51" fmla="*/ 32 h 42"/>
                <a:gd name="T52" fmla="*/ 4 w 86"/>
                <a:gd name="T53" fmla="*/ 28 h 42"/>
                <a:gd name="T54" fmla="*/ 8 w 86"/>
                <a:gd name="T55" fmla="*/ 24 h 42"/>
                <a:gd name="T56" fmla="*/ 10 w 86"/>
                <a:gd name="T57" fmla="*/ 24 h 42"/>
                <a:gd name="T58" fmla="*/ 10 w 86"/>
                <a:gd name="T59" fmla="*/ 22 h 42"/>
                <a:gd name="T60" fmla="*/ 14 w 86"/>
                <a:gd name="T61" fmla="*/ 20 h 42"/>
                <a:gd name="T62" fmla="*/ 18 w 86"/>
                <a:gd name="T63" fmla="*/ 16 h 42"/>
                <a:gd name="T64" fmla="*/ 22 w 86"/>
                <a:gd name="T65" fmla="*/ 14 h 42"/>
                <a:gd name="T66" fmla="*/ 26 w 86"/>
                <a:gd name="T67" fmla="*/ 10 h 42"/>
                <a:gd name="T68" fmla="*/ 34 w 86"/>
                <a:gd name="T69" fmla="*/ 6 h 42"/>
                <a:gd name="T70" fmla="*/ 38 w 86"/>
                <a:gd name="T7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" h="42">
                  <a:moveTo>
                    <a:pt x="38" y="4"/>
                  </a:moveTo>
                  <a:lnTo>
                    <a:pt x="86" y="0"/>
                  </a:lnTo>
                  <a:lnTo>
                    <a:pt x="80" y="42"/>
                  </a:lnTo>
                  <a:lnTo>
                    <a:pt x="76" y="38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6" y="32"/>
                  </a:lnTo>
                  <a:lnTo>
                    <a:pt x="64" y="30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20" y="36"/>
                  </a:lnTo>
                  <a:lnTo>
                    <a:pt x="16" y="34"/>
                  </a:lnTo>
                  <a:lnTo>
                    <a:pt x="8" y="34"/>
                  </a:lnTo>
                  <a:lnTo>
                    <a:pt x="0" y="32"/>
                  </a:lnTo>
                  <a:lnTo>
                    <a:pt x="4" y="28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4" y="20"/>
                  </a:lnTo>
                  <a:lnTo>
                    <a:pt x="18" y="16"/>
                  </a:lnTo>
                  <a:lnTo>
                    <a:pt x="22" y="14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8" name="Freeform 318">
              <a:extLst>
                <a:ext uri="{FF2B5EF4-FFF2-40B4-BE49-F238E27FC236}">
                  <a16:creationId xmlns:a16="http://schemas.microsoft.com/office/drawing/2014/main" id="{555CAEAE-B286-4141-9BFA-71075BE28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141" y="3258496"/>
              <a:ext cx="146840" cy="71712"/>
            </a:xfrm>
            <a:custGeom>
              <a:avLst/>
              <a:gdLst>
                <a:gd name="T0" fmla="*/ 38 w 86"/>
                <a:gd name="T1" fmla="*/ 4 h 42"/>
                <a:gd name="T2" fmla="*/ 86 w 86"/>
                <a:gd name="T3" fmla="*/ 0 h 42"/>
                <a:gd name="T4" fmla="*/ 80 w 86"/>
                <a:gd name="T5" fmla="*/ 42 h 42"/>
                <a:gd name="T6" fmla="*/ 76 w 86"/>
                <a:gd name="T7" fmla="*/ 38 h 42"/>
                <a:gd name="T8" fmla="*/ 72 w 86"/>
                <a:gd name="T9" fmla="*/ 36 h 42"/>
                <a:gd name="T10" fmla="*/ 70 w 86"/>
                <a:gd name="T11" fmla="*/ 34 h 42"/>
                <a:gd name="T12" fmla="*/ 70 w 86"/>
                <a:gd name="T13" fmla="*/ 32 h 42"/>
                <a:gd name="T14" fmla="*/ 68 w 86"/>
                <a:gd name="T15" fmla="*/ 32 h 42"/>
                <a:gd name="T16" fmla="*/ 66 w 86"/>
                <a:gd name="T17" fmla="*/ 32 h 42"/>
                <a:gd name="T18" fmla="*/ 64 w 86"/>
                <a:gd name="T19" fmla="*/ 30 h 42"/>
                <a:gd name="T20" fmla="*/ 62 w 86"/>
                <a:gd name="T21" fmla="*/ 30 h 42"/>
                <a:gd name="T22" fmla="*/ 60 w 86"/>
                <a:gd name="T23" fmla="*/ 30 h 42"/>
                <a:gd name="T24" fmla="*/ 58 w 86"/>
                <a:gd name="T25" fmla="*/ 30 h 42"/>
                <a:gd name="T26" fmla="*/ 56 w 86"/>
                <a:gd name="T27" fmla="*/ 32 h 42"/>
                <a:gd name="T28" fmla="*/ 52 w 86"/>
                <a:gd name="T29" fmla="*/ 32 h 42"/>
                <a:gd name="T30" fmla="*/ 50 w 86"/>
                <a:gd name="T31" fmla="*/ 32 h 42"/>
                <a:gd name="T32" fmla="*/ 42 w 86"/>
                <a:gd name="T33" fmla="*/ 34 h 42"/>
                <a:gd name="T34" fmla="*/ 40 w 86"/>
                <a:gd name="T35" fmla="*/ 36 h 42"/>
                <a:gd name="T36" fmla="*/ 38 w 86"/>
                <a:gd name="T37" fmla="*/ 36 h 42"/>
                <a:gd name="T38" fmla="*/ 34 w 86"/>
                <a:gd name="T39" fmla="*/ 36 h 42"/>
                <a:gd name="T40" fmla="*/ 30 w 86"/>
                <a:gd name="T41" fmla="*/ 36 h 42"/>
                <a:gd name="T42" fmla="*/ 24 w 86"/>
                <a:gd name="T43" fmla="*/ 36 h 42"/>
                <a:gd name="T44" fmla="*/ 20 w 86"/>
                <a:gd name="T45" fmla="*/ 36 h 42"/>
                <a:gd name="T46" fmla="*/ 16 w 86"/>
                <a:gd name="T47" fmla="*/ 34 h 42"/>
                <a:gd name="T48" fmla="*/ 8 w 86"/>
                <a:gd name="T49" fmla="*/ 34 h 42"/>
                <a:gd name="T50" fmla="*/ 0 w 86"/>
                <a:gd name="T51" fmla="*/ 32 h 42"/>
                <a:gd name="T52" fmla="*/ 4 w 86"/>
                <a:gd name="T53" fmla="*/ 28 h 42"/>
                <a:gd name="T54" fmla="*/ 8 w 86"/>
                <a:gd name="T55" fmla="*/ 24 h 42"/>
                <a:gd name="T56" fmla="*/ 10 w 86"/>
                <a:gd name="T57" fmla="*/ 24 h 42"/>
                <a:gd name="T58" fmla="*/ 10 w 86"/>
                <a:gd name="T59" fmla="*/ 22 h 42"/>
                <a:gd name="T60" fmla="*/ 14 w 86"/>
                <a:gd name="T61" fmla="*/ 20 h 42"/>
                <a:gd name="T62" fmla="*/ 18 w 86"/>
                <a:gd name="T63" fmla="*/ 16 h 42"/>
                <a:gd name="T64" fmla="*/ 22 w 86"/>
                <a:gd name="T65" fmla="*/ 14 h 42"/>
                <a:gd name="T66" fmla="*/ 26 w 86"/>
                <a:gd name="T67" fmla="*/ 10 h 42"/>
                <a:gd name="T68" fmla="*/ 34 w 86"/>
                <a:gd name="T69" fmla="*/ 6 h 42"/>
                <a:gd name="T70" fmla="*/ 38 w 86"/>
                <a:gd name="T7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" h="42">
                  <a:moveTo>
                    <a:pt x="38" y="4"/>
                  </a:moveTo>
                  <a:lnTo>
                    <a:pt x="86" y="0"/>
                  </a:lnTo>
                  <a:lnTo>
                    <a:pt x="80" y="42"/>
                  </a:lnTo>
                  <a:lnTo>
                    <a:pt x="76" y="38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6" y="32"/>
                  </a:lnTo>
                  <a:lnTo>
                    <a:pt x="64" y="30"/>
                  </a:lnTo>
                  <a:lnTo>
                    <a:pt x="62" y="30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20" y="36"/>
                  </a:lnTo>
                  <a:lnTo>
                    <a:pt x="16" y="34"/>
                  </a:lnTo>
                  <a:lnTo>
                    <a:pt x="8" y="34"/>
                  </a:lnTo>
                  <a:lnTo>
                    <a:pt x="0" y="32"/>
                  </a:lnTo>
                  <a:lnTo>
                    <a:pt x="4" y="28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4" y="20"/>
                  </a:lnTo>
                  <a:lnTo>
                    <a:pt x="18" y="16"/>
                  </a:lnTo>
                  <a:lnTo>
                    <a:pt x="22" y="14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9" name="Freeform 319">
              <a:extLst>
                <a:ext uri="{FF2B5EF4-FFF2-40B4-BE49-F238E27FC236}">
                  <a16:creationId xmlns:a16="http://schemas.microsoft.com/office/drawing/2014/main" id="{B90E2397-8AB5-4ABE-835E-9346004A5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792" y="2930666"/>
              <a:ext cx="17074" cy="10245"/>
            </a:xfrm>
            <a:custGeom>
              <a:avLst/>
              <a:gdLst>
                <a:gd name="T0" fmla="*/ 0 w 10"/>
                <a:gd name="T1" fmla="*/ 2 h 6"/>
                <a:gd name="T2" fmla="*/ 0 w 10"/>
                <a:gd name="T3" fmla="*/ 2 h 6"/>
                <a:gd name="T4" fmla="*/ 0 w 10"/>
                <a:gd name="T5" fmla="*/ 2 h 6"/>
                <a:gd name="T6" fmla="*/ 0 w 10"/>
                <a:gd name="T7" fmla="*/ 2 h 6"/>
                <a:gd name="T8" fmla="*/ 0 w 10"/>
                <a:gd name="T9" fmla="*/ 4 h 6"/>
                <a:gd name="T10" fmla="*/ 0 w 10"/>
                <a:gd name="T11" fmla="*/ 4 h 6"/>
                <a:gd name="T12" fmla="*/ 0 w 10"/>
                <a:gd name="T13" fmla="*/ 6 h 6"/>
                <a:gd name="T14" fmla="*/ 0 w 10"/>
                <a:gd name="T15" fmla="*/ 6 h 6"/>
                <a:gd name="T16" fmla="*/ 2 w 10"/>
                <a:gd name="T17" fmla="*/ 6 h 6"/>
                <a:gd name="T18" fmla="*/ 2 w 10"/>
                <a:gd name="T19" fmla="*/ 6 h 6"/>
                <a:gd name="T20" fmla="*/ 2 w 10"/>
                <a:gd name="T21" fmla="*/ 6 h 6"/>
                <a:gd name="T22" fmla="*/ 2 w 10"/>
                <a:gd name="T23" fmla="*/ 6 h 6"/>
                <a:gd name="T24" fmla="*/ 4 w 10"/>
                <a:gd name="T25" fmla="*/ 6 h 6"/>
                <a:gd name="T26" fmla="*/ 6 w 10"/>
                <a:gd name="T27" fmla="*/ 6 h 6"/>
                <a:gd name="T28" fmla="*/ 6 w 10"/>
                <a:gd name="T29" fmla="*/ 6 h 6"/>
                <a:gd name="T30" fmla="*/ 8 w 10"/>
                <a:gd name="T31" fmla="*/ 4 h 6"/>
                <a:gd name="T32" fmla="*/ 8 w 10"/>
                <a:gd name="T33" fmla="*/ 4 h 6"/>
                <a:gd name="T34" fmla="*/ 10 w 10"/>
                <a:gd name="T35" fmla="*/ 2 h 6"/>
                <a:gd name="T36" fmla="*/ 10 w 10"/>
                <a:gd name="T37" fmla="*/ 2 h 6"/>
                <a:gd name="T38" fmla="*/ 10 w 10"/>
                <a:gd name="T39" fmla="*/ 2 h 6"/>
                <a:gd name="T40" fmla="*/ 10 w 10"/>
                <a:gd name="T41" fmla="*/ 2 h 6"/>
                <a:gd name="T42" fmla="*/ 8 w 10"/>
                <a:gd name="T43" fmla="*/ 0 h 6"/>
                <a:gd name="T44" fmla="*/ 8 w 10"/>
                <a:gd name="T45" fmla="*/ 0 h 6"/>
                <a:gd name="T46" fmla="*/ 6 w 10"/>
                <a:gd name="T47" fmla="*/ 0 h 6"/>
                <a:gd name="T48" fmla="*/ 4 w 10"/>
                <a:gd name="T49" fmla="*/ 0 h 6"/>
                <a:gd name="T50" fmla="*/ 4 w 10"/>
                <a:gd name="T51" fmla="*/ 0 h 6"/>
                <a:gd name="T52" fmla="*/ 2 w 10"/>
                <a:gd name="T53" fmla="*/ 0 h 6"/>
                <a:gd name="T54" fmla="*/ 2 w 10"/>
                <a:gd name="T55" fmla="*/ 2 h 6"/>
                <a:gd name="T56" fmla="*/ 0 w 10"/>
                <a:gd name="T57" fmla="*/ 2 h 6"/>
                <a:gd name="T58" fmla="*/ 0 w 10"/>
                <a:gd name="T5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0" name="Freeform 320">
              <a:extLst>
                <a:ext uri="{FF2B5EF4-FFF2-40B4-BE49-F238E27FC236}">
                  <a16:creationId xmlns:a16="http://schemas.microsoft.com/office/drawing/2014/main" id="{FD8FFF85-7DD6-4D9B-B325-2A0710FD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792" y="2930666"/>
              <a:ext cx="17074" cy="10245"/>
            </a:xfrm>
            <a:custGeom>
              <a:avLst/>
              <a:gdLst>
                <a:gd name="T0" fmla="*/ 0 w 10"/>
                <a:gd name="T1" fmla="*/ 2 h 6"/>
                <a:gd name="T2" fmla="*/ 0 w 10"/>
                <a:gd name="T3" fmla="*/ 2 h 6"/>
                <a:gd name="T4" fmla="*/ 0 w 10"/>
                <a:gd name="T5" fmla="*/ 2 h 6"/>
                <a:gd name="T6" fmla="*/ 0 w 10"/>
                <a:gd name="T7" fmla="*/ 2 h 6"/>
                <a:gd name="T8" fmla="*/ 0 w 10"/>
                <a:gd name="T9" fmla="*/ 4 h 6"/>
                <a:gd name="T10" fmla="*/ 0 w 10"/>
                <a:gd name="T11" fmla="*/ 4 h 6"/>
                <a:gd name="T12" fmla="*/ 0 w 10"/>
                <a:gd name="T13" fmla="*/ 6 h 6"/>
                <a:gd name="T14" fmla="*/ 0 w 10"/>
                <a:gd name="T15" fmla="*/ 6 h 6"/>
                <a:gd name="T16" fmla="*/ 2 w 10"/>
                <a:gd name="T17" fmla="*/ 6 h 6"/>
                <a:gd name="T18" fmla="*/ 2 w 10"/>
                <a:gd name="T19" fmla="*/ 6 h 6"/>
                <a:gd name="T20" fmla="*/ 2 w 10"/>
                <a:gd name="T21" fmla="*/ 6 h 6"/>
                <a:gd name="T22" fmla="*/ 2 w 10"/>
                <a:gd name="T23" fmla="*/ 6 h 6"/>
                <a:gd name="T24" fmla="*/ 4 w 10"/>
                <a:gd name="T25" fmla="*/ 6 h 6"/>
                <a:gd name="T26" fmla="*/ 6 w 10"/>
                <a:gd name="T27" fmla="*/ 6 h 6"/>
                <a:gd name="T28" fmla="*/ 6 w 10"/>
                <a:gd name="T29" fmla="*/ 6 h 6"/>
                <a:gd name="T30" fmla="*/ 8 w 10"/>
                <a:gd name="T31" fmla="*/ 4 h 6"/>
                <a:gd name="T32" fmla="*/ 8 w 10"/>
                <a:gd name="T33" fmla="*/ 4 h 6"/>
                <a:gd name="T34" fmla="*/ 10 w 10"/>
                <a:gd name="T35" fmla="*/ 2 h 6"/>
                <a:gd name="T36" fmla="*/ 10 w 10"/>
                <a:gd name="T37" fmla="*/ 2 h 6"/>
                <a:gd name="T38" fmla="*/ 10 w 10"/>
                <a:gd name="T39" fmla="*/ 2 h 6"/>
                <a:gd name="T40" fmla="*/ 10 w 10"/>
                <a:gd name="T41" fmla="*/ 2 h 6"/>
                <a:gd name="T42" fmla="*/ 8 w 10"/>
                <a:gd name="T43" fmla="*/ 0 h 6"/>
                <a:gd name="T44" fmla="*/ 8 w 10"/>
                <a:gd name="T45" fmla="*/ 0 h 6"/>
                <a:gd name="T46" fmla="*/ 6 w 10"/>
                <a:gd name="T47" fmla="*/ 0 h 6"/>
                <a:gd name="T48" fmla="*/ 4 w 10"/>
                <a:gd name="T49" fmla="*/ 0 h 6"/>
                <a:gd name="T50" fmla="*/ 4 w 10"/>
                <a:gd name="T51" fmla="*/ 0 h 6"/>
                <a:gd name="T52" fmla="*/ 2 w 10"/>
                <a:gd name="T53" fmla="*/ 0 h 6"/>
                <a:gd name="T54" fmla="*/ 2 w 10"/>
                <a:gd name="T55" fmla="*/ 2 h 6"/>
                <a:gd name="T56" fmla="*/ 0 w 10"/>
                <a:gd name="T57" fmla="*/ 2 h 6"/>
                <a:gd name="T58" fmla="*/ 0 w 10"/>
                <a:gd name="T5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1" name="Freeform 321">
              <a:extLst>
                <a:ext uri="{FF2B5EF4-FFF2-40B4-BE49-F238E27FC236}">
                  <a16:creationId xmlns:a16="http://schemas.microsoft.com/office/drawing/2014/main" id="{81C8846D-C05F-43FF-A42F-15796D92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686" y="3077506"/>
              <a:ext cx="51223" cy="47808"/>
            </a:xfrm>
            <a:custGeom>
              <a:avLst/>
              <a:gdLst>
                <a:gd name="T0" fmla="*/ 20 w 30"/>
                <a:gd name="T1" fmla="*/ 26 h 28"/>
                <a:gd name="T2" fmla="*/ 20 w 30"/>
                <a:gd name="T3" fmla="*/ 26 h 28"/>
                <a:gd name="T4" fmla="*/ 18 w 30"/>
                <a:gd name="T5" fmla="*/ 26 h 28"/>
                <a:gd name="T6" fmla="*/ 16 w 30"/>
                <a:gd name="T7" fmla="*/ 26 h 28"/>
                <a:gd name="T8" fmla="*/ 12 w 30"/>
                <a:gd name="T9" fmla="*/ 28 h 28"/>
                <a:gd name="T10" fmla="*/ 10 w 30"/>
                <a:gd name="T11" fmla="*/ 28 h 28"/>
                <a:gd name="T12" fmla="*/ 6 w 30"/>
                <a:gd name="T13" fmla="*/ 28 h 28"/>
                <a:gd name="T14" fmla="*/ 6 w 30"/>
                <a:gd name="T15" fmla="*/ 28 h 28"/>
                <a:gd name="T16" fmla="*/ 4 w 30"/>
                <a:gd name="T17" fmla="*/ 28 h 28"/>
                <a:gd name="T18" fmla="*/ 4 w 30"/>
                <a:gd name="T19" fmla="*/ 26 h 28"/>
                <a:gd name="T20" fmla="*/ 4 w 30"/>
                <a:gd name="T21" fmla="*/ 26 h 28"/>
                <a:gd name="T22" fmla="*/ 2 w 30"/>
                <a:gd name="T23" fmla="*/ 26 h 28"/>
                <a:gd name="T24" fmla="*/ 2 w 30"/>
                <a:gd name="T25" fmla="*/ 24 h 28"/>
                <a:gd name="T26" fmla="*/ 2 w 30"/>
                <a:gd name="T27" fmla="*/ 24 h 28"/>
                <a:gd name="T28" fmla="*/ 2 w 30"/>
                <a:gd name="T29" fmla="*/ 22 h 28"/>
                <a:gd name="T30" fmla="*/ 0 w 30"/>
                <a:gd name="T31" fmla="*/ 20 h 28"/>
                <a:gd name="T32" fmla="*/ 0 w 30"/>
                <a:gd name="T33" fmla="*/ 18 h 28"/>
                <a:gd name="T34" fmla="*/ 0 w 30"/>
                <a:gd name="T35" fmla="*/ 16 h 28"/>
                <a:gd name="T36" fmla="*/ 2 w 30"/>
                <a:gd name="T37" fmla="*/ 14 h 28"/>
                <a:gd name="T38" fmla="*/ 2 w 30"/>
                <a:gd name="T39" fmla="*/ 10 h 28"/>
                <a:gd name="T40" fmla="*/ 4 w 30"/>
                <a:gd name="T41" fmla="*/ 8 h 28"/>
                <a:gd name="T42" fmla="*/ 4 w 30"/>
                <a:gd name="T43" fmla="*/ 6 h 28"/>
                <a:gd name="T44" fmla="*/ 6 w 30"/>
                <a:gd name="T45" fmla="*/ 6 h 28"/>
                <a:gd name="T46" fmla="*/ 8 w 30"/>
                <a:gd name="T47" fmla="*/ 4 h 28"/>
                <a:gd name="T48" fmla="*/ 8 w 30"/>
                <a:gd name="T49" fmla="*/ 2 h 28"/>
                <a:gd name="T50" fmla="*/ 10 w 30"/>
                <a:gd name="T51" fmla="*/ 2 h 28"/>
                <a:gd name="T52" fmla="*/ 12 w 30"/>
                <a:gd name="T53" fmla="*/ 0 h 28"/>
                <a:gd name="T54" fmla="*/ 12 w 30"/>
                <a:gd name="T55" fmla="*/ 0 h 28"/>
                <a:gd name="T56" fmla="*/ 14 w 30"/>
                <a:gd name="T57" fmla="*/ 0 h 28"/>
                <a:gd name="T58" fmla="*/ 14 w 30"/>
                <a:gd name="T59" fmla="*/ 0 h 28"/>
                <a:gd name="T60" fmla="*/ 16 w 30"/>
                <a:gd name="T61" fmla="*/ 0 h 28"/>
                <a:gd name="T62" fmla="*/ 18 w 30"/>
                <a:gd name="T63" fmla="*/ 2 h 28"/>
                <a:gd name="T64" fmla="*/ 20 w 30"/>
                <a:gd name="T65" fmla="*/ 2 h 28"/>
                <a:gd name="T66" fmla="*/ 22 w 30"/>
                <a:gd name="T67" fmla="*/ 2 h 28"/>
                <a:gd name="T68" fmla="*/ 22 w 30"/>
                <a:gd name="T69" fmla="*/ 4 h 28"/>
                <a:gd name="T70" fmla="*/ 24 w 30"/>
                <a:gd name="T71" fmla="*/ 6 h 28"/>
                <a:gd name="T72" fmla="*/ 26 w 30"/>
                <a:gd name="T73" fmla="*/ 8 h 28"/>
                <a:gd name="T74" fmla="*/ 28 w 30"/>
                <a:gd name="T75" fmla="*/ 10 h 28"/>
                <a:gd name="T76" fmla="*/ 28 w 30"/>
                <a:gd name="T77" fmla="*/ 12 h 28"/>
                <a:gd name="T78" fmla="*/ 30 w 30"/>
                <a:gd name="T79" fmla="*/ 14 h 28"/>
                <a:gd name="T80" fmla="*/ 30 w 30"/>
                <a:gd name="T81" fmla="*/ 16 h 28"/>
                <a:gd name="T82" fmla="*/ 30 w 30"/>
                <a:gd name="T83" fmla="*/ 18 h 28"/>
                <a:gd name="T84" fmla="*/ 30 w 30"/>
                <a:gd name="T85" fmla="*/ 18 h 28"/>
                <a:gd name="T86" fmla="*/ 30 w 30"/>
                <a:gd name="T87" fmla="*/ 20 h 28"/>
                <a:gd name="T88" fmla="*/ 30 w 30"/>
                <a:gd name="T89" fmla="*/ 20 h 28"/>
                <a:gd name="T90" fmla="*/ 30 w 30"/>
                <a:gd name="T91" fmla="*/ 20 h 28"/>
                <a:gd name="T92" fmla="*/ 28 w 30"/>
                <a:gd name="T93" fmla="*/ 22 h 28"/>
                <a:gd name="T94" fmla="*/ 26 w 30"/>
                <a:gd name="T95" fmla="*/ 22 h 28"/>
                <a:gd name="T96" fmla="*/ 24 w 30"/>
                <a:gd name="T97" fmla="*/ 24 h 28"/>
                <a:gd name="T98" fmla="*/ 20 w 30"/>
                <a:gd name="T99" fmla="*/ 26 h 28"/>
                <a:gd name="T100" fmla="*/ 20 w 30"/>
                <a:gd name="T10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28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20" y="2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2" name="Freeform 322">
              <a:extLst>
                <a:ext uri="{FF2B5EF4-FFF2-40B4-BE49-F238E27FC236}">
                  <a16:creationId xmlns:a16="http://schemas.microsoft.com/office/drawing/2014/main" id="{F6EAE91A-D330-474C-8918-3BE113F60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686" y="3077506"/>
              <a:ext cx="51223" cy="47808"/>
            </a:xfrm>
            <a:custGeom>
              <a:avLst/>
              <a:gdLst>
                <a:gd name="T0" fmla="*/ 20 w 30"/>
                <a:gd name="T1" fmla="*/ 26 h 28"/>
                <a:gd name="T2" fmla="*/ 20 w 30"/>
                <a:gd name="T3" fmla="*/ 26 h 28"/>
                <a:gd name="T4" fmla="*/ 18 w 30"/>
                <a:gd name="T5" fmla="*/ 26 h 28"/>
                <a:gd name="T6" fmla="*/ 16 w 30"/>
                <a:gd name="T7" fmla="*/ 26 h 28"/>
                <a:gd name="T8" fmla="*/ 12 w 30"/>
                <a:gd name="T9" fmla="*/ 28 h 28"/>
                <a:gd name="T10" fmla="*/ 10 w 30"/>
                <a:gd name="T11" fmla="*/ 28 h 28"/>
                <a:gd name="T12" fmla="*/ 6 w 30"/>
                <a:gd name="T13" fmla="*/ 28 h 28"/>
                <a:gd name="T14" fmla="*/ 6 w 30"/>
                <a:gd name="T15" fmla="*/ 28 h 28"/>
                <a:gd name="T16" fmla="*/ 4 w 30"/>
                <a:gd name="T17" fmla="*/ 28 h 28"/>
                <a:gd name="T18" fmla="*/ 4 w 30"/>
                <a:gd name="T19" fmla="*/ 26 h 28"/>
                <a:gd name="T20" fmla="*/ 4 w 30"/>
                <a:gd name="T21" fmla="*/ 26 h 28"/>
                <a:gd name="T22" fmla="*/ 2 w 30"/>
                <a:gd name="T23" fmla="*/ 26 h 28"/>
                <a:gd name="T24" fmla="*/ 2 w 30"/>
                <a:gd name="T25" fmla="*/ 24 h 28"/>
                <a:gd name="T26" fmla="*/ 2 w 30"/>
                <a:gd name="T27" fmla="*/ 24 h 28"/>
                <a:gd name="T28" fmla="*/ 2 w 30"/>
                <a:gd name="T29" fmla="*/ 22 h 28"/>
                <a:gd name="T30" fmla="*/ 0 w 30"/>
                <a:gd name="T31" fmla="*/ 20 h 28"/>
                <a:gd name="T32" fmla="*/ 0 w 30"/>
                <a:gd name="T33" fmla="*/ 18 h 28"/>
                <a:gd name="T34" fmla="*/ 0 w 30"/>
                <a:gd name="T35" fmla="*/ 16 h 28"/>
                <a:gd name="T36" fmla="*/ 2 w 30"/>
                <a:gd name="T37" fmla="*/ 14 h 28"/>
                <a:gd name="T38" fmla="*/ 2 w 30"/>
                <a:gd name="T39" fmla="*/ 10 h 28"/>
                <a:gd name="T40" fmla="*/ 4 w 30"/>
                <a:gd name="T41" fmla="*/ 8 h 28"/>
                <a:gd name="T42" fmla="*/ 4 w 30"/>
                <a:gd name="T43" fmla="*/ 6 h 28"/>
                <a:gd name="T44" fmla="*/ 6 w 30"/>
                <a:gd name="T45" fmla="*/ 6 h 28"/>
                <a:gd name="T46" fmla="*/ 8 w 30"/>
                <a:gd name="T47" fmla="*/ 4 h 28"/>
                <a:gd name="T48" fmla="*/ 8 w 30"/>
                <a:gd name="T49" fmla="*/ 2 h 28"/>
                <a:gd name="T50" fmla="*/ 10 w 30"/>
                <a:gd name="T51" fmla="*/ 2 h 28"/>
                <a:gd name="T52" fmla="*/ 12 w 30"/>
                <a:gd name="T53" fmla="*/ 0 h 28"/>
                <a:gd name="T54" fmla="*/ 12 w 30"/>
                <a:gd name="T55" fmla="*/ 0 h 28"/>
                <a:gd name="T56" fmla="*/ 14 w 30"/>
                <a:gd name="T57" fmla="*/ 0 h 28"/>
                <a:gd name="T58" fmla="*/ 14 w 30"/>
                <a:gd name="T59" fmla="*/ 0 h 28"/>
                <a:gd name="T60" fmla="*/ 16 w 30"/>
                <a:gd name="T61" fmla="*/ 0 h 28"/>
                <a:gd name="T62" fmla="*/ 18 w 30"/>
                <a:gd name="T63" fmla="*/ 2 h 28"/>
                <a:gd name="T64" fmla="*/ 20 w 30"/>
                <a:gd name="T65" fmla="*/ 2 h 28"/>
                <a:gd name="T66" fmla="*/ 22 w 30"/>
                <a:gd name="T67" fmla="*/ 2 h 28"/>
                <a:gd name="T68" fmla="*/ 22 w 30"/>
                <a:gd name="T69" fmla="*/ 4 h 28"/>
                <a:gd name="T70" fmla="*/ 24 w 30"/>
                <a:gd name="T71" fmla="*/ 6 h 28"/>
                <a:gd name="T72" fmla="*/ 26 w 30"/>
                <a:gd name="T73" fmla="*/ 8 h 28"/>
                <a:gd name="T74" fmla="*/ 28 w 30"/>
                <a:gd name="T75" fmla="*/ 10 h 28"/>
                <a:gd name="T76" fmla="*/ 28 w 30"/>
                <a:gd name="T77" fmla="*/ 12 h 28"/>
                <a:gd name="T78" fmla="*/ 30 w 30"/>
                <a:gd name="T79" fmla="*/ 14 h 28"/>
                <a:gd name="T80" fmla="*/ 30 w 30"/>
                <a:gd name="T81" fmla="*/ 16 h 28"/>
                <a:gd name="T82" fmla="*/ 30 w 30"/>
                <a:gd name="T83" fmla="*/ 18 h 28"/>
                <a:gd name="T84" fmla="*/ 30 w 30"/>
                <a:gd name="T85" fmla="*/ 18 h 28"/>
                <a:gd name="T86" fmla="*/ 30 w 30"/>
                <a:gd name="T87" fmla="*/ 20 h 28"/>
                <a:gd name="T88" fmla="*/ 30 w 30"/>
                <a:gd name="T89" fmla="*/ 20 h 28"/>
                <a:gd name="T90" fmla="*/ 30 w 30"/>
                <a:gd name="T91" fmla="*/ 20 h 28"/>
                <a:gd name="T92" fmla="*/ 28 w 30"/>
                <a:gd name="T93" fmla="*/ 22 h 28"/>
                <a:gd name="T94" fmla="*/ 26 w 30"/>
                <a:gd name="T95" fmla="*/ 22 h 28"/>
                <a:gd name="T96" fmla="*/ 24 w 30"/>
                <a:gd name="T97" fmla="*/ 24 h 28"/>
                <a:gd name="T98" fmla="*/ 20 w 30"/>
                <a:gd name="T99" fmla="*/ 26 h 28"/>
                <a:gd name="T100" fmla="*/ 20 w 30"/>
                <a:gd name="T10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28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20" y="2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3" name="Freeform 323">
              <a:extLst>
                <a:ext uri="{FF2B5EF4-FFF2-40B4-BE49-F238E27FC236}">
                  <a16:creationId xmlns:a16="http://schemas.microsoft.com/office/drawing/2014/main" id="{F028E626-64E8-4F5E-B8AA-A1C395D7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44" y="2961401"/>
              <a:ext cx="20489" cy="37565"/>
            </a:xfrm>
            <a:custGeom>
              <a:avLst/>
              <a:gdLst>
                <a:gd name="T0" fmla="*/ 10 w 12"/>
                <a:gd name="T1" fmla="*/ 0 h 22"/>
                <a:gd name="T2" fmla="*/ 10 w 12"/>
                <a:gd name="T3" fmla="*/ 0 h 22"/>
                <a:gd name="T4" fmla="*/ 10 w 12"/>
                <a:gd name="T5" fmla="*/ 0 h 22"/>
                <a:gd name="T6" fmla="*/ 10 w 12"/>
                <a:gd name="T7" fmla="*/ 0 h 22"/>
                <a:gd name="T8" fmla="*/ 10 w 12"/>
                <a:gd name="T9" fmla="*/ 0 h 22"/>
                <a:gd name="T10" fmla="*/ 8 w 12"/>
                <a:gd name="T11" fmla="*/ 0 h 22"/>
                <a:gd name="T12" fmla="*/ 8 w 12"/>
                <a:gd name="T13" fmla="*/ 0 h 22"/>
                <a:gd name="T14" fmla="*/ 6 w 12"/>
                <a:gd name="T15" fmla="*/ 2 h 22"/>
                <a:gd name="T16" fmla="*/ 4 w 12"/>
                <a:gd name="T17" fmla="*/ 2 h 22"/>
                <a:gd name="T18" fmla="*/ 2 w 12"/>
                <a:gd name="T19" fmla="*/ 4 h 22"/>
                <a:gd name="T20" fmla="*/ 2 w 12"/>
                <a:gd name="T21" fmla="*/ 6 h 22"/>
                <a:gd name="T22" fmla="*/ 0 w 12"/>
                <a:gd name="T23" fmla="*/ 6 h 22"/>
                <a:gd name="T24" fmla="*/ 0 w 12"/>
                <a:gd name="T25" fmla="*/ 8 h 22"/>
                <a:gd name="T26" fmla="*/ 0 w 12"/>
                <a:gd name="T27" fmla="*/ 8 h 22"/>
                <a:gd name="T28" fmla="*/ 0 w 12"/>
                <a:gd name="T29" fmla="*/ 10 h 22"/>
                <a:gd name="T30" fmla="*/ 0 w 12"/>
                <a:gd name="T31" fmla="*/ 12 h 22"/>
                <a:gd name="T32" fmla="*/ 0 w 12"/>
                <a:gd name="T33" fmla="*/ 12 h 22"/>
                <a:gd name="T34" fmla="*/ 0 w 12"/>
                <a:gd name="T35" fmla="*/ 14 h 22"/>
                <a:gd name="T36" fmla="*/ 0 w 12"/>
                <a:gd name="T37" fmla="*/ 16 h 22"/>
                <a:gd name="T38" fmla="*/ 0 w 12"/>
                <a:gd name="T39" fmla="*/ 16 h 22"/>
                <a:gd name="T40" fmla="*/ 0 w 12"/>
                <a:gd name="T41" fmla="*/ 16 h 22"/>
                <a:gd name="T42" fmla="*/ 0 w 12"/>
                <a:gd name="T43" fmla="*/ 18 h 22"/>
                <a:gd name="T44" fmla="*/ 2 w 12"/>
                <a:gd name="T45" fmla="*/ 20 h 22"/>
                <a:gd name="T46" fmla="*/ 2 w 12"/>
                <a:gd name="T47" fmla="*/ 20 h 22"/>
                <a:gd name="T48" fmla="*/ 4 w 12"/>
                <a:gd name="T49" fmla="*/ 20 h 22"/>
                <a:gd name="T50" fmla="*/ 4 w 12"/>
                <a:gd name="T51" fmla="*/ 22 h 22"/>
                <a:gd name="T52" fmla="*/ 4 w 12"/>
                <a:gd name="T53" fmla="*/ 22 h 22"/>
                <a:gd name="T54" fmla="*/ 6 w 12"/>
                <a:gd name="T55" fmla="*/ 22 h 22"/>
                <a:gd name="T56" fmla="*/ 6 w 12"/>
                <a:gd name="T57" fmla="*/ 20 h 22"/>
                <a:gd name="T58" fmla="*/ 8 w 12"/>
                <a:gd name="T59" fmla="*/ 20 h 22"/>
                <a:gd name="T60" fmla="*/ 8 w 12"/>
                <a:gd name="T61" fmla="*/ 18 h 22"/>
                <a:gd name="T62" fmla="*/ 10 w 12"/>
                <a:gd name="T63" fmla="*/ 18 h 22"/>
                <a:gd name="T64" fmla="*/ 10 w 12"/>
                <a:gd name="T65" fmla="*/ 16 h 22"/>
                <a:gd name="T66" fmla="*/ 12 w 12"/>
                <a:gd name="T67" fmla="*/ 14 h 22"/>
                <a:gd name="T68" fmla="*/ 12 w 12"/>
                <a:gd name="T69" fmla="*/ 12 h 22"/>
                <a:gd name="T70" fmla="*/ 12 w 12"/>
                <a:gd name="T71" fmla="*/ 12 h 22"/>
                <a:gd name="T72" fmla="*/ 12 w 12"/>
                <a:gd name="T73" fmla="*/ 10 h 22"/>
                <a:gd name="T74" fmla="*/ 12 w 12"/>
                <a:gd name="T75" fmla="*/ 8 h 22"/>
                <a:gd name="T76" fmla="*/ 12 w 12"/>
                <a:gd name="T77" fmla="*/ 6 h 22"/>
                <a:gd name="T78" fmla="*/ 12 w 12"/>
                <a:gd name="T79" fmla="*/ 6 h 22"/>
                <a:gd name="T80" fmla="*/ 12 w 12"/>
                <a:gd name="T81" fmla="*/ 4 h 22"/>
                <a:gd name="T82" fmla="*/ 12 w 12"/>
                <a:gd name="T83" fmla="*/ 2 h 22"/>
                <a:gd name="T84" fmla="*/ 12 w 12"/>
                <a:gd name="T85" fmla="*/ 2 h 22"/>
                <a:gd name="T86" fmla="*/ 12 w 12"/>
                <a:gd name="T87" fmla="*/ 0 h 22"/>
                <a:gd name="T88" fmla="*/ 12 w 12"/>
                <a:gd name="T89" fmla="*/ 0 h 22"/>
                <a:gd name="T90" fmla="*/ 10 w 12"/>
                <a:gd name="T9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" h="22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4" name="Freeform 324">
              <a:extLst>
                <a:ext uri="{FF2B5EF4-FFF2-40B4-BE49-F238E27FC236}">
                  <a16:creationId xmlns:a16="http://schemas.microsoft.com/office/drawing/2014/main" id="{5FE62991-AEA0-4B62-9A7A-6FBC6AB4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44" y="2961401"/>
              <a:ext cx="20489" cy="37565"/>
            </a:xfrm>
            <a:custGeom>
              <a:avLst/>
              <a:gdLst>
                <a:gd name="T0" fmla="*/ 10 w 12"/>
                <a:gd name="T1" fmla="*/ 0 h 22"/>
                <a:gd name="T2" fmla="*/ 10 w 12"/>
                <a:gd name="T3" fmla="*/ 0 h 22"/>
                <a:gd name="T4" fmla="*/ 10 w 12"/>
                <a:gd name="T5" fmla="*/ 0 h 22"/>
                <a:gd name="T6" fmla="*/ 10 w 12"/>
                <a:gd name="T7" fmla="*/ 0 h 22"/>
                <a:gd name="T8" fmla="*/ 10 w 12"/>
                <a:gd name="T9" fmla="*/ 0 h 22"/>
                <a:gd name="T10" fmla="*/ 8 w 12"/>
                <a:gd name="T11" fmla="*/ 0 h 22"/>
                <a:gd name="T12" fmla="*/ 8 w 12"/>
                <a:gd name="T13" fmla="*/ 0 h 22"/>
                <a:gd name="T14" fmla="*/ 6 w 12"/>
                <a:gd name="T15" fmla="*/ 2 h 22"/>
                <a:gd name="T16" fmla="*/ 4 w 12"/>
                <a:gd name="T17" fmla="*/ 2 h 22"/>
                <a:gd name="T18" fmla="*/ 2 w 12"/>
                <a:gd name="T19" fmla="*/ 4 h 22"/>
                <a:gd name="T20" fmla="*/ 2 w 12"/>
                <a:gd name="T21" fmla="*/ 6 h 22"/>
                <a:gd name="T22" fmla="*/ 0 w 12"/>
                <a:gd name="T23" fmla="*/ 6 h 22"/>
                <a:gd name="T24" fmla="*/ 0 w 12"/>
                <a:gd name="T25" fmla="*/ 8 h 22"/>
                <a:gd name="T26" fmla="*/ 0 w 12"/>
                <a:gd name="T27" fmla="*/ 8 h 22"/>
                <a:gd name="T28" fmla="*/ 0 w 12"/>
                <a:gd name="T29" fmla="*/ 10 h 22"/>
                <a:gd name="T30" fmla="*/ 0 w 12"/>
                <a:gd name="T31" fmla="*/ 12 h 22"/>
                <a:gd name="T32" fmla="*/ 0 w 12"/>
                <a:gd name="T33" fmla="*/ 12 h 22"/>
                <a:gd name="T34" fmla="*/ 0 w 12"/>
                <a:gd name="T35" fmla="*/ 14 h 22"/>
                <a:gd name="T36" fmla="*/ 0 w 12"/>
                <a:gd name="T37" fmla="*/ 16 h 22"/>
                <a:gd name="T38" fmla="*/ 0 w 12"/>
                <a:gd name="T39" fmla="*/ 16 h 22"/>
                <a:gd name="T40" fmla="*/ 0 w 12"/>
                <a:gd name="T41" fmla="*/ 16 h 22"/>
                <a:gd name="T42" fmla="*/ 0 w 12"/>
                <a:gd name="T43" fmla="*/ 18 h 22"/>
                <a:gd name="T44" fmla="*/ 2 w 12"/>
                <a:gd name="T45" fmla="*/ 20 h 22"/>
                <a:gd name="T46" fmla="*/ 2 w 12"/>
                <a:gd name="T47" fmla="*/ 20 h 22"/>
                <a:gd name="T48" fmla="*/ 4 w 12"/>
                <a:gd name="T49" fmla="*/ 20 h 22"/>
                <a:gd name="T50" fmla="*/ 4 w 12"/>
                <a:gd name="T51" fmla="*/ 22 h 22"/>
                <a:gd name="T52" fmla="*/ 4 w 12"/>
                <a:gd name="T53" fmla="*/ 22 h 22"/>
                <a:gd name="T54" fmla="*/ 6 w 12"/>
                <a:gd name="T55" fmla="*/ 22 h 22"/>
                <a:gd name="T56" fmla="*/ 6 w 12"/>
                <a:gd name="T57" fmla="*/ 20 h 22"/>
                <a:gd name="T58" fmla="*/ 8 w 12"/>
                <a:gd name="T59" fmla="*/ 20 h 22"/>
                <a:gd name="T60" fmla="*/ 8 w 12"/>
                <a:gd name="T61" fmla="*/ 18 h 22"/>
                <a:gd name="T62" fmla="*/ 10 w 12"/>
                <a:gd name="T63" fmla="*/ 18 h 22"/>
                <a:gd name="T64" fmla="*/ 10 w 12"/>
                <a:gd name="T65" fmla="*/ 16 h 22"/>
                <a:gd name="T66" fmla="*/ 12 w 12"/>
                <a:gd name="T67" fmla="*/ 14 h 22"/>
                <a:gd name="T68" fmla="*/ 12 w 12"/>
                <a:gd name="T69" fmla="*/ 12 h 22"/>
                <a:gd name="T70" fmla="*/ 12 w 12"/>
                <a:gd name="T71" fmla="*/ 12 h 22"/>
                <a:gd name="T72" fmla="*/ 12 w 12"/>
                <a:gd name="T73" fmla="*/ 10 h 22"/>
                <a:gd name="T74" fmla="*/ 12 w 12"/>
                <a:gd name="T75" fmla="*/ 8 h 22"/>
                <a:gd name="T76" fmla="*/ 12 w 12"/>
                <a:gd name="T77" fmla="*/ 6 h 22"/>
                <a:gd name="T78" fmla="*/ 12 w 12"/>
                <a:gd name="T79" fmla="*/ 6 h 22"/>
                <a:gd name="T80" fmla="*/ 12 w 12"/>
                <a:gd name="T81" fmla="*/ 4 h 22"/>
                <a:gd name="T82" fmla="*/ 12 w 12"/>
                <a:gd name="T83" fmla="*/ 2 h 22"/>
                <a:gd name="T84" fmla="*/ 12 w 12"/>
                <a:gd name="T85" fmla="*/ 2 h 22"/>
                <a:gd name="T86" fmla="*/ 12 w 12"/>
                <a:gd name="T87" fmla="*/ 0 h 22"/>
                <a:gd name="T88" fmla="*/ 12 w 12"/>
                <a:gd name="T89" fmla="*/ 0 h 22"/>
                <a:gd name="T90" fmla="*/ 10 w 12"/>
                <a:gd name="T9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" h="22">
                  <a:moveTo>
                    <a:pt x="10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5" name="Freeform 325">
              <a:extLst>
                <a:ext uri="{FF2B5EF4-FFF2-40B4-BE49-F238E27FC236}">
                  <a16:creationId xmlns:a16="http://schemas.microsoft.com/office/drawing/2014/main" id="{E539A6C2-8FCA-4F15-BB4C-8584A20B1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696" y="2872613"/>
              <a:ext cx="17074" cy="34149"/>
            </a:xfrm>
            <a:custGeom>
              <a:avLst/>
              <a:gdLst>
                <a:gd name="T0" fmla="*/ 6 w 10"/>
                <a:gd name="T1" fmla="*/ 0 h 20"/>
                <a:gd name="T2" fmla="*/ 6 w 10"/>
                <a:gd name="T3" fmla="*/ 0 h 20"/>
                <a:gd name="T4" fmla="*/ 6 w 10"/>
                <a:gd name="T5" fmla="*/ 0 h 20"/>
                <a:gd name="T6" fmla="*/ 6 w 10"/>
                <a:gd name="T7" fmla="*/ 0 h 20"/>
                <a:gd name="T8" fmla="*/ 6 w 10"/>
                <a:gd name="T9" fmla="*/ 0 h 20"/>
                <a:gd name="T10" fmla="*/ 4 w 10"/>
                <a:gd name="T11" fmla="*/ 2 h 20"/>
                <a:gd name="T12" fmla="*/ 4 w 10"/>
                <a:gd name="T13" fmla="*/ 2 h 20"/>
                <a:gd name="T14" fmla="*/ 2 w 10"/>
                <a:gd name="T15" fmla="*/ 4 h 20"/>
                <a:gd name="T16" fmla="*/ 2 w 10"/>
                <a:gd name="T17" fmla="*/ 4 h 20"/>
                <a:gd name="T18" fmla="*/ 0 w 10"/>
                <a:gd name="T19" fmla="*/ 6 h 20"/>
                <a:gd name="T20" fmla="*/ 0 w 10"/>
                <a:gd name="T21" fmla="*/ 8 h 20"/>
                <a:gd name="T22" fmla="*/ 0 w 10"/>
                <a:gd name="T23" fmla="*/ 10 h 20"/>
                <a:gd name="T24" fmla="*/ 0 w 10"/>
                <a:gd name="T25" fmla="*/ 10 h 20"/>
                <a:gd name="T26" fmla="*/ 0 w 10"/>
                <a:gd name="T27" fmla="*/ 12 h 20"/>
                <a:gd name="T28" fmla="*/ 0 w 10"/>
                <a:gd name="T29" fmla="*/ 12 h 20"/>
                <a:gd name="T30" fmla="*/ 0 w 10"/>
                <a:gd name="T31" fmla="*/ 14 h 20"/>
                <a:gd name="T32" fmla="*/ 0 w 10"/>
                <a:gd name="T33" fmla="*/ 16 h 20"/>
                <a:gd name="T34" fmla="*/ 0 w 10"/>
                <a:gd name="T35" fmla="*/ 16 h 20"/>
                <a:gd name="T36" fmla="*/ 2 w 10"/>
                <a:gd name="T37" fmla="*/ 18 h 20"/>
                <a:gd name="T38" fmla="*/ 2 w 10"/>
                <a:gd name="T39" fmla="*/ 18 h 20"/>
                <a:gd name="T40" fmla="*/ 2 w 10"/>
                <a:gd name="T41" fmla="*/ 18 h 20"/>
                <a:gd name="T42" fmla="*/ 4 w 10"/>
                <a:gd name="T43" fmla="*/ 20 h 20"/>
                <a:gd name="T44" fmla="*/ 4 w 10"/>
                <a:gd name="T45" fmla="*/ 20 h 20"/>
                <a:gd name="T46" fmla="*/ 6 w 10"/>
                <a:gd name="T47" fmla="*/ 20 h 20"/>
                <a:gd name="T48" fmla="*/ 6 w 10"/>
                <a:gd name="T49" fmla="*/ 20 h 20"/>
                <a:gd name="T50" fmla="*/ 6 w 10"/>
                <a:gd name="T51" fmla="*/ 20 h 20"/>
                <a:gd name="T52" fmla="*/ 8 w 10"/>
                <a:gd name="T53" fmla="*/ 20 h 20"/>
                <a:gd name="T54" fmla="*/ 8 w 10"/>
                <a:gd name="T55" fmla="*/ 18 h 20"/>
                <a:gd name="T56" fmla="*/ 8 w 10"/>
                <a:gd name="T57" fmla="*/ 18 h 20"/>
                <a:gd name="T58" fmla="*/ 10 w 10"/>
                <a:gd name="T59" fmla="*/ 18 h 20"/>
                <a:gd name="T60" fmla="*/ 10 w 10"/>
                <a:gd name="T61" fmla="*/ 16 h 20"/>
                <a:gd name="T62" fmla="*/ 10 w 10"/>
                <a:gd name="T63" fmla="*/ 14 h 20"/>
                <a:gd name="T64" fmla="*/ 10 w 10"/>
                <a:gd name="T65" fmla="*/ 14 h 20"/>
                <a:gd name="T66" fmla="*/ 10 w 10"/>
                <a:gd name="T67" fmla="*/ 12 h 20"/>
                <a:gd name="T68" fmla="*/ 10 w 10"/>
                <a:gd name="T69" fmla="*/ 10 h 20"/>
                <a:gd name="T70" fmla="*/ 10 w 10"/>
                <a:gd name="T71" fmla="*/ 8 h 20"/>
                <a:gd name="T72" fmla="*/ 10 w 10"/>
                <a:gd name="T73" fmla="*/ 6 h 20"/>
                <a:gd name="T74" fmla="*/ 10 w 10"/>
                <a:gd name="T75" fmla="*/ 4 h 20"/>
                <a:gd name="T76" fmla="*/ 10 w 10"/>
                <a:gd name="T77" fmla="*/ 4 h 20"/>
                <a:gd name="T78" fmla="*/ 8 w 10"/>
                <a:gd name="T79" fmla="*/ 2 h 20"/>
                <a:gd name="T80" fmla="*/ 8 w 10"/>
                <a:gd name="T81" fmla="*/ 2 h 20"/>
                <a:gd name="T82" fmla="*/ 8 w 10"/>
                <a:gd name="T83" fmla="*/ 0 h 20"/>
                <a:gd name="T84" fmla="*/ 6 w 10"/>
                <a:gd name="T8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6" name="Freeform 326">
              <a:extLst>
                <a:ext uri="{FF2B5EF4-FFF2-40B4-BE49-F238E27FC236}">
                  <a16:creationId xmlns:a16="http://schemas.microsoft.com/office/drawing/2014/main" id="{86CBE7D3-4577-4E8A-A141-99DE518E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696" y="2872613"/>
              <a:ext cx="17074" cy="34149"/>
            </a:xfrm>
            <a:custGeom>
              <a:avLst/>
              <a:gdLst>
                <a:gd name="T0" fmla="*/ 6 w 10"/>
                <a:gd name="T1" fmla="*/ 0 h 20"/>
                <a:gd name="T2" fmla="*/ 6 w 10"/>
                <a:gd name="T3" fmla="*/ 0 h 20"/>
                <a:gd name="T4" fmla="*/ 6 w 10"/>
                <a:gd name="T5" fmla="*/ 0 h 20"/>
                <a:gd name="T6" fmla="*/ 6 w 10"/>
                <a:gd name="T7" fmla="*/ 0 h 20"/>
                <a:gd name="T8" fmla="*/ 6 w 10"/>
                <a:gd name="T9" fmla="*/ 0 h 20"/>
                <a:gd name="T10" fmla="*/ 4 w 10"/>
                <a:gd name="T11" fmla="*/ 2 h 20"/>
                <a:gd name="T12" fmla="*/ 4 w 10"/>
                <a:gd name="T13" fmla="*/ 2 h 20"/>
                <a:gd name="T14" fmla="*/ 2 w 10"/>
                <a:gd name="T15" fmla="*/ 4 h 20"/>
                <a:gd name="T16" fmla="*/ 2 w 10"/>
                <a:gd name="T17" fmla="*/ 4 h 20"/>
                <a:gd name="T18" fmla="*/ 0 w 10"/>
                <a:gd name="T19" fmla="*/ 6 h 20"/>
                <a:gd name="T20" fmla="*/ 0 w 10"/>
                <a:gd name="T21" fmla="*/ 8 h 20"/>
                <a:gd name="T22" fmla="*/ 0 w 10"/>
                <a:gd name="T23" fmla="*/ 10 h 20"/>
                <a:gd name="T24" fmla="*/ 0 w 10"/>
                <a:gd name="T25" fmla="*/ 10 h 20"/>
                <a:gd name="T26" fmla="*/ 0 w 10"/>
                <a:gd name="T27" fmla="*/ 12 h 20"/>
                <a:gd name="T28" fmla="*/ 0 w 10"/>
                <a:gd name="T29" fmla="*/ 12 h 20"/>
                <a:gd name="T30" fmla="*/ 0 w 10"/>
                <a:gd name="T31" fmla="*/ 14 h 20"/>
                <a:gd name="T32" fmla="*/ 0 w 10"/>
                <a:gd name="T33" fmla="*/ 16 h 20"/>
                <a:gd name="T34" fmla="*/ 0 w 10"/>
                <a:gd name="T35" fmla="*/ 16 h 20"/>
                <a:gd name="T36" fmla="*/ 2 w 10"/>
                <a:gd name="T37" fmla="*/ 18 h 20"/>
                <a:gd name="T38" fmla="*/ 2 w 10"/>
                <a:gd name="T39" fmla="*/ 18 h 20"/>
                <a:gd name="T40" fmla="*/ 2 w 10"/>
                <a:gd name="T41" fmla="*/ 18 h 20"/>
                <a:gd name="T42" fmla="*/ 4 w 10"/>
                <a:gd name="T43" fmla="*/ 20 h 20"/>
                <a:gd name="T44" fmla="*/ 4 w 10"/>
                <a:gd name="T45" fmla="*/ 20 h 20"/>
                <a:gd name="T46" fmla="*/ 6 w 10"/>
                <a:gd name="T47" fmla="*/ 20 h 20"/>
                <a:gd name="T48" fmla="*/ 6 w 10"/>
                <a:gd name="T49" fmla="*/ 20 h 20"/>
                <a:gd name="T50" fmla="*/ 6 w 10"/>
                <a:gd name="T51" fmla="*/ 20 h 20"/>
                <a:gd name="T52" fmla="*/ 8 w 10"/>
                <a:gd name="T53" fmla="*/ 20 h 20"/>
                <a:gd name="T54" fmla="*/ 8 w 10"/>
                <a:gd name="T55" fmla="*/ 18 h 20"/>
                <a:gd name="T56" fmla="*/ 8 w 10"/>
                <a:gd name="T57" fmla="*/ 18 h 20"/>
                <a:gd name="T58" fmla="*/ 10 w 10"/>
                <a:gd name="T59" fmla="*/ 18 h 20"/>
                <a:gd name="T60" fmla="*/ 10 w 10"/>
                <a:gd name="T61" fmla="*/ 16 h 20"/>
                <a:gd name="T62" fmla="*/ 10 w 10"/>
                <a:gd name="T63" fmla="*/ 14 h 20"/>
                <a:gd name="T64" fmla="*/ 10 w 10"/>
                <a:gd name="T65" fmla="*/ 14 h 20"/>
                <a:gd name="T66" fmla="*/ 10 w 10"/>
                <a:gd name="T67" fmla="*/ 12 h 20"/>
                <a:gd name="T68" fmla="*/ 10 w 10"/>
                <a:gd name="T69" fmla="*/ 10 h 20"/>
                <a:gd name="T70" fmla="*/ 10 w 10"/>
                <a:gd name="T71" fmla="*/ 8 h 20"/>
                <a:gd name="T72" fmla="*/ 10 w 10"/>
                <a:gd name="T73" fmla="*/ 6 h 20"/>
                <a:gd name="T74" fmla="*/ 10 w 10"/>
                <a:gd name="T75" fmla="*/ 4 h 20"/>
                <a:gd name="T76" fmla="*/ 10 w 10"/>
                <a:gd name="T77" fmla="*/ 4 h 20"/>
                <a:gd name="T78" fmla="*/ 8 w 10"/>
                <a:gd name="T79" fmla="*/ 2 h 20"/>
                <a:gd name="T80" fmla="*/ 8 w 10"/>
                <a:gd name="T81" fmla="*/ 2 h 20"/>
                <a:gd name="T82" fmla="*/ 8 w 10"/>
                <a:gd name="T83" fmla="*/ 0 h 20"/>
                <a:gd name="T84" fmla="*/ 6 w 10"/>
                <a:gd name="T8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7" name="Freeform 327">
              <a:extLst>
                <a:ext uri="{FF2B5EF4-FFF2-40B4-BE49-F238E27FC236}">
                  <a16:creationId xmlns:a16="http://schemas.microsoft.com/office/drawing/2014/main" id="{232B102F-3FBD-45F9-9CAA-412EA0AD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248" y="2951155"/>
              <a:ext cx="184403" cy="314170"/>
            </a:xfrm>
            <a:custGeom>
              <a:avLst/>
              <a:gdLst>
                <a:gd name="T0" fmla="*/ 12 w 108"/>
                <a:gd name="T1" fmla="*/ 12 h 184"/>
                <a:gd name="T2" fmla="*/ 2 w 108"/>
                <a:gd name="T3" fmla="*/ 24 h 184"/>
                <a:gd name="T4" fmla="*/ 2 w 108"/>
                <a:gd name="T5" fmla="*/ 28 h 184"/>
                <a:gd name="T6" fmla="*/ 8 w 108"/>
                <a:gd name="T7" fmla="*/ 32 h 184"/>
                <a:gd name="T8" fmla="*/ 10 w 108"/>
                <a:gd name="T9" fmla="*/ 46 h 184"/>
                <a:gd name="T10" fmla="*/ 6 w 108"/>
                <a:gd name="T11" fmla="*/ 50 h 184"/>
                <a:gd name="T12" fmla="*/ 2 w 108"/>
                <a:gd name="T13" fmla="*/ 56 h 184"/>
                <a:gd name="T14" fmla="*/ 6 w 108"/>
                <a:gd name="T15" fmla="*/ 62 h 184"/>
                <a:gd name="T16" fmla="*/ 14 w 108"/>
                <a:gd name="T17" fmla="*/ 64 h 184"/>
                <a:gd name="T18" fmla="*/ 16 w 108"/>
                <a:gd name="T19" fmla="*/ 72 h 184"/>
                <a:gd name="T20" fmla="*/ 12 w 108"/>
                <a:gd name="T21" fmla="*/ 78 h 184"/>
                <a:gd name="T22" fmla="*/ 24 w 108"/>
                <a:gd name="T23" fmla="*/ 82 h 184"/>
                <a:gd name="T24" fmla="*/ 38 w 108"/>
                <a:gd name="T25" fmla="*/ 84 h 184"/>
                <a:gd name="T26" fmla="*/ 44 w 108"/>
                <a:gd name="T27" fmla="*/ 92 h 184"/>
                <a:gd name="T28" fmla="*/ 50 w 108"/>
                <a:gd name="T29" fmla="*/ 96 h 184"/>
                <a:gd name="T30" fmla="*/ 44 w 108"/>
                <a:gd name="T31" fmla="*/ 104 h 184"/>
                <a:gd name="T32" fmla="*/ 34 w 108"/>
                <a:gd name="T33" fmla="*/ 110 h 184"/>
                <a:gd name="T34" fmla="*/ 24 w 108"/>
                <a:gd name="T35" fmla="*/ 110 h 184"/>
                <a:gd name="T36" fmla="*/ 22 w 108"/>
                <a:gd name="T37" fmla="*/ 118 h 184"/>
                <a:gd name="T38" fmla="*/ 26 w 108"/>
                <a:gd name="T39" fmla="*/ 128 h 184"/>
                <a:gd name="T40" fmla="*/ 24 w 108"/>
                <a:gd name="T41" fmla="*/ 138 h 184"/>
                <a:gd name="T42" fmla="*/ 16 w 108"/>
                <a:gd name="T43" fmla="*/ 142 h 184"/>
                <a:gd name="T44" fmla="*/ 18 w 108"/>
                <a:gd name="T45" fmla="*/ 144 h 184"/>
                <a:gd name="T46" fmla="*/ 34 w 108"/>
                <a:gd name="T47" fmla="*/ 146 h 184"/>
                <a:gd name="T48" fmla="*/ 40 w 108"/>
                <a:gd name="T49" fmla="*/ 148 h 184"/>
                <a:gd name="T50" fmla="*/ 34 w 108"/>
                <a:gd name="T51" fmla="*/ 152 h 184"/>
                <a:gd name="T52" fmla="*/ 24 w 108"/>
                <a:gd name="T53" fmla="*/ 158 h 184"/>
                <a:gd name="T54" fmla="*/ 12 w 108"/>
                <a:gd name="T55" fmla="*/ 172 h 184"/>
                <a:gd name="T56" fmla="*/ 10 w 108"/>
                <a:gd name="T57" fmla="*/ 182 h 184"/>
                <a:gd name="T58" fmla="*/ 18 w 108"/>
                <a:gd name="T59" fmla="*/ 182 h 184"/>
                <a:gd name="T60" fmla="*/ 36 w 108"/>
                <a:gd name="T61" fmla="*/ 172 h 184"/>
                <a:gd name="T62" fmla="*/ 48 w 108"/>
                <a:gd name="T63" fmla="*/ 166 h 184"/>
                <a:gd name="T64" fmla="*/ 62 w 108"/>
                <a:gd name="T65" fmla="*/ 172 h 184"/>
                <a:gd name="T66" fmla="*/ 72 w 108"/>
                <a:gd name="T67" fmla="*/ 166 h 184"/>
                <a:gd name="T68" fmla="*/ 92 w 108"/>
                <a:gd name="T69" fmla="*/ 160 h 184"/>
                <a:gd name="T70" fmla="*/ 100 w 108"/>
                <a:gd name="T71" fmla="*/ 156 h 184"/>
                <a:gd name="T72" fmla="*/ 92 w 108"/>
                <a:gd name="T73" fmla="*/ 152 h 184"/>
                <a:gd name="T74" fmla="*/ 88 w 108"/>
                <a:gd name="T75" fmla="*/ 146 h 184"/>
                <a:gd name="T76" fmla="*/ 96 w 108"/>
                <a:gd name="T77" fmla="*/ 142 h 184"/>
                <a:gd name="T78" fmla="*/ 104 w 108"/>
                <a:gd name="T79" fmla="*/ 144 h 184"/>
                <a:gd name="T80" fmla="*/ 108 w 108"/>
                <a:gd name="T81" fmla="*/ 134 h 184"/>
                <a:gd name="T82" fmla="*/ 106 w 108"/>
                <a:gd name="T83" fmla="*/ 122 h 184"/>
                <a:gd name="T84" fmla="*/ 94 w 108"/>
                <a:gd name="T85" fmla="*/ 118 h 184"/>
                <a:gd name="T86" fmla="*/ 86 w 108"/>
                <a:gd name="T87" fmla="*/ 114 h 184"/>
                <a:gd name="T88" fmla="*/ 84 w 108"/>
                <a:gd name="T89" fmla="*/ 98 h 184"/>
                <a:gd name="T90" fmla="*/ 82 w 108"/>
                <a:gd name="T91" fmla="*/ 90 h 184"/>
                <a:gd name="T92" fmla="*/ 74 w 108"/>
                <a:gd name="T93" fmla="*/ 88 h 184"/>
                <a:gd name="T94" fmla="*/ 74 w 108"/>
                <a:gd name="T95" fmla="*/ 80 h 184"/>
                <a:gd name="T96" fmla="*/ 74 w 108"/>
                <a:gd name="T97" fmla="*/ 74 h 184"/>
                <a:gd name="T98" fmla="*/ 66 w 108"/>
                <a:gd name="T99" fmla="*/ 72 h 184"/>
                <a:gd name="T100" fmla="*/ 66 w 108"/>
                <a:gd name="T101" fmla="*/ 66 h 184"/>
                <a:gd name="T102" fmla="*/ 68 w 108"/>
                <a:gd name="T103" fmla="*/ 54 h 184"/>
                <a:gd name="T104" fmla="*/ 58 w 108"/>
                <a:gd name="T105" fmla="*/ 48 h 184"/>
                <a:gd name="T106" fmla="*/ 44 w 108"/>
                <a:gd name="T107" fmla="*/ 38 h 184"/>
                <a:gd name="T108" fmla="*/ 46 w 108"/>
                <a:gd name="T109" fmla="*/ 36 h 184"/>
                <a:gd name="T110" fmla="*/ 56 w 108"/>
                <a:gd name="T111" fmla="*/ 34 h 184"/>
                <a:gd name="T112" fmla="*/ 58 w 108"/>
                <a:gd name="T113" fmla="*/ 22 h 184"/>
                <a:gd name="T114" fmla="*/ 54 w 108"/>
                <a:gd name="T115" fmla="*/ 16 h 184"/>
                <a:gd name="T116" fmla="*/ 40 w 108"/>
                <a:gd name="T117" fmla="*/ 20 h 184"/>
                <a:gd name="T118" fmla="*/ 34 w 108"/>
                <a:gd name="T119" fmla="*/ 16 h 184"/>
                <a:gd name="T120" fmla="*/ 36 w 108"/>
                <a:gd name="T121" fmla="*/ 2 h 184"/>
                <a:gd name="T122" fmla="*/ 28 w 108"/>
                <a:gd name="T1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84">
                  <a:moveTo>
                    <a:pt x="16" y="4"/>
                  </a:moveTo>
                  <a:lnTo>
                    <a:pt x="16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2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2"/>
                  </a:lnTo>
                  <a:lnTo>
                    <a:pt x="24" y="82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6" y="82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6"/>
                  </a:lnTo>
                  <a:lnTo>
                    <a:pt x="40" y="88"/>
                  </a:lnTo>
                  <a:lnTo>
                    <a:pt x="40" y="90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4" y="92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8" y="100"/>
                  </a:lnTo>
                  <a:lnTo>
                    <a:pt x="48" y="102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2" y="114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8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4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22" y="138"/>
                  </a:lnTo>
                  <a:lnTo>
                    <a:pt x="20" y="140"/>
                  </a:lnTo>
                  <a:lnTo>
                    <a:pt x="18" y="140"/>
                  </a:lnTo>
                  <a:lnTo>
                    <a:pt x="18" y="142"/>
                  </a:lnTo>
                  <a:lnTo>
                    <a:pt x="18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20" y="146"/>
                  </a:lnTo>
                  <a:lnTo>
                    <a:pt x="22" y="146"/>
                  </a:lnTo>
                  <a:lnTo>
                    <a:pt x="24" y="146"/>
                  </a:lnTo>
                  <a:lnTo>
                    <a:pt x="28" y="146"/>
                  </a:lnTo>
                  <a:lnTo>
                    <a:pt x="32" y="146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50"/>
                  </a:lnTo>
                  <a:lnTo>
                    <a:pt x="38" y="150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34" y="152"/>
                  </a:lnTo>
                  <a:lnTo>
                    <a:pt x="32" y="152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28" y="154"/>
                  </a:lnTo>
                  <a:lnTo>
                    <a:pt x="28" y="154"/>
                  </a:lnTo>
                  <a:lnTo>
                    <a:pt x="26" y="156"/>
                  </a:lnTo>
                  <a:lnTo>
                    <a:pt x="24" y="158"/>
                  </a:lnTo>
                  <a:lnTo>
                    <a:pt x="22" y="160"/>
                  </a:lnTo>
                  <a:lnTo>
                    <a:pt x="20" y="162"/>
                  </a:lnTo>
                  <a:lnTo>
                    <a:pt x="18" y="164"/>
                  </a:lnTo>
                  <a:lnTo>
                    <a:pt x="16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10" y="176"/>
                  </a:lnTo>
                  <a:lnTo>
                    <a:pt x="10" y="176"/>
                  </a:lnTo>
                  <a:lnTo>
                    <a:pt x="10" y="178"/>
                  </a:lnTo>
                  <a:lnTo>
                    <a:pt x="10" y="180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2"/>
                  </a:lnTo>
                  <a:lnTo>
                    <a:pt x="20" y="180"/>
                  </a:lnTo>
                  <a:lnTo>
                    <a:pt x="24" y="178"/>
                  </a:lnTo>
                  <a:lnTo>
                    <a:pt x="28" y="176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34" y="174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68"/>
                  </a:lnTo>
                  <a:lnTo>
                    <a:pt x="42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6" y="166"/>
                  </a:lnTo>
                  <a:lnTo>
                    <a:pt x="48" y="166"/>
                  </a:lnTo>
                  <a:lnTo>
                    <a:pt x="50" y="168"/>
                  </a:lnTo>
                  <a:lnTo>
                    <a:pt x="52" y="168"/>
                  </a:lnTo>
                  <a:lnTo>
                    <a:pt x="56" y="170"/>
                  </a:lnTo>
                  <a:lnTo>
                    <a:pt x="58" y="170"/>
                  </a:lnTo>
                  <a:lnTo>
                    <a:pt x="60" y="170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6" y="172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0" y="168"/>
                  </a:lnTo>
                  <a:lnTo>
                    <a:pt x="72" y="166"/>
                  </a:lnTo>
                  <a:lnTo>
                    <a:pt x="76" y="164"/>
                  </a:lnTo>
                  <a:lnTo>
                    <a:pt x="78" y="162"/>
                  </a:lnTo>
                  <a:lnTo>
                    <a:pt x="80" y="162"/>
                  </a:lnTo>
                  <a:lnTo>
                    <a:pt x="82" y="162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2" y="160"/>
                  </a:lnTo>
                  <a:lnTo>
                    <a:pt x="94" y="160"/>
                  </a:lnTo>
                  <a:lnTo>
                    <a:pt x="96" y="160"/>
                  </a:lnTo>
                  <a:lnTo>
                    <a:pt x="96" y="158"/>
                  </a:lnTo>
                  <a:lnTo>
                    <a:pt x="98" y="158"/>
                  </a:lnTo>
                  <a:lnTo>
                    <a:pt x="98" y="158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96" y="154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88" y="148"/>
                  </a:lnTo>
                  <a:lnTo>
                    <a:pt x="88" y="148"/>
                  </a:lnTo>
                  <a:lnTo>
                    <a:pt x="88" y="148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0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44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6" y="142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6" y="140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08" y="134"/>
                  </a:lnTo>
                  <a:lnTo>
                    <a:pt x="108" y="132"/>
                  </a:lnTo>
                  <a:lnTo>
                    <a:pt x="108" y="130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4" y="120"/>
                  </a:lnTo>
                  <a:lnTo>
                    <a:pt x="102" y="118"/>
                  </a:lnTo>
                  <a:lnTo>
                    <a:pt x="100" y="118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8" y="116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6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2" y="88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84"/>
                  </a:lnTo>
                  <a:lnTo>
                    <a:pt x="72" y="82"/>
                  </a:lnTo>
                  <a:lnTo>
                    <a:pt x="74" y="80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2" y="74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66" y="64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4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8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6" y="18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8" name="Freeform 328">
              <a:extLst>
                <a:ext uri="{FF2B5EF4-FFF2-40B4-BE49-F238E27FC236}">
                  <a16:creationId xmlns:a16="http://schemas.microsoft.com/office/drawing/2014/main" id="{D7C805E1-7119-49D8-8CE7-094F6E61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248" y="2951155"/>
              <a:ext cx="184403" cy="314170"/>
            </a:xfrm>
            <a:custGeom>
              <a:avLst/>
              <a:gdLst>
                <a:gd name="T0" fmla="*/ 12 w 108"/>
                <a:gd name="T1" fmla="*/ 12 h 184"/>
                <a:gd name="T2" fmla="*/ 2 w 108"/>
                <a:gd name="T3" fmla="*/ 24 h 184"/>
                <a:gd name="T4" fmla="*/ 2 w 108"/>
                <a:gd name="T5" fmla="*/ 28 h 184"/>
                <a:gd name="T6" fmla="*/ 8 w 108"/>
                <a:gd name="T7" fmla="*/ 32 h 184"/>
                <a:gd name="T8" fmla="*/ 10 w 108"/>
                <a:gd name="T9" fmla="*/ 46 h 184"/>
                <a:gd name="T10" fmla="*/ 6 w 108"/>
                <a:gd name="T11" fmla="*/ 50 h 184"/>
                <a:gd name="T12" fmla="*/ 2 w 108"/>
                <a:gd name="T13" fmla="*/ 56 h 184"/>
                <a:gd name="T14" fmla="*/ 6 w 108"/>
                <a:gd name="T15" fmla="*/ 62 h 184"/>
                <a:gd name="T16" fmla="*/ 14 w 108"/>
                <a:gd name="T17" fmla="*/ 64 h 184"/>
                <a:gd name="T18" fmla="*/ 16 w 108"/>
                <a:gd name="T19" fmla="*/ 72 h 184"/>
                <a:gd name="T20" fmla="*/ 12 w 108"/>
                <a:gd name="T21" fmla="*/ 78 h 184"/>
                <a:gd name="T22" fmla="*/ 24 w 108"/>
                <a:gd name="T23" fmla="*/ 82 h 184"/>
                <a:gd name="T24" fmla="*/ 38 w 108"/>
                <a:gd name="T25" fmla="*/ 84 h 184"/>
                <a:gd name="T26" fmla="*/ 44 w 108"/>
                <a:gd name="T27" fmla="*/ 92 h 184"/>
                <a:gd name="T28" fmla="*/ 50 w 108"/>
                <a:gd name="T29" fmla="*/ 96 h 184"/>
                <a:gd name="T30" fmla="*/ 44 w 108"/>
                <a:gd name="T31" fmla="*/ 104 h 184"/>
                <a:gd name="T32" fmla="*/ 34 w 108"/>
                <a:gd name="T33" fmla="*/ 110 h 184"/>
                <a:gd name="T34" fmla="*/ 24 w 108"/>
                <a:gd name="T35" fmla="*/ 110 h 184"/>
                <a:gd name="T36" fmla="*/ 22 w 108"/>
                <a:gd name="T37" fmla="*/ 118 h 184"/>
                <a:gd name="T38" fmla="*/ 26 w 108"/>
                <a:gd name="T39" fmla="*/ 128 h 184"/>
                <a:gd name="T40" fmla="*/ 24 w 108"/>
                <a:gd name="T41" fmla="*/ 138 h 184"/>
                <a:gd name="T42" fmla="*/ 16 w 108"/>
                <a:gd name="T43" fmla="*/ 142 h 184"/>
                <a:gd name="T44" fmla="*/ 18 w 108"/>
                <a:gd name="T45" fmla="*/ 144 h 184"/>
                <a:gd name="T46" fmla="*/ 34 w 108"/>
                <a:gd name="T47" fmla="*/ 146 h 184"/>
                <a:gd name="T48" fmla="*/ 40 w 108"/>
                <a:gd name="T49" fmla="*/ 148 h 184"/>
                <a:gd name="T50" fmla="*/ 34 w 108"/>
                <a:gd name="T51" fmla="*/ 152 h 184"/>
                <a:gd name="T52" fmla="*/ 24 w 108"/>
                <a:gd name="T53" fmla="*/ 158 h 184"/>
                <a:gd name="T54" fmla="*/ 12 w 108"/>
                <a:gd name="T55" fmla="*/ 172 h 184"/>
                <a:gd name="T56" fmla="*/ 10 w 108"/>
                <a:gd name="T57" fmla="*/ 182 h 184"/>
                <a:gd name="T58" fmla="*/ 18 w 108"/>
                <a:gd name="T59" fmla="*/ 182 h 184"/>
                <a:gd name="T60" fmla="*/ 36 w 108"/>
                <a:gd name="T61" fmla="*/ 172 h 184"/>
                <a:gd name="T62" fmla="*/ 48 w 108"/>
                <a:gd name="T63" fmla="*/ 166 h 184"/>
                <a:gd name="T64" fmla="*/ 62 w 108"/>
                <a:gd name="T65" fmla="*/ 172 h 184"/>
                <a:gd name="T66" fmla="*/ 72 w 108"/>
                <a:gd name="T67" fmla="*/ 166 h 184"/>
                <a:gd name="T68" fmla="*/ 92 w 108"/>
                <a:gd name="T69" fmla="*/ 160 h 184"/>
                <a:gd name="T70" fmla="*/ 100 w 108"/>
                <a:gd name="T71" fmla="*/ 156 h 184"/>
                <a:gd name="T72" fmla="*/ 92 w 108"/>
                <a:gd name="T73" fmla="*/ 152 h 184"/>
                <a:gd name="T74" fmla="*/ 88 w 108"/>
                <a:gd name="T75" fmla="*/ 146 h 184"/>
                <a:gd name="T76" fmla="*/ 96 w 108"/>
                <a:gd name="T77" fmla="*/ 142 h 184"/>
                <a:gd name="T78" fmla="*/ 104 w 108"/>
                <a:gd name="T79" fmla="*/ 144 h 184"/>
                <a:gd name="T80" fmla="*/ 108 w 108"/>
                <a:gd name="T81" fmla="*/ 134 h 184"/>
                <a:gd name="T82" fmla="*/ 106 w 108"/>
                <a:gd name="T83" fmla="*/ 122 h 184"/>
                <a:gd name="T84" fmla="*/ 94 w 108"/>
                <a:gd name="T85" fmla="*/ 118 h 184"/>
                <a:gd name="T86" fmla="*/ 86 w 108"/>
                <a:gd name="T87" fmla="*/ 114 h 184"/>
                <a:gd name="T88" fmla="*/ 84 w 108"/>
                <a:gd name="T89" fmla="*/ 98 h 184"/>
                <a:gd name="T90" fmla="*/ 82 w 108"/>
                <a:gd name="T91" fmla="*/ 90 h 184"/>
                <a:gd name="T92" fmla="*/ 74 w 108"/>
                <a:gd name="T93" fmla="*/ 88 h 184"/>
                <a:gd name="T94" fmla="*/ 74 w 108"/>
                <a:gd name="T95" fmla="*/ 80 h 184"/>
                <a:gd name="T96" fmla="*/ 74 w 108"/>
                <a:gd name="T97" fmla="*/ 74 h 184"/>
                <a:gd name="T98" fmla="*/ 66 w 108"/>
                <a:gd name="T99" fmla="*/ 72 h 184"/>
                <a:gd name="T100" fmla="*/ 66 w 108"/>
                <a:gd name="T101" fmla="*/ 66 h 184"/>
                <a:gd name="T102" fmla="*/ 68 w 108"/>
                <a:gd name="T103" fmla="*/ 54 h 184"/>
                <a:gd name="T104" fmla="*/ 58 w 108"/>
                <a:gd name="T105" fmla="*/ 48 h 184"/>
                <a:gd name="T106" fmla="*/ 44 w 108"/>
                <a:gd name="T107" fmla="*/ 38 h 184"/>
                <a:gd name="T108" fmla="*/ 46 w 108"/>
                <a:gd name="T109" fmla="*/ 36 h 184"/>
                <a:gd name="T110" fmla="*/ 56 w 108"/>
                <a:gd name="T111" fmla="*/ 34 h 184"/>
                <a:gd name="T112" fmla="*/ 58 w 108"/>
                <a:gd name="T113" fmla="*/ 22 h 184"/>
                <a:gd name="T114" fmla="*/ 54 w 108"/>
                <a:gd name="T115" fmla="*/ 16 h 184"/>
                <a:gd name="T116" fmla="*/ 40 w 108"/>
                <a:gd name="T117" fmla="*/ 20 h 184"/>
                <a:gd name="T118" fmla="*/ 34 w 108"/>
                <a:gd name="T119" fmla="*/ 16 h 184"/>
                <a:gd name="T120" fmla="*/ 36 w 108"/>
                <a:gd name="T121" fmla="*/ 2 h 184"/>
                <a:gd name="T122" fmla="*/ 28 w 108"/>
                <a:gd name="T123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84">
                  <a:moveTo>
                    <a:pt x="16" y="4"/>
                  </a:moveTo>
                  <a:lnTo>
                    <a:pt x="16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8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4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6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2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20" y="82"/>
                  </a:lnTo>
                  <a:lnTo>
                    <a:pt x="24" y="82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6" y="82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38" y="86"/>
                  </a:lnTo>
                  <a:lnTo>
                    <a:pt x="40" y="88"/>
                  </a:lnTo>
                  <a:lnTo>
                    <a:pt x="40" y="90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2" y="92"/>
                  </a:lnTo>
                  <a:lnTo>
                    <a:pt x="44" y="92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48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8" y="100"/>
                  </a:lnTo>
                  <a:lnTo>
                    <a:pt x="48" y="102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8"/>
                  </a:lnTo>
                  <a:lnTo>
                    <a:pt x="38" y="108"/>
                  </a:lnTo>
                  <a:lnTo>
                    <a:pt x="36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2"/>
                  </a:lnTo>
                  <a:lnTo>
                    <a:pt x="22" y="114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8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4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8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6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22" y="138"/>
                  </a:lnTo>
                  <a:lnTo>
                    <a:pt x="20" y="140"/>
                  </a:lnTo>
                  <a:lnTo>
                    <a:pt x="18" y="140"/>
                  </a:lnTo>
                  <a:lnTo>
                    <a:pt x="18" y="142"/>
                  </a:lnTo>
                  <a:lnTo>
                    <a:pt x="18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18" y="144"/>
                  </a:lnTo>
                  <a:lnTo>
                    <a:pt x="20" y="146"/>
                  </a:lnTo>
                  <a:lnTo>
                    <a:pt x="22" y="146"/>
                  </a:lnTo>
                  <a:lnTo>
                    <a:pt x="24" y="146"/>
                  </a:lnTo>
                  <a:lnTo>
                    <a:pt x="28" y="146"/>
                  </a:lnTo>
                  <a:lnTo>
                    <a:pt x="32" y="146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48"/>
                  </a:lnTo>
                  <a:lnTo>
                    <a:pt x="40" y="150"/>
                  </a:lnTo>
                  <a:lnTo>
                    <a:pt x="38" y="150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34" y="152"/>
                  </a:lnTo>
                  <a:lnTo>
                    <a:pt x="32" y="152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28" y="154"/>
                  </a:lnTo>
                  <a:lnTo>
                    <a:pt x="28" y="154"/>
                  </a:lnTo>
                  <a:lnTo>
                    <a:pt x="26" y="156"/>
                  </a:lnTo>
                  <a:lnTo>
                    <a:pt x="24" y="158"/>
                  </a:lnTo>
                  <a:lnTo>
                    <a:pt x="22" y="160"/>
                  </a:lnTo>
                  <a:lnTo>
                    <a:pt x="20" y="162"/>
                  </a:lnTo>
                  <a:lnTo>
                    <a:pt x="18" y="164"/>
                  </a:lnTo>
                  <a:lnTo>
                    <a:pt x="16" y="168"/>
                  </a:lnTo>
                  <a:lnTo>
                    <a:pt x="14" y="170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10" y="176"/>
                  </a:lnTo>
                  <a:lnTo>
                    <a:pt x="10" y="176"/>
                  </a:lnTo>
                  <a:lnTo>
                    <a:pt x="10" y="178"/>
                  </a:lnTo>
                  <a:lnTo>
                    <a:pt x="10" y="180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6" y="182"/>
                  </a:lnTo>
                  <a:lnTo>
                    <a:pt x="18" y="182"/>
                  </a:lnTo>
                  <a:lnTo>
                    <a:pt x="20" y="180"/>
                  </a:lnTo>
                  <a:lnTo>
                    <a:pt x="24" y="178"/>
                  </a:lnTo>
                  <a:lnTo>
                    <a:pt x="28" y="176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34" y="174"/>
                  </a:lnTo>
                  <a:lnTo>
                    <a:pt x="36" y="172"/>
                  </a:lnTo>
                  <a:lnTo>
                    <a:pt x="38" y="170"/>
                  </a:lnTo>
                  <a:lnTo>
                    <a:pt x="40" y="168"/>
                  </a:lnTo>
                  <a:lnTo>
                    <a:pt x="42" y="168"/>
                  </a:lnTo>
                  <a:lnTo>
                    <a:pt x="44" y="166"/>
                  </a:lnTo>
                  <a:lnTo>
                    <a:pt x="46" y="166"/>
                  </a:lnTo>
                  <a:lnTo>
                    <a:pt x="46" y="166"/>
                  </a:lnTo>
                  <a:lnTo>
                    <a:pt x="48" y="166"/>
                  </a:lnTo>
                  <a:lnTo>
                    <a:pt x="50" y="168"/>
                  </a:lnTo>
                  <a:lnTo>
                    <a:pt x="52" y="168"/>
                  </a:lnTo>
                  <a:lnTo>
                    <a:pt x="56" y="170"/>
                  </a:lnTo>
                  <a:lnTo>
                    <a:pt x="58" y="170"/>
                  </a:lnTo>
                  <a:lnTo>
                    <a:pt x="60" y="170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66" y="172"/>
                  </a:lnTo>
                  <a:lnTo>
                    <a:pt x="66" y="170"/>
                  </a:lnTo>
                  <a:lnTo>
                    <a:pt x="68" y="170"/>
                  </a:lnTo>
                  <a:lnTo>
                    <a:pt x="70" y="168"/>
                  </a:lnTo>
                  <a:lnTo>
                    <a:pt x="72" y="166"/>
                  </a:lnTo>
                  <a:lnTo>
                    <a:pt x="76" y="164"/>
                  </a:lnTo>
                  <a:lnTo>
                    <a:pt x="78" y="162"/>
                  </a:lnTo>
                  <a:lnTo>
                    <a:pt x="80" y="162"/>
                  </a:lnTo>
                  <a:lnTo>
                    <a:pt x="82" y="162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2" y="160"/>
                  </a:lnTo>
                  <a:lnTo>
                    <a:pt x="94" y="160"/>
                  </a:lnTo>
                  <a:lnTo>
                    <a:pt x="96" y="160"/>
                  </a:lnTo>
                  <a:lnTo>
                    <a:pt x="96" y="158"/>
                  </a:lnTo>
                  <a:lnTo>
                    <a:pt x="98" y="158"/>
                  </a:lnTo>
                  <a:lnTo>
                    <a:pt x="98" y="158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96" y="154"/>
                  </a:lnTo>
                  <a:lnTo>
                    <a:pt x="94" y="152"/>
                  </a:lnTo>
                  <a:lnTo>
                    <a:pt x="92" y="152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88" y="148"/>
                  </a:lnTo>
                  <a:lnTo>
                    <a:pt x="88" y="148"/>
                  </a:lnTo>
                  <a:lnTo>
                    <a:pt x="88" y="148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0" y="144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100" y="144"/>
                  </a:lnTo>
                  <a:lnTo>
                    <a:pt x="100" y="144"/>
                  </a:lnTo>
                  <a:lnTo>
                    <a:pt x="102" y="144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4" y="144"/>
                  </a:lnTo>
                  <a:lnTo>
                    <a:pt x="106" y="142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6" y="140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08" y="134"/>
                  </a:lnTo>
                  <a:lnTo>
                    <a:pt x="108" y="132"/>
                  </a:lnTo>
                  <a:lnTo>
                    <a:pt x="108" y="130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0"/>
                  </a:lnTo>
                  <a:lnTo>
                    <a:pt x="104" y="120"/>
                  </a:lnTo>
                  <a:lnTo>
                    <a:pt x="104" y="120"/>
                  </a:lnTo>
                  <a:lnTo>
                    <a:pt x="102" y="118"/>
                  </a:lnTo>
                  <a:lnTo>
                    <a:pt x="100" y="118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8" y="116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6" y="110"/>
                  </a:lnTo>
                  <a:lnTo>
                    <a:pt x="86" y="108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6" y="100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4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80" y="90"/>
                  </a:lnTo>
                  <a:lnTo>
                    <a:pt x="78" y="90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2" y="88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72" y="84"/>
                  </a:lnTo>
                  <a:lnTo>
                    <a:pt x="72" y="82"/>
                  </a:lnTo>
                  <a:lnTo>
                    <a:pt x="74" y="80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2" y="74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68" y="74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4" y="68"/>
                  </a:lnTo>
                  <a:lnTo>
                    <a:pt x="66" y="66"/>
                  </a:lnTo>
                  <a:lnTo>
                    <a:pt x="66" y="64"/>
                  </a:lnTo>
                  <a:lnTo>
                    <a:pt x="66" y="60"/>
                  </a:lnTo>
                  <a:lnTo>
                    <a:pt x="68" y="58"/>
                  </a:lnTo>
                  <a:lnTo>
                    <a:pt x="68" y="58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6" y="54"/>
                  </a:lnTo>
                  <a:lnTo>
                    <a:pt x="66" y="52"/>
                  </a:lnTo>
                  <a:lnTo>
                    <a:pt x="64" y="50"/>
                  </a:lnTo>
                  <a:lnTo>
                    <a:pt x="62" y="50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4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50" y="34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6" y="34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8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6" y="18"/>
                  </a:lnTo>
                  <a:lnTo>
                    <a:pt x="56" y="16"/>
                  </a:lnTo>
                  <a:lnTo>
                    <a:pt x="54" y="16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9" name="Freeform 329">
              <a:extLst>
                <a:ext uri="{FF2B5EF4-FFF2-40B4-BE49-F238E27FC236}">
                  <a16:creationId xmlns:a16="http://schemas.microsoft.com/office/drawing/2014/main" id="{1AC08B29-6AEE-4A9E-AAE8-42FFE520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769" y="3337037"/>
              <a:ext cx="81958" cy="99031"/>
            </a:xfrm>
            <a:custGeom>
              <a:avLst/>
              <a:gdLst>
                <a:gd name="T0" fmla="*/ 0 w 48"/>
                <a:gd name="T1" fmla="*/ 0 h 58"/>
                <a:gd name="T2" fmla="*/ 8 w 48"/>
                <a:gd name="T3" fmla="*/ 0 h 58"/>
                <a:gd name="T4" fmla="*/ 14 w 48"/>
                <a:gd name="T5" fmla="*/ 0 h 58"/>
                <a:gd name="T6" fmla="*/ 18 w 48"/>
                <a:gd name="T7" fmla="*/ 0 h 58"/>
                <a:gd name="T8" fmla="*/ 20 w 48"/>
                <a:gd name="T9" fmla="*/ 0 h 58"/>
                <a:gd name="T10" fmla="*/ 24 w 48"/>
                <a:gd name="T11" fmla="*/ 2 h 58"/>
                <a:gd name="T12" fmla="*/ 28 w 48"/>
                <a:gd name="T13" fmla="*/ 4 h 58"/>
                <a:gd name="T14" fmla="*/ 30 w 48"/>
                <a:gd name="T15" fmla="*/ 6 h 58"/>
                <a:gd name="T16" fmla="*/ 36 w 48"/>
                <a:gd name="T17" fmla="*/ 12 h 58"/>
                <a:gd name="T18" fmla="*/ 42 w 48"/>
                <a:gd name="T19" fmla="*/ 20 h 58"/>
                <a:gd name="T20" fmla="*/ 46 w 48"/>
                <a:gd name="T21" fmla="*/ 28 h 58"/>
                <a:gd name="T22" fmla="*/ 48 w 48"/>
                <a:gd name="T23" fmla="*/ 30 h 58"/>
                <a:gd name="T24" fmla="*/ 48 w 48"/>
                <a:gd name="T25" fmla="*/ 34 h 58"/>
                <a:gd name="T26" fmla="*/ 48 w 48"/>
                <a:gd name="T27" fmla="*/ 36 h 58"/>
                <a:gd name="T28" fmla="*/ 48 w 48"/>
                <a:gd name="T29" fmla="*/ 40 h 58"/>
                <a:gd name="T30" fmla="*/ 46 w 48"/>
                <a:gd name="T31" fmla="*/ 46 h 58"/>
                <a:gd name="T32" fmla="*/ 42 w 48"/>
                <a:gd name="T33" fmla="*/ 52 h 58"/>
                <a:gd name="T34" fmla="*/ 40 w 48"/>
                <a:gd name="T35" fmla="*/ 56 h 58"/>
                <a:gd name="T36" fmla="*/ 38 w 48"/>
                <a:gd name="T37" fmla="*/ 52 h 58"/>
                <a:gd name="T38" fmla="*/ 36 w 48"/>
                <a:gd name="T39" fmla="*/ 48 h 58"/>
                <a:gd name="T40" fmla="*/ 34 w 48"/>
                <a:gd name="T41" fmla="*/ 48 h 58"/>
                <a:gd name="T42" fmla="*/ 34 w 48"/>
                <a:gd name="T43" fmla="*/ 48 h 58"/>
                <a:gd name="T44" fmla="*/ 32 w 48"/>
                <a:gd name="T45" fmla="*/ 48 h 58"/>
                <a:gd name="T46" fmla="*/ 30 w 48"/>
                <a:gd name="T47" fmla="*/ 50 h 58"/>
                <a:gd name="T48" fmla="*/ 30 w 48"/>
                <a:gd name="T49" fmla="*/ 54 h 58"/>
                <a:gd name="T50" fmla="*/ 26 w 48"/>
                <a:gd name="T51" fmla="*/ 48 h 58"/>
                <a:gd name="T52" fmla="*/ 22 w 48"/>
                <a:gd name="T53" fmla="*/ 40 h 58"/>
                <a:gd name="T54" fmla="*/ 22 w 48"/>
                <a:gd name="T55" fmla="*/ 36 h 58"/>
                <a:gd name="T56" fmla="*/ 22 w 48"/>
                <a:gd name="T57" fmla="*/ 28 h 58"/>
                <a:gd name="T58" fmla="*/ 20 w 48"/>
                <a:gd name="T59" fmla="*/ 24 h 58"/>
                <a:gd name="T60" fmla="*/ 20 w 48"/>
                <a:gd name="T61" fmla="*/ 20 h 58"/>
                <a:gd name="T62" fmla="*/ 18 w 48"/>
                <a:gd name="T63" fmla="*/ 18 h 58"/>
                <a:gd name="T64" fmla="*/ 12 w 48"/>
                <a:gd name="T65" fmla="*/ 12 h 58"/>
                <a:gd name="T66" fmla="*/ 2 w 48"/>
                <a:gd name="T6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58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0" y="56"/>
                  </a:lnTo>
                  <a:lnTo>
                    <a:pt x="38" y="54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6" y="48"/>
                  </a:lnTo>
                  <a:lnTo>
                    <a:pt x="24" y="42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2" y="12"/>
                  </a:lnTo>
                  <a:lnTo>
                    <a:pt x="8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0" name="Freeform 330">
              <a:extLst>
                <a:ext uri="{FF2B5EF4-FFF2-40B4-BE49-F238E27FC236}">
                  <a16:creationId xmlns:a16="http://schemas.microsoft.com/office/drawing/2014/main" id="{41DA6C11-C773-40E1-9ED5-812CA04DF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769" y="3337037"/>
              <a:ext cx="81958" cy="99031"/>
            </a:xfrm>
            <a:custGeom>
              <a:avLst/>
              <a:gdLst>
                <a:gd name="T0" fmla="*/ 0 w 48"/>
                <a:gd name="T1" fmla="*/ 0 h 58"/>
                <a:gd name="T2" fmla="*/ 8 w 48"/>
                <a:gd name="T3" fmla="*/ 0 h 58"/>
                <a:gd name="T4" fmla="*/ 14 w 48"/>
                <a:gd name="T5" fmla="*/ 0 h 58"/>
                <a:gd name="T6" fmla="*/ 18 w 48"/>
                <a:gd name="T7" fmla="*/ 0 h 58"/>
                <a:gd name="T8" fmla="*/ 20 w 48"/>
                <a:gd name="T9" fmla="*/ 0 h 58"/>
                <a:gd name="T10" fmla="*/ 24 w 48"/>
                <a:gd name="T11" fmla="*/ 2 h 58"/>
                <a:gd name="T12" fmla="*/ 28 w 48"/>
                <a:gd name="T13" fmla="*/ 4 h 58"/>
                <a:gd name="T14" fmla="*/ 30 w 48"/>
                <a:gd name="T15" fmla="*/ 6 h 58"/>
                <a:gd name="T16" fmla="*/ 36 w 48"/>
                <a:gd name="T17" fmla="*/ 12 h 58"/>
                <a:gd name="T18" fmla="*/ 42 w 48"/>
                <a:gd name="T19" fmla="*/ 20 h 58"/>
                <a:gd name="T20" fmla="*/ 46 w 48"/>
                <a:gd name="T21" fmla="*/ 28 h 58"/>
                <a:gd name="T22" fmla="*/ 48 w 48"/>
                <a:gd name="T23" fmla="*/ 30 h 58"/>
                <a:gd name="T24" fmla="*/ 48 w 48"/>
                <a:gd name="T25" fmla="*/ 34 h 58"/>
                <a:gd name="T26" fmla="*/ 48 w 48"/>
                <a:gd name="T27" fmla="*/ 36 h 58"/>
                <a:gd name="T28" fmla="*/ 48 w 48"/>
                <a:gd name="T29" fmla="*/ 40 h 58"/>
                <a:gd name="T30" fmla="*/ 46 w 48"/>
                <a:gd name="T31" fmla="*/ 46 h 58"/>
                <a:gd name="T32" fmla="*/ 42 w 48"/>
                <a:gd name="T33" fmla="*/ 52 h 58"/>
                <a:gd name="T34" fmla="*/ 40 w 48"/>
                <a:gd name="T35" fmla="*/ 56 h 58"/>
                <a:gd name="T36" fmla="*/ 38 w 48"/>
                <a:gd name="T37" fmla="*/ 52 h 58"/>
                <a:gd name="T38" fmla="*/ 36 w 48"/>
                <a:gd name="T39" fmla="*/ 48 h 58"/>
                <a:gd name="T40" fmla="*/ 34 w 48"/>
                <a:gd name="T41" fmla="*/ 48 h 58"/>
                <a:gd name="T42" fmla="*/ 34 w 48"/>
                <a:gd name="T43" fmla="*/ 48 h 58"/>
                <a:gd name="T44" fmla="*/ 32 w 48"/>
                <a:gd name="T45" fmla="*/ 48 h 58"/>
                <a:gd name="T46" fmla="*/ 30 w 48"/>
                <a:gd name="T47" fmla="*/ 50 h 58"/>
                <a:gd name="T48" fmla="*/ 30 w 48"/>
                <a:gd name="T49" fmla="*/ 54 h 58"/>
                <a:gd name="T50" fmla="*/ 26 w 48"/>
                <a:gd name="T51" fmla="*/ 48 h 58"/>
                <a:gd name="T52" fmla="*/ 22 w 48"/>
                <a:gd name="T53" fmla="*/ 40 h 58"/>
                <a:gd name="T54" fmla="*/ 22 w 48"/>
                <a:gd name="T55" fmla="*/ 36 h 58"/>
                <a:gd name="T56" fmla="*/ 22 w 48"/>
                <a:gd name="T57" fmla="*/ 28 h 58"/>
                <a:gd name="T58" fmla="*/ 20 w 48"/>
                <a:gd name="T59" fmla="*/ 24 h 58"/>
                <a:gd name="T60" fmla="*/ 20 w 48"/>
                <a:gd name="T61" fmla="*/ 20 h 58"/>
                <a:gd name="T62" fmla="*/ 18 w 48"/>
                <a:gd name="T63" fmla="*/ 18 h 58"/>
                <a:gd name="T64" fmla="*/ 12 w 48"/>
                <a:gd name="T65" fmla="*/ 12 h 58"/>
                <a:gd name="T66" fmla="*/ 2 w 48"/>
                <a:gd name="T67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" h="58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8" y="40"/>
                  </a:lnTo>
                  <a:lnTo>
                    <a:pt x="46" y="42"/>
                  </a:lnTo>
                  <a:lnTo>
                    <a:pt x="46" y="46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0" y="56"/>
                  </a:lnTo>
                  <a:lnTo>
                    <a:pt x="38" y="54"/>
                  </a:lnTo>
                  <a:lnTo>
                    <a:pt x="38" y="52"/>
                  </a:lnTo>
                  <a:lnTo>
                    <a:pt x="36" y="50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26" y="48"/>
                  </a:lnTo>
                  <a:lnTo>
                    <a:pt x="24" y="42"/>
                  </a:lnTo>
                  <a:lnTo>
                    <a:pt x="22" y="40"/>
                  </a:lnTo>
                  <a:lnTo>
                    <a:pt x="22" y="38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2" y="12"/>
                  </a:lnTo>
                  <a:lnTo>
                    <a:pt x="8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1" name="Freeform 331">
              <a:extLst>
                <a:ext uri="{FF2B5EF4-FFF2-40B4-BE49-F238E27FC236}">
                  <a16:creationId xmlns:a16="http://schemas.microsoft.com/office/drawing/2014/main" id="{DDD23B78-6ABD-4F7C-8C62-45730DCF8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280" y="3531686"/>
              <a:ext cx="54638" cy="37565"/>
            </a:xfrm>
            <a:custGeom>
              <a:avLst/>
              <a:gdLst>
                <a:gd name="T0" fmla="*/ 6 w 32"/>
                <a:gd name="T1" fmla="*/ 20 h 22"/>
                <a:gd name="T2" fmla="*/ 6 w 32"/>
                <a:gd name="T3" fmla="*/ 20 h 22"/>
                <a:gd name="T4" fmla="*/ 8 w 32"/>
                <a:gd name="T5" fmla="*/ 20 h 22"/>
                <a:gd name="T6" fmla="*/ 10 w 32"/>
                <a:gd name="T7" fmla="*/ 22 h 22"/>
                <a:gd name="T8" fmla="*/ 12 w 32"/>
                <a:gd name="T9" fmla="*/ 22 h 22"/>
                <a:gd name="T10" fmla="*/ 14 w 32"/>
                <a:gd name="T11" fmla="*/ 22 h 22"/>
                <a:gd name="T12" fmla="*/ 14 w 32"/>
                <a:gd name="T13" fmla="*/ 22 h 22"/>
                <a:gd name="T14" fmla="*/ 16 w 32"/>
                <a:gd name="T15" fmla="*/ 22 h 22"/>
                <a:gd name="T16" fmla="*/ 18 w 32"/>
                <a:gd name="T17" fmla="*/ 22 h 22"/>
                <a:gd name="T18" fmla="*/ 20 w 32"/>
                <a:gd name="T19" fmla="*/ 20 h 22"/>
                <a:gd name="T20" fmla="*/ 22 w 32"/>
                <a:gd name="T21" fmla="*/ 20 h 22"/>
                <a:gd name="T22" fmla="*/ 24 w 32"/>
                <a:gd name="T23" fmla="*/ 18 h 22"/>
                <a:gd name="T24" fmla="*/ 24 w 32"/>
                <a:gd name="T25" fmla="*/ 18 h 22"/>
                <a:gd name="T26" fmla="*/ 26 w 32"/>
                <a:gd name="T27" fmla="*/ 16 h 22"/>
                <a:gd name="T28" fmla="*/ 28 w 32"/>
                <a:gd name="T29" fmla="*/ 14 h 22"/>
                <a:gd name="T30" fmla="*/ 30 w 32"/>
                <a:gd name="T31" fmla="*/ 14 h 22"/>
                <a:gd name="T32" fmla="*/ 30 w 32"/>
                <a:gd name="T33" fmla="*/ 12 h 22"/>
                <a:gd name="T34" fmla="*/ 30 w 32"/>
                <a:gd name="T35" fmla="*/ 12 h 22"/>
                <a:gd name="T36" fmla="*/ 30 w 32"/>
                <a:gd name="T37" fmla="*/ 10 h 22"/>
                <a:gd name="T38" fmla="*/ 32 w 32"/>
                <a:gd name="T39" fmla="*/ 10 h 22"/>
                <a:gd name="T40" fmla="*/ 30 w 32"/>
                <a:gd name="T41" fmla="*/ 10 h 22"/>
                <a:gd name="T42" fmla="*/ 30 w 32"/>
                <a:gd name="T43" fmla="*/ 8 h 22"/>
                <a:gd name="T44" fmla="*/ 30 w 32"/>
                <a:gd name="T45" fmla="*/ 8 h 22"/>
                <a:gd name="T46" fmla="*/ 28 w 32"/>
                <a:gd name="T47" fmla="*/ 6 h 22"/>
                <a:gd name="T48" fmla="*/ 26 w 32"/>
                <a:gd name="T49" fmla="*/ 6 h 22"/>
                <a:gd name="T50" fmla="*/ 26 w 32"/>
                <a:gd name="T51" fmla="*/ 4 h 22"/>
                <a:gd name="T52" fmla="*/ 22 w 32"/>
                <a:gd name="T53" fmla="*/ 4 h 22"/>
                <a:gd name="T54" fmla="*/ 20 w 32"/>
                <a:gd name="T55" fmla="*/ 2 h 22"/>
                <a:gd name="T56" fmla="*/ 16 w 32"/>
                <a:gd name="T57" fmla="*/ 0 h 22"/>
                <a:gd name="T58" fmla="*/ 14 w 32"/>
                <a:gd name="T59" fmla="*/ 0 h 22"/>
                <a:gd name="T60" fmla="*/ 0 w 32"/>
                <a:gd name="T61" fmla="*/ 2 h 22"/>
                <a:gd name="T62" fmla="*/ 0 w 32"/>
                <a:gd name="T63" fmla="*/ 14 h 22"/>
                <a:gd name="T64" fmla="*/ 2 w 32"/>
                <a:gd name="T65" fmla="*/ 16 h 22"/>
                <a:gd name="T66" fmla="*/ 4 w 32"/>
                <a:gd name="T67" fmla="*/ 18 h 22"/>
                <a:gd name="T68" fmla="*/ 6 w 32"/>
                <a:gd name="T69" fmla="*/ 20 h 22"/>
                <a:gd name="T70" fmla="*/ 6 w 32"/>
                <a:gd name="T7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" h="22">
                  <a:moveTo>
                    <a:pt x="6" y="20"/>
                  </a:move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2" name="Freeform 332">
              <a:extLst>
                <a:ext uri="{FF2B5EF4-FFF2-40B4-BE49-F238E27FC236}">
                  <a16:creationId xmlns:a16="http://schemas.microsoft.com/office/drawing/2014/main" id="{5333834E-6595-4A8A-A974-F98A7F17D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280" y="3531686"/>
              <a:ext cx="54638" cy="37565"/>
            </a:xfrm>
            <a:custGeom>
              <a:avLst/>
              <a:gdLst>
                <a:gd name="T0" fmla="*/ 6 w 32"/>
                <a:gd name="T1" fmla="*/ 20 h 22"/>
                <a:gd name="T2" fmla="*/ 6 w 32"/>
                <a:gd name="T3" fmla="*/ 20 h 22"/>
                <a:gd name="T4" fmla="*/ 8 w 32"/>
                <a:gd name="T5" fmla="*/ 20 h 22"/>
                <a:gd name="T6" fmla="*/ 10 w 32"/>
                <a:gd name="T7" fmla="*/ 22 h 22"/>
                <a:gd name="T8" fmla="*/ 12 w 32"/>
                <a:gd name="T9" fmla="*/ 22 h 22"/>
                <a:gd name="T10" fmla="*/ 14 w 32"/>
                <a:gd name="T11" fmla="*/ 22 h 22"/>
                <a:gd name="T12" fmla="*/ 14 w 32"/>
                <a:gd name="T13" fmla="*/ 22 h 22"/>
                <a:gd name="T14" fmla="*/ 16 w 32"/>
                <a:gd name="T15" fmla="*/ 22 h 22"/>
                <a:gd name="T16" fmla="*/ 18 w 32"/>
                <a:gd name="T17" fmla="*/ 22 h 22"/>
                <a:gd name="T18" fmla="*/ 20 w 32"/>
                <a:gd name="T19" fmla="*/ 20 h 22"/>
                <a:gd name="T20" fmla="*/ 22 w 32"/>
                <a:gd name="T21" fmla="*/ 20 h 22"/>
                <a:gd name="T22" fmla="*/ 24 w 32"/>
                <a:gd name="T23" fmla="*/ 18 h 22"/>
                <a:gd name="T24" fmla="*/ 24 w 32"/>
                <a:gd name="T25" fmla="*/ 18 h 22"/>
                <a:gd name="T26" fmla="*/ 26 w 32"/>
                <a:gd name="T27" fmla="*/ 16 h 22"/>
                <a:gd name="T28" fmla="*/ 28 w 32"/>
                <a:gd name="T29" fmla="*/ 14 h 22"/>
                <a:gd name="T30" fmla="*/ 30 w 32"/>
                <a:gd name="T31" fmla="*/ 14 h 22"/>
                <a:gd name="T32" fmla="*/ 30 w 32"/>
                <a:gd name="T33" fmla="*/ 12 h 22"/>
                <a:gd name="T34" fmla="*/ 30 w 32"/>
                <a:gd name="T35" fmla="*/ 12 h 22"/>
                <a:gd name="T36" fmla="*/ 30 w 32"/>
                <a:gd name="T37" fmla="*/ 10 h 22"/>
                <a:gd name="T38" fmla="*/ 32 w 32"/>
                <a:gd name="T39" fmla="*/ 10 h 22"/>
                <a:gd name="T40" fmla="*/ 30 w 32"/>
                <a:gd name="T41" fmla="*/ 10 h 22"/>
                <a:gd name="T42" fmla="*/ 30 w 32"/>
                <a:gd name="T43" fmla="*/ 8 h 22"/>
                <a:gd name="T44" fmla="*/ 30 w 32"/>
                <a:gd name="T45" fmla="*/ 8 h 22"/>
                <a:gd name="T46" fmla="*/ 28 w 32"/>
                <a:gd name="T47" fmla="*/ 6 h 22"/>
                <a:gd name="T48" fmla="*/ 26 w 32"/>
                <a:gd name="T49" fmla="*/ 6 h 22"/>
                <a:gd name="T50" fmla="*/ 26 w 32"/>
                <a:gd name="T51" fmla="*/ 4 h 22"/>
                <a:gd name="T52" fmla="*/ 22 w 32"/>
                <a:gd name="T53" fmla="*/ 4 h 22"/>
                <a:gd name="T54" fmla="*/ 20 w 32"/>
                <a:gd name="T55" fmla="*/ 2 h 22"/>
                <a:gd name="T56" fmla="*/ 16 w 32"/>
                <a:gd name="T57" fmla="*/ 0 h 22"/>
                <a:gd name="T58" fmla="*/ 14 w 32"/>
                <a:gd name="T59" fmla="*/ 0 h 22"/>
                <a:gd name="T60" fmla="*/ 0 w 32"/>
                <a:gd name="T61" fmla="*/ 2 h 22"/>
                <a:gd name="T62" fmla="*/ 0 w 32"/>
                <a:gd name="T63" fmla="*/ 14 h 22"/>
                <a:gd name="T64" fmla="*/ 2 w 32"/>
                <a:gd name="T65" fmla="*/ 16 h 22"/>
                <a:gd name="T66" fmla="*/ 4 w 32"/>
                <a:gd name="T67" fmla="*/ 18 h 22"/>
                <a:gd name="T68" fmla="*/ 6 w 32"/>
                <a:gd name="T69" fmla="*/ 20 h 22"/>
                <a:gd name="T70" fmla="*/ 6 w 32"/>
                <a:gd name="T7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" h="22">
                  <a:moveTo>
                    <a:pt x="6" y="20"/>
                  </a:move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3" name="Freeform 333">
              <a:extLst>
                <a:ext uri="{FF2B5EF4-FFF2-40B4-BE49-F238E27FC236}">
                  <a16:creationId xmlns:a16="http://schemas.microsoft.com/office/drawing/2014/main" id="{0840C863-19E7-4087-AA33-69226B1A1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3535101"/>
              <a:ext cx="129766" cy="140010"/>
            </a:xfrm>
            <a:custGeom>
              <a:avLst/>
              <a:gdLst>
                <a:gd name="T0" fmla="*/ 34 w 76"/>
                <a:gd name="T1" fmla="*/ 58 h 82"/>
                <a:gd name="T2" fmla="*/ 30 w 76"/>
                <a:gd name="T3" fmla="*/ 56 h 82"/>
                <a:gd name="T4" fmla="*/ 20 w 76"/>
                <a:gd name="T5" fmla="*/ 56 h 82"/>
                <a:gd name="T6" fmla="*/ 16 w 76"/>
                <a:gd name="T7" fmla="*/ 54 h 82"/>
                <a:gd name="T8" fmla="*/ 16 w 76"/>
                <a:gd name="T9" fmla="*/ 50 h 82"/>
                <a:gd name="T10" fmla="*/ 14 w 76"/>
                <a:gd name="T11" fmla="*/ 44 h 82"/>
                <a:gd name="T12" fmla="*/ 8 w 76"/>
                <a:gd name="T13" fmla="*/ 40 h 82"/>
                <a:gd name="T14" fmla="*/ 2 w 76"/>
                <a:gd name="T15" fmla="*/ 34 h 82"/>
                <a:gd name="T16" fmla="*/ 0 w 76"/>
                <a:gd name="T17" fmla="*/ 26 h 82"/>
                <a:gd name="T18" fmla="*/ 16 w 76"/>
                <a:gd name="T19" fmla="*/ 12 h 82"/>
                <a:gd name="T20" fmla="*/ 24 w 76"/>
                <a:gd name="T21" fmla="*/ 14 h 82"/>
                <a:gd name="T22" fmla="*/ 26 w 76"/>
                <a:gd name="T23" fmla="*/ 14 h 82"/>
                <a:gd name="T24" fmla="*/ 38 w 76"/>
                <a:gd name="T25" fmla="*/ 4 h 82"/>
                <a:gd name="T26" fmla="*/ 46 w 76"/>
                <a:gd name="T27" fmla="*/ 4 h 82"/>
                <a:gd name="T28" fmla="*/ 54 w 76"/>
                <a:gd name="T29" fmla="*/ 6 h 82"/>
                <a:gd name="T30" fmla="*/ 60 w 76"/>
                <a:gd name="T31" fmla="*/ 6 h 82"/>
                <a:gd name="T32" fmla="*/ 66 w 76"/>
                <a:gd name="T33" fmla="*/ 2 h 82"/>
                <a:gd name="T34" fmla="*/ 70 w 76"/>
                <a:gd name="T35" fmla="*/ 0 h 82"/>
                <a:gd name="T36" fmla="*/ 72 w 76"/>
                <a:gd name="T37" fmla="*/ 14 h 82"/>
                <a:gd name="T38" fmla="*/ 66 w 76"/>
                <a:gd name="T39" fmla="*/ 16 h 82"/>
                <a:gd name="T40" fmla="*/ 60 w 76"/>
                <a:gd name="T41" fmla="*/ 22 h 82"/>
                <a:gd name="T42" fmla="*/ 58 w 76"/>
                <a:gd name="T43" fmla="*/ 24 h 82"/>
                <a:gd name="T44" fmla="*/ 60 w 76"/>
                <a:gd name="T45" fmla="*/ 28 h 82"/>
                <a:gd name="T46" fmla="*/ 60 w 76"/>
                <a:gd name="T47" fmla="*/ 32 h 82"/>
                <a:gd name="T48" fmla="*/ 58 w 76"/>
                <a:gd name="T49" fmla="*/ 34 h 82"/>
                <a:gd name="T50" fmla="*/ 52 w 76"/>
                <a:gd name="T51" fmla="*/ 34 h 82"/>
                <a:gd name="T52" fmla="*/ 48 w 76"/>
                <a:gd name="T53" fmla="*/ 32 h 82"/>
                <a:gd name="T54" fmla="*/ 44 w 76"/>
                <a:gd name="T55" fmla="*/ 30 h 82"/>
                <a:gd name="T56" fmla="*/ 42 w 76"/>
                <a:gd name="T57" fmla="*/ 30 h 82"/>
                <a:gd name="T58" fmla="*/ 42 w 76"/>
                <a:gd name="T59" fmla="*/ 32 h 82"/>
                <a:gd name="T60" fmla="*/ 46 w 76"/>
                <a:gd name="T61" fmla="*/ 36 h 82"/>
                <a:gd name="T62" fmla="*/ 46 w 76"/>
                <a:gd name="T63" fmla="*/ 38 h 82"/>
                <a:gd name="T64" fmla="*/ 42 w 76"/>
                <a:gd name="T65" fmla="*/ 42 h 82"/>
                <a:gd name="T66" fmla="*/ 40 w 76"/>
                <a:gd name="T67" fmla="*/ 44 h 82"/>
                <a:gd name="T68" fmla="*/ 40 w 76"/>
                <a:gd name="T69" fmla="*/ 46 h 82"/>
                <a:gd name="T70" fmla="*/ 46 w 76"/>
                <a:gd name="T71" fmla="*/ 50 h 82"/>
                <a:gd name="T72" fmla="*/ 56 w 76"/>
                <a:gd name="T73" fmla="*/ 54 h 82"/>
                <a:gd name="T74" fmla="*/ 62 w 76"/>
                <a:gd name="T75" fmla="*/ 58 h 82"/>
                <a:gd name="T76" fmla="*/ 66 w 76"/>
                <a:gd name="T77" fmla="*/ 64 h 82"/>
                <a:gd name="T78" fmla="*/ 66 w 76"/>
                <a:gd name="T79" fmla="*/ 66 h 82"/>
                <a:gd name="T80" fmla="*/ 62 w 76"/>
                <a:gd name="T81" fmla="*/ 64 h 82"/>
                <a:gd name="T82" fmla="*/ 54 w 76"/>
                <a:gd name="T83" fmla="*/ 66 h 82"/>
                <a:gd name="T84" fmla="*/ 48 w 76"/>
                <a:gd name="T85" fmla="*/ 68 h 82"/>
                <a:gd name="T86" fmla="*/ 46 w 76"/>
                <a:gd name="T87" fmla="*/ 70 h 82"/>
                <a:gd name="T88" fmla="*/ 48 w 76"/>
                <a:gd name="T89" fmla="*/ 74 h 82"/>
                <a:gd name="T90" fmla="*/ 52 w 76"/>
                <a:gd name="T91" fmla="*/ 78 h 82"/>
                <a:gd name="T92" fmla="*/ 52 w 76"/>
                <a:gd name="T93" fmla="*/ 80 h 82"/>
                <a:gd name="T94" fmla="*/ 46 w 76"/>
                <a:gd name="T95" fmla="*/ 82 h 82"/>
                <a:gd name="T96" fmla="*/ 38 w 76"/>
                <a:gd name="T97" fmla="*/ 82 h 82"/>
                <a:gd name="T98" fmla="*/ 30 w 76"/>
                <a:gd name="T99" fmla="*/ 82 h 82"/>
                <a:gd name="T100" fmla="*/ 26 w 76"/>
                <a:gd name="T101" fmla="*/ 80 h 82"/>
                <a:gd name="T102" fmla="*/ 26 w 76"/>
                <a:gd name="T103" fmla="*/ 74 h 82"/>
                <a:gd name="T104" fmla="*/ 26 w 76"/>
                <a:gd name="T105" fmla="*/ 70 h 82"/>
                <a:gd name="T106" fmla="*/ 24 w 76"/>
                <a:gd name="T107" fmla="*/ 68 h 82"/>
                <a:gd name="T108" fmla="*/ 18 w 76"/>
                <a:gd name="T109" fmla="*/ 68 h 82"/>
                <a:gd name="T110" fmla="*/ 18 w 76"/>
                <a:gd name="T111" fmla="*/ 66 h 82"/>
                <a:gd name="T112" fmla="*/ 18 w 76"/>
                <a:gd name="T113" fmla="*/ 64 h 82"/>
                <a:gd name="T114" fmla="*/ 26 w 76"/>
                <a:gd name="T115" fmla="*/ 62 h 82"/>
                <a:gd name="T116" fmla="*/ 32 w 76"/>
                <a:gd name="T117" fmla="*/ 62 h 82"/>
                <a:gd name="T118" fmla="*/ 34 w 76"/>
                <a:gd name="T119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" h="82">
                  <a:moveTo>
                    <a:pt x="34" y="58"/>
                  </a:move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4" y="8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6" y="12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6"/>
                  </a:lnTo>
                  <a:lnTo>
                    <a:pt x="60" y="56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4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6" y="64"/>
                  </a:lnTo>
                  <a:lnTo>
                    <a:pt x="54" y="66"/>
                  </a:lnTo>
                  <a:lnTo>
                    <a:pt x="52" y="66"/>
                  </a:lnTo>
                  <a:lnTo>
                    <a:pt x="50" y="66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8" y="72"/>
                  </a:lnTo>
                  <a:lnTo>
                    <a:pt x="48" y="74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2" y="76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48" y="80"/>
                  </a:lnTo>
                  <a:lnTo>
                    <a:pt x="48" y="82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2" y="82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6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0" y="82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2" y="68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0" y="64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30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4" name="Freeform 334">
              <a:extLst>
                <a:ext uri="{FF2B5EF4-FFF2-40B4-BE49-F238E27FC236}">
                  <a16:creationId xmlns:a16="http://schemas.microsoft.com/office/drawing/2014/main" id="{1F20AAC3-E5BA-455F-AFE4-A19E6D34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514" y="3535101"/>
              <a:ext cx="129766" cy="140010"/>
            </a:xfrm>
            <a:custGeom>
              <a:avLst/>
              <a:gdLst>
                <a:gd name="T0" fmla="*/ 34 w 76"/>
                <a:gd name="T1" fmla="*/ 58 h 82"/>
                <a:gd name="T2" fmla="*/ 30 w 76"/>
                <a:gd name="T3" fmla="*/ 56 h 82"/>
                <a:gd name="T4" fmla="*/ 20 w 76"/>
                <a:gd name="T5" fmla="*/ 56 h 82"/>
                <a:gd name="T6" fmla="*/ 16 w 76"/>
                <a:gd name="T7" fmla="*/ 54 h 82"/>
                <a:gd name="T8" fmla="*/ 16 w 76"/>
                <a:gd name="T9" fmla="*/ 50 h 82"/>
                <a:gd name="T10" fmla="*/ 14 w 76"/>
                <a:gd name="T11" fmla="*/ 44 h 82"/>
                <a:gd name="T12" fmla="*/ 8 w 76"/>
                <a:gd name="T13" fmla="*/ 40 h 82"/>
                <a:gd name="T14" fmla="*/ 2 w 76"/>
                <a:gd name="T15" fmla="*/ 34 h 82"/>
                <a:gd name="T16" fmla="*/ 0 w 76"/>
                <a:gd name="T17" fmla="*/ 26 h 82"/>
                <a:gd name="T18" fmla="*/ 16 w 76"/>
                <a:gd name="T19" fmla="*/ 12 h 82"/>
                <a:gd name="T20" fmla="*/ 24 w 76"/>
                <a:gd name="T21" fmla="*/ 14 h 82"/>
                <a:gd name="T22" fmla="*/ 26 w 76"/>
                <a:gd name="T23" fmla="*/ 14 h 82"/>
                <a:gd name="T24" fmla="*/ 38 w 76"/>
                <a:gd name="T25" fmla="*/ 4 h 82"/>
                <a:gd name="T26" fmla="*/ 46 w 76"/>
                <a:gd name="T27" fmla="*/ 4 h 82"/>
                <a:gd name="T28" fmla="*/ 54 w 76"/>
                <a:gd name="T29" fmla="*/ 6 h 82"/>
                <a:gd name="T30" fmla="*/ 60 w 76"/>
                <a:gd name="T31" fmla="*/ 6 h 82"/>
                <a:gd name="T32" fmla="*/ 66 w 76"/>
                <a:gd name="T33" fmla="*/ 2 h 82"/>
                <a:gd name="T34" fmla="*/ 70 w 76"/>
                <a:gd name="T35" fmla="*/ 0 h 82"/>
                <a:gd name="T36" fmla="*/ 72 w 76"/>
                <a:gd name="T37" fmla="*/ 14 h 82"/>
                <a:gd name="T38" fmla="*/ 66 w 76"/>
                <a:gd name="T39" fmla="*/ 16 h 82"/>
                <a:gd name="T40" fmla="*/ 60 w 76"/>
                <a:gd name="T41" fmla="*/ 22 h 82"/>
                <a:gd name="T42" fmla="*/ 58 w 76"/>
                <a:gd name="T43" fmla="*/ 24 h 82"/>
                <a:gd name="T44" fmla="*/ 60 w 76"/>
                <a:gd name="T45" fmla="*/ 28 h 82"/>
                <a:gd name="T46" fmla="*/ 60 w 76"/>
                <a:gd name="T47" fmla="*/ 32 h 82"/>
                <a:gd name="T48" fmla="*/ 58 w 76"/>
                <a:gd name="T49" fmla="*/ 34 h 82"/>
                <a:gd name="T50" fmla="*/ 52 w 76"/>
                <a:gd name="T51" fmla="*/ 34 h 82"/>
                <a:gd name="T52" fmla="*/ 48 w 76"/>
                <a:gd name="T53" fmla="*/ 32 h 82"/>
                <a:gd name="T54" fmla="*/ 44 w 76"/>
                <a:gd name="T55" fmla="*/ 30 h 82"/>
                <a:gd name="T56" fmla="*/ 42 w 76"/>
                <a:gd name="T57" fmla="*/ 30 h 82"/>
                <a:gd name="T58" fmla="*/ 42 w 76"/>
                <a:gd name="T59" fmla="*/ 32 h 82"/>
                <a:gd name="T60" fmla="*/ 46 w 76"/>
                <a:gd name="T61" fmla="*/ 36 h 82"/>
                <a:gd name="T62" fmla="*/ 46 w 76"/>
                <a:gd name="T63" fmla="*/ 38 h 82"/>
                <a:gd name="T64" fmla="*/ 42 w 76"/>
                <a:gd name="T65" fmla="*/ 42 h 82"/>
                <a:gd name="T66" fmla="*/ 40 w 76"/>
                <a:gd name="T67" fmla="*/ 44 h 82"/>
                <a:gd name="T68" fmla="*/ 40 w 76"/>
                <a:gd name="T69" fmla="*/ 46 h 82"/>
                <a:gd name="T70" fmla="*/ 46 w 76"/>
                <a:gd name="T71" fmla="*/ 50 h 82"/>
                <a:gd name="T72" fmla="*/ 56 w 76"/>
                <a:gd name="T73" fmla="*/ 54 h 82"/>
                <a:gd name="T74" fmla="*/ 62 w 76"/>
                <a:gd name="T75" fmla="*/ 58 h 82"/>
                <a:gd name="T76" fmla="*/ 66 w 76"/>
                <a:gd name="T77" fmla="*/ 64 h 82"/>
                <a:gd name="T78" fmla="*/ 66 w 76"/>
                <a:gd name="T79" fmla="*/ 66 h 82"/>
                <a:gd name="T80" fmla="*/ 62 w 76"/>
                <a:gd name="T81" fmla="*/ 64 h 82"/>
                <a:gd name="T82" fmla="*/ 54 w 76"/>
                <a:gd name="T83" fmla="*/ 66 h 82"/>
                <a:gd name="T84" fmla="*/ 48 w 76"/>
                <a:gd name="T85" fmla="*/ 68 h 82"/>
                <a:gd name="T86" fmla="*/ 46 w 76"/>
                <a:gd name="T87" fmla="*/ 70 h 82"/>
                <a:gd name="T88" fmla="*/ 48 w 76"/>
                <a:gd name="T89" fmla="*/ 74 h 82"/>
                <a:gd name="T90" fmla="*/ 52 w 76"/>
                <a:gd name="T91" fmla="*/ 78 h 82"/>
                <a:gd name="T92" fmla="*/ 52 w 76"/>
                <a:gd name="T93" fmla="*/ 80 h 82"/>
                <a:gd name="T94" fmla="*/ 46 w 76"/>
                <a:gd name="T95" fmla="*/ 82 h 82"/>
                <a:gd name="T96" fmla="*/ 38 w 76"/>
                <a:gd name="T97" fmla="*/ 82 h 82"/>
                <a:gd name="T98" fmla="*/ 30 w 76"/>
                <a:gd name="T99" fmla="*/ 82 h 82"/>
                <a:gd name="T100" fmla="*/ 26 w 76"/>
                <a:gd name="T101" fmla="*/ 80 h 82"/>
                <a:gd name="T102" fmla="*/ 26 w 76"/>
                <a:gd name="T103" fmla="*/ 74 h 82"/>
                <a:gd name="T104" fmla="*/ 26 w 76"/>
                <a:gd name="T105" fmla="*/ 70 h 82"/>
                <a:gd name="T106" fmla="*/ 24 w 76"/>
                <a:gd name="T107" fmla="*/ 68 h 82"/>
                <a:gd name="T108" fmla="*/ 18 w 76"/>
                <a:gd name="T109" fmla="*/ 68 h 82"/>
                <a:gd name="T110" fmla="*/ 18 w 76"/>
                <a:gd name="T111" fmla="*/ 66 h 82"/>
                <a:gd name="T112" fmla="*/ 18 w 76"/>
                <a:gd name="T113" fmla="*/ 64 h 82"/>
                <a:gd name="T114" fmla="*/ 26 w 76"/>
                <a:gd name="T115" fmla="*/ 62 h 82"/>
                <a:gd name="T116" fmla="*/ 32 w 76"/>
                <a:gd name="T117" fmla="*/ 62 h 82"/>
                <a:gd name="T118" fmla="*/ 34 w 76"/>
                <a:gd name="T119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6" h="82">
                  <a:moveTo>
                    <a:pt x="34" y="58"/>
                  </a:move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50"/>
                  </a:lnTo>
                  <a:lnTo>
                    <a:pt x="16" y="48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2" y="42"/>
                  </a:lnTo>
                  <a:lnTo>
                    <a:pt x="10" y="40"/>
                  </a:lnTo>
                  <a:lnTo>
                    <a:pt x="8" y="40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4" y="8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4" y="2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4" y="4"/>
                  </a:lnTo>
                  <a:lnTo>
                    <a:pt x="66" y="2"/>
                  </a:lnTo>
                  <a:lnTo>
                    <a:pt x="68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6" y="12"/>
                  </a:lnTo>
                  <a:lnTo>
                    <a:pt x="72" y="14"/>
                  </a:lnTo>
                  <a:lnTo>
                    <a:pt x="70" y="14"/>
                  </a:lnTo>
                  <a:lnTo>
                    <a:pt x="68" y="14"/>
                  </a:lnTo>
                  <a:lnTo>
                    <a:pt x="68" y="14"/>
                  </a:lnTo>
                  <a:lnTo>
                    <a:pt x="66" y="16"/>
                  </a:lnTo>
                  <a:lnTo>
                    <a:pt x="64" y="16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6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8" y="32"/>
                  </a:lnTo>
                  <a:lnTo>
                    <a:pt x="48" y="32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8" y="56"/>
                  </a:lnTo>
                  <a:lnTo>
                    <a:pt x="60" y="56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60"/>
                  </a:lnTo>
                  <a:lnTo>
                    <a:pt x="64" y="62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4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6" y="64"/>
                  </a:lnTo>
                  <a:lnTo>
                    <a:pt x="54" y="66"/>
                  </a:lnTo>
                  <a:lnTo>
                    <a:pt x="52" y="66"/>
                  </a:lnTo>
                  <a:lnTo>
                    <a:pt x="50" y="66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8" y="72"/>
                  </a:lnTo>
                  <a:lnTo>
                    <a:pt x="48" y="74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2" y="76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48" y="80"/>
                  </a:lnTo>
                  <a:lnTo>
                    <a:pt x="48" y="82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2" y="82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6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0" y="82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2" y="68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0" y="64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30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5" name="Freeform 335">
              <a:extLst>
                <a:ext uri="{FF2B5EF4-FFF2-40B4-BE49-F238E27FC236}">
                  <a16:creationId xmlns:a16="http://schemas.microsoft.com/office/drawing/2014/main" id="{0F346BBF-EFC1-4509-9D82-AF7253FC6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130" y="3678526"/>
              <a:ext cx="58054" cy="17074"/>
            </a:xfrm>
            <a:custGeom>
              <a:avLst/>
              <a:gdLst>
                <a:gd name="T0" fmla="*/ 14 w 34"/>
                <a:gd name="T1" fmla="*/ 10 h 10"/>
                <a:gd name="T2" fmla="*/ 14 w 34"/>
                <a:gd name="T3" fmla="*/ 10 h 10"/>
                <a:gd name="T4" fmla="*/ 14 w 34"/>
                <a:gd name="T5" fmla="*/ 10 h 10"/>
                <a:gd name="T6" fmla="*/ 12 w 34"/>
                <a:gd name="T7" fmla="*/ 10 h 10"/>
                <a:gd name="T8" fmla="*/ 10 w 34"/>
                <a:gd name="T9" fmla="*/ 10 h 10"/>
                <a:gd name="T10" fmla="*/ 6 w 34"/>
                <a:gd name="T11" fmla="*/ 8 h 10"/>
                <a:gd name="T12" fmla="*/ 4 w 34"/>
                <a:gd name="T13" fmla="*/ 8 h 10"/>
                <a:gd name="T14" fmla="*/ 2 w 34"/>
                <a:gd name="T15" fmla="*/ 8 h 10"/>
                <a:gd name="T16" fmla="*/ 2 w 34"/>
                <a:gd name="T17" fmla="*/ 8 h 10"/>
                <a:gd name="T18" fmla="*/ 0 w 34"/>
                <a:gd name="T19" fmla="*/ 8 h 10"/>
                <a:gd name="T20" fmla="*/ 0 w 34"/>
                <a:gd name="T21" fmla="*/ 6 h 10"/>
                <a:gd name="T22" fmla="*/ 0 w 34"/>
                <a:gd name="T23" fmla="*/ 6 h 10"/>
                <a:gd name="T24" fmla="*/ 0 w 34"/>
                <a:gd name="T25" fmla="*/ 6 h 10"/>
                <a:gd name="T26" fmla="*/ 0 w 34"/>
                <a:gd name="T27" fmla="*/ 6 h 10"/>
                <a:gd name="T28" fmla="*/ 0 w 34"/>
                <a:gd name="T29" fmla="*/ 4 h 10"/>
                <a:gd name="T30" fmla="*/ 0 w 34"/>
                <a:gd name="T31" fmla="*/ 4 h 10"/>
                <a:gd name="T32" fmla="*/ 0 w 34"/>
                <a:gd name="T33" fmla="*/ 4 h 10"/>
                <a:gd name="T34" fmla="*/ 2 w 34"/>
                <a:gd name="T35" fmla="*/ 4 h 10"/>
                <a:gd name="T36" fmla="*/ 2 w 34"/>
                <a:gd name="T37" fmla="*/ 4 h 10"/>
                <a:gd name="T38" fmla="*/ 6 w 34"/>
                <a:gd name="T39" fmla="*/ 4 h 10"/>
                <a:gd name="T40" fmla="*/ 12 w 34"/>
                <a:gd name="T41" fmla="*/ 4 h 10"/>
                <a:gd name="T42" fmla="*/ 14 w 34"/>
                <a:gd name="T43" fmla="*/ 4 h 10"/>
                <a:gd name="T44" fmla="*/ 16 w 34"/>
                <a:gd name="T45" fmla="*/ 2 h 10"/>
                <a:gd name="T46" fmla="*/ 20 w 34"/>
                <a:gd name="T47" fmla="*/ 2 h 10"/>
                <a:gd name="T48" fmla="*/ 26 w 34"/>
                <a:gd name="T49" fmla="*/ 0 h 10"/>
                <a:gd name="T50" fmla="*/ 28 w 34"/>
                <a:gd name="T51" fmla="*/ 0 h 10"/>
                <a:gd name="T52" fmla="*/ 28 w 34"/>
                <a:gd name="T53" fmla="*/ 0 h 10"/>
                <a:gd name="T54" fmla="*/ 30 w 34"/>
                <a:gd name="T55" fmla="*/ 0 h 10"/>
                <a:gd name="T56" fmla="*/ 30 w 34"/>
                <a:gd name="T57" fmla="*/ 0 h 10"/>
                <a:gd name="T58" fmla="*/ 30 w 34"/>
                <a:gd name="T59" fmla="*/ 2 h 10"/>
                <a:gd name="T60" fmla="*/ 32 w 34"/>
                <a:gd name="T61" fmla="*/ 2 h 10"/>
                <a:gd name="T62" fmla="*/ 32 w 34"/>
                <a:gd name="T63" fmla="*/ 4 h 10"/>
                <a:gd name="T64" fmla="*/ 32 w 34"/>
                <a:gd name="T65" fmla="*/ 4 h 10"/>
                <a:gd name="T66" fmla="*/ 34 w 34"/>
                <a:gd name="T67" fmla="*/ 6 h 10"/>
                <a:gd name="T68" fmla="*/ 34 w 34"/>
                <a:gd name="T69" fmla="*/ 6 h 10"/>
                <a:gd name="T70" fmla="*/ 34 w 34"/>
                <a:gd name="T71" fmla="*/ 8 h 10"/>
                <a:gd name="T72" fmla="*/ 34 w 34"/>
                <a:gd name="T73" fmla="*/ 8 h 10"/>
                <a:gd name="T74" fmla="*/ 32 w 34"/>
                <a:gd name="T75" fmla="*/ 8 h 10"/>
                <a:gd name="T76" fmla="*/ 32 w 34"/>
                <a:gd name="T77" fmla="*/ 8 h 10"/>
                <a:gd name="T78" fmla="*/ 30 w 34"/>
                <a:gd name="T79" fmla="*/ 8 h 10"/>
                <a:gd name="T80" fmla="*/ 28 w 34"/>
                <a:gd name="T81" fmla="*/ 10 h 10"/>
                <a:gd name="T82" fmla="*/ 24 w 34"/>
                <a:gd name="T83" fmla="*/ 10 h 10"/>
                <a:gd name="T84" fmla="*/ 22 w 34"/>
                <a:gd name="T85" fmla="*/ 10 h 10"/>
                <a:gd name="T86" fmla="*/ 18 w 34"/>
                <a:gd name="T87" fmla="*/ 10 h 10"/>
                <a:gd name="T88" fmla="*/ 14 w 34"/>
                <a:gd name="T8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" h="10">
                  <a:moveTo>
                    <a:pt x="14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6" name="Freeform 336">
              <a:extLst>
                <a:ext uri="{FF2B5EF4-FFF2-40B4-BE49-F238E27FC236}">
                  <a16:creationId xmlns:a16="http://schemas.microsoft.com/office/drawing/2014/main" id="{4A9A9F5C-FF35-488D-9C88-B0EE67511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130" y="3678526"/>
              <a:ext cx="58054" cy="17074"/>
            </a:xfrm>
            <a:custGeom>
              <a:avLst/>
              <a:gdLst>
                <a:gd name="T0" fmla="*/ 14 w 34"/>
                <a:gd name="T1" fmla="*/ 10 h 10"/>
                <a:gd name="T2" fmla="*/ 14 w 34"/>
                <a:gd name="T3" fmla="*/ 10 h 10"/>
                <a:gd name="T4" fmla="*/ 14 w 34"/>
                <a:gd name="T5" fmla="*/ 10 h 10"/>
                <a:gd name="T6" fmla="*/ 12 w 34"/>
                <a:gd name="T7" fmla="*/ 10 h 10"/>
                <a:gd name="T8" fmla="*/ 10 w 34"/>
                <a:gd name="T9" fmla="*/ 10 h 10"/>
                <a:gd name="T10" fmla="*/ 6 w 34"/>
                <a:gd name="T11" fmla="*/ 8 h 10"/>
                <a:gd name="T12" fmla="*/ 4 w 34"/>
                <a:gd name="T13" fmla="*/ 8 h 10"/>
                <a:gd name="T14" fmla="*/ 2 w 34"/>
                <a:gd name="T15" fmla="*/ 8 h 10"/>
                <a:gd name="T16" fmla="*/ 2 w 34"/>
                <a:gd name="T17" fmla="*/ 8 h 10"/>
                <a:gd name="T18" fmla="*/ 0 w 34"/>
                <a:gd name="T19" fmla="*/ 8 h 10"/>
                <a:gd name="T20" fmla="*/ 0 w 34"/>
                <a:gd name="T21" fmla="*/ 6 h 10"/>
                <a:gd name="T22" fmla="*/ 0 w 34"/>
                <a:gd name="T23" fmla="*/ 6 h 10"/>
                <a:gd name="T24" fmla="*/ 0 w 34"/>
                <a:gd name="T25" fmla="*/ 6 h 10"/>
                <a:gd name="T26" fmla="*/ 0 w 34"/>
                <a:gd name="T27" fmla="*/ 6 h 10"/>
                <a:gd name="T28" fmla="*/ 0 w 34"/>
                <a:gd name="T29" fmla="*/ 4 h 10"/>
                <a:gd name="T30" fmla="*/ 0 w 34"/>
                <a:gd name="T31" fmla="*/ 4 h 10"/>
                <a:gd name="T32" fmla="*/ 0 w 34"/>
                <a:gd name="T33" fmla="*/ 4 h 10"/>
                <a:gd name="T34" fmla="*/ 2 w 34"/>
                <a:gd name="T35" fmla="*/ 4 h 10"/>
                <a:gd name="T36" fmla="*/ 2 w 34"/>
                <a:gd name="T37" fmla="*/ 4 h 10"/>
                <a:gd name="T38" fmla="*/ 6 w 34"/>
                <a:gd name="T39" fmla="*/ 4 h 10"/>
                <a:gd name="T40" fmla="*/ 12 w 34"/>
                <a:gd name="T41" fmla="*/ 4 h 10"/>
                <a:gd name="T42" fmla="*/ 14 w 34"/>
                <a:gd name="T43" fmla="*/ 4 h 10"/>
                <a:gd name="T44" fmla="*/ 16 w 34"/>
                <a:gd name="T45" fmla="*/ 2 h 10"/>
                <a:gd name="T46" fmla="*/ 20 w 34"/>
                <a:gd name="T47" fmla="*/ 2 h 10"/>
                <a:gd name="T48" fmla="*/ 26 w 34"/>
                <a:gd name="T49" fmla="*/ 0 h 10"/>
                <a:gd name="T50" fmla="*/ 28 w 34"/>
                <a:gd name="T51" fmla="*/ 0 h 10"/>
                <a:gd name="T52" fmla="*/ 28 w 34"/>
                <a:gd name="T53" fmla="*/ 0 h 10"/>
                <a:gd name="T54" fmla="*/ 30 w 34"/>
                <a:gd name="T55" fmla="*/ 0 h 10"/>
                <a:gd name="T56" fmla="*/ 30 w 34"/>
                <a:gd name="T57" fmla="*/ 0 h 10"/>
                <a:gd name="T58" fmla="*/ 30 w 34"/>
                <a:gd name="T59" fmla="*/ 2 h 10"/>
                <a:gd name="T60" fmla="*/ 32 w 34"/>
                <a:gd name="T61" fmla="*/ 2 h 10"/>
                <a:gd name="T62" fmla="*/ 32 w 34"/>
                <a:gd name="T63" fmla="*/ 4 h 10"/>
                <a:gd name="T64" fmla="*/ 32 w 34"/>
                <a:gd name="T65" fmla="*/ 4 h 10"/>
                <a:gd name="T66" fmla="*/ 34 w 34"/>
                <a:gd name="T67" fmla="*/ 6 h 10"/>
                <a:gd name="T68" fmla="*/ 34 w 34"/>
                <a:gd name="T69" fmla="*/ 6 h 10"/>
                <a:gd name="T70" fmla="*/ 34 w 34"/>
                <a:gd name="T71" fmla="*/ 8 h 10"/>
                <a:gd name="T72" fmla="*/ 34 w 34"/>
                <a:gd name="T73" fmla="*/ 8 h 10"/>
                <a:gd name="T74" fmla="*/ 32 w 34"/>
                <a:gd name="T75" fmla="*/ 8 h 10"/>
                <a:gd name="T76" fmla="*/ 32 w 34"/>
                <a:gd name="T77" fmla="*/ 8 h 10"/>
                <a:gd name="T78" fmla="*/ 30 w 34"/>
                <a:gd name="T79" fmla="*/ 8 h 10"/>
                <a:gd name="T80" fmla="*/ 28 w 34"/>
                <a:gd name="T81" fmla="*/ 10 h 10"/>
                <a:gd name="T82" fmla="*/ 24 w 34"/>
                <a:gd name="T83" fmla="*/ 10 h 10"/>
                <a:gd name="T84" fmla="*/ 22 w 34"/>
                <a:gd name="T85" fmla="*/ 10 h 10"/>
                <a:gd name="T86" fmla="*/ 18 w 34"/>
                <a:gd name="T87" fmla="*/ 10 h 10"/>
                <a:gd name="T88" fmla="*/ 14 w 34"/>
                <a:gd name="T8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" h="10">
                  <a:moveTo>
                    <a:pt x="14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7" name="Freeform 337">
              <a:extLst>
                <a:ext uri="{FF2B5EF4-FFF2-40B4-BE49-F238E27FC236}">
                  <a16:creationId xmlns:a16="http://schemas.microsoft.com/office/drawing/2014/main" id="{414E7A1F-C9C1-4D59-9317-8F8DFCC30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609" y="3729749"/>
              <a:ext cx="47808" cy="23904"/>
            </a:xfrm>
            <a:custGeom>
              <a:avLst/>
              <a:gdLst>
                <a:gd name="T0" fmla="*/ 14 w 28"/>
                <a:gd name="T1" fmla="*/ 10 h 14"/>
                <a:gd name="T2" fmla="*/ 14 w 28"/>
                <a:gd name="T3" fmla="*/ 10 h 14"/>
                <a:gd name="T4" fmla="*/ 12 w 28"/>
                <a:gd name="T5" fmla="*/ 10 h 14"/>
                <a:gd name="T6" fmla="*/ 12 w 28"/>
                <a:gd name="T7" fmla="*/ 10 h 14"/>
                <a:gd name="T8" fmla="*/ 8 w 28"/>
                <a:gd name="T9" fmla="*/ 12 h 14"/>
                <a:gd name="T10" fmla="*/ 4 w 28"/>
                <a:gd name="T11" fmla="*/ 12 h 14"/>
                <a:gd name="T12" fmla="*/ 2 w 28"/>
                <a:gd name="T13" fmla="*/ 14 h 14"/>
                <a:gd name="T14" fmla="*/ 2 w 28"/>
                <a:gd name="T15" fmla="*/ 14 h 14"/>
                <a:gd name="T16" fmla="*/ 0 w 28"/>
                <a:gd name="T17" fmla="*/ 12 h 14"/>
                <a:gd name="T18" fmla="*/ 0 w 28"/>
                <a:gd name="T19" fmla="*/ 12 h 14"/>
                <a:gd name="T20" fmla="*/ 0 w 28"/>
                <a:gd name="T21" fmla="*/ 12 h 14"/>
                <a:gd name="T22" fmla="*/ 0 w 28"/>
                <a:gd name="T23" fmla="*/ 12 h 14"/>
                <a:gd name="T24" fmla="*/ 0 w 28"/>
                <a:gd name="T25" fmla="*/ 12 h 14"/>
                <a:gd name="T26" fmla="*/ 0 w 28"/>
                <a:gd name="T27" fmla="*/ 10 h 14"/>
                <a:gd name="T28" fmla="*/ 0 w 28"/>
                <a:gd name="T29" fmla="*/ 10 h 14"/>
                <a:gd name="T30" fmla="*/ 0 w 28"/>
                <a:gd name="T31" fmla="*/ 8 h 14"/>
                <a:gd name="T32" fmla="*/ 0 w 28"/>
                <a:gd name="T33" fmla="*/ 6 h 14"/>
                <a:gd name="T34" fmla="*/ 0 w 28"/>
                <a:gd name="T35" fmla="*/ 4 h 14"/>
                <a:gd name="T36" fmla="*/ 0 w 28"/>
                <a:gd name="T37" fmla="*/ 4 h 14"/>
                <a:gd name="T38" fmla="*/ 0 w 28"/>
                <a:gd name="T39" fmla="*/ 4 h 14"/>
                <a:gd name="T40" fmla="*/ 0 w 28"/>
                <a:gd name="T41" fmla="*/ 4 h 14"/>
                <a:gd name="T42" fmla="*/ 2 w 28"/>
                <a:gd name="T43" fmla="*/ 4 h 14"/>
                <a:gd name="T44" fmla="*/ 2 w 28"/>
                <a:gd name="T45" fmla="*/ 4 h 14"/>
                <a:gd name="T46" fmla="*/ 6 w 28"/>
                <a:gd name="T47" fmla="*/ 2 h 14"/>
                <a:gd name="T48" fmla="*/ 12 w 28"/>
                <a:gd name="T49" fmla="*/ 2 h 14"/>
                <a:gd name="T50" fmla="*/ 14 w 28"/>
                <a:gd name="T51" fmla="*/ 2 h 14"/>
                <a:gd name="T52" fmla="*/ 16 w 28"/>
                <a:gd name="T53" fmla="*/ 2 h 14"/>
                <a:gd name="T54" fmla="*/ 20 w 28"/>
                <a:gd name="T55" fmla="*/ 2 h 14"/>
                <a:gd name="T56" fmla="*/ 24 w 28"/>
                <a:gd name="T57" fmla="*/ 0 h 14"/>
                <a:gd name="T58" fmla="*/ 26 w 28"/>
                <a:gd name="T59" fmla="*/ 0 h 14"/>
                <a:gd name="T60" fmla="*/ 28 w 28"/>
                <a:gd name="T61" fmla="*/ 0 h 14"/>
                <a:gd name="T62" fmla="*/ 28 w 28"/>
                <a:gd name="T63" fmla="*/ 0 h 14"/>
                <a:gd name="T64" fmla="*/ 28 w 28"/>
                <a:gd name="T65" fmla="*/ 0 h 14"/>
                <a:gd name="T66" fmla="*/ 28 w 28"/>
                <a:gd name="T67" fmla="*/ 0 h 14"/>
                <a:gd name="T68" fmla="*/ 28 w 28"/>
                <a:gd name="T69" fmla="*/ 0 h 14"/>
                <a:gd name="T70" fmla="*/ 28 w 28"/>
                <a:gd name="T71" fmla="*/ 2 h 14"/>
                <a:gd name="T72" fmla="*/ 28 w 28"/>
                <a:gd name="T73" fmla="*/ 2 h 14"/>
                <a:gd name="T74" fmla="*/ 26 w 28"/>
                <a:gd name="T75" fmla="*/ 4 h 14"/>
                <a:gd name="T76" fmla="*/ 24 w 28"/>
                <a:gd name="T77" fmla="*/ 6 h 14"/>
                <a:gd name="T78" fmla="*/ 24 w 28"/>
                <a:gd name="T79" fmla="*/ 6 h 14"/>
                <a:gd name="T80" fmla="*/ 24 w 28"/>
                <a:gd name="T81" fmla="*/ 8 h 14"/>
                <a:gd name="T82" fmla="*/ 24 w 28"/>
                <a:gd name="T83" fmla="*/ 8 h 14"/>
                <a:gd name="T84" fmla="*/ 24 w 28"/>
                <a:gd name="T85" fmla="*/ 8 h 14"/>
                <a:gd name="T86" fmla="*/ 22 w 28"/>
                <a:gd name="T87" fmla="*/ 10 h 14"/>
                <a:gd name="T88" fmla="*/ 22 w 28"/>
                <a:gd name="T89" fmla="*/ 10 h 14"/>
                <a:gd name="T90" fmla="*/ 20 w 28"/>
                <a:gd name="T91" fmla="*/ 10 h 14"/>
                <a:gd name="T92" fmla="*/ 18 w 28"/>
                <a:gd name="T93" fmla="*/ 10 h 14"/>
                <a:gd name="T94" fmla="*/ 14 w 28"/>
                <a:gd name="T9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14">
                  <a:moveTo>
                    <a:pt x="14" y="10"/>
                  </a:move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8" name="Freeform 338">
              <a:extLst>
                <a:ext uri="{FF2B5EF4-FFF2-40B4-BE49-F238E27FC236}">
                  <a16:creationId xmlns:a16="http://schemas.microsoft.com/office/drawing/2014/main" id="{D8139162-A49F-4E87-8A57-CFDB17D6B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609" y="3729749"/>
              <a:ext cx="47808" cy="23904"/>
            </a:xfrm>
            <a:custGeom>
              <a:avLst/>
              <a:gdLst>
                <a:gd name="T0" fmla="*/ 14 w 28"/>
                <a:gd name="T1" fmla="*/ 10 h 14"/>
                <a:gd name="T2" fmla="*/ 14 w 28"/>
                <a:gd name="T3" fmla="*/ 10 h 14"/>
                <a:gd name="T4" fmla="*/ 12 w 28"/>
                <a:gd name="T5" fmla="*/ 10 h 14"/>
                <a:gd name="T6" fmla="*/ 12 w 28"/>
                <a:gd name="T7" fmla="*/ 10 h 14"/>
                <a:gd name="T8" fmla="*/ 8 w 28"/>
                <a:gd name="T9" fmla="*/ 12 h 14"/>
                <a:gd name="T10" fmla="*/ 4 w 28"/>
                <a:gd name="T11" fmla="*/ 12 h 14"/>
                <a:gd name="T12" fmla="*/ 2 w 28"/>
                <a:gd name="T13" fmla="*/ 14 h 14"/>
                <a:gd name="T14" fmla="*/ 2 w 28"/>
                <a:gd name="T15" fmla="*/ 14 h 14"/>
                <a:gd name="T16" fmla="*/ 0 w 28"/>
                <a:gd name="T17" fmla="*/ 12 h 14"/>
                <a:gd name="T18" fmla="*/ 0 w 28"/>
                <a:gd name="T19" fmla="*/ 12 h 14"/>
                <a:gd name="T20" fmla="*/ 0 w 28"/>
                <a:gd name="T21" fmla="*/ 12 h 14"/>
                <a:gd name="T22" fmla="*/ 0 w 28"/>
                <a:gd name="T23" fmla="*/ 12 h 14"/>
                <a:gd name="T24" fmla="*/ 0 w 28"/>
                <a:gd name="T25" fmla="*/ 12 h 14"/>
                <a:gd name="T26" fmla="*/ 0 w 28"/>
                <a:gd name="T27" fmla="*/ 10 h 14"/>
                <a:gd name="T28" fmla="*/ 0 w 28"/>
                <a:gd name="T29" fmla="*/ 10 h 14"/>
                <a:gd name="T30" fmla="*/ 0 w 28"/>
                <a:gd name="T31" fmla="*/ 8 h 14"/>
                <a:gd name="T32" fmla="*/ 0 w 28"/>
                <a:gd name="T33" fmla="*/ 6 h 14"/>
                <a:gd name="T34" fmla="*/ 0 w 28"/>
                <a:gd name="T35" fmla="*/ 4 h 14"/>
                <a:gd name="T36" fmla="*/ 0 w 28"/>
                <a:gd name="T37" fmla="*/ 4 h 14"/>
                <a:gd name="T38" fmla="*/ 0 w 28"/>
                <a:gd name="T39" fmla="*/ 4 h 14"/>
                <a:gd name="T40" fmla="*/ 0 w 28"/>
                <a:gd name="T41" fmla="*/ 4 h 14"/>
                <a:gd name="T42" fmla="*/ 2 w 28"/>
                <a:gd name="T43" fmla="*/ 4 h 14"/>
                <a:gd name="T44" fmla="*/ 2 w 28"/>
                <a:gd name="T45" fmla="*/ 4 h 14"/>
                <a:gd name="T46" fmla="*/ 6 w 28"/>
                <a:gd name="T47" fmla="*/ 2 h 14"/>
                <a:gd name="T48" fmla="*/ 12 w 28"/>
                <a:gd name="T49" fmla="*/ 2 h 14"/>
                <a:gd name="T50" fmla="*/ 14 w 28"/>
                <a:gd name="T51" fmla="*/ 2 h 14"/>
                <a:gd name="T52" fmla="*/ 16 w 28"/>
                <a:gd name="T53" fmla="*/ 2 h 14"/>
                <a:gd name="T54" fmla="*/ 20 w 28"/>
                <a:gd name="T55" fmla="*/ 2 h 14"/>
                <a:gd name="T56" fmla="*/ 24 w 28"/>
                <a:gd name="T57" fmla="*/ 0 h 14"/>
                <a:gd name="T58" fmla="*/ 26 w 28"/>
                <a:gd name="T59" fmla="*/ 0 h 14"/>
                <a:gd name="T60" fmla="*/ 28 w 28"/>
                <a:gd name="T61" fmla="*/ 0 h 14"/>
                <a:gd name="T62" fmla="*/ 28 w 28"/>
                <a:gd name="T63" fmla="*/ 0 h 14"/>
                <a:gd name="T64" fmla="*/ 28 w 28"/>
                <a:gd name="T65" fmla="*/ 0 h 14"/>
                <a:gd name="T66" fmla="*/ 28 w 28"/>
                <a:gd name="T67" fmla="*/ 0 h 14"/>
                <a:gd name="T68" fmla="*/ 28 w 28"/>
                <a:gd name="T69" fmla="*/ 0 h 14"/>
                <a:gd name="T70" fmla="*/ 28 w 28"/>
                <a:gd name="T71" fmla="*/ 2 h 14"/>
                <a:gd name="T72" fmla="*/ 28 w 28"/>
                <a:gd name="T73" fmla="*/ 2 h 14"/>
                <a:gd name="T74" fmla="*/ 26 w 28"/>
                <a:gd name="T75" fmla="*/ 4 h 14"/>
                <a:gd name="T76" fmla="*/ 24 w 28"/>
                <a:gd name="T77" fmla="*/ 6 h 14"/>
                <a:gd name="T78" fmla="*/ 24 w 28"/>
                <a:gd name="T79" fmla="*/ 6 h 14"/>
                <a:gd name="T80" fmla="*/ 24 w 28"/>
                <a:gd name="T81" fmla="*/ 8 h 14"/>
                <a:gd name="T82" fmla="*/ 24 w 28"/>
                <a:gd name="T83" fmla="*/ 8 h 14"/>
                <a:gd name="T84" fmla="*/ 24 w 28"/>
                <a:gd name="T85" fmla="*/ 8 h 14"/>
                <a:gd name="T86" fmla="*/ 22 w 28"/>
                <a:gd name="T87" fmla="*/ 10 h 14"/>
                <a:gd name="T88" fmla="*/ 22 w 28"/>
                <a:gd name="T89" fmla="*/ 10 h 14"/>
                <a:gd name="T90" fmla="*/ 20 w 28"/>
                <a:gd name="T91" fmla="*/ 10 h 14"/>
                <a:gd name="T92" fmla="*/ 18 w 28"/>
                <a:gd name="T93" fmla="*/ 10 h 14"/>
                <a:gd name="T94" fmla="*/ 14 w 28"/>
                <a:gd name="T9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14">
                  <a:moveTo>
                    <a:pt x="14" y="10"/>
                  </a:move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9" name="Freeform 339">
              <a:extLst>
                <a:ext uri="{FF2B5EF4-FFF2-40B4-BE49-F238E27FC236}">
                  <a16:creationId xmlns:a16="http://schemas.microsoft.com/office/drawing/2014/main" id="{AF7AB452-4D72-4C65-99D0-3CD1DFE8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599" y="3371187"/>
              <a:ext cx="88787" cy="58054"/>
            </a:xfrm>
            <a:custGeom>
              <a:avLst/>
              <a:gdLst>
                <a:gd name="T0" fmla="*/ 52 w 52"/>
                <a:gd name="T1" fmla="*/ 8 h 34"/>
                <a:gd name="T2" fmla="*/ 52 w 52"/>
                <a:gd name="T3" fmla="*/ 8 h 34"/>
                <a:gd name="T4" fmla="*/ 50 w 52"/>
                <a:gd name="T5" fmla="*/ 10 h 34"/>
                <a:gd name="T6" fmla="*/ 48 w 52"/>
                <a:gd name="T7" fmla="*/ 12 h 34"/>
                <a:gd name="T8" fmla="*/ 46 w 52"/>
                <a:gd name="T9" fmla="*/ 16 h 34"/>
                <a:gd name="T10" fmla="*/ 44 w 52"/>
                <a:gd name="T11" fmla="*/ 16 h 34"/>
                <a:gd name="T12" fmla="*/ 44 w 52"/>
                <a:gd name="T13" fmla="*/ 18 h 34"/>
                <a:gd name="T14" fmla="*/ 42 w 52"/>
                <a:gd name="T15" fmla="*/ 18 h 34"/>
                <a:gd name="T16" fmla="*/ 42 w 52"/>
                <a:gd name="T17" fmla="*/ 18 h 34"/>
                <a:gd name="T18" fmla="*/ 38 w 52"/>
                <a:gd name="T19" fmla="*/ 20 h 34"/>
                <a:gd name="T20" fmla="*/ 34 w 52"/>
                <a:gd name="T21" fmla="*/ 22 h 34"/>
                <a:gd name="T22" fmla="*/ 32 w 52"/>
                <a:gd name="T23" fmla="*/ 22 h 34"/>
                <a:gd name="T24" fmla="*/ 30 w 52"/>
                <a:gd name="T25" fmla="*/ 24 h 34"/>
                <a:gd name="T26" fmla="*/ 30 w 52"/>
                <a:gd name="T27" fmla="*/ 24 h 34"/>
                <a:gd name="T28" fmla="*/ 28 w 52"/>
                <a:gd name="T29" fmla="*/ 24 h 34"/>
                <a:gd name="T30" fmla="*/ 26 w 52"/>
                <a:gd name="T31" fmla="*/ 28 h 34"/>
                <a:gd name="T32" fmla="*/ 24 w 52"/>
                <a:gd name="T33" fmla="*/ 30 h 34"/>
                <a:gd name="T34" fmla="*/ 24 w 52"/>
                <a:gd name="T35" fmla="*/ 32 h 34"/>
                <a:gd name="T36" fmla="*/ 20 w 52"/>
                <a:gd name="T37" fmla="*/ 34 h 34"/>
                <a:gd name="T38" fmla="*/ 20 w 52"/>
                <a:gd name="T39" fmla="*/ 32 h 34"/>
                <a:gd name="T40" fmla="*/ 20 w 52"/>
                <a:gd name="T41" fmla="*/ 28 h 34"/>
                <a:gd name="T42" fmla="*/ 18 w 52"/>
                <a:gd name="T43" fmla="*/ 26 h 34"/>
                <a:gd name="T44" fmla="*/ 18 w 52"/>
                <a:gd name="T45" fmla="*/ 24 h 34"/>
                <a:gd name="T46" fmla="*/ 18 w 52"/>
                <a:gd name="T47" fmla="*/ 22 h 34"/>
                <a:gd name="T48" fmla="*/ 18 w 52"/>
                <a:gd name="T49" fmla="*/ 22 h 34"/>
                <a:gd name="T50" fmla="*/ 18 w 52"/>
                <a:gd name="T51" fmla="*/ 20 h 34"/>
                <a:gd name="T52" fmla="*/ 16 w 52"/>
                <a:gd name="T53" fmla="*/ 20 h 34"/>
                <a:gd name="T54" fmla="*/ 16 w 52"/>
                <a:gd name="T55" fmla="*/ 20 h 34"/>
                <a:gd name="T56" fmla="*/ 14 w 52"/>
                <a:gd name="T57" fmla="*/ 18 h 34"/>
                <a:gd name="T58" fmla="*/ 12 w 52"/>
                <a:gd name="T59" fmla="*/ 18 h 34"/>
                <a:gd name="T60" fmla="*/ 12 w 52"/>
                <a:gd name="T61" fmla="*/ 18 h 34"/>
                <a:gd name="T62" fmla="*/ 4 w 52"/>
                <a:gd name="T63" fmla="*/ 12 h 34"/>
                <a:gd name="T64" fmla="*/ 0 w 52"/>
                <a:gd name="T65" fmla="*/ 0 h 34"/>
                <a:gd name="T66" fmla="*/ 2 w 52"/>
                <a:gd name="T67" fmla="*/ 0 h 34"/>
                <a:gd name="T68" fmla="*/ 10 w 52"/>
                <a:gd name="T69" fmla="*/ 2 h 34"/>
                <a:gd name="T70" fmla="*/ 14 w 52"/>
                <a:gd name="T71" fmla="*/ 4 h 34"/>
                <a:gd name="T72" fmla="*/ 16 w 52"/>
                <a:gd name="T73" fmla="*/ 4 h 34"/>
                <a:gd name="T74" fmla="*/ 20 w 52"/>
                <a:gd name="T75" fmla="*/ 6 h 34"/>
                <a:gd name="T76" fmla="*/ 22 w 52"/>
                <a:gd name="T77" fmla="*/ 6 h 34"/>
                <a:gd name="T78" fmla="*/ 24 w 52"/>
                <a:gd name="T79" fmla="*/ 6 h 34"/>
                <a:gd name="T80" fmla="*/ 24 w 52"/>
                <a:gd name="T81" fmla="*/ 4 h 34"/>
                <a:gd name="T82" fmla="*/ 26 w 52"/>
                <a:gd name="T83" fmla="*/ 4 h 34"/>
                <a:gd name="T84" fmla="*/ 30 w 52"/>
                <a:gd name="T85" fmla="*/ 4 h 34"/>
                <a:gd name="T86" fmla="*/ 32 w 52"/>
                <a:gd name="T87" fmla="*/ 2 h 34"/>
                <a:gd name="T88" fmla="*/ 36 w 52"/>
                <a:gd name="T89" fmla="*/ 0 h 34"/>
                <a:gd name="T90" fmla="*/ 36 w 52"/>
                <a:gd name="T91" fmla="*/ 0 h 34"/>
                <a:gd name="T92" fmla="*/ 40 w 52"/>
                <a:gd name="T93" fmla="*/ 0 h 34"/>
                <a:gd name="T94" fmla="*/ 42 w 52"/>
                <a:gd name="T95" fmla="*/ 0 h 34"/>
                <a:gd name="T96" fmla="*/ 42 w 52"/>
                <a:gd name="T97" fmla="*/ 2 h 34"/>
                <a:gd name="T98" fmla="*/ 44 w 52"/>
                <a:gd name="T99" fmla="*/ 2 h 34"/>
                <a:gd name="T100" fmla="*/ 46 w 52"/>
                <a:gd name="T101" fmla="*/ 2 h 34"/>
                <a:gd name="T102" fmla="*/ 48 w 52"/>
                <a:gd name="T103" fmla="*/ 4 h 34"/>
                <a:gd name="T104" fmla="*/ 52 w 52"/>
                <a:gd name="T105" fmla="*/ 6 h 34"/>
                <a:gd name="T106" fmla="*/ 52 w 52"/>
                <a:gd name="T107" fmla="*/ 6 h 34"/>
                <a:gd name="T108" fmla="*/ 52 w 52"/>
                <a:gd name="T10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34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20"/>
                  </a:lnTo>
                  <a:lnTo>
                    <a:pt x="34" y="22"/>
                  </a:lnTo>
                  <a:lnTo>
                    <a:pt x="32" y="2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8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0" y="28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1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2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0" name="Freeform 340">
              <a:extLst>
                <a:ext uri="{FF2B5EF4-FFF2-40B4-BE49-F238E27FC236}">
                  <a16:creationId xmlns:a16="http://schemas.microsoft.com/office/drawing/2014/main" id="{21306543-1D8D-4593-BF1B-A07C51CE3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599" y="3371187"/>
              <a:ext cx="88787" cy="58054"/>
            </a:xfrm>
            <a:custGeom>
              <a:avLst/>
              <a:gdLst>
                <a:gd name="T0" fmla="*/ 52 w 52"/>
                <a:gd name="T1" fmla="*/ 8 h 34"/>
                <a:gd name="T2" fmla="*/ 52 w 52"/>
                <a:gd name="T3" fmla="*/ 8 h 34"/>
                <a:gd name="T4" fmla="*/ 50 w 52"/>
                <a:gd name="T5" fmla="*/ 10 h 34"/>
                <a:gd name="T6" fmla="*/ 48 w 52"/>
                <a:gd name="T7" fmla="*/ 12 h 34"/>
                <a:gd name="T8" fmla="*/ 46 w 52"/>
                <a:gd name="T9" fmla="*/ 16 h 34"/>
                <a:gd name="T10" fmla="*/ 44 w 52"/>
                <a:gd name="T11" fmla="*/ 16 h 34"/>
                <a:gd name="T12" fmla="*/ 44 w 52"/>
                <a:gd name="T13" fmla="*/ 18 h 34"/>
                <a:gd name="T14" fmla="*/ 42 w 52"/>
                <a:gd name="T15" fmla="*/ 18 h 34"/>
                <a:gd name="T16" fmla="*/ 42 w 52"/>
                <a:gd name="T17" fmla="*/ 18 h 34"/>
                <a:gd name="T18" fmla="*/ 38 w 52"/>
                <a:gd name="T19" fmla="*/ 20 h 34"/>
                <a:gd name="T20" fmla="*/ 34 w 52"/>
                <a:gd name="T21" fmla="*/ 22 h 34"/>
                <a:gd name="T22" fmla="*/ 32 w 52"/>
                <a:gd name="T23" fmla="*/ 22 h 34"/>
                <a:gd name="T24" fmla="*/ 30 w 52"/>
                <a:gd name="T25" fmla="*/ 24 h 34"/>
                <a:gd name="T26" fmla="*/ 30 w 52"/>
                <a:gd name="T27" fmla="*/ 24 h 34"/>
                <a:gd name="T28" fmla="*/ 28 w 52"/>
                <a:gd name="T29" fmla="*/ 24 h 34"/>
                <a:gd name="T30" fmla="*/ 26 w 52"/>
                <a:gd name="T31" fmla="*/ 28 h 34"/>
                <a:gd name="T32" fmla="*/ 24 w 52"/>
                <a:gd name="T33" fmla="*/ 30 h 34"/>
                <a:gd name="T34" fmla="*/ 24 w 52"/>
                <a:gd name="T35" fmla="*/ 32 h 34"/>
                <a:gd name="T36" fmla="*/ 20 w 52"/>
                <a:gd name="T37" fmla="*/ 34 h 34"/>
                <a:gd name="T38" fmla="*/ 20 w 52"/>
                <a:gd name="T39" fmla="*/ 32 h 34"/>
                <a:gd name="T40" fmla="*/ 20 w 52"/>
                <a:gd name="T41" fmla="*/ 28 h 34"/>
                <a:gd name="T42" fmla="*/ 18 w 52"/>
                <a:gd name="T43" fmla="*/ 26 h 34"/>
                <a:gd name="T44" fmla="*/ 18 w 52"/>
                <a:gd name="T45" fmla="*/ 24 h 34"/>
                <a:gd name="T46" fmla="*/ 18 w 52"/>
                <a:gd name="T47" fmla="*/ 22 h 34"/>
                <a:gd name="T48" fmla="*/ 18 w 52"/>
                <a:gd name="T49" fmla="*/ 22 h 34"/>
                <a:gd name="T50" fmla="*/ 18 w 52"/>
                <a:gd name="T51" fmla="*/ 20 h 34"/>
                <a:gd name="T52" fmla="*/ 16 w 52"/>
                <a:gd name="T53" fmla="*/ 20 h 34"/>
                <a:gd name="T54" fmla="*/ 16 w 52"/>
                <a:gd name="T55" fmla="*/ 20 h 34"/>
                <a:gd name="T56" fmla="*/ 14 w 52"/>
                <a:gd name="T57" fmla="*/ 18 h 34"/>
                <a:gd name="T58" fmla="*/ 12 w 52"/>
                <a:gd name="T59" fmla="*/ 18 h 34"/>
                <a:gd name="T60" fmla="*/ 12 w 52"/>
                <a:gd name="T61" fmla="*/ 18 h 34"/>
                <a:gd name="T62" fmla="*/ 4 w 52"/>
                <a:gd name="T63" fmla="*/ 12 h 34"/>
                <a:gd name="T64" fmla="*/ 0 w 52"/>
                <a:gd name="T65" fmla="*/ 0 h 34"/>
                <a:gd name="T66" fmla="*/ 2 w 52"/>
                <a:gd name="T67" fmla="*/ 0 h 34"/>
                <a:gd name="T68" fmla="*/ 10 w 52"/>
                <a:gd name="T69" fmla="*/ 2 h 34"/>
                <a:gd name="T70" fmla="*/ 14 w 52"/>
                <a:gd name="T71" fmla="*/ 4 h 34"/>
                <a:gd name="T72" fmla="*/ 16 w 52"/>
                <a:gd name="T73" fmla="*/ 4 h 34"/>
                <a:gd name="T74" fmla="*/ 20 w 52"/>
                <a:gd name="T75" fmla="*/ 6 h 34"/>
                <a:gd name="T76" fmla="*/ 22 w 52"/>
                <a:gd name="T77" fmla="*/ 6 h 34"/>
                <a:gd name="T78" fmla="*/ 24 w 52"/>
                <a:gd name="T79" fmla="*/ 6 h 34"/>
                <a:gd name="T80" fmla="*/ 24 w 52"/>
                <a:gd name="T81" fmla="*/ 4 h 34"/>
                <a:gd name="T82" fmla="*/ 26 w 52"/>
                <a:gd name="T83" fmla="*/ 4 h 34"/>
                <a:gd name="T84" fmla="*/ 30 w 52"/>
                <a:gd name="T85" fmla="*/ 4 h 34"/>
                <a:gd name="T86" fmla="*/ 32 w 52"/>
                <a:gd name="T87" fmla="*/ 2 h 34"/>
                <a:gd name="T88" fmla="*/ 36 w 52"/>
                <a:gd name="T89" fmla="*/ 0 h 34"/>
                <a:gd name="T90" fmla="*/ 36 w 52"/>
                <a:gd name="T91" fmla="*/ 0 h 34"/>
                <a:gd name="T92" fmla="*/ 40 w 52"/>
                <a:gd name="T93" fmla="*/ 0 h 34"/>
                <a:gd name="T94" fmla="*/ 42 w 52"/>
                <a:gd name="T95" fmla="*/ 0 h 34"/>
                <a:gd name="T96" fmla="*/ 42 w 52"/>
                <a:gd name="T97" fmla="*/ 2 h 34"/>
                <a:gd name="T98" fmla="*/ 44 w 52"/>
                <a:gd name="T99" fmla="*/ 2 h 34"/>
                <a:gd name="T100" fmla="*/ 46 w 52"/>
                <a:gd name="T101" fmla="*/ 2 h 34"/>
                <a:gd name="T102" fmla="*/ 48 w 52"/>
                <a:gd name="T103" fmla="*/ 4 h 34"/>
                <a:gd name="T104" fmla="*/ 52 w 52"/>
                <a:gd name="T105" fmla="*/ 6 h 34"/>
                <a:gd name="T106" fmla="*/ 52 w 52"/>
                <a:gd name="T107" fmla="*/ 6 h 34"/>
                <a:gd name="T108" fmla="*/ 52 w 52"/>
                <a:gd name="T10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34">
                  <a:moveTo>
                    <a:pt x="52" y="8"/>
                  </a:moveTo>
                  <a:lnTo>
                    <a:pt x="52" y="8"/>
                  </a:lnTo>
                  <a:lnTo>
                    <a:pt x="50" y="10"/>
                  </a:lnTo>
                  <a:lnTo>
                    <a:pt x="48" y="12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20"/>
                  </a:lnTo>
                  <a:lnTo>
                    <a:pt x="34" y="22"/>
                  </a:lnTo>
                  <a:lnTo>
                    <a:pt x="32" y="2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8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20" y="34"/>
                  </a:lnTo>
                  <a:lnTo>
                    <a:pt x="20" y="32"/>
                  </a:lnTo>
                  <a:lnTo>
                    <a:pt x="20" y="28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1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4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2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1" name="Freeform 341">
              <a:extLst>
                <a:ext uri="{FF2B5EF4-FFF2-40B4-BE49-F238E27FC236}">
                  <a16:creationId xmlns:a16="http://schemas.microsoft.com/office/drawing/2014/main" id="{4C78038C-F7C3-4ECB-8545-27A7D6B23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748" y="3381432"/>
              <a:ext cx="95617" cy="133181"/>
            </a:xfrm>
            <a:custGeom>
              <a:avLst/>
              <a:gdLst>
                <a:gd name="T0" fmla="*/ 56 w 56"/>
                <a:gd name="T1" fmla="*/ 18 h 78"/>
                <a:gd name="T2" fmla="*/ 46 w 56"/>
                <a:gd name="T3" fmla="*/ 20 h 78"/>
                <a:gd name="T4" fmla="*/ 40 w 56"/>
                <a:gd name="T5" fmla="*/ 20 h 78"/>
                <a:gd name="T6" fmla="*/ 34 w 56"/>
                <a:gd name="T7" fmla="*/ 22 h 78"/>
                <a:gd name="T8" fmla="*/ 28 w 56"/>
                <a:gd name="T9" fmla="*/ 24 h 78"/>
                <a:gd name="T10" fmla="*/ 24 w 56"/>
                <a:gd name="T11" fmla="*/ 26 h 78"/>
                <a:gd name="T12" fmla="*/ 22 w 56"/>
                <a:gd name="T13" fmla="*/ 30 h 78"/>
                <a:gd name="T14" fmla="*/ 20 w 56"/>
                <a:gd name="T15" fmla="*/ 30 h 78"/>
                <a:gd name="T16" fmla="*/ 20 w 56"/>
                <a:gd name="T17" fmla="*/ 32 h 78"/>
                <a:gd name="T18" fmla="*/ 22 w 56"/>
                <a:gd name="T19" fmla="*/ 36 h 78"/>
                <a:gd name="T20" fmla="*/ 24 w 56"/>
                <a:gd name="T21" fmla="*/ 40 h 78"/>
                <a:gd name="T22" fmla="*/ 26 w 56"/>
                <a:gd name="T23" fmla="*/ 46 h 78"/>
                <a:gd name="T24" fmla="*/ 30 w 56"/>
                <a:gd name="T25" fmla="*/ 50 h 78"/>
                <a:gd name="T26" fmla="*/ 32 w 56"/>
                <a:gd name="T27" fmla="*/ 52 h 78"/>
                <a:gd name="T28" fmla="*/ 38 w 56"/>
                <a:gd name="T29" fmla="*/ 56 h 78"/>
                <a:gd name="T30" fmla="*/ 42 w 56"/>
                <a:gd name="T31" fmla="*/ 56 h 78"/>
                <a:gd name="T32" fmla="*/ 44 w 56"/>
                <a:gd name="T33" fmla="*/ 58 h 78"/>
                <a:gd name="T34" fmla="*/ 46 w 56"/>
                <a:gd name="T35" fmla="*/ 62 h 78"/>
                <a:gd name="T36" fmla="*/ 48 w 56"/>
                <a:gd name="T37" fmla="*/ 66 h 78"/>
                <a:gd name="T38" fmla="*/ 50 w 56"/>
                <a:gd name="T39" fmla="*/ 72 h 78"/>
                <a:gd name="T40" fmla="*/ 52 w 56"/>
                <a:gd name="T41" fmla="*/ 74 h 78"/>
                <a:gd name="T42" fmla="*/ 52 w 56"/>
                <a:gd name="T43" fmla="*/ 76 h 78"/>
                <a:gd name="T44" fmla="*/ 50 w 56"/>
                <a:gd name="T45" fmla="*/ 78 h 78"/>
                <a:gd name="T46" fmla="*/ 48 w 56"/>
                <a:gd name="T47" fmla="*/ 76 h 78"/>
                <a:gd name="T48" fmla="*/ 46 w 56"/>
                <a:gd name="T49" fmla="*/ 74 h 78"/>
                <a:gd name="T50" fmla="*/ 44 w 56"/>
                <a:gd name="T51" fmla="*/ 68 h 78"/>
                <a:gd name="T52" fmla="*/ 40 w 56"/>
                <a:gd name="T53" fmla="*/ 64 h 78"/>
                <a:gd name="T54" fmla="*/ 38 w 56"/>
                <a:gd name="T55" fmla="*/ 62 h 78"/>
                <a:gd name="T56" fmla="*/ 34 w 56"/>
                <a:gd name="T57" fmla="*/ 60 h 78"/>
                <a:gd name="T58" fmla="*/ 28 w 56"/>
                <a:gd name="T59" fmla="*/ 56 h 78"/>
                <a:gd name="T60" fmla="*/ 26 w 56"/>
                <a:gd name="T61" fmla="*/ 56 h 78"/>
                <a:gd name="T62" fmla="*/ 18 w 56"/>
                <a:gd name="T63" fmla="*/ 52 h 78"/>
                <a:gd name="T64" fmla="*/ 16 w 56"/>
                <a:gd name="T65" fmla="*/ 52 h 78"/>
                <a:gd name="T66" fmla="*/ 14 w 56"/>
                <a:gd name="T67" fmla="*/ 50 h 78"/>
                <a:gd name="T68" fmla="*/ 14 w 56"/>
                <a:gd name="T69" fmla="*/ 50 h 78"/>
                <a:gd name="T70" fmla="*/ 12 w 56"/>
                <a:gd name="T71" fmla="*/ 48 h 78"/>
                <a:gd name="T72" fmla="*/ 14 w 56"/>
                <a:gd name="T73" fmla="*/ 44 h 78"/>
                <a:gd name="T74" fmla="*/ 14 w 56"/>
                <a:gd name="T75" fmla="*/ 42 h 78"/>
                <a:gd name="T76" fmla="*/ 14 w 56"/>
                <a:gd name="T77" fmla="*/ 40 h 78"/>
                <a:gd name="T78" fmla="*/ 12 w 56"/>
                <a:gd name="T79" fmla="*/ 40 h 78"/>
                <a:gd name="T80" fmla="*/ 10 w 56"/>
                <a:gd name="T81" fmla="*/ 38 h 78"/>
                <a:gd name="T82" fmla="*/ 8 w 56"/>
                <a:gd name="T83" fmla="*/ 36 h 78"/>
                <a:gd name="T84" fmla="*/ 4 w 56"/>
                <a:gd name="T85" fmla="*/ 34 h 78"/>
                <a:gd name="T86" fmla="*/ 2 w 56"/>
                <a:gd name="T87" fmla="*/ 32 h 78"/>
                <a:gd name="T88" fmla="*/ 0 w 56"/>
                <a:gd name="T89" fmla="*/ 32 h 78"/>
                <a:gd name="T90" fmla="*/ 0 w 56"/>
                <a:gd name="T91" fmla="*/ 30 h 78"/>
                <a:gd name="T92" fmla="*/ 2 w 56"/>
                <a:gd name="T93" fmla="*/ 26 h 78"/>
                <a:gd name="T94" fmla="*/ 6 w 56"/>
                <a:gd name="T95" fmla="*/ 22 h 78"/>
                <a:gd name="T96" fmla="*/ 10 w 56"/>
                <a:gd name="T97" fmla="*/ 18 h 78"/>
                <a:gd name="T98" fmla="*/ 12 w 56"/>
                <a:gd name="T99" fmla="*/ 16 h 78"/>
                <a:gd name="T100" fmla="*/ 18 w 56"/>
                <a:gd name="T101" fmla="*/ 14 h 78"/>
                <a:gd name="T102" fmla="*/ 22 w 56"/>
                <a:gd name="T103" fmla="*/ 12 h 78"/>
                <a:gd name="T104" fmla="*/ 24 w 56"/>
                <a:gd name="T105" fmla="*/ 10 h 78"/>
                <a:gd name="T106" fmla="*/ 28 w 56"/>
                <a:gd name="T107" fmla="*/ 8 h 78"/>
                <a:gd name="T108" fmla="*/ 32 w 56"/>
                <a:gd name="T109" fmla="*/ 2 h 78"/>
                <a:gd name="T110" fmla="*/ 32 w 56"/>
                <a:gd name="T111" fmla="*/ 0 h 78"/>
                <a:gd name="T112" fmla="*/ 38 w 56"/>
                <a:gd name="T113" fmla="*/ 2 h 78"/>
                <a:gd name="T114" fmla="*/ 40 w 56"/>
                <a:gd name="T115" fmla="*/ 4 h 78"/>
                <a:gd name="T116" fmla="*/ 48 w 56"/>
                <a:gd name="T117" fmla="*/ 6 h 78"/>
                <a:gd name="T118" fmla="*/ 56 w 56"/>
                <a:gd name="T119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" h="78">
                  <a:moveTo>
                    <a:pt x="56" y="8"/>
                  </a:moveTo>
                  <a:lnTo>
                    <a:pt x="56" y="18"/>
                  </a:lnTo>
                  <a:lnTo>
                    <a:pt x="54" y="18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4" y="40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8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4" y="58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8" y="64"/>
                  </a:lnTo>
                  <a:lnTo>
                    <a:pt x="48" y="66"/>
                  </a:lnTo>
                  <a:lnTo>
                    <a:pt x="50" y="68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46" y="72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6" y="60"/>
                  </a:lnTo>
                  <a:lnTo>
                    <a:pt x="34" y="60"/>
                  </a:lnTo>
                  <a:lnTo>
                    <a:pt x="32" y="58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0"/>
                  </a:lnTo>
                  <a:lnTo>
                    <a:pt x="34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6" y="8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2" name="Freeform 342">
              <a:extLst>
                <a:ext uri="{FF2B5EF4-FFF2-40B4-BE49-F238E27FC236}">
                  <a16:creationId xmlns:a16="http://schemas.microsoft.com/office/drawing/2014/main" id="{E5C55667-649F-4A39-AAE4-EA48501FB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748" y="3381432"/>
              <a:ext cx="95617" cy="133181"/>
            </a:xfrm>
            <a:custGeom>
              <a:avLst/>
              <a:gdLst>
                <a:gd name="T0" fmla="*/ 56 w 56"/>
                <a:gd name="T1" fmla="*/ 18 h 78"/>
                <a:gd name="T2" fmla="*/ 46 w 56"/>
                <a:gd name="T3" fmla="*/ 20 h 78"/>
                <a:gd name="T4" fmla="*/ 40 w 56"/>
                <a:gd name="T5" fmla="*/ 20 h 78"/>
                <a:gd name="T6" fmla="*/ 34 w 56"/>
                <a:gd name="T7" fmla="*/ 22 h 78"/>
                <a:gd name="T8" fmla="*/ 28 w 56"/>
                <a:gd name="T9" fmla="*/ 24 h 78"/>
                <a:gd name="T10" fmla="*/ 24 w 56"/>
                <a:gd name="T11" fmla="*/ 26 h 78"/>
                <a:gd name="T12" fmla="*/ 22 w 56"/>
                <a:gd name="T13" fmla="*/ 30 h 78"/>
                <a:gd name="T14" fmla="*/ 20 w 56"/>
                <a:gd name="T15" fmla="*/ 30 h 78"/>
                <a:gd name="T16" fmla="*/ 20 w 56"/>
                <a:gd name="T17" fmla="*/ 32 h 78"/>
                <a:gd name="T18" fmla="*/ 22 w 56"/>
                <a:gd name="T19" fmla="*/ 36 h 78"/>
                <a:gd name="T20" fmla="*/ 24 w 56"/>
                <a:gd name="T21" fmla="*/ 40 h 78"/>
                <a:gd name="T22" fmla="*/ 26 w 56"/>
                <a:gd name="T23" fmla="*/ 46 h 78"/>
                <a:gd name="T24" fmla="*/ 30 w 56"/>
                <a:gd name="T25" fmla="*/ 50 h 78"/>
                <a:gd name="T26" fmla="*/ 32 w 56"/>
                <a:gd name="T27" fmla="*/ 52 h 78"/>
                <a:gd name="T28" fmla="*/ 38 w 56"/>
                <a:gd name="T29" fmla="*/ 56 h 78"/>
                <a:gd name="T30" fmla="*/ 42 w 56"/>
                <a:gd name="T31" fmla="*/ 56 h 78"/>
                <a:gd name="T32" fmla="*/ 44 w 56"/>
                <a:gd name="T33" fmla="*/ 58 h 78"/>
                <a:gd name="T34" fmla="*/ 46 w 56"/>
                <a:gd name="T35" fmla="*/ 62 h 78"/>
                <a:gd name="T36" fmla="*/ 48 w 56"/>
                <a:gd name="T37" fmla="*/ 66 h 78"/>
                <a:gd name="T38" fmla="*/ 50 w 56"/>
                <a:gd name="T39" fmla="*/ 72 h 78"/>
                <a:gd name="T40" fmla="*/ 52 w 56"/>
                <a:gd name="T41" fmla="*/ 74 h 78"/>
                <a:gd name="T42" fmla="*/ 52 w 56"/>
                <a:gd name="T43" fmla="*/ 76 h 78"/>
                <a:gd name="T44" fmla="*/ 50 w 56"/>
                <a:gd name="T45" fmla="*/ 78 h 78"/>
                <a:gd name="T46" fmla="*/ 48 w 56"/>
                <a:gd name="T47" fmla="*/ 76 h 78"/>
                <a:gd name="T48" fmla="*/ 46 w 56"/>
                <a:gd name="T49" fmla="*/ 74 h 78"/>
                <a:gd name="T50" fmla="*/ 44 w 56"/>
                <a:gd name="T51" fmla="*/ 68 h 78"/>
                <a:gd name="T52" fmla="*/ 40 w 56"/>
                <a:gd name="T53" fmla="*/ 64 h 78"/>
                <a:gd name="T54" fmla="*/ 38 w 56"/>
                <a:gd name="T55" fmla="*/ 62 h 78"/>
                <a:gd name="T56" fmla="*/ 34 w 56"/>
                <a:gd name="T57" fmla="*/ 60 h 78"/>
                <a:gd name="T58" fmla="*/ 28 w 56"/>
                <a:gd name="T59" fmla="*/ 56 h 78"/>
                <a:gd name="T60" fmla="*/ 26 w 56"/>
                <a:gd name="T61" fmla="*/ 56 h 78"/>
                <a:gd name="T62" fmla="*/ 18 w 56"/>
                <a:gd name="T63" fmla="*/ 52 h 78"/>
                <a:gd name="T64" fmla="*/ 16 w 56"/>
                <a:gd name="T65" fmla="*/ 52 h 78"/>
                <a:gd name="T66" fmla="*/ 14 w 56"/>
                <a:gd name="T67" fmla="*/ 50 h 78"/>
                <a:gd name="T68" fmla="*/ 14 w 56"/>
                <a:gd name="T69" fmla="*/ 50 h 78"/>
                <a:gd name="T70" fmla="*/ 12 w 56"/>
                <a:gd name="T71" fmla="*/ 48 h 78"/>
                <a:gd name="T72" fmla="*/ 14 w 56"/>
                <a:gd name="T73" fmla="*/ 44 h 78"/>
                <a:gd name="T74" fmla="*/ 14 w 56"/>
                <a:gd name="T75" fmla="*/ 42 h 78"/>
                <a:gd name="T76" fmla="*/ 14 w 56"/>
                <a:gd name="T77" fmla="*/ 40 h 78"/>
                <a:gd name="T78" fmla="*/ 12 w 56"/>
                <a:gd name="T79" fmla="*/ 40 h 78"/>
                <a:gd name="T80" fmla="*/ 10 w 56"/>
                <a:gd name="T81" fmla="*/ 38 h 78"/>
                <a:gd name="T82" fmla="*/ 8 w 56"/>
                <a:gd name="T83" fmla="*/ 36 h 78"/>
                <a:gd name="T84" fmla="*/ 4 w 56"/>
                <a:gd name="T85" fmla="*/ 34 h 78"/>
                <a:gd name="T86" fmla="*/ 2 w 56"/>
                <a:gd name="T87" fmla="*/ 32 h 78"/>
                <a:gd name="T88" fmla="*/ 0 w 56"/>
                <a:gd name="T89" fmla="*/ 32 h 78"/>
                <a:gd name="T90" fmla="*/ 0 w 56"/>
                <a:gd name="T91" fmla="*/ 30 h 78"/>
                <a:gd name="T92" fmla="*/ 2 w 56"/>
                <a:gd name="T93" fmla="*/ 26 h 78"/>
                <a:gd name="T94" fmla="*/ 6 w 56"/>
                <a:gd name="T95" fmla="*/ 22 h 78"/>
                <a:gd name="T96" fmla="*/ 10 w 56"/>
                <a:gd name="T97" fmla="*/ 18 h 78"/>
                <a:gd name="T98" fmla="*/ 12 w 56"/>
                <a:gd name="T99" fmla="*/ 16 h 78"/>
                <a:gd name="T100" fmla="*/ 18 w 56"/>
                <a:gd name="T101" fmla="*/ 14 h 78"/>
                <a:gd name="T102" fmla="*/ 22 w 56"/>
                <a:gd name="T103" fmla="*/ 12 h 78"/>
                <a:gd name="T104" fmla="*/ 24 w 56"/>
                <a:gd name="T105" fmla="*/ 10 h 78"/>
                <a:gd name="T106" fmla="*/ 28 w 56"/>
                <a:gd name="T107" fmla="*/ 8 h 78"/>
                <a:gd name="T108" fmla="*/ 32 w 56"/>
                <a:gd name="T109" fmla="*/ 2 h 78"/>
                <a:gd name="T110" fmla="*/ 32 w 56"/>
                <a:gd name="T111" fmla="*/ 0 h 78"/>
                <a:gd name="T112" fmla="*/ 38 w 56"/>
                <a:gd name="T113" fmla="*/ 2 h 78"/>
                <a:gd name="T114" fmla="*/ 40 w 56"/>
                <a:gd name="T115" fmla="*/ 4 h 78"/>
                <a:gd name="T116" fmla="*/ 48 w 56"/>
                <a:gd name="T117" fmla="*/ 6 h 78"/>
                <a:gd name="T118" fmla="*/ 56 w 56"/>
                <a:gd name="T119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" h="78">
                  <a:moveTo>
                    <a:pt x="56" y="8"/>
                  </a:moveTo>
                  <a:lnTo>
                    <a:pt x="56" y="18"/>
                  </a:lnTo>
                  <a:lnTo>
                    <a:pt x="54" y="18"/>
                  </a:lnTo>
                  <a:lnTo>
                    <a:pt x="46" y="20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36" y="22"/>
                  </a:lnTo>
                  <a:lnTo>
                    <a:pt x="34" y="22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24" y="40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8" y="50"/>
                  </a:lnTo>
                  <a:lnTo>
                    <a:pt x="30" y="50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8" y="56"/>
                  </a:lnTo>
                  <a:lnTo>
                    <a:pt x="40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4" y="58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8" y="64"/>
                  </a:lnTo>
                  <a:lnTo>
                    <a:pt x="48" y="66"/>
                  </a:lnTo>
                  <a:lnTo>
                    <a:pt x="50" y="68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2" y="76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6" y="74"/>
                  </a:lnTo>
                  <a:lnTo>
                    <a:pt x="46" y="72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6" y="60"/>
                  </a:lnTo>
                  <a:lnTo>
                    <a:pt x="34" y="60"/>
                  </a:lnTo>
                  <a:lnTo>
                    <a:pt x="32" y="58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48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8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0"/>
                  </a:lnTo>
                  <a:lnTo>
                    <a:pt x="34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6" y="8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3" name="Freeform 343">
              <a:extLst>
                <a:ext uri="{FF2B5EF4-FFF2-40B4-BE49-F238E27FC236}">
                  <a16:creationId xmlns:a16="http://schemas.microsoft.com/office/drawing/2014/main" id="{0D0BC22A-FA5B-41A9-A953-C42F49CC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003" y="3521442"/>
              <a:ext cx="44393" cy="37565"/>
            </a:xfrm>
            <a:custGeom>
              <a:avLst/>
              <a:gdLst>
                <a:gd name="T0" fmla="*/ 26 w 26"/>
                <a:gd name="T1" fmla="*/ 0 h 22"/>
                <a:gd name="T2" fmla="*/ 26 w 26"/>
                <a:gd name="T3" fmla="*/ 10 h 22"/>
                <a:gd name="T4" fmla="*/ 24 w 26"/>
                <a:gd name="T5" fmla="*/ 12 h 22"/>
                <a:gd name="T6" fmla="*/ 22 w 26"/>
                <a:gd name="T7" fmla="*/ 16 h 22"/>
                <a:gd name="T8" fmla="*/ 18 w 26"/>
                <a:gd name="T9" fmla="*/ 18 h 22"/>
                <a:gd name="T10" fmla="*/ 16 w 26"/>
                <a:gd name="T11" fmla="*/ 20 h 22"/>
                <a:gd name="T12" fmla="*/ 14 w 26"/>
                <a:gd name="T13" fmla="*/ 22 h 22"/>
                <a:gd name="T14" fmla="*/ 14 w 26"/>
                <a:gd name="T15" fmla="*/ 22 h 22"/>
                <a:gd name="T16" fmla="*/ 12 w 26"/>
                <a:gd name="T17" fmla="*/ 22 h 22"/>
                <a:gd name="T18" fmla="*/ 12 w 26"/>
                <a:gd name="T19" fmla="*/ 22 h 22"/>
                <a:gd name="T20" fmla="*/ 12 w 26"/>
                <a:gd name="T21" fmla="*/ 22 h 22"/>
                <a:gd name="T22" fmla="*/ 10 w 26"/>
                <a:gd name="T23" fmla="*/ 22 h 22"/>
                <a:gd name="T24" fmla="*/ 8 w 26"/>
                <a:gd name="T25" fmla="*/ 22 h 22"/>
                <a:gd name="T26" fmla="*/ 6 w 26"/>
                <a:gd name="T27" fmla="*/ 20 h 22"/>
                <a:gd name="T28" fmla="*/ 2 w 26"/>
                <a:gd name="T29" fmla="*/ 20 h 22"/>
                <a:gd name="T30" fmla="*/ 2 w 26"/>
                <a:gd name="T31" fmla="*/ 18 h 22"/>
                <a:gd name="T32" fmla="*/ 0 w 26"/>
                <a:gd name="T33" fmla="*/ 8 h 22"/>
                <a:gd name="T34" fmla="*/ 12 w 26"/>
                <a:gd name="T35" fmla="*/ 6 h 22"/>
                <a:gd name="T36" fmla="*/ 16 w 26"/>
                <a:gd name="T37" fmla="*/ 2 h 22"/>
                <a:gd name="T38" fmla="*/ 18 w 26"/>
                <a:gd name="T39" fmla="*/ 2 h 22"/>
                <a:gd name="T40" fmla="*/ 20 w 26"/>
                <a:gd name="T41" fmla="*/ 0 h 22"/>
                <a:gd name="T42" fmla="*/ 20 w 26"/>
                <a:gd name="T43" fmla="*/ 0 h 22"/>
                <a:gd name="T44" fmla="*/ 22 w 26"/>
                <a:gd name="T45" fmla="*/ 0 h 22"/>
                <a:gd name="T46" fmla="*/ 24 w 26"/>
                <a:gd name="T47" fmla="*/ 0 h 22"/>
                <a:gd name="T48" fmla="*/ 24 w 26"/>
                <a:gd name="T49" fmla="*/ 0 h 22"/>
                <a:gd name="T50" fmla="*/ 26 w 26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2">
                  <a:moveTo>
                    <a:pt x="26" y="0"/>
                  </a:moveTo>
                  <a:lnTo>
                    <a:pt x="26" y="10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8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4" name="Freeform 344">
              <a:extLst>
                <a:ext uri="{FF2B5EF4-FFF2-40B4-BE49-F238E27FC236}">
                  <a16:creationId xmlns:a16="http://schemas.microsoft.com/office/drawing/2014/main" id="{702687C0-4372-4501-AE89-BC1B48AE0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003" y="3521442"/>
              <a:ext cx="44393" cy="37565"/>
            </a:xfrm>
            <a:custGeom>
              <a:avLst/>
              <a:gdLst>
                <a:gd name="T0" fmla="*/ 26 w 26"/>
                <a:gd name="T1" fmla="*/ 0 h 22"/>
                <a:gd name="T2" fmla="*/ 26 w 26"/>
                <a:gd name="T3" fmla="*/ 10 h 22"/>
                <a:gd name="T4" fmla="*/ 24 w 26"/>
                <a:gd name="T5" fmla="*/ 12 h 22"/>
                <a:gd name="T6" fmla="*/ 22 w 26"/>
                <a:gd name="T7" fmla="*/ 16 h 22"/>
                <a:gd name="T8" fmla="*/ 18 w 26"/>
                <a:gd name="T9" fmla="*/ 18 h 22"/>
                <a:gd name="T10" fmla="*/ 16 w 26"/>
                <a:gd name="T11" fmla="*/ 20 h 22"/>
                <a:gd name="T12" fmla="*/ 14 w 26"/>
                <a:gd name="T13" fmla="*/ 22 h 22"/>
                <a:gd name="T14" fmla="*/ 14 w 26"/>
                <a:gd name="T15" fmla="*/ 22 h 22"/>
                <a:gd name="T16" fmla="*/ 12 w 26"/>
                <a:gd name="T17" fmla="*/ 22 h 22"/>
                <a:gd name="T18" fmla="*/ 12 w 26"/>
                <a:gd name="T19" fmla="*/ 22 h 22"/>
                <a:gd name="T20" fmla="*/ 12 w 26"/>
                <a:gd name="T21" fmla="*/ 22 h 22"/>
                <a:gd name="T22" fmla="*/ 10 w 26"/>
                <a:gd name="T23" fmla="*/ 22 h 22"/>
                <a:gd name="T24" fmla="*/ 8 w 26"/>
                <a:gd name="T25" fmla="*/ 22 h 22"/>
                <a:gd name="T26" fmla="*/ 6 w 26"/>
                <a:gd name="T27" fmla="*/ 20 h 22"/>
                <a:gd name="T28" fmla="*/ 2 w 26"/>
                <a:gd name="T29" fmla="*/ 20 h 22"/>
                <a:gd name="T30" fmla="*/ 2 w 26"/>
                <a:gd name="T31" fmla="*/ 18 h 22"/>
                <a:gd name="T32" fmla="*/ 0 w 26"/>
                <a:gd name="T33" fmla="*/ 8 h 22"/>
                <a:gd name="T34" fmla="*/ 12 w 26"/>
                <a:gd name="T35" fmla="*/ 6 h 22"/>
                <a:gd name="T36" fmla="*/ 16 w 26"/>
                <a:gd name="T37" fmla="*/ 2 h 22"/>
                <a:gd name="T38" fmla="*/ 18 w 26"/>
                <a:gd name="T39" fmla="*/ 2 h 22"/>
                <a:gd name="T40" fmla="*/ 20 w 26"/>
                <a:gd name="T41" fmla="*/ 0 h 22"/>
                <a:gd name="T42" fmla="*/ 20 w 26"/>
                <a:gd name="T43" fmla="*/ 0 h 22"/>
                <a:gd name="T44" fmla="*/ 22 w 26"/>
                <a:gd name="T45" fmla="*/ 0 h 22"/>
                <a:gd name="T46" fmla="*/ 24 w 26"/>
                <a:gd name="T47" fmla="*/ 0 h 22"/>
                <a:gd name="T48" fmla="*/ 24 w 26"/>
                <a:gd name="T49" fmla="*/ 0 h 22"/>
                <a:gd name="T50" fmla="*/ 26 w 26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2">
                  <a:moveTo>
                    <a:pt x="26" y="0"/>
                  </a:moveTo>
                  <a:lnTo>
                    <a:pt x="26" y="10"/>
                  </a:lnTo>
                  <a:lnTo>
                    <a:pt x="24" y="12"/>
                  </a:lnTo>
                  <a:lnTo>
                    <a:pt x="22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0" y="8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5" name="Freeform 345">
              <a:extLst>
                <a:ext uri="{FF2B5EF4-FFF2-40B4-BE49-F238E27FC236}">
                  <a16:creationId xmlns:a16="http://schemas.microsoft.com/office/drawing/2014/main" id="{F07E658C-02E2-4776-AA3A-8D4E411C3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44" y="3500952"/>
              <a:ext cx="34150" cy="34149"/>
            </a:xfrm>
            <a:custGeom>
              <a:avLst/>
              <a:gdLst>
                <a:gd name="T0" fmla="*/ 0 w 20"/>
                <a:gd name="T1" fmla="*/ 2 h 20"/>
                <a:gd name="T2" fmla="*/ 4 w 20"/>
                <a:gd name="T3" fmla="*/ 0 h 20"/>
                <a:gd name="T4" fmla="*/ 6 w 20"/>
                <a:gd name="T5" fmla="*/ 0 h 20"/>
                <a:gd name="T6" fmla="*/ 8 w 20"/>
                <a:gd name="T7" fmla="*/ 2 h 20"/>
                <a:gd name="T8" fmla="*/ 10 w 20"/>
                <a:gd name="T9" fmla="*/ 4 h 20"/>
                <a:gd name="T10" fmla="*/ 12 w 20"/>
                <a:gd name="T11" fmla="*/ 4 h 20"/>
                <a:gd name="T12" fmla="*/ 14 w 20"/>
                <a:gd name="T13" fmla="*/ 6 h 20"/>
                <a:gd name="T14" fmla="*/ 16 w 20"/>
                <a:gd name="T15" fmla="*/ 6 h 20"/>
                <a:gd name="T16" fmla="*/ 16 w 20"/>
                <a:gd name="T17" fmla="*/ 6 h 20"/>
                <a:gd name="T18" fmla="*/ 16 w 20"/>
                <a:gd name="T19" fmla="*/ 8 h 20"/>
                <a:gd name="T20" fmla="*/ 18 w 20"/>
                <a:gd name="T21" fmla="*/ 10 h 20"/>
                <a:gd name="T22" fmla="*/ 18 w 20"/>
                <a:gd name="T23" fmla="*/ 14 h 20"/>
                <a:gd name="T24" fmla="*/ 20 w 20"/>
                <a:gd name="T25" fmla="*/ 14 h 20"/>
                <a:gd name="T26" fmla="*/ 20 w 20"/>
                <a:gd name="T27" fmla="*/ 16 h 20"/>
                <a:gd name="T28" fmla="*/ 20 w 20"/>
                <a:gd name="T29" fmla="*/ 16 h 20"/>
                <a:gd name="T30" fmla="*/ 20 w 20"/>
                <a:gd name="T31" fmla="*/ 18 h 20"/>
                <a:gd name="T32" fmla="*/ 8 w 20"/>
                <a:gd name="T33" fmla="*/ 20 h 20"/>
                <a:gd name="T34" fmla="*/ 8 w 20"/>
                <a:gd name="T35" fmla="*/ 18 h 20"/>
                <a:gd name="T36" fmla="*/ 8 w 20"/>
                <a:gd name="T37" fmla="*/ 18 h 20"/>
                <a:gd name="T38" fmla="*/ 6 w 20"/>
                <a:gd name="T39" fmla="*/ 16 h 20"/>
                <a:gd name="T40" fmla="*/ 6 w 20"/>
                <a:gd name="T41" fmla="*/ 14 h 20"/>
                <a:gd name="T42" fmla="*/ 6 w 20"/>
                <a:gd name="T43" fmla="*/ 12 h 20"/>
                <a:gd name="T44" fmla="*/ 2 w 20"/>
                <a:gd name="T45" fmla="*/ 8 h 20"/>
                <a:gd name="T46" fmla="*/ 0 w 20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20">
                  <a:moveTo>
                    <a:pt x="0" y="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8" y="10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6" name="Freeform 346">
              <a:extLst>
                <a:ext uri="{FF2B5EF4-FFF2-40B4-BE49-F238E27FC236}">
                  <a16:creationId xmlns:a16="http://schemas.microsoft.com/office/drawing/2014/main" id="{367B375D-6DC0-4F60-970B-8334B2813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344" y="3500952"/>
              <a:ext cx="34150" cy="34149"/>
            </a:xfrm>
            <a:custGeom>
              <a:avLst/>
              <a:gdLst>
                <a:gd name="T0" fmla="*/ 0 w 20"/>
                <a:gd name="T1" fmla="*/ 2 h 20"/>
                <a:gd name="T2" fmla="*/ 4 w 20"/>
                <a:gd name="T3" fmla="*/ 0 h 20"/>
                <a:gd name="T4" fmla="*/ 6 w 20"/>
                <a:gd name="T5" fmla="*/ 0 h 20"/>
                <a:gd name="T6" fmla="*/ 8 w 20"/>
                <a:gd name="T7" fmla="*/ 2 h 20"/>
                <a:gd name="T8" fmla="*/ 10 w 20"/>
                <a:gd name="T9" fmla="*/ 4 h 20"/>
                <a:gd name="T10" fmla="*/ 12 w 20"/>
                <a:gd name="T11" fmla="*/ 4 h 20"/>
                <a:gd name="T12" fmla="*/ 14 w 20"/>
                <a:gd name="T13" fmla="*/ 6 h 20"/>
                <a:gd name="T14" fmla="*/ 16 w 20"/>
                <a:gd name="T15" fmla="*/ 6 h 20"/>
                <a:gd name="T16" fmla="*/ 16 w 20"/>
                <a:gd name="T17" fmla="*/ 6 h 20"/>
                <a:gd name="T18" fmla="*/ 16 w 20"/>
                <a:gd name="T19" fmla="*/ 8 h 20"/>
                <a:gd name="T20" fmla="*/ 18 w 20"/>
                <a:gd name="T21" fmla="*/ 10 h 20"/>
                <a:gd name="T22" fmla="*/ 18 w 20"/>
                <a:gd name="T23" fmla="*/ 14 h 20"/>
                <a:gd name="T24" fmla="*/ 20 w 20"/>
                <a:gd name="T25" fmla="*/ 14 h 20"/>
                <a:gd name="T26" fmla="*/ 20 w 20"/>
                <a:gd name="T27" fmla="*/ 16 h 20"/>
                <a:gd name="T28" fmla="*/ 20 w 20"/>
                <a:gd name="T29" fmla="*/ 16 h 20"/>
                <a:gd name="T30" fmla="*/ 20 w 20"/>
                <a:gd name="T31" fmla="*/ 18 h 20"/>
                <a:gd name="T32" fmla="*/ 8 w 20"/>
                <a:gd name="T33" fmla="*/ 20 h 20"/>
                <a:gd name="T34" fmla="*/ 8 w 20"/>
                <a:gd name="T35" fmla="*/ 18 h 20"/>
                <a:gd name="T36" fmla="*/ 8 w 20"/>
                <a:gd name="T37" fmla="*/ 18 h 20"/>
                <a:gd name="T38" fmla="*/ 6 w 20"/>
                <a:gd name="T39" fmla="*/ 16 h 20"/>
                <a:gd name="T40" fmla="*/ 6 w 20"/>
                <a:gd name="T41" fmla="*/ 14 h 20"/>
                <a:gd name="T42" fmla="*/ 6 w 20"/>
                <a:gd name="T43" fmla="*/ 12 h 20"/>
                <a:gd name="T44" fmla="*/ 2 w 20"/>
                <a:gd name="T45" fmla="*/ 8 h 20"/>
                <a:gd name="T46" fmla="*/ 0 w 20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20">
                  <a:moveTo>
                    <a:pt x="0" y="2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8" y="10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7" name="Freeform 347">
              <a:extLst>
                <a:ext uri="{FF2B5EF4-FFF2-40B4-BE49-F238E27FC236}">
                  <a16:creationId xmlns:a16="http://schemas.microsoft.com/office/drawing/2014/main" id="{F9A08823-96EF-4340-805E-C598D2FE2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365" y="3483878"/>
              <a:ext cx="47808" cy="44393"/>
            </a:xfrm>
            <a:custGeom>
              <a:avLst/>
              <a:gdLst>
                <a:gd name="T0" fmla="*/ 0 w 28"/>
                <a:gd name="T1" fmla="*/ 20 h 26"/>
                <a:gd name="T2" fmla="*/ 0 w 28"/>
                <a:gd name="T3" fmla="*/ 20 h 26"/>
                <a:gd name="T4" fmla="*/ 0 w 28"/>
                <a:gd name="T5" fmla="*/ 18 h 26"/>
                <a:gd name="T6" fmla="*/ 0 w 28"/>
                <a:gd name="T7" fmla="*/ 16 h 26"/>
                <a:gd name="T8" fmla="*/ 2 w 28"/>
                <a:gd name="T9" fmla="*/ 16 h 26"/>
                <a:gd name="T10" fmla="*/ 2 w 28"/>
                <a:gd name="T11" fmla="*/ 14 h 26"/>
                <a:gd name="T12" fmla="*/ 4 w 28"/>
                <a:gd name="T13" fmla="*/ 10 h 26"/>
                <a:gd name="T14" fmla="*/ 6 w 28"/>
                <a:gd name="T15" fmla="*/ 6 h 26"/>
                <a:gd name="T16" fmla="*/ 6 w 28"/>
                <a:gd name="T17" fmla="*/ 4 h 26"/>
                <a:gd name="T18" fmla="*/ 8 w 28"/>
                <a:gd name="T19" fmla="*/ 4 h 26"/>
                <a:gd name="T20" fmla="*/ 10 w 28"/>
                <a:gd name="T21" fmla="*/ 2 h 26"/>
                <a:gd name="T22" fmla="*/ 10 w 28"/>
                <a:gd name="T23" fmla="*/ 2 h 26"/>
                <a:gd name="T24" fmla="*/ 10 w 28"/>
                <a:gd name="T25" fmla="*/ 2 h 26"/>
                <a:gd name="T26" fmla="*/ 12 w 28"/>
                <a:gd name="T27" fmla="*/ 0 h 26"/>
                <a:gd name="T28" fmla="*/ 12 w 28"/>
                <a:gd name="T29" fmla="*/ 2 h 26"/>
                <a:gd name="T30" fmla="*/ 14 w 28"/>
                <a:gd name="T31" fmla="*/ 2 h 26"/>
                <a:gd name="T32" fmla="*/ 14 w 28"/>
                <a:gd name="T33" fmla="*/ 2 h 26"/>
                <a:gd name="T34" fmla="*/ 16 w 28"/>
                <a:gd name="T35" fmla="*/ 2 h 26"/>
                <a:gd name="T36" fmla="*/ 18 w 28"/>
                <a:gd name="T37" fmla="*/ 2 h 26"/>
                <a:gd name="T38" fmla="*/ 22 w 28"/>
                <a:gd name="T39" fmla="*/ 4 h 26"/>
                <a:gd name="T40" fmla="*/ 24 w 28"/>
                <a:gd name="T41" fmla="*/ 4 h 26"/>
                <a:gd name="T42" fmla="*/ 24 w 28"/>
                <a:gd name="T43" fmla="*/ 4 h 26"/>
                <a:gd name="T44" fmla="*/ 24 w 28"/>
                <a:gd name="T45" fmla="*/ 4 h 26"/>
                <a:gd name="T46" fmla="*/ 26 w 28"/>
                <a:gd name="T47" fmla="*/ 6 h 26"/>
                <a:gd name="T48" fmla="*/ 26 w 28"/>
                <a:gd name="T49" fmla="*/ 8 h 26"/>
                <a:gd name="T50" fmla="*/ 28 w 28"/>
                <a:gd name="T51" fmla="*/ 10 h 26"/>
                <a:gd name="T52" fmla="*/ 22 w 28"/>
                <a:gd name="T53" fmla="*/ 12 h 26"/>
                <a:gd name="T54" fmla="*/ 22 w 28"/>
                <a:gd name="T55" fmla="*/ 12 h 26"/>
                <a:gd name="T56" fmla="*/ 18 w 28"/>
                <a:gd name="T57" fmla="*/ 12 h 26"/>
                <a:gd name="T58" fmla="*/ 18 w 28"/>
                <a:gd name="T59" fmla="*/ 12 h 26"/>
                <a:gd name="T60" fmla="*/ 16 w 28"/>
                <a:gd name="T61" fmla="*/ 14 h 26"/>
                <a:gd name="T62" fmla="*/ 14 w 28"/>
                <a:gd name="T63" fmla="*/ 14 h 26"/>
                <a:gd name="T64" fmla="*/ 14 w 28"/>
                <a:gd name="T65" fmla="*/ 14 h 26"/>
                <a:gd name="T66" fmla="*/ 14 w 28"/>
                <a:gd name="T67" fmla="*/ 16 h 26"/>
                <a:gd name="T68" fmla="*/ 14 w 28"/>
                <a:gd name="T69" fmla="*/ 16 h 26"/>
                <a:gd name="T70" fmla="*/ 14 w 28"/>
                <a:gd name="T71" fmla="*/ 16 h 26"/>
                <a:gd name="T72" fmla="*/ 14 w 28"/>
                <a:gd name="T73" fmla="*/ 18 h 26"/>
                <a:gd name="T74" fmla="*/ 14 w 28"/>
                <a:gd name="T75" fmla="*/ 20 h 26"/>
                <a:gd name="T76" fmla="*/ 14 w 28"/>
                <a:gd name="T77" fmla="*/ 22 h 26"/>
                <a:gd name="T78" fmla="*/ 16 w 28"/>
                <a:gd name="T79" fmla="*/ 26 h 26"/>
                <a:gd name="T80" fmla="*/ 16 w 28"/>
                <a:gd name="T81" fmla="*/ 26 h 26"/>
                <a:gd name="T82" fmla="*/ 10 w 28"/>
                <a:gd name="T83" fmla="*/ 26 h 26"/>
                <a:gd name="T84" fmla="*/ 6 w 28"/>
                <a:gd name="T85" fmla="*/ 24 h 26"/>
                <a:gd name="T86" fmla="*/ 4 w 28"/>
                <a:gd name="T87" fmla="*/ 24 h 26"/>
                <a:gd name="T88" fmla="*/ 2 w 28"/>
                <a:gd name="T89" fmla="*/ 22 h 26"/>
                <a:gd name="T90" fmla="*/ 2 w 28"/>
                <a:gd name="T91" fmla="*/ 22 h 26"/>
                <a:gd name="T92" fmla="*/ 0 w 28"/>
                <a:gd name="T93" fmla="*/ 22 h 26"/>
                <a:gd name="T94" fmla="*/ 0 w 28"/>
                <a:gd name="T95" fmla="*/ 20 h 26"/>
                <a:gd name="T96" fmla="*/ 0 w 28"/>
                <a:gd name="T9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" h="26">
                  <a:moveTo>
                    <a:pt x="0" y="20"/>
                  </a:move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8" name="Freeform 348">
              <a:extLst>
                <a:ext uri="{FF2B5EF4-FFF2-40B4-BE49-F238E27FC236}">
                  <a16:creationId xmlns:a16="http://schemas.microsoft.com/office/drawing/2014/main" id="{14D7356C-2BD2-4343-A5A9-0211396D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365" y="3483878"/>
              <a:ext cx="47808" cy="44393"/>
            </a:xfrm>
            <a:custGeom>
              <a:avLst/>
              <a:gdLst>
                <a:gd name="T0" fmla="*/ 0 w 28"/>
                <a:gd name="T1" fmla="*/ 20 h 26"/>
                <a:gd name="T2" fmla="*/ 0 w 28"/>
                <a:gd name="T3" fmla="*/ 20 h 26"/>
                <a:gd name="T4" fmla="*/ 0 w 28"/>
                <a:gd name="T5" fmla="*/ 18 h 26"/>
                <a:gd name="T6" fmla="*/ 0 w 28"/>
                <a:gd name="T7" fmla="*/ 16 h 26"/>
                <a:gd name="T8" fmla="*/ 2 w 28"/>
                <a:gd name="T9" fmla="*/ 16 h 26"/>
                <a:gd name="T10" fmla="*/ 2 w 28"/>
                <a:gd name="T11" fmla="*/ 14 h 26"/>
                <a:gd name="T12" fmla="*/ 4 w 28"/>
                <a:gd name="T13" fmla="*/ 10 h 26"/>
                <a:gd name="T14" fmla="*/ 6 w 28"/>
                <a:gd name="T15" fmla="*/ 6 h 26"/>
                <a:gd name="T16" fmla="*/ 6 w 28"/>
                <a:gd name="T17" fmla="*/ 4 h 26"/>
                <a:gd name="T18" fmla="*/ 8 w 28"/>
                <a:gd name="T19" fmla="*/ 4 h 26"/>
                <a:gd name="T20" fmla="*/ 10 w 28"/>
                <a:gd name="T21" fmla="*/ 2 h 26"/>
                <a:gd name="T22" fmla="*/ 10 w 28"/>
                <a:gd name="T23" fmla="*/ 2 h 26"/>
                <a:gd name="T24" fmla="*/ 10 w 28"/>
                <a:gd name="T25" fmla="*/ 2 h 26"/>
                <a:gd name="T26" fmla="*/ 12 w 28"/>
                <a:gd name="T27" fmla="*/ 0 h 26"/>
                <a:gd name="T28" fmla="*/ 12 w 28"/>
                <a:gd name="T29" fmla="*/ 2 h 26"/>
                <a:gd name="T30" fmla="*/ 14 w 28"/>
                <a:gd name="T31" fmla="*/ 2 h 26"/>
                <a:gd name="T32" fmla="*/ 14 w 28"/>
                <a:gd name="T33" fmla="*/ 2 h 26"/>
                <a:gd name="T34" fmla="*/ 16 w 28"/>
                <a:gd name="T35" fmla="*/ 2 h 26"/>
                <a:gd name="T36" fmla="*/ 18 w 28"/>
                <a:gd name="T37" fmla="*/ 2 h 26"/>
                <a:gd name="T38" fmla="*/ 22 w 28"/>
                <a:gd name="T39" fmla="*/ 4 h 26"/>
                <a:gd name="T40" fmla="*/ 24 w 28"/>
                <a:gd name="T41" fmla="*/ 4 h 26"/>
                <a:gd name="T42" fmla="*/ 24 w 28"/>
                <a:gd name="T43" fmla="*/ 4 h 26"/>
                <a:gd name="T44" fmla="*/ 24 w 28"/>
                <a:gd name="T45" fmla="*/ 4 h 26"/>
                <a:gd name="T46" fmla="*/ 26 w 28"/>
                <a:gd name="T47" fmla="*/ 6 h 26"/>
                <a:gd name="T48" fmla="*/ 26 w 28"/>
                <a:gd name="T49" fmla="*/ 8 h 26"/>
                <a:gd name="T50" fmla="*/ 28 w 28"/>
                <a:gd name="T51" fmla="*/ 10 h 26"/>
                <a:gd name="T52" fmla="*/ 22 w 28"/>
                <a:gd name="T53" fmla="*/ 12 h 26"/>
                <a:gd name="T54" fmla="*/ 22 w 28"/>
                <a:gd name="T55" fmla="*/ 12 h 26"/>
                <a:gd name="T56" fmla="*/ 18 w 28"/>
                <a:gd name="T57" fmla="*/ 12 h 26"/>
                <a:gd name="T58" fmla="*/ 18 w 28"/>
                <a:gd name="T59" fmla="*/ 12 h 26"/>
                <a:gd name="T60" fmla="*/ 16 w 28"/>
                <a:gd name="T61" fmla="*/ 14 h 26"/>
                <a:gd name="T62" fmla="*/ 14 w 28"/>
                <a:gd name="T63" fmla="*/ 14 h 26"/>
                <a:gd name="T64" fmla="*/ 14 w 28"/>
                <a:gd name="T65" fmla="*/ 14 h 26"/>
                <a:gd name="T66" fmla="*/ 14 w 28"/>
                <a:gd name="T67" fmla="*/ 16 h 26"/>
                <a:gd name="T68" fmla="*/ 14 w 28"/>
                <a:gd name="T69" fmla="*/ 16 h 26"/>
                <a:gd name="T70" fmla="*/ 14 w 28"/>
                <a:gd name="T71" fmla="*/ 16 h 26"/>
                <a:gd name="T72" fmla="*/ 14 w 28"/>
                <a:gd name="T73" fmla="*/ 18 h 26"/>
                <a:gd name="T74" fmla="*/ 14 w 28"/>
                <a:gd name="T75" fmla="*/ 20 h 26"/>
                <a:gd name="T76" fmla="*/ 14 w 28"/>
                <a:gd name="T77" fmla="*/ 22 h 26"/>
                <a:gd name="T78" fmla="*/ 16 w 28"/>
                <a:gd name="T79" fmla="*/ 26 h 26"/>
                <a:gd name="T80" fmla="*/ 16 w 28"/>
                <a:gd name="T81" fmla="*/ 26 h 26"/>
                <a:gd name="T82" fmla="*/ 10 w 28"/>
                <a:gd name="T83" fmla="*/ 26 h 26"/>
                <a:gd name="T84" fmla="*/ 6 w 28"/>
                <a:gd name="T85" fmla="*/ 24 h 26"/>
                <a:gd name="T86" fmla="*/ 4 w 28"/>
                <a:gd name="T87" fmla="*/ 24 h 26"/>
                <a:gd name="T88" fmla="*/ 2 w 28"/>
                <a:gd name="T89" fmla="*/ 22 h 26"/>
                <a:gd name="T90" fmla="*/ 2 w 28"/>
                <a:gd name="T91" fmla="*/ 22 h 26"/>
                <a:gd name="T92" fmla="*/ 0 w 28"/>
                <a:gd name="T93" fmla="*/ 22 h 26"/>
                <a:gd name="T94" fmla="*/ 0 w 28"/>
                <a:gd name="T95" fmla="*/ 20 h 26"/>
                <a:gd name="T96" fmla="*/ 0 w 28"/>
                <a:gd name="T9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" h="26">
                  <a:moveTo>
                    <a:pt x="0" y="20"/>
                  </a:move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9" name="Freeform 349">
              <a:extLst>
                <a:ext uri="{FF2B5EF4-FFF2-40B4-BE49-F238E27FC236}">
                  <a16:creationId xmlns:a16="http://schemas.microsoft.com/office/drawing/2014/main" id="{E80BB8B3-8E8C-48C2-9FC0-5C1BE091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897" y="3415580"/>
              <a:ext cx="92202" cy="105862"/>
            </a:xfrm>
            <a:custGeom>
              <a:avLst/>
              <a:gdLst>
                <a:gd name="T0" fmla="*/ 46 w 54"/>
                <a:gd name="T1" fmla="*/ 12 h 62"/>
                <a:gd name="T2" fmla="*/ 50 w 54"/>
                <a:gd name="T3" fmla="*/ 20 h 62"/>
                <a:gd name="T4" fmla="*/ 52 w 54"/>
                <a:gd name="T5" fmla="*/ 26 h 62"/>
                <a:gd name="T6" fmla="*/ 54 w 54"/>
                <a:gd name="T7" fmla="*/ 30 h 62"/>
                <a:gd name="T8" fmla="*/ 54 w 54"/>
                <a:gd name="T9" fmla="*/ 34 h 62"/>
                <a:gd name="T10" fmla="*/ 54 w 54"/>
                <a:gd name="T11" fmla="*/ 38 h 62"/>
                <a:gd name="T12" fmla="*/ 52 w 54"/>
                <a:gd name="T13" fmla="*/ 44 h 62"/>
                <a:gd name="T14" fmla="*/ 48 w 54"/>
                <a:gd name="T15" fmla="*/ 42 h 62"/>
                <a:gd name="T16" fmla="*/ 48 w 54"/>
                <a:gd name="T17" fmla="*/ 42 h 62"/>
                <a:gd name="T18" fmla="*/ 46 w 54"/>
                <a:gd name="T19" fmla="*/ 42 h 62"/>
                <a:gd name="T20" fmla="*/ 44 w 54"/>
                <a:gd name="T21" fmla="*/ 46 h 62"/>
                <a:gd name="T22" fmla="*/ 40 w 54"/>
                <a:gd name="T23" fmla="*/ 52 h 62"/>
                <a:gd name="T24" fmla="*/ 38 w 54"/>
                <a:gd name="T25" fmla="*/ 56 h 62"/>
                <a:gd name="T26" fmla="*/ 36 w 54"/>
                <a:gd name="T27" fmla="*/ 60 h 62"/>
                <a:gd name="T28" fmla="*/ 36 w 54"/>
                <a:gd name="T29" fmla="*/ 62 h 62"/>
                <a:gd name="T30" fmla="*/ 32 w 54"/>
                <a:gd name="T31" fmla="*/ 58 h 62"/>
                <a:gd name="T32" fmla="*/ 32 w 54"/>
                <a:gd name="T33" fmla="*/ 56 h 62"/>
                <a:gd name="T34" fmla="*/ 32 w 54"/>
                <a:gd name="T35" fmla="*/ 54 h 62"/>
                <a:gd name="T36" fmla="*/ 30 w 54"/>
                <a:gd name="T37" fmla="*/ 50 h 62"/>
                <a:gd name="T38" fmla="*/ 28 w 54"/>
                <a:gd name="T39" fmla="*/ 46 h 62"/>
                <a:gd name="T40" fmla="*/ 24 w 54"/>
                <a:gd name="T41" fmla="*/ 42 h 62"/>
                <a:gd name="T42" fmla="*/ 22 w 54"/>
                <a:gd name="T43" fmla="*/ 38 h 62"/>
                <a:gd name="T44" fmla="*/ 20 w 54"/>
                <a:gd name="T45" fmla="*/ 36 h 62"/>
                <a:gd name="T46" fmla="*/ 14 w 54"/>
                <a:gd name="T47" fmla="*/ 34 h 62"/>
                <a:gd name="T48" fmla="*/ 10 w 54"/>
                <a:gd name="T49" fmla="*/ 32 h 62"/>
                <a:gd name="T50" fmla="*/ 8 w 54"/>
                <a:gd name="T51" fmla="*/ 30 h 62"/>
                <a:gd name="T52" fmla="*/ 4 w 54"/>
                <a:gd name="T53" fmla="*/ 24 h 62"/>
                <a:gd name="T54" fmla="*/ 2 w 54"/>
                <a:gd name="T55" fmla="*/ 18 h 62"/>
                <a:gd name="T56" fmla="*/ 0 w 54"/>
                <a:gd name="T57" fmla="*/ 14 h 62"/>
                <a:gd name="T58" fmla="*/ 0 w 54"/>
                <a:gd name="T59" fmla="*/ 12 h 62"/>
                <a:gd name="T60" fmla="*/ 0 w 54"/>
                <a:gd name="T61" fmla="*/ 10 h 62"/>
                <a:gd name="T62" fmla="*/ 2 w 54"/>
                <a:gd name="T63" fmla="*/ 8 h 62"/>
                <a:gd name="T64" fmla="*/ 6 w 54"/>
                <a:gd name="T65" fmla="*/ 6 h 62"/>
                <a:gd name="T66" fmla="*/ 10 w 54"/>
                <a:gd name="T67" fmla="*/ 4 h 62"/>
                <a:gd name="T68" fmla="*/ 16 w 54"/>
                <a:gd name="T69" fmla="*/ 2 h 62"/>
                <a:gd name="T70" fmla="*/ 24 w 54"/>
                <a:gd name="T71" fmla="*/ 0 h 62"/>
                <a:gd name="T72" fmla="*/ 34 w 54"/>
                <a:gd name="T73" fmla="*/ 0 h 62"/>
                <a:gd name="T74" fmla="*/ 40 w 54"/>
                <a:gd name="T75" fmla="*/ 4 h 62"/>
                <a:gd name="T76" fmla="*/ 46 w 54"/>
                <a:gd name="T77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62">
                  <a:moveTo>
                    <a:pt x="46" y="12"/>
                  </a:moveTo>
                  <a:lnTo>
                    <a:pt x="46" y="12"/>
                  </a:lnTo>
                  <a:lnTo>
                    <a:pt x="48" y="16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2" y="40"/>
                  </a:lnTo>
                  <a:lnTo>
                    <a:pt x="52" y="44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2"/>
                  </a:lnTo>
                  <a:lnTo>
                    <a:pt x="38" y="54"/>
                  </a:lnTo>
                  <a:lnTo>
                    <a:pt x="38" y="56"/>
                  </a:lnTo>
                  <a:lnTo>
                    <a:pt x="36" y="58"/>
                  </a:lnTo>
                  <a:lnTo>
                    <a:pt x="36" y="60"/>
                  </a:lnTo>
                  <a:lnTo>
                    <a:pt x="36" y="60"/>
                  </a:lnTo>
                  <a:lnTo>
                    <a:pt x="36" y="62"/>
                  </a:lnTo>
                  <a:lnTo>
                    <a:pt x="30" y="58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4" y="40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0" name="Freeform 350">
              <a:extLst>
                <a:ext uri="{FF2B5EF4-FFF2-40B4-BE49-F238E27FC236}">
                  <a16:creationId xmlns:a16="http://schemas.microsoft.com/office/drawing/2014/main" id="{9B5D6FB7-EC8B-4D3F-81F7-ACF2176A8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897" y="3415580"/>
              <a:ext cx="92202" cy="105862"/>
            </a:xfrm>
            <a:custGeom>
              <a:avLst/>
              <a:gdLst>
                <a:gd name="T0" fmla="*/ 46 w 54"/>
                <a:gd name="T1" fmla="*/ 12 h 62"/>
                <a:gd name="T2" fmla="*/ 50 w 54"/>
                <a:gd name="T3" fmla="*/ 20 h 62"/>
                <a:gd name="T4" fmla="*/ 52 w 54"/>
                <a:gd name="T5" fmla="*/ 26 h 62"/>
                <a:gd name="T6" fmla="*/ 54 w 54"/>
                <a:gd name="T7" fmla="*/ 30 h 62"/>
                <a:gd name="T8" fmla="*/ 54 w 54"/>
                <a:gd name="T9" fmla="*/ 34 h 62"/>
                <a:gd name="T10" fmla="*/ 54 w 54"/>
                <a:gd name="T11" fmla="*/ 38 h 62"/>
                <a:gd name="T12" fmla="*/ 52 w 54"/>
                <a:gd name="T13" fmla="*/ 44 h 62"/>
                <a:gd name="T14" fmla="*/ 48 w 54"/>
                <a:gd name="T15" fmla="*/ 42 h 62"/>
                <a:gd name="T16" fmla="*/ 48 w 54"/>
                <a:gd name="T17" fmla="*/ 42 h 62"/>
                <a:gd name="T18" fmla="*/ 46 w 54"/>
                <a:gd name="T19" fmla="*/ 42 h 62"/>
                <a:gd name="T20" fmla="*/ 44 w 54"/>
                <a:gd name="T21" fmla="*/ 46 h 62"/>
                <a:gd name="T22" fmla="*/ 40 w 54"/>
                <a:gd name="T23" fmla="*/ 52 h 62"/>
                <a:gd name="T24" fmla="*/ 38 w 54"/>
                <a:gd name="T25" fmla="*/ 56 h 62"/>
                <a:gd name="T26" fmla="*/ 36 w 54"/>
                <a:gd name="T27" fmla="*/ 60 h 62"/>
                <a:gd name="T28" fmla="*/ 36 w 54"/>
                <a:gd name="T29" fmla="*/ 62 h 62"/>
                <a:gd name="T30" fmla="*/ 32 w 54"/>
                <a:gd name="T31" fmla="*/ 58 h 62"/>
                <a:gd name="T32" fmla="*/ 32 w 54"/>
                <a:gd name="T33" fmla="*/ 56 h 62"/>
                <a:gd name="T34" fmla="*/ 32 w 54"/>
                <a:gd name="T35" fmla="*/ 54 h 62"/>
                <a:gd name="T36" fmla="*/ 30 w 54"/>
                <a:gd name="T37" fmla="*/ 50 h 62"/>
                <a:gd name="T38" fmla="*/ 28 w 54"/>
                <a:gd name="T39" fmla="*/ 46 h 62"/>
                <a:gd name="T40" fmla="*/ 24 w 54"/>
                <a:gd name="T41" fmla="*/ 42 h 62"/>
                <a:gd name="T42" fmla="*/ 22 w 54"/>
                <a:gd name="T43" fmla="*/ 38 h 62"/>
                <a:gd name="T44" fmla="*/ 20 w 54"/>
                <a:gd name="T45" fmla="*/ 36 h 62"/>
                <a:gd name="T46" fmla="*/ 14 w 54"/>
                <a:gd name="T47" fmla="*/ 34 h 62"/>
                <a:gd name="T48" fmla="*/ 10 w 54"/>
                <a:gd name="T49" fmla="*/ 32 h 62"/>
                <a:gd name="T50" fmla="*/ 8 w 54"/>
                <a:gd name="T51" fmla="*/ 30 h 62"/>
                <a:gd name="T52" fmla="*/ 4 w 54"/>
                <a:gd name="T53" fmla="*/ 24 h 62"/>
                <a:gd name="T54" fmla="*/ 2 w 54"/>
                <a:gd name="T55" fmla="*/ 18 h 62"/>
                <a:gd name="T56" fmla="*/ 0 w 54"/>
                <a:gd name="T57" fmla="*/ 14 h 62"/>
                <a:gd name="T58" fmla="*/ 0 w 54"/>
                <a:gd name="T59" fmla="*/ 12 h 62"/>
                <a:gd name="T60" fmla="*/ 0 w 54"/>
                <a:gd name="T61" fmla="*/ 10 h 62"/>
                <a:gd name="T62" fmla="*/ 2 w 54"/>
                <a:gd name="T63" fmla="*/ 8 h 62"/>
                <a:gd name="T64" fmla="*/ 6 w 54"/>
                <a:gd name="T65" fmla="*/ 6 h 62"/>
                <a:gd name="T66" fmla="*/ 10 w 54"/>
                <a:gd name="T67" fmla="*/ 4 h 62"/>
                <a:gd name="T68" fmla="*/ 16 w 54"/>
                <a:gd name="T69" fmla="*/ 2 h 62"/>
                <a:gd name="T70" fmla="*/ 24 w 54"/>
                <a:gd name="T71" fmla="*/ 0 h 62"/>
                <a:gd name="T72" fmla="*/ 34 w 54"/>
                <a:gd name="T73" fmla="*/ 0 h 62"/>
                <a:gd name="T74" fmla="*/ 40 w 54"/>
                <a:gd name="T75" fmla="*/ 4 h 62"/>
                <a:gd name="T76" fmla="*/ 46 w 54"/>
                <a:gd name="T77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62">
                  <a:moveTo>
                    <a:pt x="46" y="12"/>
                  </a:moveTo>
                  <a:lnTo>
                    <a:pt x="46" y="12"/>
                  </a:lnTo>
                  <a:lnTo>
                    <a:pt x="48" y="16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54" y="30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2" y="40"/>
                  </a:lnTo>
                  <a:lnTo>
                    <a:pt x="52" y="44"/>
                  </a:lnTo>
                  <a:lnTo>
                    <a:pt x="50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2"/>
                  </a:lnTo>
                  <a:lnTo>
                    <a:pt x="38" y="54"/>
                  </a:lnTo>
                  <a:lnTo>
                    <a:pt x="38" y="56"/>
                  </a:lnTo>
                  <a:lnTo>
                    <a:pt x="36" y="58"/>
                  </a:lnTo>
                  <a:lnTo>
                    <a:pt x="36" y="60"/>
                  </a:lnTo>
                  <a:lnTo>
                    <a:pt x="36" y="60"/>
                  </a:lnTo>
                  <a:lnTo>
                    <a:pt x="36" y="62"/>
                  </a:lnTo>
                  <a:lnTo>
                    <a:pt x="30" y="58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2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4" y="40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4" y="34"/>
                  </a:lnTo>
                  <a:lnTo>
                    <a:pt x="12" y="34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6" y="1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1" name="Freeform 351">
              <a:extLst>
                <a:ext uri="{FF2B5EF4-FFF2-40B4-BE49-F238E27FC236}">
                  <a16:creationId xmlns:a16="http://schemas.microsoft.com/office/drawing/2014/main" id="{412CD0E3-6A49-4E84-9A99-4577FC197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609" y="3408751"/>
              <a:ext cx="92202" cy="122936"/>
            </a:xfrm>
            <a:custGeom>
              <a:avLst/>
              <a:gdLst>
                <a:gd name="T0" fmla="*/ 20 w 54"/>
                <a:gd name="T1" fmla="*/ 2 h 72"/>
                <a:gd name="T2" fmla="*/ 18 w 54"/>
                <a:gd name="T3" fmla="*/ 2 h 72"/>
                <a:gd name="T4" fmla="*/ 14 w 54"/>
                <a:gd name="T5" fmla="*/ 2 h 72"/>
                <a:gd name="T6" fmla="*/ 12 w 54"/>
                <a:gd name="T7" fmla="*/ 4 h 72"/>
                <a:gd name="T8" fmla="*/ 10 w 54"/>
                <a:gd name="T9" fmla="*/ 4 h 72"/>
                <a:gd name="T10" fmla="*/ 4 w 54"/>
                <a:gd name="T11" fmla="*/ 8 h 72"/>
                <a:gd name="T12" fmla="*/ 2 w 54"/>
                <a:gd name="T13" fmla="*/ 8 h 72"/>
                <a:gd name="T14" fmla="*/ 2 w 54"/>
                <a:gd name="T15" fmla="*/ 12 h 72"/>
                <a:gd name="T16" fmla="*/ 4 w 54"/>
                <a:gd name="T17" fmla="*/ 16 h 72"/>
                <a:gd name="T18" fmla="*/ 8 w 54"/>
                <a:gd name="T19" fmla="*/ 24 h 72"/>
                <a:gd name="T20" fmla="*/ 10 w 54"/>
                <a:gd name="T21" fmla="*/ 30 h 72"/>
                <a:gd name="T22" fmla="*/ 12 w 54"/>
                <a:gd name="T23" fmla="*/ 34 h 72"/>
                <a:gd name="T24" fmla="*/ 12 w 54"/>
                <a:gd name="T25" fmla="*/ 38 h 72"/>
                <a:gd name="T26" fmla="*/ 12 w 54"/>
                <a:gd name="T27" fmla="*/ 40 h 72"/>
                <a:gd name="T28" fmla="*/ 10 w 54"/>
                <a:gd name="T29" fmla="*/ 46 h 72"/>
                <a:gd name="T30" fmla="*/ 14 w 54"/>
                <a:gd name="T31" fmla="*/ 48 h 72"/>
                <a:gd name="T32" fmla="*/ 18 w 54"/>
                <a:gd name="T33" fmla="*/ 48 h 72"/>
                <a:gd name="T34" fmla="*/ 20 w 54"/>
                <a:gd name="T35" fmla="*/ 50 h 72"/>
                <a:gd name="T36" fmla="*/ 22 w 54"/>
                <a:gd name="T37" fmla="*/ 52 h 72"/>
                <a:gd name="T38" fmla="*/ 24 w 54"/>
                <a:gd name="T39" fmla="*/ 54 h 72"/>
                <a:gd name="T40" fmla="*/ 30 w 54"/>
                <a:gd name="T41" fmla="*/ 56 h 72"/>
                <a:gd name="T42" fmla="*/ 32 w 54"/>
                <a:gd name="T43" fmla="*/ 60 h 72"/>
                <a:gd name="T44" fmla="*/ 34 w 54"/>
                <a:gd name="T45" fmla="*/ 60 h 72"/>
                <a:gd name="T46" fmla="*/ 36 w 54"/>
                <a:gd name="T47" fmla="*/ 64 h 72"/>
                <a:gd name="T48" fmla="*/ 38 w 54"/>
                <a:gd name="T49" fmla="*/ 68 h 72"/>
                <a:gd name="T50" fmla="*/ 38 w 54"/>
                <a:gd name="T51" fmla="*/ 70 h 72"/>
                <a:gd name="T52" fmla="*/ 42 w 54"/>
                <a:gd name="T53" fmla="*/ 70 h 72"/>
                <a:gd name="T54" fmla="*/ 46 w 54"/>
                <a:gd name="T55" fmla="*/ 68 h 72"/>
                <a:gd name="T56" fmla="*/ 48 w 54"/>
                <a:gd name="T57" fmla="*/ 66 h 72"/>
                <a:gd name="T58" fmla="*/ 52 w 54"/>
                <a:gd name="T59" fmla="*/ 66 h 72"/>
                <a:gd name="T60" fmla="*/ 52 w 54"/>
                <a:gd name="T61" fmla="*/ 58 h 72"/>
                <a:gd name="T62" fmla="*/ 52 w 54"/>
                <a:gd name="T63" fmla="*/ 54 h 72"/>
                <a:gd name="T64" fmla="*/ 50 w 54"/>
                <a:gd name="T65" fmla="*/ 52 h 72"/>
                <a:gd name="T66" fmla="*/ 46 w 54"/>
                <a:gd name="T67" fmla="*/ 44 h 72"/>
                <a:gd name="T68" fmla="*/ 44 w 54"/>
                <a:gd name="T69" fmla="*/ 40 h 72"/>
                <a:gd name="T70" fmla="*/ 42 w 54"/>
                <a:gd name="T71" fmla="*/ 36 h 72"/>
                <a:gd name="T72" fmla="*/ 42 w 54"/>
                <a:gd name="T73" fmla="*/ 34 h 72"/>
                <a:gd name="T74" fmla="*/ 42 w 54"/>
                <a:gd name="T75" fmla="*/ 32 h 72"/>
                <a:gd name="T76" fmla="*/ 44 w 54"/>
                <a:gd name="T77" fmla="*/ 30 h 72"/>
                <a:gd name="T78" fmla="*/ 48 w 54"/>
                <a:gd name="T79" fmla="*/ 26 h 72"/>
                <a:gd name="T80" fmla="*/ 54 w 54"/>
                <a:gd name="T81" fmla="*/ 22 h 72"/>
                <a:gd name="T82" fmla="*/ 52 w 54"/>
                <a:gd name="T83" fmla="*/ 18 h 72"/>
                <a:gd name="T84" fmla="*/ 46 w 54"/>
                <a:gd name="T85" fmla="*/ 14 h 72"/>
                <a:gd name="T86" fmla="*/ 40 w 54"/>
                <a:gd name="T87" fmla="*/ 10 h 72"/>
                <a:gd name="T88" fmla="*/ 22 w 54"/>
                <a:gd name="T89" fmla="*/ 0 h 72"/>
                <a:gd name="T90" fmla="*/ 20 w 54"/>
                <a:gd name="T9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" h="72">
                  <a:moveTo>
                    <a:pt x="20" y="2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2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62"/>
                  </a:lnTo>
                  <a:lnTo>
                    <a:pt x="36" y="64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0" y="72"/>
                  </a:lnTo>
                  <a:lnTo>
                    <a:pt x="42" y="70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52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8" y="26"/>
                  </a:lnTo>
                  <a:lnTo>
                    <a:pt x="50" y="26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2" y="18"/>
                  </a:lnTo>
                  <a:lnTo>
                    <a:pt x="48" y="16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2" name="Freeform 352">
              <a:extLst>
                <a:ext uri="{FF2B5EF4-FFF2-40B4-BE49-F238E27FC236}">
                  <a16:creationId xmlns:a16="http://schemas.microsoft.com/office/drawing/2014/main" id="{7AAA8024-A6FE-476E-B2BE-C2D7D84B1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609" y="3408751"/>
              <a:ext cx="92202" cy="122936"/>
            </a:xfrm>
            <a:custGeom>
              <a:avLst/>
              <a:gdLst>
                <a:gd name="T0" fmla="*/ 20 w 54"/>
                <a:gd name="T1" fmla="*/ 2 h 72"/>
                <a:gd name="T2" fmla="*/ 18 w 54"/>
                <a:gd name="T3" fmla="*/ 2 h 72"/>
                <a:gd name="T4" fmla="*/ 14 w 54"/>
                <a:gd name="T5" fmla="*/ 2 h 72"/>
                <a:gd name="T6" fmla="*/ 12 w 54"/>
                <a:gd name="T7" fmla="*/ 4 h 72"/>
                <a:gd name="T8" fmla="*/ 10 w 54"/>
                <a:gd name="T9" fmla="*/ 4 h 72"/>
                <a:gd name="T10" fmla="*/ 4 w 54"/>
                <a:gd name="T11" fmla="*/ 8 h 72"/>
                <a:gd name="T12" fmla="*/ 2 w 54"/>
                <a:gd name="T13" fmla="*/ 8 h 72"/>
                <a:gd name="T14" fmla="*/ 2 w 54"/>
                <a:gd name="T15" fmla="*/ 12 h 72"/>
                <a:gd name="T16" fmla="*/ 4 w 54"/>
                <a:gd name="T17" fmla="*/ 16 h 72"/>
                <a:gd name="T18" fmla="*/ 8 w 54"/>
                <a:gd name="T19" fmla="*/ 24 h 72"/>
                <a:gd name="T20" fmla="*/ 10 w 54"/>
                <a:gd name="T21" fmla="*/ 30 h 72"/>
                <a:gd name="T22" fmla="*/ 12 w 54"/>
                <a:gd name="T23" fmla="*/ 34 h 72"/>
                <a:gd name="T24" fmla="*/ 12 w 54"/>
                <a:gd name="T25" fmla="*/ 38 h 72"/>
                <a:gd name="T26" fmla="*/ 12 w 54"/>
                <a:gd name="T27" fmla="*/ 40 h 72"/>
                <a:gd name="T28" fmla="*/ 10 w 54"/>
                <a:gd name="T29" fmla="*/ 46 h 72"/>
                <a:gd name="T30" fmla="*/ 14 w 54"/>
                <a:gd name="T31" fmla="*/ 48 h 72"/>
                <a:gd name="T32" fmla="*/ 18 w 54"/>
                <a:gd name="T33" fmla="*/ 48 h 72"/>
                <a:gd name="T34" fmla="*/ 20 w 54"/>
                <a:gd name="T35" fmla="*/ 50 h 72"/>
                <a:gd name="T36" fmla="*/ 22 w 54"/>
                <a:gd name="T37" fmla="*/ 52 h 72"/>
                <a:gd name="T38" fmla="*/ 24 w 54"/>
                <a:gd name="T39" fmla="*/ 54 h 72"/>
                <a:gd name="T40" fmla="*/ 30 w 54"/>
                <a:gd name="T41" fmla="*/ 56 h 72"/>
                <a:gd name="T42" fmla="*/ 32 w 54"/>
                <a:gd name="T43" fmla="*/ 60 h 72"/>
                <a:gd name="T44" fmla="*/ 34 w 54"/>
                <a:gd name="T45" fmla="*/ 60 h 72"/>
                <a:gd name="T46" fmla="*/ 36 w 54"/>
                <a:gd name="T47" fmla="*/ 64 h 72"/>
                <a:gd name="T48" fmla="*/ 38 w 54"/>
                <a:gd name="T49" fmla="*/ 68 h 72"/>
                <a:gd name="T50" fmla="*/ 38 w 54"/>
                <a:gd name="T51" fmla="*/ 70 h 72"/>
                <a:gd name="T52" fmla="*/ 42 w 54"/>
                <a:gd name="T53" fmla="*/ 70 h 72"/>
                <a:gd name="T54" fmla="*/ 46 w 54"/>
                <a:gd name="T55" fmla="*/ 68 h 72"/>
                <a:gd name="T56" fmla="*/ 48 w 54"/>
                <a:gd name="T57" fmla="*/ 66 h 72"/>
                <a:gd name="T58" fmla="*/ 52 w 54"/>
                <a:gd name="T59" fmla="*/ 66 h 72"/>
                <a:gd name="T60" fmla="*/ 52 w 54"/>
                <a:gd name="T61" fmla="*/ 58 h 72"/>
                <a:gd name="T62" fmla="*/ 52 w 54"/>
                <a:gd name="T63" fmla="*/ 54 h 72"/>
                <a:gd name="T64" fmla="*/ 50 w 54"/>
                <a:gd name="T65" fmla="*/ 52 h 72"/>
                <a:gd name="T66" fmla="*/ 46 w 54"/>
                <a:gd name="T67" fmla="*/ 44 h 72"/>
                <a:gd name="T68" fmla="*/ 44 w 54"/>
                <a:gd name="T69" fmla="*/ 40 h 72"/>
                <a:gd name="T70" fmla="*/ 42 w 54"/>
                <a:gd name="T71" fmla="*/ 36 h 72"/>
                <a:gd name="T72" fmla="*/ 42 w 54"/>
                <a:gd name="T73" fmla="*/ 34 h 72"/>
                <a:gd name="T74" fmla="*/ 42 w 54"/>
                <a:gd name="T75" fmla="*/ 32 h 72"/>
                <a:gd name="T76" fmla="*/ 44 w 54"/>
                <a:gd name="T77" fmla="*/ 30 h 72"/>
                <a:gd name="T78" fmla="*/ 48 w 54"/>
                <a:gd name="T79" fmla="*/ 26 h 72"/>
                <a:gd name="T80" fmla="*/ 54 w 54"/>
                <a:gd name="T81" fmla="*/ 22 h 72"/>
                <a:gd name="T82" fmla="*/ 52 w 54"/>
                <a:gd name="T83" fmla="*/ 18 h 72"/>
                <a:gd name="T84" fmla="*/ 46 w 54"/>
                <a:gd name="T85" fmla="*/ 14 h 72"/>
                <a:gd name="T86" fmla="*/ 40 w 54"/>
                <a:gd name="T87" fmla="*/ 10 h 72"/>
                <a:gd name="T88" fmla="*/ 22 w 54"/>
                <a:gd name="T89" fmla="*/ 0 h 72"/>
                <a:gd name="T90" fmla="*/ 20 w 54"/>
                <a:gd name="T91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4" h="72">
                  <a:moveTo>
                    <a:pt x="20" y="2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4"/>
                  </a:lnTo>
                  <a:lnTo>
                    <a:pt x="10" y="46"/>
                  </a:lnTo>
                  <a:lnTo>
                    <a:pt x="10" y="48"/>
                  </a:lnTo>
                  <a:lnTo>
                    <a:pt x="14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2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8" y="56"/>
                  </a:lnTo>
                  <a:lnTo>
                    <a:pt x="30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62"/>
                  </a:lnTo>
                  <a:lnTo>
                    <a:pt x="36" y="64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0" y="72"/>
                  </a:lnTo>
                  <a:lnTo>
                    <a:pt x="42" y="70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52" y="62"/>
                  </a:lnTo>
                  <a:lnTo>
                    <a:pt x="52" y="58"/>
                  </a:lnTo>
                  <a:lnTo>
                    <a:pt x="52" y="56"/>
                  </a:lnTo>
                  <a:lnTo>
                    <a:pt x="52" y="5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2" y="38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0"/>
                  </a:lnTo>
                  <a:lnTo>
                    <a:pt x="44" y="28"/>
                  </a:lnTo>
                  <a:lnTo>
                    <a:pt x="48" y="26"/>
                  </a:lnTo>
                  <a:lnTo>
                    <a:pt x="50" y="26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2" y="18"/>
                  </a:lnTo>
                  <a:lnTo>
                    <a:pt x="48" y="16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0" y="10"/>
                  </a:lnTo>
                  <a:lnTo>
                    <a:pt x="32" y="8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3" name="Freeform 353">
              <a:extLst>
                <a:ext uri="{FF2B5EF4-FFF2-40B4-BE49-F238E27FC236}">
                  <a16:creationId xmlns:a16="http://schemas.microsoft.com/office/drawing/2014/main" id="{D73D8E65-139F-40CA-A2E7-8E5559B96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365" y="3381432"/>
              <a:ext cx="47808" cy="44393"/>
            </a:xfrm>
            <a:custGeom>
              <a:avLst/>
              <a:gdLst>
                <a:gd name="T0" fmla="*/ 26 w 28"/>
                <a:gd name="T1" fmla="*/ 20 h 26"/>
                <a:gd name="T2" fmla="*/ 26 w 28"/>
                <a:gd name="T3" fmla="*/ 20 h 26"/>
                <a:gd name="T4" fmla="*/ 26 w 28"/>
                <a:gd name="T5" fmla="*/ 20 h 26"/>
                <a:gd name="T6" fmla="*/ 24 w 28"/>
                <a:gd name="T7" fmla="*/ 20 h 26"/>
                <a:gd name="T8" fmla="*/ 22 w 28"/>
                <a:gd name="T9" fmla="*/ 20 h 26"/>
                <a:gd name="T10" fmla="*/ 20 w 28"/>
                <a:gd name="T11" fmla="*/ 20 h 26"/>
                <a:gd name="T12" fmla="*/ 18 w 28"/>
                <a:gd name="T13" fmla="*/ 20 h 26"/>
                <a:gd name="T14" fmla="*/ 18 w 28"/>
                <a:gd name="T15" fmla="*/ 20 h 26"/>
                <a:gd name="T16" fmla="*/ 16 w 28"/>
                <a:gd name="T17" fmla="*/ 20 h 26"/>
                <a:gd name="T18" fmla="*/ 16 w 28"/>
                <a:gd name="T19" fmla="*/ 22 h 26"/>
                <a:gd name="T20" fmla="*/ 12 w 28"/>
                <a:gd name="T21" fmla="*/ 22 h 26"/>
                <a:gd name="T22" fmla="*/ 10 w 28"/>
                <a:gd name="T23" fmla="*/ 24 h 26"/>
                <a:gd name="T24" fmla="*/ 8 w 28"/>
                <a:gd name="T25" fmla="*/ 26 h 26"/>
                <a:gd name="T26" fmla="*/ 6 w 28"/>
                <a:gd name="T27" fmla="*/ 26 h 26"/>
                <a:gd name="T28" fmla="*/ 6 w 28"/>
                <a:gd name="T29" fmla="*/ 26 h 26"/>
                <a:gd name="T30" fmla="*/ 0 w 28"/>
                <a:gd name="T31" fmla="*/ 20 h 26"/>
                <a:gd name="T32" fmla="*/ 0 w 28"/>
                <a:gd name="T33" fmla="*/ 8 h 26"/>
                <a:gd name="T34" fmla="*/ 0 w 28"/>
                <a:gd name="T35" fmla="*/ 8 h 26"/>
                <a:gd name="T36" fmla="*/ 0 w 28"/>
                <a:gd name="T37" fmla="*/ 6 h 26"/>
                <a:gd name="T38" fmla="*/ 2 w 28"/>
                <a:gd name="T39" fmla="*/ 4 h 26"/>
                <a:gd name="T40" fmla="*/ 4 w 28"/>
                <a:gd name="T41" fmla="*/ 4 h 26"/>
                <a:gd name="T42" fmla="*/ 6 w 28"/>
                <a:gd name="T43" fmla="*/ 2 h 26"/>
                <a:gd name="T44" fmla="*/ 6 w 28"/>
                <a:gd name="T45" fmla="*/ 2 h 26"/>
                <a:gd name="T46" fmla="*/ 8 w 28"/>
                <a:gd name="T47" fmla="*/ 0 h 26"/>
                <a:gd name="T48" fmla="*/ 10 w 28"/>
                <a:gd name="T49" fmla="*/ 0 h 26"/>
                <a:gd name="T50" fmla="*/ 10 w 28"/>
                <a:gd name="T51" fmla="*/ 0 h 26"/>
                <a:gd name="T52" fmla="*/ 12 w 28"/>
                <a:gd name="T53" fmla="*/ 0 h 26"/>
                <a:gd name="T54" fmla="*/ 14 w 28"/>
                <a:gd name="T55" fmla="*/ 0 h 26"/>
                <a:gd name="T56" fmla="*/ 18 w 28"/>
                <a:gd name="T57" fmla="*/ 2 h 26"/>
                <a:gd name="T58" fmla="*/ 20 w 28"/>
                <a:gd name="T59" fmla="*/ 2 h 26"/>
                <a:gd name="T60" fmla="*/ 20 w 28"/>
                <a:gd name="T61" fmla="*/ 4 h 26"/>
                <a:gd name="T62" fmla="*/ 20 w 28"/>
                <a:gd name="T63" fmla="*/ 8 h 26"/>
                <a:gd name="T64" fmla="*/ 22 w 28"/>
                <a:gd name="T65" fmla="*/ 10 h 26"/>
                <a:gd name="T66" fmla="*/ 22 w 28"/>
                <a:gd name="T67" fmla="*/ 12 h 26"/>
                <a:gd name="T68" fmla="*/ 22 w 28"/>
                <a:gd name="T69" fmla="*/ 14 h 26"/>
                <a:gd name="T70" fmla="*/ 24 w 28"/>
                <a:gd name="T71" fmla="*/ 14 h 26"/>
                <a:gd name="T72" fmla="*/ 24 w 28"/>
                <a:gd name="T73" fmla="*/ 16 h 26"/>
                <a:gd name="T74" fmla="*/ 24 w 28"/>
                <a:gd name="T75" fmla="*/ 16 h 26"/>
                <a:gd name="T76" fmla="*/ 24 w 28"/>
                <a:gd name="T77" fmla="*/ 16 h 26"/>
                <a:gd name="T78" fmla="*/ 26 w 28"/>
                <a:gd name="T79" fmla="*/ 16 h 26"/>
                <a:gd name="T80" fmla="*/ 28 w 28"/>
                <a:gd name="T81" fmla="*/ 18 h 26"/>
                <a:gd name="T82" fmla="*/ 28 w 28"/>
                <a:gd name="T83" fmla="*/ 18 h 26"/>
                <a:gd name="T84" fmla="*/ 26 w 28"/>
                <a:gd name="T85" fmla="*/ 18 h 26"/>
                <a:gd name="T86" fmla="*/ 26 w 28"/>
                <a:gd name="T8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26">
                  <a:moveTo>
                    <a:pt x="26" y="20"/>
                  </a:moveTo>
                  <a:lnTo>
                    <a:pt x="26" y="20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8"/>
                  </a:lnTo>
                  <a:lnTo>
                    <a:pt x="26" y="2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4" name="Freeform 354">
              <a:extLst>
                <a:ext uri="{FF2B5EF4-FFF2-40B4-BE49-F238E27FC236}">
                  <a16:creationId xmlns:a16="http://schemas.microsoft.com/office/drawing/2014/main" id="{CBC2DAF1-8318-4639-8CDD-23640493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365" y="3381432"/>
              <a:ext cx="47808" cy="44393"/>
            </a:xfrm>
            <a:custGeom>
              <a:avLst/>
              <a:gdLst>
                <a:gd name="T0" fmla="*/ 26 w 28"/>
                <a:gd name="T1" fmla="*/ 20 h 26"/>
                <a:gd name="T2" fmla="*/ 26 w 28"/>
                <a:gd name="T3" fmla="*/ 20 h 26"/>
                <a:gd name="T4" fmla="*/ 26 w 28"/>
                <a:gd name="T5" fmla="*/ 20 h 26"/>
                <a:gd name="T6" fmla="*/ 24 w 28"/>
                <a:gd name="T7" fmla="*/ 20 h 26"/>
                <a:gd name="T8" fmla="*/ 22 w 28"/>
                <a:gd name="T9" fmla="*/ 20 h 26"/>
                <a:gd name="T10" fmla="*/ 20 w 28"/>
                <a:gd name="T11" fmla="*/ 20 h 26"/>
                <a:gd name="T12" fmla="*/ 18 w 28"/>
                <a:gd name="T13" fmla="*/ 20 h 26"/>
                <a:gd name="T14" fmla="*/ 18 w 28"/>
                <a:gd name="T15" fmla="*/ 20 h 26"/>
                <a:gd name="T16" fmla="*/ 16 w 28"/>
                <a:gd name="T17" fmla="*/ 20 h 26"/>
                <a:gd name="T18" fmla="*/ 16 w 28"/>
                <a:gd name="T19" fmla="*/ 22 h 26"/>
                <a:gd name="T20" fmla="*/ 12 w 28"/>
                <a:gd name="T21" fmla="*/ 22 h 26"/>
                <a:gd name="T22" fmla="*/ 10 w 28"/>
                <a:gd name="T23" fmla="*/ 24 h 26"/>
                <a:gd name="T24" fmla="*/ 8 w 28"/>
                <a:gd name="T25" fmla="*/ 26 h 26"/>
                <a:gd name="T26" fmla="*/ 6 w 28"/>
                <a:gd name="T27" fmla="*/ 26 h 26"/>
                <a:gd name="T28" fmla="*/ 6 w 28"/>
                <a:gd name="T29" fmla="*/ 26 h 26"/>
                <a:gd name="T30" fmla="*/ 0 w 28"/>
                <a:gd name="T31" fmla="*/ 20 h 26"/>
                <a:gd name="T32" fmla="*/ 0 w 28"/>
                <a:gd name="T33" fmla="*/ 8 h 26"/>
                <a:gd name="T34" fmla="*/ 0 w 28"/>
                <a:gd name="T35" fmla="*/ 8 h 26"/>
                <a:gd name="T36" fmla="*/ 0 w 28"/>
                <a:gd name="T37" fmla="*/ 6 h 26"/>
                <a:gd name="T38" fmla="*/ 2 w 28"/>
                <a:gd name="T39" fmla="*/ 4 h 26"/>
                <a:gd name="T40" fmla="*/ 4 w 28"/>
                <a:gd name="T41" fmla="*/ 4 h 26"/>
                <a:gd name="T42" fmla="*/ 6 w 28"/>
                <a:gd name="T43" fmla="*/ 2 h 26"/>
                <a:gd name="T44" fmla="*/ 6 w 28"/>
                <a:gd name="T45" fmla="*/ 2 h 26"/>
                <a:gd name="T46" fmla="*/ 8 w 28"/>
                <a:gd name="T47" fmla="*/ 0 h 26"/>
                <a:gd name="T48" fmla="*/ 10 w 28"/>
                <a:gd name="T49" fmla="*/ 0 h 26"/>
                <a:gd name="T50" fmla="*/ 10 w 28"/>
                <a:gd name="T51" fmla="*/ 0 h 26"/>
                <a:gd name="T52" fmla="*/ 12 w 28"/>
                <a:gd name="T53" fmla="*/ 0 h 26"/>
                <a:gd name="T54" fmla="*/ 14 w 28"/>
                <a:gd name="T55" fmla="*/ 0 h 26"/>
                <a:gd name="T56" fmla="*/ 18 w 28"/>
                <a:gd name="T57" fmla="*/ 2 h 26"/>
                <a:gd name="T58" fmla="*/ 20 w 28"/>
                <a:gd name="T59" fmla="*/ 2 h 26"/>
                <a:gd name="T60" fmla="*/ 20 w 28"/>
                <a:gd name="T61" fmla="*/ 4 h 26"/>
                <a:gd name="T62" fmla="*/ 20 w 28"/>
                <a:gd name="T63" fmla="*/ 8 h 26"/>
                <a:gd name="T64" fmla="*/ 22 w 28"/>
                <a:gd name="T65" fmla="*/ 10 h 26"/>
                <a:gd name="T66" fmla="*/ 22 w 28"/>
                <a:gd name="T67" fmla="*/ 12 h 26"/>
                <a:gd name="T68" fmla="*/ 22 w 28"/>
                <a:gd name="T69" fmla="*/ 14 h 26"/>
                <a:gd name="T70" fmla="*/ 24 w 28"/>
                <a:gd name="T71" fmla="*/ 14 h 26"/>
                <a:gd name="T72" fmla="*/ 24 w 28"/>
                <a:gd name="T73" fmla="*/ 16 h 26"/>
                <a:gd name="T74" fmla="*/ 24 w 28"/>
                <a:gd name="T75" fmla="*/ 16 h 26"/>
                <a:gd name="T76" fmla="*/ 24 w 28"/>
                <a:gd name="T77" fmla="*/ 16 h 26"/>
                <a:gd name="T78" fmla="*/ 26 w 28"/>
                <a:gd name="T79" fmla="*/ 16 h 26"/>
                <a:gd name="T80" fmla="*/ 28 w 28"/>
                <a:gd name="T81" fmla="*/ 18 h 26"/>
                <a:gd name="T82" fmla="*/ 28 w 28"/>
                <a:gd name="T83" fmla="*/ 18 h 26"/>
                <a:gd name="T84" fmla="*/ 26 w 28"/>
                <a:gd name="T85" fmla="*/ 18 h 26"/>
                <a:gd name="T86" fmla="*/ 26 w 28"/>
                <a:gd name="T8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26">
                  <a:moveTo>
                    <a:pt x="26" y="20"/>
                  </a:moveTo>
                  <a:lnTo>
                    <a:pt x="26" y="20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0" y="2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6" y="18"/>
                  </a:lnTo>
                  <a:lnTo>
                    <a:pt x="26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5" name="Freeform 355">
              <a:extLst>
                <a:ext uri="{FF2B5EF4-FFF2-40B4-BE49-F238E27FC236}">
                  <a16:creationId xmlns:a16="http://schemas.microsoft.com/office/drawing/2014/main" id="{04DB6C17-CDBF-4BF6-B2A4-E67C413F0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3077506"/>
              <a:ext cx="27319" cy="27319"/>
            </a:xfrm>
            <a:custGeom>
              <a:avLst/>
              <a:gdLst>
                <a:gd name="T0" fmla="*/ 0 w 16"/>
                <a:gd name="T1" fmla="*/ 10 h 16"/>
                <a:gd name="T2" fmla="*/ 16 w 16"/>
                <a:gd name="T3" fmla="*/ 16 h 16"/>
                <a:gd name="T4" fmla="*/ 16 w 16"/>
                <a:gd name="T5" fmla="*/ 12 h 16"/>
                <a:gd name="T6" fmla="*/ 16 w 16"/>
                <a:gd name="T7" fmla="*/ 10 h 16"/>
                <a:gd name="T8" fmla="*/ 16 w 16"/>
                <a:gd name="T9" fmla="*/ 10 h 16"/>
                <a:gd name="T10" fmla="*/ 16 w 16"/>
                <a:gd name="T11" fmla="*/ 8 h 16"/>
                <a:gd name="T12" fmla="*/ 14 w 16"/>
                <a:gd name="T13" fmla="*/ 8 h 16"/>
                <a:gd name="T14" fmla="*/ 14 w 16"/>
                <a:gd name="T15" fmla="*/ 6 h 16"/>
                <a:gd name="T16" fmla="*/ 12 w 16"/>
                <a:gd name="T17" fmla="*/ 4 h 16"/>
                <a:gd name="T18" fmla="*/ 10 w 16"/>
                <a:gd name="T19" fmla="*/ 4 h 16"/>
                <a:gd name="T20" fmla="*/ 8 w 16"/>
                <a:gd name="T21" fmla="*/ 2 h 16"/>
                <a:gd name="T22" fmla="*/ 6 w 16"/>
                <a:gd name="T23" fmla="*/ 0 h 16"/>
                <a:gd name="T24" fmla="*/ 0 w 16"/>
                <a:gd name="T2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0" y="10"/>
                  </a:moveTo>
                  <a:lnTo>
                    <a:pt x="16" y="16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6" name="Freeform 356">
              <a:extLst>
                <a:ext uri="{FF2B5EF4-FFF2-40B4-BE49-F238E27FC236}">
                  <a16:creationId xmlns:a16="http://schemas.microsoft.com/office/drawing/2014/main" id="{296B9CFB-5C80-4470-8BE4-2E78CC68B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54" y="3077506"/>
              <a:ext cx="27319" cy="27319"/>
            </a:xfrm>
            <a:custGeom>
              <a:avLst/>
              <a:gdLst>
                <a:gd name="T0" fmla="*/ 0 w 16"/>
                <a:gd name="T1" fmla="*/ 10 h 16"/>
                <a:gd name="T2" fmla="*/ 16 w 16"/>
                <a:gd name="T3" fmla="*/ 16 h 16"/>
                <a:gd name="T4" fmla="*/ 16 w 16"/>
                <a:gd name="T5" fmla="*/ 12 h 16"/>
                <a:gd name="T6" fmla="*/ 16 w 16"/>
                <a:gd name="T7" fmla="*/ 10 h 16"/>
                <a:gd name="T8" fmla="*/ 16 w 16"/>
                <a:gd name="T9" fmla="*/ 10 h 16"/>
                <a:gd name="T10" fmla="*/ 16 w 16"/>
                <a:gd name="T11" fmla="*/ 8 h 16"/>
                <a:gd name="T12" fmla="*/ 14 w 16"/>
                <a:gd name="T13" fmla="*/ 8 h 16"/>
                <a:gd name="T14" fmla="*/ 14 w 16"/>
                <a:gd name="T15" fmla="*/ 6 h 16"/>
                <a:gd name="T16" fmla="*/ 12 w 16"/>
                <a:gd name="T17" fmla="*/ 4 h 16"/>
                <a:gd name="T18" fmla="*/ 10 w 16"/>
                <a:gd name="T19" fmla="*/ 4 h 16"/>
                <a:gd name="T20" fmla="*/ 8 w 16"/>
                <a:gd name="T21" fmla="*/ 2 h 16"/>
                <a:gd name="T22" fmla="*/ 6 w 16"/>
                <a:gd name="T23" fmla="*/ 0 h 16"/>
                <a:gd name="T24" fmla="*/ 0 w 16"/>
                <a:gd name="T2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0" y="10"/>
                  </a:moveTo>
                  <a:lnTo>
                    <a:pt x="16" y="16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7" name="Freeform 357">
              <a:extLst>
                <a:ext uri="{FF2B5EF4-FFF2-40B4-BE49-F238E27FC236}">
                  <a16:creationId xmlns:a16="http://schemas.microsoft.com/office/drawing/2014/main" id="{ABE2EAE9-F59D-4A34-9AD5-827301EA9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737" y="3145804"/>
              <a:ext cx="396127" cy="303925"/>
            </a:xfrm>
            <a:custGeom>
              <a:avLst/>
              <a:gdLst>
                <a:gd name="T0" fmla="*/ 228 w 232"/>
                <a:gd name="T1" fmla="*/ 66 h 178"/>
                <a:gd name="T2" fmla="*/ 210 w 232"/>
                <a:gd name="T3" fmla="*/ 50 h 178"/>
                <a:gd name="T4" fmla="*/ 180 w 232"/>
                <a:gd name="T5" fmla="*/ 30 h 178"/>
                <a:gd name="T6" fmla="*/ 172 w 232"/>
                <a:gd name="T7" fmla="*/ 22 h 178"/>
                <a:gd name="T8" fmla="*/ 168 w 232"/>
                <a:gd name="T9" fmla="*/ 6 h 178"/>
                <a:gd name="T10" fmla="*/ 162 w 232"/>
                <a:gd name="T11" fmla="*/ 2 h 178"/>
                <a:gd name="T12" fmla="*/ 144 w 232"/>
                <a:gd name="T13" fmla="*/ 2 h 178"/>
                <a:gd name="T14" fmla="*/ 122 w 232"/>
                <a:gd name="T15" fmla="*/ 16 h 178"/>
                <a:gd name="T16" fmla="*/ 112 w 232"/>
                <a:gd name="T17" fmla="*/ 24 h 178"/>
                <a:gd name="T18" fmla="*/ 92 w 232"/>
                <a:gd name="T19" fmla="*/ 30 h 178"/>
                <a:gd name="T20" fmla="*/ 42 w 232"/>
                <a:gd name="T21" fmla="*/ 32 h 178"/>
                <a:gd name="T22" fmla="*/ 16 w 232"/>
                <a:gd name="T23" fmla="*/ 44 h 178"/>
                <a:gd name="T24" fmla="*/ 16 w 232"/>
                <a:gd name="T25" fmla="*/ 58 h 178"/>
                <a:gd name="T26" fmla="*/ 6 w 232"/>
                <a:gd name="T27" fmla="*/ 66 h 178"/>
                <a:gd name="T28" fmla="*/ 16 w 232"/>
                <a:gd name="T29" fmla="*/ 108 h 178"/>
                <a:gd name="T30" fmla="*/ 24 w 232"/>
                <a:gd name="T31" fmla="*/ 110 h 178"/>
                <a:gd name="T32" fmla="*/ 36 w 232"/>
                <a:gd name="T33" fmla="*/ 116 h 178"/>
                <a:gd name="T34" fmla="*/ 52 w 232"/>
                <a:gd name="T35" fmla="*/ 116 h 178"/>
                <a:gd name="T36" fmla="*/ 68 w 232"/>
                <a:gd name="T37" fmla="*/ 110 h 178"/>
                <a:gd name="T38" fmla="*/ 82 w 232"/>
                <a:gd name="T39" fmla="*/ 112 h 178"/>
                <a:gd name="T40" fmla="*/ 92 w 232"/>
                <a:gd name="T41" fmla="*/ 120 h 178"/>
                <a:gd name="T42" fmla="*/ 104 w 232"/>
                <a:gd name="T43" fmla="*/ 140 h 178"/>
                <a:gd name="T44" fmla="*/ 106 w 232"/>
                <a:gd name="T45" fmla="*/ 150 h 178"/>
                <a:gd name="T46" fmla="*/ 98 w 232"/>
                <a:gd name="T47" fmla="*/ 170 h 178"/>
                <a:gd name="T48" fmla="*/ 110 w 232"/>
                <a:gd name="T49" fmla="*/ 158 h 178"/>
                <a:gd name="T50" fmla="*/ 114 w 232"/>
                <a:gd name="T51" fmla="*/ 142 h 178"/>
                <a:gd name="T52" fmla="*/ 116 w 232"/>
                <a:gd name="T53" fmla="*/ 126 h 178"/>
                <a:gd name="T54" fmla="*/ 126 w 232"/>
                <a:gd name="T55" fmla="*/ 122 h 178"/>
                <a:gd name="T56" fmla="*/ 134 w 232"/>
                <a:gd name="T57" fmla="*/ 124 h 178"/>
                <a:gd name="T58" fmla="*/ 136 w 232"/>
                <a:gd name="T59" fmla="*/ 136 h 178"/>
                <a:gd name="T60" fmla="*/ 140 w 232"/>
                <a:gd name="T61" fmla="*/ 142 h 178"/>
                <a:gd name="T62" fmla="*/ 150 w 232"/>
                <a:gd name="T63" fmla="*/ 144 h 178"/>
                <a:gd name="T64" fmla="*/ 150 w 232"/>
                <a:gd name="T65" fmla="*/ 156 h 178"/>
                <a:gd name="T66" fmla="*/ 144 w 232"/>
                <a:gd name="T67" fmla="*/ 162 h 178"/>
                <a:gd name="T68" fmla="*/ 136 w 232"/>
                <a:gd name="T69" fmla="*/ 166 h 178"/>
                <a:gd name="T70" fmla="*/ 130 w 232"/>
                <a:gd name="T71" fmla="*/ 174 h 178"/>
                <a:gd name="T72" fmla="*/ 138 w 232"/>
                <a:gd name="T73" fmla="*/ 178 h 178"/>
                <a:gd name="T74" fmla="*/ 154 w 232"/>
                <a:gd name="T75" fmla="*/ 176 h 178"/>
                <a:gd name="T76" fmla="*/ 166 w 232"/>
                <a:gd name="T77" fmla="*/ 176 h 178"/>
                <a:gd name="T78" fmla="*/ 186 w 232"/>
                <a:gd name="T79" fmla="*/ 166 h 178"/>
                <a:gd name="T80" fmla="*/ 192 w 232"/>
                <a:gd name="T81" fmla="*/ 164 h 178"/>
                <a:gd name="T82" fmla="*/ 188 w 232"/>
                <a:gd name="T83" fmla="*/ 158 h 178"/>
                <a:gd name="T84" fmla="*/ 178 w 232"/>
                <a:gd name="T85" fmla="*/ 158 h 178"/>
                <a:gd name="T86" fmla="*/ 166 w 232"/>
                <a:gd name="T87" fmla="*/ 152 h 178"/>
                <a:gd name="T88" fmla="*/ 164 w 232"/>
                <a:gd name="T89" fmla="*/ 146 h 178"/>
                <a:gd name="T90" fmla="*/ 176 w 232"/>
                <a:gd name="T91" fmla="*/ 138 h 178"/>
                <a:gd name="T92" fmla="*/ 180 w 232"/>
                <a:gd name="T93" fmla="*/ 132 h 178"/>
                <a:gd name="T94" fmla="*/ 184 w 232"/>
                <a:gd name="T95" fmla="*/ 128 h 178"/>
                <a:gd name="T96" fmla="*/ 194 w 232"/>
                <a:gd name="T97" fmla="*/ 128 h 178"/>
                <a:gd name="T98" fmla="*/ 218 w 232"/>
                <a:gd name="T99" fmla="*/ 120 h 178"/>
                <a:gd name="T100" fmla="*/ 222 w 232"/>
                <a:gd name="T101" fmla="*/ 114 h 178"/>
                <a:gd name="T102" fmla="*/ 228 w 232"/>
                <a:gd name="T103" fmla="*/ 94 h 178"/>
                <a:gd name="T104" fmla="*/ 232 w 232"/>
                <a:gd name="T10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2" h="178">
                  <a:moveTo>
                    <a:pt x="232" y="72"/>
                  </a:moveTo>
                  <a:lnTo>
                    <a:pt x="232" y="72"/>
                  </a:lnTo>
                  <a:lnTo>
                    <a:pt x="230" y="70"/>
                  </a:lnTo>
                  <a:lnTo>
                    <a:pt x="230" y="68"/>
                  </a:lnTo>
                  <a:lnTo>
                    <a:pt x="228" y="68"/>
                  </a:lnTo>
                  <a:lnTo>
                    <a:pt x="228" y="66"/>
                  </a:lnTo>
                  <a:lnTo>
                    <a:pt x="226" y="64"/>
                  </a:lnTo>
                  <a:lnTo>
                    <a:pt x="224" y="62"/>
                  </a:lnTo>
                  <a:lnTo>
                    <a:pt x="222" y="60"/>
                  </a:lnTo>
                  <a:lnTo>
                    <a:pt x="218" y="56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96" y="42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2" y="32"/>
                  </a:lnTo>
                  <a:lnTo>
                    <a:pt x="180" y="3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6"/>
                  </a:lnTo>
                  <a:lnTo>
                    <a:pt x="174" y="24"/>
                  </a:lnTo>
                  <a:lnTo>
                    <a:pt x="174" y="24"/>
                  </a:lnTo>
                  <a:lnTo>
                    <a:pt x="172" y="22"/>
                  </a:lnTo>
                  <a:lnTo>
                    <a:pt x="172" y="20"/>
                  </a:lnTo>
                  <a:lnTo>
                    <a:pt x="172" y="16"/>
                  </a:lnTo>
                  <a:lnTo>
                    <a:pt x="170" y="12"/>
                  </a:lnTo>
                  <a:lnTo>
                    <a:pt x="170" y="10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2" y="2"/>
                  </a:lnTo>
                  <a:lnTo>
                    <a:pt x="160" y="2"/>
                  </a:lnTo>
                  <a:lnTo>
                    <a:pt x="156" y="0"/>
                  </a:lnTo>
                  <a:lnTo>
                    <a:pt x="154" y="2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38" y="2"/>
                  </a:lnTo>
                  <a:lnTo>
                    <a:pt x="132" y="4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4" y="12"/>
                  </a:lnTo>
                  <a:lnTo>
                    <a:pt x="122" y="16"/>
                  </a:lnTo>
                  <a:lnTo>
                    <a:pt x="120" y="18"/>
                  </a:lnTo>
                  <a:lnTo>
                    <a:pt x="120" y="20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6" y="26"/>
                  </a:lnTo>
                  <a:lnTo>
                    <a:pt x="104" y="26"/>
                  </a:lnTo>
                  <a:lnTo>
                    <a:pt x="100" y="28"/>
                  </a:lnTo>
                  <a:lnTo>
                    <a:pt x="96" y="28"/>
                  </a:lnTo>
                  <a:lnTo>
                    <a:pt x="92" y="30"/>
                  </a:lnTo>
                  <a:lnTo>
                    <a:pt x="84" y="30"/>
                  </a:lnTo>
                  <a:lnTo>
                    <a:pt x="76" y="32"/>
                  </a:lnTo>
                  <a:lnTo>
                    <a:pt x="66" y="32"/>
                  </a:lnTo>
                  <a:lnTo>
                    <a:pt x="58" y="32"/>
                  </a:lnTo>
                  <a:lnTo>
                    <a:pt x="50" y="32"/>
                  </a:lnTo>
                  <a:lnTo>
                    <a:pt x="42" y="32"/>
                  </a:lnTo>
                  <a:lnTo>
                    <a:pt x="28" y="32"/>
                  </a:lnTo>
                  <a:lnTo>
                    <a:pt x="18" y="32"/>
                  </a:lnTo>
                  <a:lnTo>
                    <a:pt x="16" y="32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6" y="44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0" y="108"/>
                  </a:lnTo>
                  <a:lnTo>
                    <a:pt x="2" y="108"/>
                  </a:lnTo>
                  <a:lnTo>
                    <a:pt x="8" y="108"/>
                  </a:lnTo>
                  <a:lnTo>
                    <a:pt x="12" y="108"/>
                  </a:lnTo>
                  <a:lnTo>
                    <a:pt x="16" y="108"/>
                  </a:lnTo>
                  <a:lnTo>
                    <a:pt x="18" y="108"/>
                  </a:lnTo>
                  <a:lnTo>
                    <a:pt x="20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6" y="112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30" y="114"/>
                  </a:lnTo>
                  <a:lnTo>
                    <a:pt x="34" y="116"/>
                  </a:lnTo>
                  <a:lnTo>
                    <a:pt x="36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0" y="116"/>
                  </a:lnTo>
                  <a:lnTo>
                    <a:pt x="52" y="116"/>
                  </a:lnTo>
                  <a:lnTo>
                    <a:pt x="52" y="116"/>
                  </a:lnTo>
                  <a:lnTo>
                    <a:pt x="56" y="114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6" y="112"/>
                  </a:lnTo>
                  <a:lnTo>
                    <a:pt x="68" y="110"/>
                  </a:lnTo>
                  <a:lnTo>
                    <a:pt x="72" y="110"/>
                  </a:lnTo>
                  <a:lnTo>
                    <a:pt x="74" y="110"/>
                  </a:lnTo>
                  <a:lnTo>
                    <a:pt x="76" y="110"/>
                  </a:lnTo>
                  <a:lnTo>
                    <a:pt x="78" y="112"/>
                  </a:lnTo>
                  <a:lnTo>
                    <a:pt x="80" y="112"/>
                  </a:lnTo>
                  <a:lnTo>
                    <a:pt x="82" y="112"/>
                  </a:lnTo>
                  <a:lnTo>
                    <a:pt x="82" y="114"/>
                  </a:lnTo>
                  <a:lnTo>
                    <a:pt x="84" y="114"/>
                  </a:lnTo>
                  <a:lnTo>
                    <a:pt x="86" y="116"/>
                  </a:lnTo>
                  <a:lnTo>
                    <a:pt x="88" y="116"/>
                  </a:lnTo>
                  <a:lnTo>
                    <a:pt x="90" y="118"/>
                  </a:lnTo>
                  <a:lnTo>
                    <a:pt x="92" y="120"/>
                  </a:lnTo>
                  <a:lnTo>
                    <a:pt x="94" y="124"/>
                  </a:lnTo>
                  <a:lnTo>
                    <a:pt x="96" y="126"/>
                  </a:lnTo>
                  <a:lnTo>
                    <a:pt x="100" y="130"/>
                  </a:lnTo>
                  <a:lnTo>
                    <a:pt x="102" y="134"/>
                  </a:lnTo>
                  <a:lnTo>
                    <a:pt x="104" y="138"/>
                  </a:lnTo>
                  <a:lnTo>
                    <a:pt x="104" y="140"/>
                  </a:lnTo>
                  <a:lnTo>
                    <a:pt x="106" y="142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6" y="152"/>
                  </a:lnTo>
                  <a:lnTo>
                    <a:pt x="104" y="154"/>
                  </a:lnTo>
                  <a:lnTo>
                    <a:pt x="104" y="156"/>
                  </a:lnTo>
                  <a:lnTo>
                    <a:pt x="102" y="160"/>
                  </a:lnTo>
                  <a:lnTo>
                    <a:pt x="100" y="164"/>
                  </a:lnTo>
                  <a:lnTo>
                    <a:pt x="98" y="170"/>
                  </a:lnTo>
                  <a:lnTo>
                    <a:pt x="100" y="168"/>
                  </a:lnTo>
                  <a:lnTo>
                    <a:pt x="104" y="164"/>
                  </a:lnTo>
                  <a:lnTo>
                    <a:pt x="106" y="162"/>
                  </a:lnTo>
                  <a:lnTo>
                    <a:pt x="108" y="160"/>
                  </a:lnTo>
                  <a:lnTo>
                    <a:pt x="110" y="160"/>
                  </a:lnTo>
                  <a:lnTo>
                    <a:pt x="110" y="158"/>
                  </a:lnTo>
                  <a:lnTo>
                    <a:pt x="110" y="156"/>
                  </a:lnTo>
                  <a:lnTo>
                    <a:pt x="112" y="154"/>
                  </a:lnTo>
                  <a:lnTo>
                    <a:pt x="112" y="152"/>
                  </a:lnTo>
                  <a:lnTo>
                    <a:pt x="112" y="150"/>
                  </a:lnTo>
                  <a:lnTo>
                    <a:pt x="114" y="146"/>
                  </a:lnTo>
                  <a:lnTo>
                    <a:pt x="114" y="142"/>
                  </a:lnTo>
                  <a:lnTo>
                    <a:pt x="114" y="136"/>
                  </a:lnTo>
                  <a:lnTo>
                    <a:pt x="11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6" y="126"/>
                  </a:lnTo>
                  <a:lnTo>
                    <a:pt x="118" y="126"/>
                  </a:lnTo>
                  <a:lnTo>
                    <a:pt x="118" y="124"/>
                  </a:lnTo>
                  <a:lnTo>
                    <a:pt x="120" y="124"/>
                  </a:lnTo>
                  <a:lnTo>
                    <a:pt x="120" y="124"/>
                  </a:lnTo>
                  <a:lnTo>
                    <a:pt x="124" y="122"/>
                  </a:lnTo>
                  <a:lnTo>
                    <a:pt x="126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4" y="126"/>
                  </a:lnTo>
                  <a:lnTo>
                    <a:pt x="134" y="126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38"/>
                  </a:lnTo>
                  <a:lnTo>
                    <a:pt x="136" y="138"/>
                  </a:lnTo>
                  <a:lnTo>
                    <a:pt x="136" y="140"/>
                  </a:lnTo>
                  <a:lnTo>
                    <a:pt x="138" y="140"/>
                  </a:lnTo>
                  <a:lnTo>
                    <a:pt x="138" y="142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2" y="144"/>
                  </a:lnTo>
                  <a:lnTo>
                    <a:pt x="144" y="144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50" y="144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4"/>
                  </a:lnTo>
                  <a:lnTo>
                    <a:pt x="150" y="154"/>
                  </a:lnTo>
                  <a:lnTo>
                    <a:pt x="150" y="156"/>
                  </a:lnTo>
                  <a:lnTo>
                    <a:pt x="148" y="158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0" y="164"/>
                  </a:lnTo>
                  <a:lnTo>
                    <a:pt x="138" y="164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36" y="166"/>
                  </a:lnTo>
                  <a:lnTo>
                    <a:pt x="134" y="166"/>
                  </a:lnTo>
                  <a:lnTo>
                    <a:pt x="132" y="170"/>
                  </a:lnTo>
                  <a:lnTo>
                    <a:pt x="132" y="172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32" y="176"/>
                  </a:lnTo>
                  <a:lnTo>
                    <a:pt x="132" y="176"/>
                  </a:lnTo>
                  <a:lnTo>
                    <a:pt x="134" y="176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8" y="178"/>
                  </a:lnTo>
                  <a:lnTo>
                    <a:pt x="140" y="178"/>
                  </a:lnTo>
                  <a:lnTo>
                    <a:pt x="142" y="178"/>
                  </a:lnTo>
                  <a:lnTo>
                    <a:pt x="144" y="176"/>
                  </a:lnTo>
                  <a:lnTo>
                    <a:pt x="148" y="176"/>
                  </a:lnTo>
                  <a:lnTo>
                    <a:pt x="150" y="176"/>
                  </a:lnTo>
                  <a:lnTo>
                    <a:pt x="154" y="176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2" y="176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66" y="176"/>
                  </a:lnTo>
                  <a:lnTo>
                    <a:pt x="168" y="174"/>
                  </a:lnTo>
                  <a:lnTo>
                    <a:pt x="172" y="172"/>
                  </a:lnTo>
                  <a:lnTo>
                    <a:pt x="174" y="172"/>
                  </a:lnTo>
                  <a:lnTo>
                    <a:pt x="178" y="170"/>
                  </a:lnTo>
                  <a:lnTo>
                    <a:pt x="184" y="166"/>
                  </a:lnTo>
                  <a:lnTo>
                    <a:pt x="186" y="166"/>
                  </a:lnTo>
                  <a:lnTo>
                    <a:pt x="188" y="166"/>
                  </a:lnTo>
                  <a:lnTo>
                    <a:pt x="190" y="166"/>
                  </a:lnTo>
                  <a:lnTo>
                    <a:pt x="190" y="164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0" y="162"/>
                  </a:lnTo>
                  <a:lnTo>
                    <a:pt x="190" y="160"/>
                  </a:lnTo>
                  <a:lnTo>
                    <a:pt x="190" y="160"/>
                  </a:lnTo>
                  <a:lnTo>
                    <a:pt x="188" y="160"/>
                  </a:lnTo>
                  <a:lnTo>
                    <a:pt x="188" y="158"/>
                  </a:lnTo>
                  <a:lnTo>
                    <a:pt x="186" y="158"/>
                  </a:lnTo>
                  <a:lnTo>
                    <a:pt x="186" y="158"/>
                  </a:lnTo>
                  <a:lnTo>
                    <a:pt x="184" y="158"/>
                  </a:lnTo>
                  <a:lnTo>
                    <a:pt x="182" y="158"/>
                  </a:lnTo>
                  <a:lnTo>
                    <a:pt x="178" y="158"/>
                  </a:lnTo>
                  <a:lnTo>
                    <a:pt x="178" y="158"/>
                  </a:lnTo>
                  <a:lnTo>
                    <a:pt x="176" y="158"/>
                  </a:lnTo>
                  <a:lnTo>
                    <a:pt x="174" y="158"/>
                  </a:lnTo>
                  <a:lnTo>
                    <a:pt x="172" y="156"/>
                  </a:lnTo>
                  <a:lnTo>
                    <a:pt x="168" y="154"/>
                  </a:lnTo>
                  <a:lnTo>
                    <a:pt x="166" y="154"/>
                  </a:lnTo>
                  <a:lnTo>
                    <a:pt x="166" y="152"/>
                  </a:lnTo>
                  <a:lnTo>
                    <a:pt x="164" y="152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64" y="146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8" y="142"/>
                  </a:lnTo>
                  <a:lnTo>
                    <a:pt x="170" y="142"/>
                  </a:lnTo>
                  <a:lnTo>
                    <a:pt x="174" y="140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78" y="136"/>
                  </a:lnTo>
                  <a:lnTo>
                    <a:pt x="178" y="136"/>
                  </a:lnTo>
                  <a:lnTo>
                    <a:pt x="180" y="134"/>
                  </a:lnTo>
                  <a:lnTo>
                    <a:pt x="180" y="132"/>
                  </a:lnTo>
                  <a:lnTo>
                    <a:pt x="182" y="130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6" y="128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192" y="128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198" y="128"/>
                  </a:lnTo>
                  <a:lnTo>
                    <a:pt x="202" y="128"/>
                  </a:lnTo>
                  <a:lnTo>
                    <a:pt x="206" y="126"/>
                  </a:lnTo>
                  <a:lnTo>
                    <a:pt x="210" y="124"/>
                  </a:lnTo>
                  <a:lnTo>
                    <a:pt x="214" y="122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0" y="118"/>
                  </a:lnTo>
                  <a:lnTo>
                    <a:pt x="222" y="118"/>
                  </a:lnTo>
                  <a:lnTo>
                    <a:pt x="222" y="116"/>
                  </a:lnTo>
                  <a:lnTo>
                    <a:pt x="222" y="116"/>
                  </a:lnTo>
                  <a:lnTo>
                    <a:pt x="222" y="114"/>
                  </a:lnTo>
                  <a:lnTo>
                    <a:pt x="222" y="112"/>
                  </a:lnTo>
                  <a:lnTo>
                    <a:pt x="222" y="108"/>
                  </a:lnTo>
                  <a:lnTo>
                    <a:pt x="222" y="106"/>
                  </a:lnTo>
                  <a:lnTo>
                    <a:pt x="224" y="102"/>
                  </a:lnTo>
                  <a:lnTo>
                    <a:pt x="224" y="100"/>
                  </a:lnTo>
                  <a:lnTo>
                    <a:pt x="228" y="94"/>
                  </a:lnTo>
                  <a:lnTo>
                    <a:pt x="230" y="88"/>
                  </a:lnTo>
                  <a:lnTo>
                    <a:pt x="230" y="84"/>
                  </a:lnTo>
                  <a:lnTo>
                    <a:pt x="232" y="82"/>
                  </a:lnTo>
                  <a:lnTo>
                    <a:pt x="232" y="80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4"/>
                  </a:lnTo>
                  <a:lnTo>
                    <a:pt x="232" y="74"/>
                  </a:lnTo>
                  <a:lnTo>
                    <a:pt x="232" y="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8" name="Freeform 358">
              <a:extLst>
                <a:ext uri="{FF2B5EF4-FFF2-40B4-BE49-F238E27FC236}">
                  <a16:creationId xmlns:a16="http://schemas.microsoft.com/office/drawing/2014/main" id="{D8831A7D-5C40-41BD-B9DA-7F099591B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737" y="3145804"/>
              <a:ext cx="396127" cy="303925"/>
            </a:xfrm>
            <a:custGeom>
              <a:avLst/>
              <a:gdLst>
                <a:gd name="T0" fmla="*/ 228 w 232"/>
                <a:gd name="T1" fmla="*/ 66 h 178"/>
                <a:gd name="T2" fmla="*/ 210 w 232"/>
                <a:gd name="T3" fmla="*/ 50 h 178"/>
                <a:gd name="T4" fmla="*/ 180 w 232"/>
                <a:gd name="T5" fmla="*/ 30 h 178"/>
                <a:gd name="T6" fmla="*/ 172 w 232"/>
                <a:gd name="T7" fmla="*/ 22 h 178"/>
                <a:gd name="T8" fmla="*/ 168 w 232"/>
                <a:gd name="T9" fmla="*/ 6 h 178"/>
                <a:gd name="T10" fmla="*/ 162 w 232"/>
                <a:gd name="T11" fmla="*/ 2 h 178"/>
                <a:gd name="T12" fmla="*/ 144 w 232"/>
                <a:gd name="T13" fmla="*/ 2 h 178"/>
                <a:gd name="T14" fmla="*/ 122 w 232"/>
                <a:gd name="T15" fmla="*/ 16 h 178"/>
                <a:gd name="T16" fmla="*/ 112 w 232"/>
                <a:gd name="T17" fmla="*/ 24 h 178"/>
                <a:gd name="T18" fmla="*/ 92 w 232"/>
                <a:gd name="T19" fmla="*/ 30 h 178"/>
                <a:gd name="T20" fmla="*/ 42 w 232"/>
                <a:gd name="T21" fmla="*/ 32 h 178"/>
                <a:gd name="T22" fmla="*/ 16 w 232"/>
                <a:gd name="T23" fmla="*/ 44 h 178"/>
                <a:gd name="T24" fmla="*/ 16 w 232"/>
                <a:gd name="T25" fmla="*/ 58 h 178"/>
                <a:gd name="T26" fmla="*/ 6 w 232"/>
                <a:gd name="T27" fmla="*/ 66 h 178"/>
                <a:gd name="T28" fmla="*/ 16 w 232"/>
                <a:gd name="T29" fmla="*/ 108 h 178"/>
                <a:gd name="T30" fmla="*/ 24 w 232"/>
                <a:gd name="T31" fmla="*/ 110 h 178"/>
                <a:gd name="T32" fmla="*/ 36 w 232"/>
                <a:gd name="T33" fmla="*/ 116 h 178"/>
                <a:gd name="T34" fmla="*/ 52 w 232"/>
                <a:gd name="T35" fmla="*/ 116 h 178"/>
                <a:gd name="T36" fmla="*/ 68 w 232"/>
                <a:gd name="T37" fmla="*/ 110 h 178"/>
                <a:gd name="T38" fmla="*/ 82 w 232"/>
                <a:gd name="T39" fmla="*/ 112 h 178"/>
                <a:gd name="T40" fmla="*/ 92 w 232"/>
                <a:gd name="T41" fmla="*/ 120 h 178"/>
                <a:gd name="T42" fmla="*/ 104 w 232"/>
                <a:gd name="T43" fmla="*/ 140 h 178"/>
                <a:gd name="T44" fmla="*/ 106 w 232"/>
                <a:gd name="T45" fmla="*/ 150 h 178"/>
                <a:gd name="T46" fmla="*/ 98 w 232"/>
                <a:gd name="T47" fmla="*/ 170 h 178"/>
                <a:gd name="T48" fmla="*/ 110 w 232"/>
                <a:gd name="T49" fmla="*/ 158 h 178"/>
                <a:gd name="T50" fmla="*/ 114 w 232"/>
                <a:gd name="T51" fmla="*/ 142 h 178"/>
                <a:gd name="T52" fmla="*/ 116 w 232"/>
                <a:gd name="T53" fmla="*/ 126 h 178"/>
                <a:gd name="T54" fmla="*/ 126 w 232"/>
                <a:gd name="T55" fmla="*/ 122 h 178"/>
                <a:gd name="T56" fmla="*/ 134 w 232"/>
                <a:gd name="T57" fmla="*/ 124 h 178"/>
                <a:gd name="T58" fmla="*/ 136 w 232"/>
                <a:gd name="T59" fmla="*/ 136 h 178"/>
                <a:gd name="T60" fmla="*/ 140 w 232"/>
                <a:gd name="T61" fmla="*/ 142 h 178"/>
                <a:gd name="T62" fmla="*/ 150 w 232"/>
                <a:gd name="T63" fmla="*/ 144 h 178"/>
                <a:gd name="T64" fmla="*/ 150 w 232"/>
                <a:gd name="T65" fmla="*/ 156 h 178"/>
                <a:gd name="T66" fmla="*/ 144 w 232"/>
                <a:gd name="T67" fmla="*/ 162 h 178"/>
                <a:gd name="T68" fmla="*/ 136 w 232"/>
                <a:gd name="T69" fmla="*/ 166 h 178"/>
                <a:gd name="T70" fmla="*/ 130 w 232"/>
                <a:gd name="T71" fmla="*/ 174 h 178"/>
                <a:gd name="T72" fmla="*/ 138 w 232"/>
                <a:gd name="T73" fmla="*/ 178 h 178"/>
                <a:gd name="T74" fmla="*/ 154 w 232"/>
                <a:gd name="T75" fmla="*/ 176 h 178"/>
                <a:gd name="T76" fmla="*/ 166 w 232"/>
                <a:gd name="T77" fmla="*/ 176 h 178"/>
                <a:gd name="T78" fmla="*/ 186 w 232"/>
                <a:gd name="T79" fmla="*/ 166 h 178"/>
                <a:gd name="T80" fmla="*/ 192 w 232"/>
                <a:gd name="T81" fmla="*/ 164 h 178"/>
                <a:gd name="T82" fmla="*/ 188 w 232"/>
                <a:gd name="T83" fmla="*/ 158 h 178"/>
                <a:gd name="T84" fmla="*/ 178 w 232"/>
                <a:gd name="T85" fmla="*/ 158 h 178"/>
                <a:gd name="T86" fmla="*/ 166 w 232"/>
                <a:gd name="T87" fmla="*/ 152 h 178"/>
                <a:gd name="T88" fmla="*/ 164 w 232"/>
                <a:gd name="T89" fmla="*/ 146 h 178"/>
                <a:gd name="T90" fmla="*/ 176 w 232"/>
                <a:gd name="T91" fmla="*/ 138 h 178"/>
                <a:gd name="T92" fmla="*/ 180 w 232"/>
                <a:gd name="T93" fmla="*/ 132 h 178"/>
                <a:gd name="T94" fmla="*/ 184 w 232"/>
                <a:gd name="T95" fmla="*/ 128 h 178"/>
                <a:gd name="T96" fmla="*/ 194 w 232"/>
                <a:gd name="T97" fmla="*/ 128 h 178"/>
                <a:gd name="T98" fmla="*/ 218 w 232"/>
                <a:gd name="T99" fmla="*/ 120 h 178"/>
                <a:gd name="T100" fmla="*/ 222 w 232"/>
                <a:gd name="T101" fmla="*/ 114 h 178"/>
                <a:gd name="T102" fmla="*/ 228 w 232"/>
                <a:gd name="T103" fmla="*/ 94 h 178"/>
                <a:gd name="T104" fmla="*/ 232 w 232"/>
                <a:gd name="T10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2" h="178">
                  <a:moveTo>
                    <a:pt x="232" y="72"/>
                  </a:moveTo>
                  <a:lnTo>
                    <a:pt x="232" y="72"/>
                  </a:lnTo>
                  <a:lnTo>
                    <a:pt x="230" y="70"/>
                  </a:lnTo>
                  <a:lnTo>
                    <a:pt x="230" y="68"/>
                  </a:lnTo>
                  <a:lnTo>
                    <a:pt x="228" y="68"/>
                  </a:lnTo>
                  <a:lnTo>
                    <a:pt x="228" y="66"/>
                  </a:lnTo>
                  <a:lnTo>
                    <a:pt x="226" y="64"/>
                  </a:lnTo>
                  <a:lnTo>
                    <a:pt x="224" y="62"/>
                  </a:lnTo>
                  <a:lnTo>
                    <a:pt x="222" y="60"/>
                  </a:lnTo>
                  <a:lnTo>
                    <a:pt x="218" y="56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96" y="42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2" y="32"/>
                  </a:lnTo>
                  <a:lnTo>
                    <a:pt x="180" y="3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6"/>
                  </a:lnTo>
                  <a:lnTo>
                    <a:pt x="174" y="24"/>
                  </a:lnTo>
                  <a:lnTo>
                    <a:pt x="174" y="24"/>
                  </a:lnTo>
                  <a:lnTo>
                    <a:pt x="172" y="22"/>
                  </a:lnTo>
                  <a:lnTo>
                    <a:pt x="172" y="20"/>
                  </a:lnTo>
                  <a:lnTo>
                    <a:pt x="172" y="16"/>
                  </a:lnTo>
                  <a:lnTo>
                    <a:pt x="170" y="12"/>
                  </a:lnTo>
                  <a:lnTo>
                    <a:pt x="170" y="10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2" y="2"/>
                  </a:lnTo>
                  <a:lnTo>
                    <a:pt x="160" y="2"/>
                  </a:lnTo>
                  <a:lnTo>
                    <a:pt x="156" y="0"/>
                  </a:lnTo>
                  <a:lnTo>
                    <a:pt x="154" y="2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38" y="2"/>
                  </a:lnTo>
                  <a:lnTo>
                    <a:pt x="132" y="4"/>
                  </a:lnTo>
                  <a:lnTo>
                    <a:pt x="128" y="6"/>
                  </a:lnTo>
                  <a:lnTo>
                    <a:pt x="126" y="8"/>
                  </a:lnTo>
                  <a:lnTo>
                    <a:pt x="124" y="12"/>
                  </a:lnTo>
                  <a:lnTo>
                    <a:pt x="122" y="16"/>
                  </a:lnTo>
                  <a:lnTo>
                    <a:pt x="120" y="18"/>
                  </a:lnTo>
                  <a:lnTo>
                    <a:pt x="120" y="20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06" y="26"/>
                  </a:lnTo>
                  <a:lnTo>
                    <a:pt x="104" y="26"/>
                  </a:lnTo>
                  <a:lnTo>
                    <a:pt x="100" y="28"/>
                  </a:lnTo>
                  <a:lnTo>
                    <a:pt x="96" y="28"/>
                  </a:lnTo>
                  <a:lnTo>
                    <a:pt x="92" y="30"/>
                  </a:lnTo>
                  <a:lnTo>
                    <a:pt x="84" y="30"/>
                  </a:lnTo>
                  <a:lnTo>
                    <a:pt x="76" y="32"/>
                  </a:lnTo>
                  <a:lnTo>
                    <a:pt x="66" y="32"/>
                  </a:lnTo>
                  <a:lnTo>
                    <a:pt x="58" y="32"/>
                  </a:lnTo>
                  <a:lnTo>
                    <a:pt x="50" y="32"/>
                  </a:lnTo>
                  <a:lnTo>
                    <a:pt x="42" y="32"/>
                  </a:lnTo>
                  <a:lnTo>
                    <a:pt x="28" y="32"/>
                  </a:lnTo>
                  <a:lnTo>
                    <a:pt x="18" y="32"/>
                  </a:lnTo>
                  <a:lnTo>
                    <a:pt x="16" y="32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6" y="44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4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0" y="108"/>
                  </a:lnTo>
                  <a:lnTo>
                    <a:pt x="2" y="108"/>
                  </a:lnTo>
                  <a:lnTo>
                    <a:pt x="8" y="108"/>
                  </a:lnTo>
                  <a:lnTo>
                    <a:pt x="12" y="108"/>
                  </a:lnTo>
                  <a:lnTo>
                    <a:pt x="16" y="108"/>
                  </a:lnTo>
                  <a:lnTo>
                    <a:pt x="18" y="108"/>
                  </a:lnTo>
                  <a:lnTo>
                    <a:pt x="20" y="108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6" y="112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30" y="114"/>
                  </a:lnTo>
                  <a:lnTo>
                    <a:pt x="34" y="116"/>
                  </a:lnTo>
                  <a:lnTo>
                    <a:pt x="36" y="116"/>
                  </a:lnTo>
                  <a:lnTo>
                    <a:pt x="40" y="116"/>
                  </a:lnTo>
                  <a:lnTo>
                    <a:pt x="42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0" y="116"/>
                  </a:lnTo>
                  <a:lnTo>
                    <a:pt x="52" y="116"/>
                  </a:lnTo>
                  <a:lnTo>
                    <a:pt x="52" y="116"/>
                  </a:lnTo>
                  <a:lnTo>
                    <a:pt x="56" y="114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6" y="112"/>
                  </a:lnTo>
                  <a:lnTo>
                    <a:pt x="68" y="110"/>
                  </a:lnTo>
                  <a:lnTo>
                    <a:pt x="72" y="110"/>
                  </a:lnTo>
                  <a:lnTo>
                    <a:pt x="74" y="110"/>
                  </a:lnTo>
                  <a:lnTo>
                    <a:pt x="76" y="110"/>
                  </a:lnTo>
                  <a:lnTo>
                    <a:pt x="78" y="112"/>
                  </a:lnTo>
                  <a:lnTo>
                    <a:pt x="80" y="112"/>
                  </a:lnTo>
                  <a:lnTo>
                    <a:pt x="82" y="112"/>
                  </a:lnTo>
                  <a:lnTo>
                    <a:pt x="82" y="114"/>
                  </a:lnTo>
                  <a:lnTo>
                    <a:pt x="84" y="114"/>
                  </a:lnTo>
                  <a:lnTo>
                    <a:pt x="86" y="116"/>
                  </a:lnTo>
                  <a:lnTo>
                    <a:pt x="88" y="116"/>
                  </a:lnTo>
                  <a:lnTo>
                    <a:pt x="90" y="118"/>
                  </a:lnTo>
                  <a:lnTo>
                    <a:pt x="92" y="120"/>
                  </a:lnTo>
                  <a:lnTo>
                    <a:pt x="94" y="124"/>
                  </a:lnTo>
                  <a:lnTo>
                    <a:pt x="96" y="126"/>
                  </a:lnTo>
                  <a:lnTo>
                    <a:pt x="100" y="130"/>
                  </a:lnTo>
                  <a:lnTo>
                    <a:pt x="102" y="134"/>
                  </a:lnTo>
                  <a:lnTo>
                    <a:pt x="104" y="138"/>
                  </a:lnTo>
                  <a:lnTo>
                    <a:pt x="104" y="140"/>
                  </a:lnTo>
                  <a:lnTo>
                    <a:pt x="106" y="142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6" y="152"/>
                  </a:lnTo>
                  <a:lnTo>
                    <a:pt x="104" y="154"/>
                  </a:lnTo>
                  <a:lnTo>
                    <a:pt x="104" y="156"/>
                  </a:lnTo>
                  <a:lnTo>
                    <a:pt x="102" y="160"/>
                  </a:lnTo>
                  <a:lnTo>
                    <a:pt x="100" y="164"/>
                  </a:lnTo>
                  <a:lnTo>
                    <a:pt x="98" y="170"/>
                  </a:lnTo>
                  <a:lnTo>
                    <a:pt x="100" y="168"/>
                  </a:lnTo>
                  <a:lnTo>
                    <a:pt x="104" y="164"/>
                  </a:lnTo>
                  <a:lnTo>
                    <a:pt x="106" y="162"/>
                  </a:lnTo>
                  <a:lnTo>
                    <a:pt x="108" y="160"/>
                  </a:lnTo>
                  <a:lnTo>
                    <a:pt x="110" y="160"/>
                  </a:lnTo>
                  <a:lnTo>
                    <a:pt x="110" y="158"/>
                  </a:lnTo>
                  <a:lnTo>
                    <a:pt x="110" y="156"/>
                  </a:lnTo>
                  <a:lnTo>
                    <a:pt x="112" y="154"/>
                  </a:lnTo>
                  <a:lnTo>
                    <a:pt x="112" y="152"/>
                  </a:lnTo>
                  <a:lnTo>
                    <a:pt x="112" y="150"/>
                  </a:lnTo>
                  <a:lnTo>
                    <a:pt x="114" y="146"/>
                  </a:lnTo>
                  <a:lnTo>
                    <a:pt x="114" y="142"/>
                  </a:lnTo>
                  <a:lnTo>
                    <a:pt x="114" y="136"/>
                  </a:lnTo>
                  <a:lnTo>
                    <a:pt x="11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6" y="126"/>
                  </a:lnTo>
                  <a:lnTo>
                    <a:pt x="118" y="126"/>
                  </a:lnTo>
                  <a:lnTo>
                    <a:pt x="118" y="124"/>
                  </a:lnTo>
                  <a:lnTo>
                    <a:pt x="120" y="124"/>
                  </a:lnTo>
                  <a:lnTo>
                    <a:pt x="120" y="124"/>
                  </a:lnTo>
                  <a:lnTo>
                    <a:pt x="124" y="122"/>
                  </a:lnTo>
                  <a:lnTo>
                    <a:pt x="126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32" y="122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4" y="126"/>
                  </a:lnTo>
                  <a:lnTo>
                    <a:pt x="134" y="126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38"/>
                  </a:lnTo>
                  <a:lnTo>
                    <a:pt x="136" y="138"/>
                  </a:lnTo>
                  <a:lnTo>
                    <a:pt x="136" y="140"/>
                  </a:lnTo>
                  <a:lnTo>
                    <a:pt x="138" y="140"/>
                  </a:lnTo>
                  <a:lnTo>
                    <a:pt x="138" y="142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2" y="144"/>
                  </a:lnTo>
                  <a:lnTo>
                    <a:pt x="144" y="144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50" y="144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4"/>
                  </a:lnTo>
                  <a:lnTo>
                    <a:pt x="150" y="154"/>
                  </a:lnTo>
                  <a:lnTo>
                    <a:pt x="150" y="156"/>
                  </a:lnTo>
                  <a:lnTo>
                    <a:pt x="148" y="158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6" y="162"/>
                  </a:lnTo>
                  <a:lnTo>
                    <a:pt x="144" y="162"/>
                  </a:lnTo>
                  <a:lnTo>
                    <a:pt x="144" y="162"/>
                  </a:lnTo>
                  <a:lnTo>
                    <a:pt x="140" y="164"/>
                  </a:lnTo>
                  <a:lnTo>
                    <a:pt x="138" y="164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36" y="166"/>
                  </a:lnTo>
                  <a:lnTo>
                    <a:pt x="134" y="166"/>
                  </a:lnTo>
                  <a:lnTo>
                    <a:pt x="132" y="170"/>
                  </a:lnTo>
                  <a:lnTo>
                    <a:pt x="132" y="172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32" y="176"/>
                  </a:lnTo>
                  <a:lnTo>
                    <a:pt x="132" y="176"/>
                  </a:lnTo>
                  <a:lnTo>
                    <a:pt x="134" y="176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8" y="178"/>
                  </a:lnTo>
                  <a:lnTo>
                    <a:pt x="140" y="178"/>
                  </a:lnTo>
                  <a:lnTo>
                    <a:pt x="142" y="178"/>
                  </a:lnTo>
                  <a:lnTo>
                    <a:pt x="144" y="176"/>
                  </a:lnTo>
                  <a:lnTo>
                    <a:pt x="148" y="176"/>
                  </a:lnTo>
                  <a:lnTo>
                    <a:pt x="150" y="176"/>
                  </a:lnTo>
                  <a:lnTo>
                    <a:pt x="154" y="176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2" y="176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66" y="176"/>
                  </a:lnTo>
                  <a:lnTo>
                    <a:pt x="168" y="174"/>
                  </a:lnTo>
                  <a:lnTo>
                    <a:pt x="172" y="172"/>
                  </a:lnTo>
                  <a:lnTo>
                    <a:pt x="174" y="172"/>
                  </a:lnTo>
                  <a:lnTo>
                    <a:pt x="178" y="170"/>
                  </a:lnTo>
                  <a:lnTo>
                    <a:pt x="184" y="166"/>
                  </a:lnTo>
                  <a:lnTo>
                    <a:pt x="186" y="166"/>
                  </a:lnTo>
                  <a:lnTo>
                    <a:pt x="188" y="166"/>
                  </a:lnTo>
                  <a:lnTo>
                    <a:pt x="190" y="166"/>
                  </a:lnTo>
                  <a:lnTo>
                    <a:pt x="190" y="164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0" y="162"/>
                  </a:lnTo>
                  <a:lnTo>
                    <a:pt x="190" y="160"/>
                  </a:lnTo>
                  <a:lnTo>
                    <a:pt x="190" y="160"/>
                  </a:lnTo>
                  <a:lnTo>
                    <a:pt x="188" y="160"/>
                  </a:lnTo>
                  <a:lnTo>
                    <a:pt x="188" y="158"/>
                  </a:lnTo>
                  <a:lnTo>
                    <a:pt x="186" y="158"/>
                  </a:lnTo>
                  <a:lnTo>
                    <a:pt x="186" y="158"/>
                  </a:lnTo>
                  <a:lnTo>
                    <a:pt x="184" y="158"/>
                  </a:lnTo>
                  <a:lnTo>
                    <a:pt x="182" y="158"/>
                  </a:lnTo>
                  <a:lnTo>
                    <a:pt x="178" y="158"/>
                  </a:lnTo>
                  <a:lnTo>
                    <a:pt x="178" y="158"/>
                  </a:lnTo>
                  <a:lnTo>
                    <a:pt x="176" y="158"/>
                  </a:lnTo>
                  <a:lnTo>
                    <a:pt x="174" y="158"/>
                  </a:lnTo>
                  <a:lnTo>
                    <a:pt x="172" y="156"/>
                  </a:lnTo>
                  <a:lnTo>
                    <a:pt x="168" y="154"/>
                  </a:lnTo>
                  <a:lnTo>
                    <a:pt x="166" y="154"/>
                  </a:lnTo>
                  <a:lnTo>
                    <a:pt x="166" y="152"/>
                  </a:lnTo>
                  <a:lnTo>
                    <a:pt x="164" y="152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2" y="148"/>
                  </a:lnTo>
                  <a:lnTo>
                    <a:pt x="162" y="148"/>
                  </a:lnTo>
                  <a:lnTo>
                    <a:pt x="164" y="146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8" y="142"/>
                  </a:lnTo>
                  <a:lnTo>
                    <a:pt x="170" y="142"/>
                  </a:lnTo>
                  <a:lnTo>
                    <a:pt x="174" y="140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78" y="136"/>
                  </a:lnTo>
                  <a:lnTo>
                    <a:pt x="178" y="136"/>
                  </a:lnTo>
                  <a:lnTo>
                    <a:pt x="180" y="134"/>
                  </a:lnTo>
                  <a:lnTo>
                    <a:pt x="180" y="132"/>
                  </a:lnTo>
                  <a:lnTo>
                    <a:pt x="182" y="130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6" y="128"/>
                  </a:lnTo>
                  <a:lnTo>
                    <a:pt x="188" y="128"/>
                  </a:lnTo>
                  <a:lnTo>
                    <a:pt x="188" y="128"/>
                  </a:lnTo>
                  <a:lnTo>
                    <a:pt x="192" y="128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198" y="128"/>
                  </a:lnTo>
                  <a:lnTo>
                    <a:pt x="202" y="128"/>
                  </a:lnTo>
                  <a:lnTo>
                    <a:pt x="206" y="126"/>
                  </a:lnTo>
                  <a:lnTo>
                    <a:pt x="210" y="124"/>
                  </a:lnTo>
                  <a:lnTo>
                    <a:pt x="214" y="122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0" y="118"/>
                  </a:lnTo>
                  <a:lnTo>
                    <a:pt x="222" y="118"/>
                  </a:lnTo>
                  <a:lnTo>
                    <a:pt x="222" y="116"/>
                  </a:lnTo>
                  <a:lnTo>
                    <a:pt x="222" y="116"/>
                  </a:lnTo>
                  <a:lnTo>
                    <a:pt x="222" y="114"/>
                  </a:lnTo>
                  <a:lnTo>
                    <a:pt x="222" y="112"/>
                  </a:lnTo>
                  <a:lnTo>
                    <a:pt x="222" y="108"/>
                  </a:lnTo>
                  <a:lnTo>
                    <a:pt x="222" y="106"/>
                  </a:lnTo>
                  <a:lnTo>
                    <a:pt x="224" y="102"/>
                  </a:lnTo>
                  <a:lnTo>
                    <a:pt x="224" y="100"/>
                  </a:lnTo>
                  <a:lnTo>
                    <a:pt x="228" y="94"/>
                  </a:lnTo>
                  <a:lnTo>
                    <a:pt x="230" y="88"/>
                  </a:lnTo>
                  <a:lnTo>
                    <a:pt x="230" y="84"/>
                  </a:lnTo>
                  <a:lnTo>
                    <a:pt x="232" y="82"/>
                  </a:lnTo>
                  <a:lnTo>
                    <a:pt x="232" y="80"/>
                  </a:lnTo>
                  <a:lnTo>
                    <a:pt x="232" y="76"/>
                  </a:lnTo>
                  <a:lnTo>
                    <a:pt x="232" y="76"/>
                  </a:lnTo>
                  <a:lnTo>
                    <a:pt x="232" y="74"/>
                  </a:lnTo>
                  <a:lnTo>
                    <a:pt x="232" y="74"/>
                  </a:lnTo>
                  <a:lnTo>
                    <a:pt x="232" y="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9" name="Freeform 359">
              <a:extLst>
                <a:ext uri="{FF2B5EF4-FFF2-40B4-BE49-F238E27FC236}">
                  <a16:creationId xmlns:a16="http://schemas.microsoft.com/office/drawing/2014/main" id="{9C586699-5509-4298-AB3F-7417459B9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33" y="3951717"/>
              <a:ext cx="198064" cy="218553"/>
            </a:xfrm>
            <a:custGeom>
              <a:avLst/>
              <a:gdLst>
                <a:gd name="T0" fmla="*/ 116 w 116"/>
                <a:gd name="T1" fmla="*/ 6 h 128"/>
                <a:gd name="T2" fmla="*/ 116 w 116"/>
                <a:gd name="T3" fmla="*/ 2 h 128"/>
                <a:gd name="T4" fmla="*/ 114 w 116"/>
                <a:gd name="T5" fmla="*/ 0 h 128"/>
                <a:gd name="T6" fmla="*/ 108 w 116"/>
                <a:gd name="T7" fmla="*/ 2 h 128"/>
                <a:gd name="T8" fmla="*/ 66 w 116"/>
                <a:gd name="T9" fmla="*/ 6 h 128"/>
                <a:gd name="T10" fmla="*/ 64 w 116"/>
                <a:gd name="T11" fmla="*/ 10 h 128"/>
                <a:gd name="T12" fmla="*/ 60 w 116"/>
                <a:gd name="T13" fmla="*/ 10 h 128"/>
                <a:gd name="T14" fmla="*/ 52 w 116"/>
                <a:gd name="T15" fmla="*/ 8 h 128"/>
                <a:gd name="T16" fmla="*/ 46 w 116"/>
                <a:gd name="T17" fmla="*/ 8 h 128"/>
                <a:gd name="T18" fmla="*/ 44 w 116"/>
                <a:gd name="T19" fmla="*/ 10 h 128"/>
                <a:gd name="T20" fmla="*/ 44 w 116"/>
                <a:gd name="T21" fmla="*/ 22 h 128"/>
                <a:gd name="T22" fmla="*/ 42 w 116"/>
                <a:gd name="T23" fmla="*/ 28 h 128"/>
                <a:gd name="T24" fmla="*/ 36 w 116"/>
                <a:gd name="T25" fmla="*/ 36 h 128"/>
                <a:gd name="T26" fmla="*/ 26 w 116"/>
                <a:gd name="T27" fmla="*/ 40 h 128"/>
                <a:gd name="T28" fmla="*/ 20 w 116"/>
                <a:gd name="T29" fmla="*/ 44 h 128"/>
                <a:gd name="T30" fmla="*/ 18 w 116"/>
                <a:gd name="T31" fmla="*/ 50 h 128"/>
                <a:gd name="T32" fmla="*/ 18 w 116"/>
                <a:gd name="T33" fmla="*/ 56 h 128"/>
                <a:gd name="T34" fmla="*/ 20 w 116"/>
                <a:gd name="T35" fmla="*/ 66 h 128"/>
                <a:gd name="T36" fmla="*/ 18 w 116"/>
                <a:gd name="T37" fmla="*/ 70 h 128"/>
                <a:gd name="T38" fmla="*/ 14 w 116"/>
                <a:gd name="T39" fmla="*/ 70 h 128"/>
                <a:gd name="T40" fmla="*/ 10 w 116"/>
                <a:gd name="T41" fmla="*/ 72 h 128"/>
                <a:gd name="T42" fmla="*/ 10 w 116"/>
                <a:gd name="T43" fmla="*/ 74 h 128"/>
                <a:gd name="T44" fmla="*/ 12 w 116"/>
                <a:gd name="T45" fmla="*/ 80 h 128"/>
                <a:gd name="T46" fmla="*/ 12 w 116"/>
                <a:gd name="T47" fmla="*/ 82 h 128"/>
                <a:gd name="T48" fmla="*/ 6 w 116"/>
                <a:gd name="T49" fmla="*/ 86 h 128"/>
                <a:gd name="T50" fmla="*/ 4 w 116"/>
                <a:gd name="T51" fmla="*/ 92 h 128"/>
                <a:gd name="T52" fmla="*/ 0 w 116"/>
                <a:gd name="T53" fmla="*/ 104 h 128"/>
                <a:gd name="T54" fmla="*/ 2 w 116"/>
                <a:gd name="T55" fmla="*/ 122 h 128"/>
                <a:gd name="T56" fmla="*/ 10 w 116"/>
                <a:gd name="T57" fmla="*/ 126 h 128"/>
                <a:gd name="T58" fmla="*/ 28 w 116"/>
                <a:gd name="T59" fmla="*/ 128 h 128"/>
                <a:gd name="T60" fmla="*/ 40 w 116"/>
                <a:gd name="T61" fmla="*/ 128 h 128"/>
                <a:gd name="T62" fmla="*/ 42 w 116"/>
                <a:gd name="T63" fmla="*/ 126 h 128"/>
                <a:gd name="T64" fmla="*/ 44 w 116"/>
                <a:gd name="T65" fmla="*/ 122 h 128"/>
                <a:gd name="T66" fmla="*/ 42 w 116"/>
                <a:gd name="T67" fmla="*/ 108 h 128"/>
                <a:gd name="T68" fmla="*/ 44 w 116"/>
                <a:gd name="T69" fmla="*/ 100 h 128"/>
                <a:gd name="T70" fmla="*/ 48 w 116"/>
                <a:gd name="T71" fmla="*/ 92 h 128"/>
                <a:gd name="T72" fmla="*/ 54 w 116"/>
                <a:gd name="T73" fmla="*/ 86 h 128"/>
                <a:gd name="T74" fmla="*/ 58 w 116"/>
                <a:gd name="T75" fmla="*/ 86 h 128"/>
                <a:gd name="T76" fmla="*/ 66 w 116"/>
                <a:gd name="T77" fmla="*/ 90 h 128"/>
                <a:gd name="T78" fmla="*/ 68 w 116"/>
                <a:gd name="T79" fmla="*/ 90 h 128"/>
                <a:gd name="T80" fmla="*/ 70 w 116"/>
                <a:gd name="T81" fmla="*/ 86 h 128"/>
                <a:gd name="T82" fmla="*/ 72 w 116"/>
                <a:gd name="T83" fmla="*/ 80 h 128"/>
                <a:gd name="T84" fmla="*/ 68 w 116"/>
                <a:gd name="T85" fmla="*/ 66 h 128"/>
                <a:gd name="T86" fmla="*/ 66 w 116"/>
                <a:gd name="T87" fmla="*/ 48 h 128"/>
                <a:gd name="T88" fmla="*/ 66 w 116"/>
                <a:gd name="T89" fmla="*/ 42 h 128"/>
                <a:gd name="T90" fmla="*/ 70 w 116"/>
                <a:gd name="T91" fmla="*/ 40 h 128"/>
                <a:gd name="T92" fmla="*/ 76 w 116"/>
                <a:gd name="T93" fmla="*/ 38 h 128"/>
                <a:gd name="T94" fmla="*/ 90 w 116"/>
                <a:gd name="T95" fmla="*/ 38 h 128"/>
                <a:gd name="T96" fmla="*/ 100 w 116"/>
                <a:gd name="T97" fmla="*/ 38 h 128"/>
                <a:gd name="T98" fmla="*/ 104 w 116"/>
                <a:gd name="T99" fmla="*/ 38 h 128"/>
                <a:gd name="T100" fmla="*/ 108 w 116"/>
                <a:gd name="T101" fmla="*/ 32 h 128"/>
                <a:gd name="T102" fmla="*/ 114 w 116"/>
                <a:gd name="T103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" h="128">
                  <a:moveTo>
                    <a:pt x="116" y="8"/>
                  </a:moveTo>
                  <a:lnTo>
                    <a:pt x="116" y="8"/>
                  </a:lnTo>
                  <a:lnTo>
                    <a:pt x="116" y="8"/>
                  </a:lnTo>
                  <a:lnTo>
                    <a:pt x="116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6" y="10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22"/>
                  </a:lnTo>
                  <a:lnTo>
                    <a:pt x="44" y="24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0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4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2"/>
                  </a:lnTo>
                  <a:lnTo>
                    <a:pt x="4" y="124"/>
                  </a:lnTo>
                  <a:lnTo>
                    <a:pt x="6" y="124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2" y="126"/>
                  </a:lnTo>
                  <a:lnTo>
                    <a:pt x="18" y="126"/>
                  </a:lnTo>
                  <a:lnTo>
                    <a:pt x="24" y="128"/>
                  </a:lnTo>
                  <a:lnTo>
                    <a:pt x="28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8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2" y="128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4" y="122"/>
                  </a:lnTo>
                  <a:lnTo>
                    <a:pt x="44" y="120"/>
                  </a:lnTo>
                  <a:lnTo>
                    <a:pt x="44" y="118"/>
                  </a:lnTo>
                  <a:lnTo>
                    <a:pt x="42" y="11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6"/>
                  </a:lnTo>
                  <a:lnTo>
                    <a:pt x="44" y="104"/>
                  </a:lnTo>
                  <a:lnTo>
                    <a:pt x="44" y="100"/>
                  </a:lnTo>
                  <a:lnTo>
                    <a:pt x="46" y="96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2"/>
                  </a:lnTo>
                  <a:lnTo>
                    <a:pt x="50" y="88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4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8" y="88"/>
                  </a:lnTo>
                  <a:lnTo>
                    <a:pt x="70" y="88"/>
                  </a:lnTo>
                  <a:lnTo>
                    <a:pt x="70" y="88"/>
                  </a:lnTo>
                  <a:lnTo>
                    <a:pt x="70" y="86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0" y="76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6" y="48"/>
                  </a:lnTo>
                  <a:lnTo>
                    <a:pt x="66" y="46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0" y="40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2" y="38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6" y="38"/>
                  </a:lnTo>
                  <a:lnTo>
                    <a:pt x="90" y="38"/>
                  </a:lnTo>
                  <a:lnTo>
                    <a:pt x="94" y="40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10" y="28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14" y="16"/>
                  </a:lnTo>
                  <a:lnTo>
                    <a:pt x="114" y="12"/>
                  </a:lnTo>
                  <a:lnTo>
                    <a:pt x="116" y="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0" name="Freeform 360">
              <a:extLst>
                <a:ext uri="{FF2B5EF4-FFF2-40B4-BE49-F238E27FC236}">
                  <a16:creationId xmlns:a16="http://schemas.microsoft.com/office/drawing/2014/main" id="{F99DE61A-C4B2-43B1-95CE-FA584775D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33" y="3951717"/>
              <a:ext cx="198064" cy="218553"/>
            </a:xfrm>
            <a:custGeom>
              <a:avLst/>
              <a:gdLst>
                <a:gd name="T0" fmla="*/ 116 w 116"/>
                <a:gd name="T1" fmla="*/ 6 h 128"/>
                <a:gd name="T2" fmla="*/ 116 w 116"/>
                <a:gd name="T3" fmla="*/ 2 h 128"/>
                <a:gd name="T4" fmla="*/ 114 w 116"/>
                <a:gd name="T5" fmla="*/ 0 h 128"/>
                <a:gd name="T6" fmla="*/ 108 w 116"/>
                <a:gd name="T7" fmla="*/ 2 h 128"/>
                <a:gd name="T8" fmla="*/ 66 w 116"/>
                <a:gd name="T9" fmla="*/ 6 h 128"/>
                <a:gd name="T10" fmla="*/ 64 w 116"/>
                <a:gd name="T11" fmla="*/ 10 h 128"/>
                <a:gd name="T12" fmla="*/ 60 w 116"/>
                <a:gd name="T13" fmla="*/ 10 h 128"/>
                <a:gd name="T14" fmla="*/ 52 w 116"/>
                <a:gd name="T15" fmla="*/ 8 h 128"/>
                <a:gd name="T16" fmla="*/ 46 w 116"/>
                <a:gd name="T17" fmla="*/ 8 h 128"/>
                <a:gd name="T18" fmla="*/ 44 w 116"/>
                <a:gd name="T19" fmla="*/ 10 h 128"/>
                <a:gd name="T20" fmla="*/ 44 w 116"/>
                <a:gd name="T21" fmla="*/ 22 h 128"/>
                <a:gd name="T22" fmla="*/ 42 w 116"/>
                <a:gd name="T23" fmla="*/ 28 h 128"/>
                <a:gd name="T24" fmla="*/ 36 w 116"/>
                <a:gd name="T25" fmla="*/ 36 h 128"/>
                <a:gd name="T26" fmla="*/ 26 w 116"/>
                <a:gd name="T27" fmla="*/ 40 h 128"/>
                <a:gd name="T28" fmla="*/ 20 w 116"/>
                <a:gd name="T29" fmla="*/ 44 h 128"/>
                <a:gd name="T30" fmla="*/ 18 w 116"/>
                <a:gd name="T31" fmla="*/ 50 h 128"/>
                <a:gd name="T32" fmla="*/ 18 w 116"/>
                <a:gd name="T33" fmla="*/ 56 h 128"/>
                <a:gd name="T34" fmla="*/ 20 w 116"/>
                <a:gd name="T35" fmla="*/ 66 h 128"/>
                <a:gd name="T36" fmla="*/ 18 w 116"/>
                <a:gd name="T37" fmla="*/ 70 h 128"/>
                <a:gd name="T38" fmla="*/ 14 w 116"/>
                <a:gd name="T39" fmla="*/ 70 h 128"/>
                <a:gd name="T40" fmla="*/ 10 w 116"/>
                <a:gd name="T41" fmla="*/ 72 h 128"/>
                <a:gd name="T42" fmla="*/ 10 w 116"/>
                <a:gd name="T43" fmla="*/ 74 h 128"/>
                <a:gd name="T44" fmla="*/ 12 w 116"/>
                <a:gd name="T45" fmla="*/ 80 h 128"/>
                <a:gd name="T46" fmla="*/ 12 w 116"/>
                <a:gd name="T47" fmla="*/ 82 h 128"/>
                <a:gd name="T48" fmla="*/ 6 w 116"/>
                <a:gd name="T49" fmla="*/ 86 h 128"/>
                <a:gd name="T50" fmla="*/ 4 w 116"/>
                <a:gd name="T51" fmla="*/ 92 h 128"/>
                <a:gd name="T52" fmla="*/ 0 w 116"/>
                <a:gd name="T53" fmla="*/ 104 h 128"/>
                <a:gd name="T54" fmla="*/ 2 w 116"/>
                <a:gd name="T55" fmla="*/ 122 h 128"/>
                <a:gd name="T56" fmla="*/ 10 w 116"/>
                <a:gd name="T57" fmla="*/ 126 h 128"/>
                <a:gd name="T58" fmla="*/ 28 w 116"/>
                <a:gd name="T59" fmla="*/ 128 h 128"/>
                <a:gd name="T60" fmla="*/ 40 w 116"/>
                <a:gd name="T61" fmla="*/ 128 h 128"/>
                <a:gd name="T62" fmla="*/ 42 w 116"/>
                <a:gd name="T63" fmla="*/ 126 h 128"/>
                <a:gd name="T64" fmla="*/ 44 w 116"/>
                <a:gd name="T65" fmla="*/ 122 h 128"/>
                <a:gd name="T66" fmla="*/ 42 w 116"/>
                <a:gd name="T67" fmla="*/ 108 h 128"/>
                <a:gd name="T68" fmla="*/ 44 w 116"/>
                <a:gd name="T69" fmla="*/ 100 h 128"/>
                <a:gd name="T70" fmla="*/ 48 w 116"/>
                <a:gd name="T71" fmla="*/ 92 h 128"/>
                <a:gd name="T72" fmla="*/ 54 w 116"/>
                <a:gd name="T73" fmla="*/ 86 h 128"/>
                <a:gd name="T74" fmla="*/ 58 w 116"/>
                <a:gd name="T75" fmla="*/ 86 h 128"/>
                <a:gd name="T76" fmla="*/ 66 w 116"/>
                <a:gd name="T77" fmla="*/ 90 h 128"/>
                <a:gd name="T78" fmla="*/ 68 w 116"/>
                <a:gd name="T79" fmla="*/ 90 h 128"/>
                <a:gd name="T80" fmla="*/ 70 w 116"/>
                <a:gd name="T81" fmla="*/ 86 h 128"/>
                <a:gd name="T82" fmla="*/ 72 w 116"/>
                <a:gd name="T83" fmla="*/ 80 h 128"/>
                <a:gd name="T84" fmla="*/ 68 w 116"/>
                <a:gd name="T85" fmla="*/ 66 h 128"/>
                <a:gd name="T86" fmla="*/ 66 w 116"/>
                <a:gd name="T87" fmla="*/ 48 h 128"/>
                <a:gd name="T88" fmla="*/ 66 w 116"/>
                <a:gd name="T89" fmla="*/ 42 h 128"/>
                <a:gd name="T90" fmla="*/ 70 w 116"/>
                <a:gd name="T91" fmla="*/ 40 h 128"/>
                <a:gd name="T92" fmla="*/ 76 w 116"/>
                <a:gd name="T93" fmla="*/ 38 h 128"/>
                <a:gd name="T94" fmla="*/ 90 w 116"/>
                <a:gd name="T95" fmla="*/ 38 h 128"/>
                <a:gd name="T96" fmla="*/ 100 w 116"/>
                <a:gd name="T97" fmla="*/ 38 h 128"/>
                <a:gd name="T98" fmla="*/ 104 w 116"/>
                <a:gd name="T99" fmla="*/ 38 h 128"/>
                <a:gd name="T100" fmla="*/ 108 w 116"/>
                <a:gd name="T101" fmla="*/ 32 h 128"/>
                <a:gd name="T102" fmla="*/ 114 w 116"/>
                <a:gd name="T103" fmla="*/ 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" h="128">
                  <a:moveTo>
                    <a:pt x="116" y="8"/>
                  </a:moveTo>
                  <a:lnTo>
                    <a:pt x="116" y="8"/>
                  </a:lnTo>
                  <a:lnTo>
                    <a:pt x="116" y="8"/>
                  </a:lnTo>
                  <a:lnTo>
                    <a:pt x="116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6" y="10"/>
                  </a:lnTo>
                  <a:lnTo>
                    <a:pt x="54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22"/>
                  </a:lnTo>
                  <a:lnTo>
                    <a:pt x="44" y="24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6" y="36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0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2" y="42"/>
                  </a:lnTo>
                  <a:lnTo>
                    <a:pt x="20" y="44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4" y="70"/>
                  </a:lnTo>
                  <a:lnTo>
                    <a:pt x="12" y="70"/>
                  </a:lnTo>
                  <a:lnTo>
                    <a:pt x="12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10" y="74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2" y="78"/>
                  </a:lnTo>
                  <a:lnTo>
                    <a:pt x="12" y="80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2"/>
                  </a:lnTo>
                  <a:lnTo>
                    <a:pt x="4" y="124"/>
                  </a:lnTo>
                  <a:lnTo>
                    <a:pt x="6" y="124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2" y="126"/>
                  </a:lnTo>
                  <a:lnTo>
                    <a:pt x="18" y="126"/>
                  </a:lnTo>
                  <a:lnTo>
                    <a:pt x="24" y="128"/>
                  </a:lnTo>
                  <a:lnTo>
                    <a:pt x="28" y="128"/>
                  </a:lnTo>
                  <a:lnTo>
                    <a:pt x="32" y="128"/>
                  </a:lnTo>
                  <a:lnTo>
                    <a:pt x="36" y="128"/>
                  </a:lnTo>
                  <a:lnTo>
                    <a:pt x="38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2" y="128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4"/>
                  </a:lnTo>
                  <a:lnTo>
                    <a:pt x="44" y="124"/>
                  </a:lnTo>
                  <a:lnTo>
                    <a:pt x="44" y="122"/>
                  </a:lnTo>
                  <a:lnTo>
                    <a:pt x="44" y="120"/>
                  </a:lnTo>
                  <a:lnTo>
                    <a:pt x="44" y="118"/>
                  </a:lnTo>
                  <a:lnTo>
                    <a:pt x="42" y="11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6"/>
                  </a:lnTo>
                  <a:lnTo>
                    <a:pt x="44" y="104"/>
                  </a:lnTo>
                  <a:lnTo>
                    <a:pt x="44" y="100"/>
                  </a:lnTo>
                  <a:lnTo>
                    <a:pt x="46" y="96"/>
                  </a:lnTo>
                  <a:lnTo>
                    <a:pt x="46" y="94"/>
                  </a:lnTo>
                  <a:lnTo>
                    <a:pt x="46" y="94"/>
                  </a:lnTo>
                  <a:lnTo>
                    <a:pt x="48" y="92"/>
                  </a:lnTo>
                  <a:lnTo>
                    <a:pt x="50" y="88"/>
                  </a:lnTo>
                  <a:lnTo>
                    <a:pt x="52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60" y="88"/>
                  </a:lnTo>
                  <a:lnTo>
                    <a:pt x="62" y="88"/>
                  </a:lnTo>
                  <a:lnTo>
                    <a:pt x="64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8" y="88"/>
                  </a:lnTo>
                  <a:lnTo>
                    <a:pt x="70" y="88"/>
                  </a:lnTo>
                  <a:lnTo>
                    <a:pt x="70" y="88"/>
                  </a:lnTo>
                  <a:lnTo>
                    <a:pt x="70" y="86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2" y="82"/>
                  </a:lnTo>
                  <a:lnTo>
                    <a:pt x="72" y="80"/>
                  </a:lnTo>
                  <a:lnTo>
                    <a:pt x="70" y="76"/>
                  </a:lnTo>
                  <a:lnTo>
                    <a:pt x="70" y="74"/>
                  </a:lnTo>
                  <a:lnTo>
                    <a:pt x="70" y="70"/>
                  </a:lnTo>
                  <a:lnTo>
                    <a:pt x="68" y="66"/>
                  </a:lnTo>
                  <a:lnTo>
                    <a:pt x="66" y="58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6" y="48"/>
                  </a:lnTo>
                  <a:lnTo>
                    <a:pt x="66" y="46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6" y="42"/>
                  </a:lnTo>
                  <a:lnTo>
                    <a:pt x="68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0" y="40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2" y="38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6" y="38"/>
                  </a:lnTo>
                  <a:lnTo>
                    <a:pt x="90" y="38"/>
                  </a:lnTo>
                  <a:lnTo>
                    <a:pt x="94" y="40"/>
                  </a:lnTo>
                  <a:lnTo>
                    <a:pt x="96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10" y="28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14" y="16"/>
                  </a:lnTo>
                  <a:lnTo>
                    <a:pt x="114" y="12"/>
                  </a:lnTo>
                  <a:lnTo>
                    <a:pt x="116" y="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1" name="Freeform 361">
              <a:extLst>
                <a:ext uri="{FF2B5EF4-FFF2-40B4-BE49-F238E27FC236}">
                  <a16:creationId xmlns:a16="http://schemas.microsoft.com/office/drawing/2014/main" id="{30249AE3-D9E2-496C-8004-EE9170D1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089" y="4419558"/>
              <a:ext cx="81958" cy="177575"/>
            </a:xfrm>
            <a:custGeom>
              <a:avLst/>
              <a:gdLst>
                <a:gd name="T0" fmla="*/ 0 w 48"/>
                <a:gd name="T1" fmla="*/ 36 h 104"/>
                <a:gd name="T2" fmla="*/ 4 w 48"/>
                <a:gd name="T3" fmla="*/ 44 h 104"/>
                <a:gd name="T4" fmla="*/ 6 w 48"/>
                <a:gd name="T5" fmla="*/ 46 h 104"/>
                <a:gd name="T6" fmla="*/ 6 w 48"/>
                <a:gd name="T7" fmla="*/ 50 h 104"/>
                <a:gd name="T8" fmla="*/ 8 w 48"/>
                <a:gd name="T9" fmla="*/ 62 h 104"/>
                <a:gd name="T10" fmla="*/ 10 w 48"/>
                <a:gd name="T11" fmla="*/ 70 h 104"/>
                <a:gd name="T12" fmla="*/ 10 w 48"/>
                <a:gd name="T13" fmla="*/ 80 h 104"/>
                <a:gd name="T14" fmla="*/ 10 w 48"/>
                <a:gd name="T15" fmla="*/ 86 h 104"/>
                <a:gd name="T16" fmla="*/ 12 w 48"/>
                <a:gd name="T17" fmla="*/ 90 h 104"/>
                <a:gd name="T18" fmla="*/ 16 w 48"/>
                <a:gd name="T19" fmla="*/ 104 h 104"/>
                <a:gd name="T20" fmla="*/ 34 w 48"/>
                <a:gd name="T21" fmla="*/ 92 h 104"/>
                <a:gd name="T22" fmla="*/ 32 w 48"/>
                <a:gd name="T23" fmla="*/ 82 h 104"/>
                <a:gd name="T24" fmla="*/ 30 w 48"/>
                <a:gd name="T25" fmla="*/ 72 h 104"/>
                <a:gd name="T26" fmla="*/ 30 w 48"/>
                <a:gd name="T27" fmla="*/ 66 h 104"/>
                <a:gd name="T28" fmla="*/ 32 w 48"/>
                <a:gd name="T29" fmla="*/ 62 h 104"/>
                <a:gd name="T30" fmla="*/ 32 w 48"/>
                <a:gd name="T31" fmla="*/ 62 h 104"/>
                <a:gd name="T32" fmla="*/ 34 w 48"/>
                <a:gd name="T33" fmla="*/ 58 h 104"/>
                <a:gd name="T34" fmla="*/ 38 w 48"/>
                <a:gd name="T35" fmla="*/ 54 h 104"/>
                <a:gd name="T36" fmla="*/ 40 w 48"/>
                <a:gd name="T37" fmla="*/ 52 h 104"/>
                <a:gd name="T38" fmla="*/ 42 w 48"/>
                <a:gd name="T39" fmla="*/ 44 h 104"/>
                <a:gd name="T40" fmla="*/ 44 w 48"/>
                <a:gd name="T41" fmla="*/ 36 h 104"/>
                <a:gd name="T42" fmla="*/ 46 w 48"/>
                <a:gd name="T43" fmla="*/ 26 h 104"/>
                <a:gd name="T44" fmla="*/ 48 w 48"/>
                <a:gd name="T45" fmla="*/ 18 h 104"/>
                <a:gd name="T46" fmla="*/ 48 w 48"/>
                <a:gd name="T47" fmla="*/ 14 h 104"/>
                <a:gd name="T48" fmla="*/ 46 w 48"/>
                <a:gd name="T49" fmla="*/ 2 h 104"/>
                <a:gd name="T50" fmla="*/ 32 w 48"/>
                <a:gd name="T51" fmla="*/ 2 h 104"/>
                <a:gd name="T52" fmla="*/ 30 w 48"/>
                <a:gd name="T53" fmla="*/ 8 h 104"/>
                <a:gd name="T54" fmla="*/ 28 w 48"/>
                <a:gd name="T55" fmla="*/ 12 h 104"/>
                <a:gd name="T56" fmla="*/ 28 w 48"/>
                <a:gd name="T57" fmla="*/ 16 h 104"/>
                <a:gd name="T58" fmla="*/ 26 w 48"/>
                <a:gd name="T59" fmla="*/ 16 h 104"/>
                <a:gd name="T60" fmla="*/ 24 w 48"/>
                <a:gd name="T61" fmla="*/ 18 h 104"/>
                <a:gd name="T62" fmla="*/ 22 w 48"/>
                <a:gd name="T63" fmla="*/ 18 h 104"/>
                <a:gd name="T64" fmla="*/ 16 w 48"/>
                <a:gd name="T65" fmla="*/ 20 h 104"/>
                <a:gd name="T66" fmla="*/ 12 w 48"/>
                <a:gd name="T67" fmla="*/ 20 h 104"/>
                <a:gd name="T68" fmla="*/ 10 w 48"/>
                <a:gd name="T69" fmla="*/ 22 h 104"/>
                <a:gd name="T70" fmla="*/ 10 w 48"/>
                <a:gd name="T71" fmla="*/ 22 h 104"/>
                <a:gd name="T72" fmla="*/ 6 w 48"/>
                <a:gd name="T73" fmla="*/ 28 h 104"/>
                <a:gd name="T74" fmla="*/ 0 w 48"/>
                <a:gd name="T75" fmla="*/ 3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104">
                  <a:moveTo>
                    <a:pt x="0" y="36"/>
                  </a:moveTo>
                  <a:lnTo>
                    <a:pt x="0" y="36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8" y="56"/>
                  </a:lnTo>
                  <a:lnTo>
                    <a:pt x="8" y="62"/>
                  </a:lnTo>
                  <a:lnTo>
                    <a:pt x="10" y="66"/>
                  </a:lnTo>
                  <a:lnTo>
                    <a:pt x="10" y="70"/>
                  </a:lnTo>
                  <a:lnTo>
                    <a:pt x="10" y="76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4" y="96"/>
                  </a:lnTo>
                  <a:lnTo>
                    <a:pt x="16" y="104"/>
                  </a:lnTo>
                  <a:lnTo>
                    <a:pt x="34" y="96"/>
                  </a:lnTo>
                  <a:lnTo>
                    <a:pt x="34" y="92"/>
                  </a:lnTo>
                  <a:lnTo>
                    <a:pt x="32" y="86"/>
                  </a:lnTo>
                  <a:lnTo>
                    <a:pt x="32" y="82"/>
                  </a:lnTo>
                  <a:lnTo>
                    <a:pt x="32" y="76"/>
                  </a:lnTo>
                  <a:lnTo>
                    <a:pt x="30" y="72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0" y="64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4" y="58"/>
                  </a:lnTo>
                  <a:lnTo>
                    <a:pt x="36" y="56"/>
                  </a:lnTo>
                  <a:lnTo>
                    <a:pt x="38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48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8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2" name="Freeform 362">
              <a:extLst>
                <a:ext uri="{FF2B5EF4-FFF2-40B4-BE49-F238E27FC236}">
                  <a16:creationId xmlns:a16="http://schemas.microsoft.com/office/drawing/2014/main" id="{08729230-2043-4C21-BEBF-32FFC9E6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089" y="4419558"/>
              <a:ext cx="81958" cy="177575"/>
            </a:xfrm>
            <a:custGeom>
              <a:avLst/>
              <a:gdLst>
                <a:gd name="T0" fmla="*/ 0 w 48"/>
                <a:gd name="T1" fmla="*/ 36 h 104"/>
                <a:gd name="T2" fmla="*/ 4 w 48"/>
                <a:gd name="T3" fmla="*/ 44 h 104"/>
                <a:gd name="T4" fmla="*/ 6 w 48"/>
                <a:gd name="T5" fmla="*/ 46 h 104"/>
                <a:gd name="T6" fmla="*/ 6 w 48"/>
                <a:gd name="T7" fmla="*/ 50 h 104"/>
                <a:gd name="T8" fmla="*/ 8 w 48"/>
                <a:gd name="T9" fmla="*/ 62 h 104"/>
                <a:gd name="T10" fmla="*/ 10 w 48"/>
                <a:gd name="T11" fmla="*/ 70 h 104"/>
                <a:gd name="T12" fmla="*/ 10 w 48"/>
                <a:gd name="T13" fmla="*/ 80 h 104"/>
                <a:gd name="T14" fmla="*/ 10 w 48"/>
                <a:gd name="T15" fmla="*/ 86 h 104"/>
                <a:gd name="T16" fmla="*/ 12 w 48"/>
                <a:gd name="T17" fmla="*/ 90 h 104"/>
                <a:gd name="T18" fmla="*/ 16 w 48"/>
                <a:gd name="T19" fmla="*/ 104 h 104"/>
                <a:gd name="T20" fmla="*/ 34 w 48"/>
                <a:gd name="T21" fmla="*/ 92 h 104"/>
                <a:gd name="T22" fmla="*/ 32 w 48"/>
                <a:gd name="T23" fmla="*/ 82 h 104"/>
                <a:gd name="T24" fmla="*/ 30 w 48"/>
                <a:gd name="T25" fmla="*/ 72 h 104"/>
                <a:gd name="T26" fmla="*/ 30 w 48"/>
                <a:gd name="T27" fmla="*/ 66 h 104"/>
                <a:gd name="T28" fmla="*/ 32 w 48"/>
                <a:gd name="T29" fmla="*/ 62 h 104"/>
                <a:gd name="T30" fmla="*/ 32 w 48"/>
                <a:gd name="T31" fmla="*/ 62 h 104"/>
                <a:gd name="T32" fmla="*/ 34 w 48"/>
                <a:gd name="T33" fmla="*/ 58 h 104"/>
                <a:gd name="T34" fmla="*/ 38 w 48"/>
                <a:gd name="T35" fmla="*/ 54 h 104"/>
                <a:gd name="T36" fmla="*/ 40 w 48"/>
                <a:gd name="T37" fmla="*/ 52 h 104"/>
                <a:gd name="T38" fmla="*/ 42 w 48"/>
                <a:gd name="T39" fmla="*/ 44 h 104"/>
                <a:gd name="T40" fmla="*/ 44 w 48"/>
                <a:gd name="T41" fmla="*/ 36 h 104"/>
                <a:gd name="T42" fmla="*/ 46 w 48"/>
                <a:gd name="T43" fmla="*/ 26 h 104"/>
                <a:gd name="T44" fmla="*/ 48 w 48"/>
                <a:gd name="T45" fmla="*/ 18 h 104"/>
                <a:gd name="T46" fmla="*/ 48 w 48"/>
                <a:gd name="T47" fmla="*/ 14 h 104"/>
                <a:gd name="T48" fmla="*/ 46 w 48"/>
                <a:gd name="T49" fmla="*/ 2 h 104"/>
                <a:gd name="T50" fmla="*/ 32 w 48"/>
                <a:gd name="T51" fmla="*/ 2 h 104"/>
                <a:gd name="T52" fmla="*/ 30 w 48"/>
                <a:gd name="T53" fmla="*/ 8 h 104"/>
                <a:gd name="T54" fmla="*/ 28 w 48"/>
                <a:gd name="T55" fmla="*/ 12 h 104"/>
                <a:gd name="T56" fmla="*/ 28 w 48"/>
                <a:gd name="T57" fmla="*/ 16 h 104"/>
                <a:gd name="T58" fmla="*/ 26 w 48"/>
                <a:gd name="T59" fmla="*/ 16 h 104"/>
                <a:gd name="T60" fmla="*/ 24 w 48"/>
                <a:gd name="T61" fmla="*/ 18 h 104"/>
                <a:gd name="T62" fmla="*/ 22 w 48"/>
                <a:gd name="T63" fmla="*/ 18 h 104"/>
                <a:gd name="T64" fmla="*/ 16 w 48"/>
                <a:gd name="T65" fmla="*/ 20 h 104"/>
                <a:gd name="T66" fmla="*/ 12 w 48"/>
                <a:gd name="T67" fmla="*/ 20 h 104"/>
                <a:gd name="T68" fmla="*/ 10 w 48"/>
                <a:gd name="T69" fmla="*/ 22 h 104"/>
                <a:gd name="T70" fmla="*/ 10 w 48"/>
                <a:gd name="T71" fmla="*/ 22 h 104"/>
                <a:gd name="T72" fmla="*/ 6 w 48"/>
                <a:gd name="T73" fmla="*/ 28 h 104"/>
                <a:gd name="T74" fmla="*/ 0 w 48"/>
                <a:gd name="T75" fmla="*/ 3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104">
                  <a:moveTo>
                    <a:pt x="0" y="36"/>
                  </a:moveTo>
                  <a:lnTo>
                    <a:pt x="0" y="36"/>
                  </a:lnTo>
                  <a:lnTo>
                    <a:pt x="2" y="40"/>
                  </a:lnTo>
                  <a:lnTo>
                    <a:pt x="4" y="44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6" y="50"/>
                  </a:lnTo>
                  <a:lnTo>
                    <a:pt x="8" y="56"/>
                  </a:lnTo>
                  <a:lnTo>
                    <a:pt x="8" y="62"/>
                  </a:lnTo>
                  <a:lnTo>
                    <a:pt x="10" y="66"/>
                  </a:lnTo>
                  <a:lnTo>
                    <a:pt x="10" y="70"/>
                  </a:lnTo>
                  <a:lnTo>
                    <a:pt x="10" y="76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4" y="96"/>
                  </a:lnTo>
                  <a:lnTo>
                    <a:pt x="16" y="104"/>
                  </a:lnTo>
                  <a:lnTo>
                    <a:pt x="34" y="96"/>
                  </a:lnTo>
                  <a:lnTo>
                    <a:pt x="34" y="92"/>
                  </a:lnTo>
                  <a:lnTo>
                    <a:pt x="32" y="86"/>
                  </a:lnTo>
                  <a:lnTo>
                    <a:pt x="32" y="82"/>
                  </a:lnTo>
                  <a:lnTo>
                    <a:pt x="32" y="76"/>
                  </a:lnTo>
                  <a:lnTo>
                    <a:pt x="30" y="72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0" y="64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4" y="58"/>
                  </a:lnTo>
                  <a:lnTo>
                    <a:pt x="36" y="56"/>
                  </a:lnTo>
                  <a:lnTo>
                    <a:pt x="38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48"/>
                  </a:lnTo>
                  <a:lnTo>
                    <a:pt x="42" y="44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6" y="8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4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3" name="Freeform 363">
              <a:extLst>
                <a:ext uri="{FF2B5EF4-FFF2-40B4-BE49-F238E27FC236}">
                  <a16:creationId xmlns:a16="http://schemas.microsoft.com/office/drawing/2014/main" id="{E1742E04-86DC-4F0A-B6A3-CB9D71B9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95" y="5245960"/>
              <a:ext cx="242457" cy="365393"/>
            </a:xfrm>
            <a:custGeom>
              <a:avLst/>
              <a:gdLst>
                <a:gd name="T0" fmla="*/ 8 w 142"/>
                <a:gd name="T1" fmla="*/ 2 h 214"/>
                <a:gd name="T2" fmla="*/ 16 w 142"/>
                <a:gd name="T3" fmla="*/ 0 h 214"/>
                <a:gd name="T4" fmla="*/ 20 w 142"/>
                <a:gd name="T5" fmla="*/ 0 h 214"/>
                <a:gd name="T6" fmla="*/ 30 w 142"/>
                <a:gd name="T7" fmla="*/ 6 h 214"/>
                <a:gd name="T8" fmla="*/ 40 w 142"/>
                <a:gd name="T9" fmla="*/ 8 h 214"/>
                <a:gd name="T10" fmla="*/ 60 w 142"/>
                <a:gd name="T11" fmla="*/ 10 h 214"/>
                <a:gd name="T12" fmla="*/ 82 w 142"/>
                <a:gd name="T13" fmla="*/ 6 h 214"/>
                <a:gd name="T14" fmla="*/ 92 w 142"/>
                <a:gd name="T15" fmla="*/ 6 h 214"/>
                <a:gd name="T16" fmla="*/ 96 w 142"/>
                <a:gd name="T17" fmla="*/ 10 h 214"/>
                <a:gd name="T18" fmla="*/ 100 w 142"/>
                <a:gd name="T19" fmla="*/ 16 h 214"/>
                <a:gd name="T20" fmla="*/ 104 w 142"/>
                <a:gd name="T21" fmla="*/ 18 h 214"/>
                <a:gd name="T22" fmla="*/ 124 w 142"/>
                <a:gd name="T23" fmla="*/ 20 h 214"/>
                <a:gd name="T24" fmla="*/ 142 w 142"/>
                <a:gd name="T25" fmla="*/ 22 h 214"/>
                <a:gd name="T26" fmla="*/ 136 w 142"/>
                <a:gd name="T27" fmla="*/ 34 h 214"/>
                <a:gd name="T28" fmla="*/ 134 w 142"/>
                <a:gd name="T29" fmla="*/ 44 h 214"/>
                <a:gd name="T30" fmla="*/ 136 w 142"/>
                <a:gd name="T31" fmla="*/ 70 h 214"/>
                <a:gd name="T32" fmla="*/ 136 w 142"/>
                <a:gd name="T33" fmla="*/ 82 h 214"/>
                <a:gd name="T34" fmla="*/ 134 w 142"/>
                <a:gd name="T35" fmla="*/ 88 h 214"/>
                <a:gd name="T36" fmla="*/ 128 w 142"/>
                <a:gd name="T37" fmla="*/ 92 h 214"/>
                <a:gd name="T38" fmla="*/ 124 w 142"/>
                <a:gd name="T39" fmla="*/ 94 h 214"/>
                <a:gd name="T40" fmla="*/ 120 w 142"/>
                <a:gd name="T41" fmla="*/ 96 h 214"/>
                <a:gd name="T42" fmla="*/ 118 w 142"/>
                <a:gd name="T43" fmla="*/ 100 h 214"/>
                <a:gd name="T44" fmla="*/ 116 w 142"/>
                <a:gd name="T45" fmla="*/ 118 h 214"/>
                <a:gd name="T46" fmla="*/ 120 w 142"/>
                <a:gd name="T47" fmla="*/ 142 h 214"/>
                <a:gd name="T48" fmla="*/ 122 w 142"/>
                <a:gd name="T49" fmla="*/ 172 h 214"/>
                <a:gd name="T50" fmla="*/ 120 w 142"/>
                <a:gd name="T51" fmla="*/ 194 h 214"/>
                <a:gd name="T52" fmla="*/ 116 w 142"/>
                <a:gd name="T53" fmla="*/ 204 h 214"/>
                <a:gd name="T54" fmla="*/ 114 w 142"/>
                <a:gd name="T55" fmla="*/ 210 h 214"/>
                <a:gd name="T56" fmla="*/ 108 w 142"/>
                <a:gd name="T57" fmla="*/ 214 h 214"/>
                <a:gd name="T58" fmla="*/ 98 w 142"/>
                <a:gd name="T59" fmla="*/ 214 h 214"/>
                <a:gd name="T60" fmla="*/ 90 w 142"/>
                <a:gd name="T61" fmla="*/ 212 h 214"/>
                <a:gd name="T62" fmla="*/ 88 w 142"/>
                <a:gd name="T63" fmla="*/ 208 h 214"/>
                <a:gd name="T64" fmla="*/ 84 w 142"/>
                <a:gd name="T65" fmla="*/ 202 h 214"/>
                <a:gd name="T66" fmla="*/ 82 w 142"/>
                <a:gd name="T67" fmla="*/ 200 h 214"/>
                <a:gd name="T68" fmla="*/ 80 w 142"/>
                <a:gd name="T69" fmla="*/ 202 h 214"/>
                <a:gd name="T70" fmla="*/ 76 w 142"/>
                <a:gd name="T71" fmla="*/ 204 h 214"/>
                <a:gd name="T72" fmla="*/ 68 w 142"/>
                <a:gd name="T73" fmla="*/ 206 h 214"/>
                <a:gd name="T74" fmla="*/ 64 w 142"/>
                <a:gd name="T75" fmla="*/ 192 h 214"/>
                <a:gd name="T76" fmla="*/ 58 w 142"/>
                <a:gd name="T77" fmla="*/ 184 h 214"/>
                <a:gd name="T78" fmla="*/ 52 w 142"/>
                <a:gd name="T79" fmla="*/ 182 h 214"/>
                <a:gd name="T80" fmla="*/ 46 w 142"/>
                <a:gd name="T81" fmla="*/ 182 h 214"/>
                <a:gd name="T82" fmla="*/ 46 w 142"/>
                <a:gd name="T83" fmla="*/ 178 h 214"/>
                <a:gd name="T84" fmla="*/ 46 w 142"/>
                <a:gd name="T85" fmla="*/ 166 h 214"/>
                <a:gd name="T86" fmla="*/ 46 w 142"/>
                <a:gd name="T87" fmla="*/ 160 h 214"/>
                <a:gd name="T88" fmla="*/ 42 w 142"/>
                <a:gd name="T89" fmla="*/ 142 h 214"/>
                <a:gd name="T90" fmla="*/ 42 w 142"/>
                <a:gd name="T91" fmla="*/ 124 h 214"/>
                <a:gd name="T92" fmla="*/ 40 w 142"/>
                <a:gd name="T93" fmla="*/ 104 h 214"/>
                <a:gd name="T94" fmla="*/ 34 w 142"/>
                <a:gd name="T95" fmla="*/ 86 h 214"/>
                <a:gd name="T96" fmla="*/ 26 w 142"/>
                <a:gd name="T97" fmla="*/ 68 h 214"/>
                <a:gd name="T98" fmla="*/ 16 w 142"/>
                <a:gd name="T99" fmla="*/ 50 h 214"/>
                <a:gd name="T100" fmla="*/ 10 w 142"/>
                <a:gd name="T101" fmla="*/ 38 h 214"/>
                <a:gd name="T102" fmla="*/ 2 w 142"/>
                <a:gd name="T103" fmla="*/ 28 h 214"/>
                <a:gd name="T104" fmla="*/ 0 w 142"/>
                <a:gd name="T105" fmla="*/ 24 h 214"/>
                <a:gd name="T106" fmla="*/ 0 w 142"/>
                <a:gd name="T10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2" h="214">
                  <a:moveTo>
                    <a:pt x="2" y="6"/>
                  </a:move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6" y="8"/>
                  </a:lnTo>
                  <a:lnTo>
                    <a:pt x="76" y="8"/>
                  </a:lnTo>
                  <a:lnTo>
                    <a:pt x="82" y="6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92" y="6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98" y="14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10" y="18"/>
                  </a:lnTo>
                  <a:lnTo>
                    <a:pt x="116" y="20"/>
                  </a:lnTo>
                  <a:lnTo>
                    <a:pt x="124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8" y="22"/>
                  </a:lnTo>
                  <a:lnTo>
                    <a:pt x="142" y="22"/>
                  </a:lnTo>
                  <a:lnTo>
                    <a:pt x="142" y="24"/>
                  </a:lnTo>
                  <a:lnTo>
                    <a:pt x="140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6" y="36"/>
                  </a:lnTo>
                  <a:lnTo>
                    <a:pt x="134" y="38"/>
                  </a:lnTo>
                  <a:lnTo>
                    <a:pt x="134" y="40"/>
                  </a:lnTo>
                  <a:lnTo>
                    <a:pt x="134" y="44"/>
                  </a:lnTo>
                  <a:lnTo>
                    <a:pt x="134" y="48"/>
                  </a:lnTo>
                  <a:lnTo>
                    <a:pt x="136" y="54"/>
                  </a:lnTo>
                  <a:lnTo>
                    <a:pt x="136" y="62"/>
                  </a:lnTo>
                  <a:lnTo>
                    <a:pt x="136" y="70"/>
                  </a:lnTo>
                  <a:lnTo>
                    <a:pt x="138" y="72"/>
                  </a:lnTo>
                  <a:lnTo>
                    <a:pt x="138" y="76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2" y="90"/>
                  </a:lnTo>
                  <a:lnTo>
                    <a:pt x="132" y="90"/>
                  </a:lnTo>
                  <a:lnTo>
                    <a:pt x="128" y="92"/>
                  </a:lnTo>
                  <a:lnTo>
                    <a:pt x="128" y="92"/>
                  </a:lnTo>
                  <a:lnTo>
                    <a:pt x="126" y="92"/>
                  </a:lnTo>
                  <a:lnTo>
                    <a:pt x="126" y="94"/>
                  </a:lnTo>
                  <a:lnTo>
                    <a:pt x="124" y="94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18" y="96"/>
                  </a:lnTo>
                  <a:lnTo>
                    <a:pt x="118" y="98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16" y="104"/>
                  </a:lnTo>
                  <a:lnTo>
                    <a:pt x="116" y="108"/>
                  </a:lnTo>
                  <a:lnTo>
                    <a:pt x="116" y="112"/>
                  </a:lnTo>
                  <a:lnTo>
                    <a:pt x="116" y="118"/>
                  </a:lnTo>
                  <a:lnTo>
                    <a:pt x="116" y="122"/>
                  </a:lnTo>
                  <a:lnTo>
                    <a:pt x="118" y="126"/>
                  </a:lnTo>
                  <a:lnTo>
                    <a:pt x="118" y="134"/>
                  </a:lnTo>
                  <a:lnTo>
                    <a:pt x="120" y="142"/>
                  </a:lnTo>
                  <a:lnTo>
                    <a:pt x="120" y="148"/>
                  </a:lnTo>
                  <a:lnTo>
                    <a:pt x="120" y="154"/>
                  </a:lnTo>
                  <a:lnTo>
                    <a:pt x="122" y="162"/>
                  </a:lnTo>
                  <a:lnTo>
                    <a:pt x="122" y="172"/>
                  </a:lnTo>
                  <a:lnTo>
                    <a:pt x="120" y="180"/>
                  </a:lnTo>
                  <a:lnTo>
                    <a:pt x="120" y="186"/>
                  </a:lnTo>
                  <a:lnTo>
                    <a:pt x="120" y="190"/>
                  </a:lnTo>
                  <a:lnTo>
                    <a:pt x="120" y="194"/>
                  </a:lnTo>
                  <a:lnTo>
                    <a:pt x="118" y="198"/>
                  </a:lnTo>
                  <a:lnTo>
                    <a:pt x="118" y="202"/>
                  </a:lnTo>
                  <a:lnTo>
                    <a:pt x="118" y="204"/>
                  </a:lnTo>
                  <a:lnTo>
                    <a:pt x="116" y="204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4" y="208"/>
                  </a:lnTo>
                  <a:lnTo>
                    <a:pt x="114" y="210"/>
                  </a:lnTo>
                  <a:lnTo>
                    <a:pt x="112" y="210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08" y="214"/>
                  </a:lnTo>
                  <a:lnTo>
                    <a:pt x="106" y="214"/>
                  </a:lnTo>
                  <a:lnTo>
                    <a:pt x="104" y="214"/>
                  </a:lnTo>
                  <a:lnTo>
                    <a:pt x="102" y="214"/>
                  </a:lnTo>
                  <a:lnTo>
                    <a:pt x="98" y="214"/>
                  </a:lnTo>
                  <a:lnTo>
                    <a:pt x="96" y="214"/>
                  </a:lnTo>
                  <a:lnTo>
                    <a:pt x="94" y="212"/>
                  </a:lnTo>
                  <a:lnTo>
                    <a:pt x="90" y="212"/>
                  </a:lnTo>
                  <a:lnTo>
                    <a:pt x="90" y="212"/>
                  </a:lnTo>
                  <a:lnTo>
                    <a:pt x="88" y="212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88" y="208"/>
                  </a:lnTo>
                  <a:lnTo>
                    <a:pt x="86" y="206"/>
                  </a:lnTo>
                  <a:lnTo>
                    <a:pt x="86" y="204"/>
                  </a:lnTo>
                  <a:lnTo>
                    <a:pt x="84" y="202"/>
                  </a:lnTo>
                  <a:lnTo>
                    <a:pt x="84" y="202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0" y="204"/>
                  </a:lnTo>
                  <a:lnTo>
                    <a:pt x="78" y="204"/>
                  </a:lnTo>
                  <a:lnTo>
                    <a:pt x="78" y="204"/>
                  </a:lnTo>
                  <a:lnTo>
                    <a:pt x="76" y="204"/>
                  </a:lnTo>
                  <a:lnTo>
                    <a:pt x="74" y="204"/>
                  </a:lnTo>
                  <a:lnTo>
                    <a:pt x="72" y="204"/>
                  </a:lnTo>
                  <a:lnTo>
                    <a:pt x="70" y="206"/>
                  </a:lnTo>
                  <a:lnTo>
                    <a:pt x="68" y="206"/>
                  </a:lnTo>
                  <a:lnTo>
                    <a:pt x="66" y="200"/>
                  </a:lnTo>
                  <a:lnTo>
                    <a:pt x="66" y="196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2"/>
                  </a:lnTo>
                  <a:lnTo>
                    <a:pt x="54" y="182"/>
                  </a:lnTo>
                  <a:lnTo>
                    <a:pt x="52" y="182"/>
                  </a:lnTo>
                  <a:lnTo>
                    <a:pt x="50" y="182"/>
                  </a:lnTo>
                  <a:lnTo>
                    <a:pt x="48" y="182"/>
                  </a:lnTo>
                  <a:lnTo>
                    <a:pt x="48" y="182"/>
                  </a:lnTo>
                  <a:lnTo>
                    <a:pt x="46" y="182"/>
                  </a:lnTo>
                  <a:lnTo>
                    <a:pt x="46" y="182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6" y="174"/>
                  </a:lnTo>
                  <a:lnTo>
                    <a:pt x="46" y="172"/>
                  </a:lnTo>
                  <a:lnTo>
                    <a:pt x="46" y="166"/>
                  </a:lnTo>
                  <a:lnTo>
                    <a:pt x="46" y="164"/>
                  </a:lnTo>
                  <a:lnTo>
                    <a:pt x="46" y="162"/>
                  </a:lnTo>
                  <a:lnTo>
                    <a:pt x="46" y="162"/>
                  </a:lnTo>
                  <a:lnTo>
                    <a:pt x="46" y="160"/>
                  </a:lnTo>
                  <a:lnTo>
                    <a:pt x="46" y="156"/>
                  </a:lnTo>
                  <a:lnTo>
                    <a:pt x="44" y="150"/>
                  </a:lnTo>
                  <a:lnTo>
                    <a:pt x="44" y="144"/>
                  </a:lnTo>
                  <a:lnTo>
                    <a:pt x="42" y="142"/>
                  </a:lnTo>
                  <a:lnTo>
                    <a:pt x="42" y="140"/>
                  </a:lnTo>
                  <a:lnTo>
                    <a:pt x="42" y="136"/>
                  </a:lnTo>
                  <a:lnTo>
                    <a:pt x="42" y="132"/>
                  </a:lnTo>
                  <a:lnTo>
                    <a:pt x="42" y="12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0"/>
                  </a:lnTo>
                  <a:lnTo>
                    <a:pt x="38" y="96"/>
                  </a:lnTo>
                  <a:lnTo>
                    <a:pt x="36" y="90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0" y="78"/>
                  </a:lnTo>
                  <a:lnTo>
                    <a:pt x="28" y="74"/>
                  </a:lnTo>
                  <a:lnTo>
                    <a:pt x="26" y="68"/>
                  </a:lnTo>
                  <a:lnTo>
                    <a:pt x="24" y="64"/>
                  </a:lnTo>
                  <a:lnTo>
                    <a:pt x="22" y="58"/>
                  </a:lnTo>
                  <a:lnTo>
                    <a:pt x="18" y="54"/>
                  </a:lnTo>
                  <a:lnTo>
                    <a:pt x="16" y="50"/>
                  </a:lnTo>
                  <a:lnTo>
                    <a:pt x="14" y="46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4" name="Freeform 364">
              <a:extLst>
                <a:ext uri="{FF2B5EF4-FFF2-40B4-BE49-F238E27FC236}">
                  <a16:creationId xmlns:a16="http://schemas.microsoft.com/office/drawing/2014/main" id="{589B2186-14FE-45D6-A0FF-1D2686B3D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95" y="5245960"/>
              <a:ext cx="242457" cy="365393"/>
            </a:xfrm>
            <a:custGeom>
              <a:avLst/>
              <a:gdLst>
                <a:gd name="T0" fmla="*/ 8 w 142"/>
                <a:gd name="T1" fmla="*/ 2 h 214"/>
                <a:gd name="T2" fmla="*/ 16 w 142"/>
                <a:gd name="T3" fmla="*/ 0 h 214"/>
                <a:gd name="T4" fmla="*/ 20 w 142"/>
                <a:gd name="T5" fmla="*/ 0 h 214"/>
                <a:gd name="T6" fmla="*/ 30 w 142"/>
                <a:gd name="T7" fmla="*/ 6 h 214"/>
                <a:gd name="T8" fmla="*/ 40 w 142"/>
                <a:gd name="T9" fmla="*/ 8 h 214"/>
                <a:gd name="T10" fmla="*/ 60 w 142"/>
                <a:gd name="T11" fmla="*/ 10 h 214"/>
                <a:gd name="T12" fmla="*/ 82 w 142"/>
                <a:gd name="T13" fmla="*/ 6 h 214"/>
                <a:gd name="T14" fmla="*/ 92 w 142"/>
                <a:gd name="T15" fmla="*/ 6 h 214"/>
                <a:gd name="T16" fmla="*/ 96 w 142"/>
                <a:gd name="T17" fmla="*/ 10 h 214"/>
                <a:gd name="T18" fmla="*/ 100 w 142"/>
                <a:gd name="T19" fmla="*/ 16 h 214"/>
                <a:gd name="T20" fmla="*/ 104 w 142"/>
                <a:gd name="T21" fmla="*/ 18 h 214"/>
                <a:gd name="T22" fmla="*/ 124 w 142"/>
                <a:gd name="T23" fmla="*/ 20 h 214"/>
                <a:gd name="T24" fmla="*/ 142 w 142"/>
                <a:gd name="T25" fmla="*/ 22 h 214"/>
                <a:gd name="T26" fmla="*/ 136 w 142"/>
                <a:gd name="T27" fmla="*/ 34 h 214"/>
                <a:gd name="T28" fmla="*/ 134 w 142"/>
                <a:gd name="T29" fmla="*/ 44 h 214"/>
                <a:gd name="T30" fmla="*/ 136 w 142"/>
                <a:gd name="T31" fmla="*/ 70 h 214"/>
                <a:gd name="T32" fmla="*/ 136 w 142"/>
                <a:gd name="T33" fmla="*/ 82 h 214"/>
                <a:gd name="T34" fmla="*/ 134 w 142"/>
                <a:gd name="T35" fmla="*/ 88 h 214"/>
                <a:gd name="T36" fmla="*/ 128 w 142"/>
                <a:gd name="T37" fmla="*/ 92 h 214"/>
                <a:gd name="T38" fmla="*/ 124 w 142"/>
                <a:gd name="T39" fmla="*/ 94 h 214"/>
                <a:gd name="T40" fmla="*/ 120 w 142"/>
                <a:gd name="T41" fmla="*/ 96 h 214"/>
                <a:gd name="T42" fmla="*/ 118 w 142"/>
                <a:gd name="T43" fmla="*/ 100 h 214"/>
                <a:gd name="T44" fmla="*/ 116 w 142"/>
                <a:gd name="T45" fmla="*/ 118 h 214"/>
                <a:gd name="T46" fmla="*/ 120 w 142"/>
                <a:gd name="T47" fmla="*/ 142 h 214"/>
                <a:gd name="T48" fmla="*/ 122 w 142"/>
                <a:gd name="T49" fmla="*/ 172 h 214"/>
                <a:gd name="T50" fmla="*/ 120 w 142"/>
                <a:gd name="T51" fmla="*/ 194 h 214"/>
                <a:gd name="T52" fmla="*/ 116 w 142"/>
                <a:gd name="T53" fmla="*/ 204 h 214"/>
                <a:gd name="T54" fmla="*/ 114 w 142"/>
                <a:gd name="T55" fmla="*/ 210 h 214"/>
                <a:gd name="T56" fmla="*/ 108 w 142"/>
                <a:gd name="T57" fmla="*/ 214 h 214"/>
                <a:gd name="T58" fmla="*/ 98 w 142"/>
                <a:gd name="T59" fmla="*/ 214 h 214"/>
                <a:gd name="T60" fmla="*/ 90 w 142"/>
                <a:gd name="T61" fmla="*/ 212 h 214"/>
                <a:gd name="T62" fmla="*/ 88 w 142"/>
                <a:gd name="T63" fmla="*/ 208 h 214"/>
                <a:gd name="T64" fmla="*/ 84 w 142"/>
                <a:gd name="T65" fmla="*/ 202 h 214"/>
                <a:gd name="T66" fmla="*/ 82 w 142"/>
                <a:gd name="T67" fmla="*/ 200 h 214"/>
                <a:gd name="T68" fmla="*/ 80 w 142"/>
                <a:gd name="T69" fmla="*/ 202 h 214"/>
                <a:gd name="T70" fmla="*/ 76 w 142"/>
                <a:gd name="T71" fmla="*/ 204 h 214"/>
                <a:gd name="T72" fmla="*/ 68 w 142"/>
                <a:gd name="T73" fmla="*/ 206 h 214"/>
                <a:gd name="T74" fmla="*/ 64 w 142"/>
                <a:gd name="T75" fmla="*/ 192 h 214"/>
                <a:gd name="T76" fmla="*/ 58 w 142"/>
                <a:gd name="T77" fmla="*/ 184 h 214"/>
                <a:gd name="T78" fmla="*/ 52 w 142"/>
                <a:gd name="T79" fmla="*/ 182 h 214"/>
                <a:gd name="T80" fmla="*/ 46 w 142"/>
                <a:gd name="T81" fmla="*/ 182 h 214"/>
                <a:gd name="T82" fmla="*/ 46 w 142"/>
                <a:gd name="T83" fmla="*/ 178 h 214"/>
                <a:gd name="T84" fmla="*/ 46 w 142"/>
                <a:gd name="T85" fmla="*/ 166 h 214"/>
                <a:gd name="T86" fmla="*/ 46 w 142"/>
                <a:gd name="T87" fmla="*/ 160 h 214"/>
                <a:gd name="T88" fmla="*/ 42 w 142"/>
                <a:gd name="T89" fmla="*/ 142 h 214"/>
                <a:gd name="T90" fmla="*/ 42 w 142"/>
                <a:gd name="T91" fmla="*/ 124 h 214"/>
                <a:gd name="T92" fmla="*/ 40 w 142"/>
                <a:gd name="T93" fmla="*/ 104 h 214"/>
                <a:gd name="T94" fmla="*/ 34 w 142"/>
                <a:gd name="T95" fmla="*/ 86 h 214"/>
                <a:gd name="T96" fmla="*/ 26 w 142"/>
                <a:gd name="T97" fmla="*/ 68 h 214"/>
                <a:gd name="T98" fmla="*/ 16 w 142"/>
                <a:gd name="T99" fmla="*/ 50 h 214"/>
                <a:gd name="T100" fmla="*/ 10 w 142"/>
                <a:gd name="T101" fmla="*/ 38 h 214"/>
                <a:gd name="T102" fmla="*/ 2 w 142"/>
                <a:gd name="T103" fmla="*/ 28 h 214"/>
                <a:gd name="T104" fmla="*/ 0 w 142"/>
                <a:gd name="T105" fmla="*/ 24 h 214"/>
                <a:gd name="T106" fmla="*/ 0 w 142"/>
                <a:gd name="T107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2" h="214">
                  <a:moveTo>
                    <a:pt x="2" y="6"/>
                  </a:move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8" y="10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6" y="8"/>
                  </a:lnTo>
                  <a:lnTo>
                    <a:pt x="76" y="8"/>
                  </a:lnTo>
                  <a:lnTo>
                    <a:pt x="82" y="6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8" y="6"/>
                  </a:lnTo>
                  <a:lnTo>
                    <a:pt x="92" y="6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8" y="12"/>
                  </a:lnTo>
                  <a:lnTo>
                    <a:pt x="98" y="14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4" y="18"/>
                  </a:lnTo>
                  <a:lnTo>
                    <a:pt x="106" y="18"/>
                  </a:lnTo>
                  <a:lnTo>
                    <a:pt x="110" y="18"/>
                  </a:lnTo>
                  <a:lnTo>
                    <a:pt x="116" y="20"/>
                  </a:lnTo>
                  <a:lnTo>
                    <a:pt x="124" y="20"/>
                  </a:lnTo>
                  <a:lnTo>
                    <a:pt x="128" y="20"/>
                  </a:lnTo>
                  <a:lnTo>
                    <a:pt x="130" y="20"/>
                  </a:lnTo>
                  <a:lnTo>
                    <a:pt x="138" y="22"/>
                  </a:lnTo>
                  <a:lnTo>
                    <a:pt x="142" y="22"/>
                  </a:lnTo>
                  <a:lnTo>
                    <a:pt x="142" y="24"/>
                  </a:lnTo>
                  <a:lnTo>
                    <a:pt x="140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6" y="36"/>
                  </a:lnTo>
                  <a:lnTo>
                    <a:pt x="134" y="38"/>
                  </a:lnTo>
                  <a:lnTo>
                    <a:pt x="134" y="40"/>
                  </a:lnTo>
                  <a:lnTo>
                    <a:pt x="134" y="44"/>
                  </a:lnTo>
                  <a:lnTo>
                    <a:pt x="134" y="48"/>
                  </a:lnTo>
                  <a:lnTo>
                    <a:pt x="136" y="54"/>
                  </a:lnTo>
                  <a:lnTo>
                    <a:pt x="136" y="62"/>
                  </a:lnTo>
                  <a:lnTo>
                    <a:pt x="136" y="70"/>
                  </a:lnTo>
                  <a:lnTo>
                    <a:pt x="138" y="72"/>
                  </a:lnTo>
                  <a:lnTo>
                    <a:pt x="138" y="76"/>
                  </a:lnTo>
                  <a:lnTo>
                    <a:pt x="136" y="80"/>
                  </a:lnTo>
                  <a:lnTo>
                    <a:pt x="136" y="82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2" y="90"/>
                  </a:lnTo>
                  <a:lnTo>
                    <a:pt x="132" y="90"/>
                  </a:lnTo>
                  <a:lnTo>
                    <a:pt x="128" y="92"/>
                  </a:lnTo>
                  <a:lnTo>
                    <a:pt x="128" y="92"/>
                  </a:lnTo>
                  <a:lnTo>
                    <a:pt x="126" y="92"/>
                  </a:lnTo>
                  <a:lnTo>
                    <a:pt x="126" y="94"/>
                  </a:lnTo>
                  <a:lnTo>
                    <a:pt x="124" y="94"/>
                  </a:lnTo>
                  <a:lnTo>
                    <a:pt x="122" y="94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20" y="96"/>
                  </a:lnTo>
                  <a:lnTo>
                    <a:pt x="118" y="96"/>
                  </a:lnTo>
                  <a:lnTo>
                    <a:pt x="118" y="98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16" y="104"/>
                  </a:lnTo>
                  <a:lnTo>
                    <a:pt x="116" y="108"/>
                  </a:lnTo>
                  <a:lnTo>
                    <a:pt x="116" y="112"/>
                  </a:lnTo>
                  <a:lnTo>
                    <a:pt x="116" y="118"/>
                  </a:lnTo>
                  <a:lnTo>
                    <a:pt x="116" y="122"/>
                  </a:lnTo>
                  <a:lnTo>
                    <a:pt x="118" y="126"/>
                  </a:lnTo>
                  <a:lnTo>
                    <a:pt x="118" y="134"/>
                  </a:lnTo>
                  <a:lnTo>
                    <a:pt x="120" y="142"/>
                  </a:lnTo>
                  <a:lnTo>
                    <a:pt x="120" y="148"/>
                  </a:lnTo>
                  <a:lnTo>
                    <a:pt x="120" y="154"/>
                  </a:lnTo>
                  <a:lnTo>
                    <a:pt x="122" y="162"/>
                  </a:lnTo>
                  <a:lnTo>
                    <a:pt x="122" y="172"/>
                  </a:lnTo>
                  <a:lnTo>
                    <a:pt x="120" y="180"/>
                  </a:lnTo>
                  <a:lnTo>
                    <a:pt x="120" y="186"/>
                  </a:lnTo>
                  <a:lnTo>
                    <a:pt x="120" y="190"/>
                  </a:lnTo>
                  <a:lnTo>
                    <a:pt x="120" y="194"/>
                  </a:lnTo>
                  <a:lnTo>
                    <a:pt x="118" y="198"/>
                  </a:lnTo>
                  <a:lnTo>
                    <a:pt x="118" y="202"/>
                  </a:lnTo>
                  <a:lnTo>
                    <a:pt x="118" y="204"/>
                  </a:lnTo>
                  <a:lnTo>
                    <a:pt x="116" y="204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4" y="208"/>
                  </a:lnTo>
                  <a:lnTo>
                    <a:pt x="114" y="210"/>
                  </a:lnTo>
                  <a:lnTo>
                    <a:pt x="112" y="210"/>
                  </a:lnTo>
                  <a:lnTo>
                    <a:pt x="110" y="212"/>
                  </a:lnTo>
                  <a:lnTo>
                    <a:pt x="110" y="212"/>
                  </a:lnTo>
                  <a:lnTo>
                    <a:pt x="108" y="214"/>
                  </a:lnTo>
                  <a:lnTo>
                    <a:pt x="106" y="214"/>
                  </a:lnTo>
                  <a:lnTo>
                    <a:pt x="104" y="214"/>
                  </a:lnTo>
                  <a:lnTo>
                    <a:pt x="102" y="214"/>
                  </a:lnTo>
                  <a:lnTo>
                    <a:pt x="98" y="214"/>
                  </a:lnTo>
                  <a:lnTo>
                    <a:pt x="96" y="214"/>
                  </a:lnTo>
                  <a:lnTo>
                    <a:pt x="94" y="212"/>
                  </a:lnTo>
                  <a:lnTo>
                    <a:pt x="90" y="212"/>
                  </a:lnTo>
                  <a:lnTo>
                    <a:pt x="90" y="212"/>
                  </a:lnTo>
                  <a:lnTo>
                    <a:pt x="88" y="212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88" y="208"/>
                  </a:lnTo>
                  <a:lnTo>
                    <a:pt x="86" y="206"/>
                  </a:lnTo>
                  <a:lnTo>
                    <a:pt x="86" y="204"/>
                  </a:lnTo>
                  <a:lnTo>
                    <a:pt x="84" y="202"/>
                  </a:lnTo>
                  <a:lnTo>
                    <a:pt x="84" y="202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0" y="204"/>
                  </a:lnTo>
                  <a:lnTo>
                    <a:pt x="78" y="204"/>
                  </a:lnTo>
                  <a:lnTo>
                    <a:pt x="78" y="204"/>
                  </a:lnTo>
                  <a:lnTo>
                    <a:pt x="76" y="204"/>
                  </a:lnTo>
                  <a:lnTo>
                    <a:pt x="74" y="204"/>
                  </a:lnTo>
                  <a:lnTo>
                    <a:pt x="72" y="204"/>
                  </a:lnTo>
                  <a:lnTo>
                    <a:pt x="70" y="206"/>
                  </a:lnTo>
                  <a:lnTo>
                    <a:pt x="68" y="206"/>
                  </a:lnTo>
                  <a:lnTo>
                    <a:pt x="66" y="200"/>
                  </a:lnTo>
                  <a:lnTo>
                    <a:pt x="66" y="196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62" y="190"/>
                  </a:lnTo>
                  <a:lnTo>
                    <a:pt x="60" y="188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2"/>
                  </a:lnTo>
                  <a:lnTo>
                    <a:pt x="54" y="182"/>
                  </a:lnTo>
                  <a:lnTo>
                    <a:pt x="52" y="182"/>
                  </a:lnTo>
                  <a:lnTo>
                    <a:pt x="50" y="182"/>
                  </a:lnTo>
                  <a:lnTo>
                    <a:pt x="48" y="182"/>
                  </a:lnTo>
                  <a:lnTo>
                    <a:pt x="48" y="182"/>
                  </a:lnTo>
                  <a:lnTo>
                    <a:pt x="46" y="182"/>
                  </a:lnTo>
                  <a:lnTo>
                    <a:pt x="46" y="182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6" y="174"/>
                  </a:lnTo>
                  <a:lnTo>
                    <a:pt x="46" y="172"/>
                  </a:lnTo>
                  <a:lnTo>
                    <a:pt x="46" y="166"/>
                  </a:lnTo>
                  <a:lnTo>
                    <a:pt x="46" y="164"/>
                  </a:lnTo>
                  <a:lnTo>
                    <a:pt x="46" y="162"/>
                  </a:lnTo>
                  <a:lnTo>
                    <a:pt x="46" y="162"/>
                  </a:lnTo>
                  <a:lnTo>
                    <a:pt x="46" y="160"/>
                  </a:lnTo>
                  <a:lnTo>
                    <a:pt x="46" y="156"/>
                  </a:lnTo>
                  <a:lnTo>
                    <a:pt x="44" y="150"/>
                  </a:lnTo>
                  <a:lnTo>
                    <a:pt x="44" y="144"/>
                  </a:lnTo>
                  <a:lnTo>
                    <a:pt x="42" y="142"/>
                  </a:lnTo>
                  <a:lnTo>
                    <a:pt x="42" y="140"/>
                  </a:lnTo>
                  <a:lnTo>
                    <a:pt x="42" y="136"/>
                  </a:lnTo>
                  <a:lnTo>
                    <a:pt x="42" y="132"/>
                  </a:lnTo>
                  <a:lnTo>
                    <a:pt x="42" y="12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0"/>
                  </a:lnTo>
                  <a:lnTo>
                    <a:pt x="38" y="96"/>
                  </a:lnTo>
                  <a:lnTo>
                    <a:pt x="36" y="90"/>
                  </a:lnTo>
                  <a:lnTo>
                    <a:pt x="34" y="86"/>
                  </a:lnTo>
                  <a:lnTo>
                    <a:pt x="34" y="84"/>
                  </a:lnTo>
                  <a:lnTo>
                    <a:pt x="30" y="78"/>
                  </a:lnTo>
                  <a:lnTo>
                    <a:pt x="28" y="74"/>
                  </a:lnTo>
                  <a:lnTo>
                    <a:pt x="26" y="68"/>
                  </a:lnTo>
                  <a:lnTo>
                    <a:pt x="24" y="64"/>
                  </a:lnTo>
                  <a:lnTo>
                    <a:pt x="22" y="58"/>
                  </a:lnTo>
                  <a:lnTo>
                    <a:pt x="18" y="54"/>
                  </a:lnTo>
                  <a:lnTo>
                    <a:pt x="16" y="50"/>
                  </a:lnTo>
                  <a:lnTo>
                    <a:pt x="14" y="46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6" y="34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8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5" name="Freeform 365">
              <a:extLst>
                <a:ext uri="{FF2B5EF4-FFF2-40B4-BE49-F238E27FC236}">
                  <a16:creationId xmlns:a16="http://schemas.microsoft.com/office/drawing/2014/main" id="{D3940B7D-8154-4C7E-B6CD-8A675AFD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68" y="4296621"/>
              <a:ext cx="167329" cy="143425"/>
            </a:xfrm>
            <a:custGeom>
              <a:avLst/>
              <a:gdLst>
                <a:gd name="T0" fmla="*/ 16 w 98"/>
                <a:gd name="T1" fmla="*/ 68 h 84"/>
                <a:gd name="T2" fmla="*/ 16 w 98"/>
                <a:gd name="T3" fmla="*/ 76 h 84"/>
                <a:gd name="T4" fmla="*/ 18 w 98"/>
                <a:gd name="T5" fmla="*/ 78 h 84"/>
                <a:gd name="T6" fmla="*/ 20 w 98"/>
                <a:gd name="T7" fmla="*/ 78 h 84"/>
                <a:gd name="T8" fmla="*/ 24 w 98"/>
                <a:gd name="T9" fmla="*/ 78 h 84"/>
                <a:gd name="T10" fmla="*/ 28 w 98"/>
                <a:gd name="T11" fmla="*/ 78 h 84"/>
                <a:gd name="T12" fmla="*/ 32 w 98"/>
                <a:gd name="T13" fmla="*/ 78 h 84"/>
                <a:gd name="T14" fmla="*/ 36 w 98"/>
                <a:gd name="T15" fmla="*/ 84 h 84"/>
                <a:gd name="T16" fmla="*/ 38 w 98"/>
                <a:gd name="T17" fmla="*/ 80 h 84"/>
                <a:gd name="T18" fmla="*/ 44 w 98"/>
                <a:gd name="T19" fmla="*/ 74 h 84"/>
                <a:gd name="T20" fmla="*/ 48 w 98"/>
                <a:gd name="T21" fmla="*/ 72 h 84"/>
                <a:gd name="T22" fmla="*/ 60 w 98"/>
                <a:gd name="T23" fmla="*/ 68 h 84"/>
                <a:gd name="T24" fmla="*/ 76 w 98"/>
                <a:gd name="T25" fmla="*/ 70 h 84"/>
                <a:gd name="T26" fmla="*/ 86 w 98"/>
                <a:gd name="T27" fmla="*/ 72 h 84"/>
                <a:gd name="T28" fmla="*/ 98 w 98"/>
                <a:gd name="T29" fmla="*/ 70 h 84"/>
                <a:gd name="T30" fmla="*/ 94 w 98"/>
                <a:gd name="T31" fmla="*/ 60 h 84"/>
                <a:gd name="T32" fmla="*/ 90 w 98"/>
                <a:gd name="T33" fmla="*/ 54 h 84"/>
                <a:gd name="T34" fmla="*/ 84 w 98"/>
                <a:gd name="T35" fmla="*/ 50 h 84"/>
                <a:gd name="T36" fmla="*/ 82 w 98"/>
                <a:gd name="T37" fmla="*/ 48 h 84"/>
                <a:gd name="T38" fmla="*/ 80 w 98"/>
                <a:gd name="T39" fmla="*/ 42 h 84"/>
                <a:gd name="T40" fmla="*/ 74 w 98"/>
                <a:gd name="T41" fmla="*/ 34 h 84"/>
                <a:gd name="T42" fmla="*/ 70 w 98"/>
                <a:gd name="T43" fmla="*/ 28 h 84"/>
                <a:gd name="T44" fmla="*/ 64 w 98"/>
                <a:gd name="T45" fmla="*/ 20 h 84"/>
                <a:gd name="T46" fmla="*/ 60 w 98"/>
                <a:gd name="T47" fmla="*/ 14 h 84"/>
                <a:gd name="T48" fmla="*/ 56 w 98"/>
                <a:gd name="T49" fmla="*/ 12 h 84"/>
                <a:gd name="T50" fmla="*/ 50 w 98"/>
                <a:gd name="T51" fmla="*/ 10 h 84"/>
                <a:gd name="T52" fmla="*/ 46 w 98"/>
                <a:gd name="T53" fmla="*/ 8 h 84"/>
                <a:gd name="T54" fmla="*/ 44 w 98"/>
                <a:gd name="T55" fmla="*/ 2 h 84"/>
                <a:gd name="T56" fmla="*/ 42 w 98"/>
                <a:gd name="T57" fmla="*/ 0 h 84"/>
                <a:gd name="T58" fmla="*/ 40 w 98"/>
                <a:gd name="T59" fmla="*/ 0 h 84"/>
                <a:gd name="T60" fmla="*/ 34 w 98"/>
                <a:gd name="T61" fmla="*/ 0 h 84"/>
                <a:gd name="T62" fmla="*/ 26 w 98"/>
                <a:gd name="T63" fmla="*/ 4 h 84"/>
                <a:gd name="T64" fmla="*/ 16 w 98"/>
                <a:gd name="T65" fmla="*/ 18 h 84"/>
                <a:gd name="T66" fmla="*/ 10 w 98"/>
                <a:gd name="T67" fmla="*/ 24 h 84"/>
                <a:gd name="T68" fmla="*/ 4 w 98"/>
                <a:gd name="T69" fmla="*/ 26 h 84"/>
                <a:gd name="T70" fmla="*/ 0 w 98"/>
                <a:gd name="T71" fmla="*/ 26 h 84"/>
                <a:gd name="T72" fmla="*/ 0 w 98"/>
                <a:gd name="T73" fmla="*/ 28 h 84"/>
                <a:gd name="T74" fmla="*/ 0 w 98"/>
                <a:gd name="T75" fmla="*/ 30 h 84"/>
                <a:gd name="T76" fmla="*/ 4 w 98"/>
                <a:gd name="T77" fmla="*/ 30 h 84"/>
                <a:gd name="T78" fmla="*/ 10 w 98"/>
                <a:gd name="T79" fmla="*/ 32 h 84"/>
                <a:gd name="T80" fmla="*/ 14 w 98"/>
                <a:gd name="T81" fmla="*/ 36 h 84"/>
                <a:gd name="T82" fmla="*/ 20 w 98"/>
                <a:gd name="T83" fmla="*/ 42 h 84"/>
                <a:gd name="T84" fmla="*/ 24 w 98"/>
                <a:gd name="T85" fmla="*/ 46 h 84"/>
                <a:gd name="T86" fmla="*/ 28 w 98"/>
                <a:gd name="T87" fmla="*/ 50 h 84"/>
                <a:gd name="T88" fmla="*/ 28 w 98"/>
                <a:gd name="T89" fmla="*/ 50 h 84"/>
                <a:gd name="T90" fmla="*/ 24 w 98"/>
                <a:gd name="T91" fmla="*/ 52 h 84"/>
                <a:gd name="T92" fmla="*/ 20 w 98"/>
                <a:gd name="T93" fmla="*/ 56 h 84"/>
                <a:gd name="T94" fmla="*/ 18 w 98"/>
                <a:gd name="T95" fmla="*/ 58 h 84"/>
                <a:gd name="T96" fmla="*/ 18 w 98"/>
                <a:gd name="T9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84">
                  <a:moveTo>
                    <a:pt x="18" y="66"/>
                  </a:moveTo>
                  <a:lnTo>
                    <a:pt x="18" y="66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4" y="82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50" y="70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0" y="70"/>
                  </a:lnTo>
                  <a:lnTo>
                    <a:pt x="76" y="70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6" y="72"/>
                  </a:lnTo>
                  <a:lnTo>
                    <a:pt x="92" y="72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2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0"/>
                  </a:lnTo>
                  <a:lnTo>
                    <a:pt x="62" y="18"/>
                  </a:lnTo>
                  <a:lnTo>
                    <a:pt x="60" y="16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2" y="10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6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6" name="Freeform 366">
              <a:extLst>
                <a:ext uri="{FF2B5EF4-FFF2-40B4-BE49-F238E27FC236}">
                  <a16:creationId xmlns:a16="http://schemas.microsoft.com/office/drawing/2014/main" id="{E0F3F13F-6BEB-446A-ABBF-C10345941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68" y="4296621"/>
              <a:ext cx="167329" cy="143425"/>
            </a:xfrm>
            <a:custGeom>
              <a:avLst/>
              <a:gdLst>
                <a:gd name="T0" fmla="*/ 16 w 98"/>
                <a:gd name="T1" fmla="*/ 68 h 84"/>
                <a:gd name="T2" fmla="*/ 16 w 98"/>
                <a:gd name="T3" fmla="*/ 76 h 84"/>
                <a:gd name="T4" fmla="*/ 18 w 98"/>
                <a:gd name="T5" fmla="*/ 78 h 84"/>
                <a:gd name="T6" fmla="*/ 20 w 98"/>
                <a:gd name="T7" fmla="*/ 78 h 84"/>
                <a:gd name="T8" fmla="*/ 24 w 98"/>
                <a:gd name="T9" fmla="*/ 78 h 84"/>
                <a:gd name="T10" fmla="*/ 28 w 98"/>
                <a:gd name="T11" fmla="*/ 78 h 84"/>
                <a:gd name="T12" fmla="*/ 32 w 98"/>
                <a:gd name="T13" fmla="*/ 78 h 84"/>
                <a:gd name="T14" fmla="*/ 36 w 98"/>
                <a:gd name="T15" fmla="*/ 84 h 84"/>
                <a:gd name="T16" fmla="*/ 38 w 98"/>
                <a:gd name="T17" fmla="*/ 80 h 84"/>
                <a:gd name="T18" fmla="*/ 44 w 98"/>
                <a:gd name="T19" fmla="*/ 74 h 84"/>
                <a:gd name="T20" fmla="*/ 48 w 98"/>
                <a:gd name="T21" fmla="*/ 72 h 84"/>
                <a:gd name="T22" fmla="*/ 60 w 98"/>
                <a:gd name="T23" fmla="*/ 68 h 84"/>
                <a:gd name="T24" fmla="*/ 76 w 98"/>
                <a:gd name="T25" fmla="*/ 70 h 84"/>
                <a:gd name="T26" fmla="*/ 86 w 98"/>
                <a:gd name="T27" fmla="*/ 72 h 84"/>
                <a:gd name="T28" fmla="*/ 98 w 98"/>
                <a:gd name="T29" fmla="*/ 70 h 84"/>
                <a:gd name="T30" fmla="*/ 94 w 98"/>
                <a:gd name="T31" fmla="*/ 60 h 84"/>
                <a:gd name="T32" fmla="*/ 90 w 98"/>
                <a:gd name="T33" fmla="*/ 54 h 84"/>
                <a:gd name="T34" fmla="*/ 84 w 98"/>
                <a:gd name="T35" fmla="*/ 50 h 84"/>
                <a:gd name="T36" fmla="*/ 82 w 98"/>
                <a:gd name="T37" fmla="*/ 48 h 84"/>
                <a:gd name="T38" fmla="*/ 80 w 98"/>
                <a:gd name="T39" fmla="*/ 42 h 84"/>
                <a:gd name="T40" fmla="*/ 74 w 98"/>
                <a:gd name="T41" fmla="*/ 34 h 84"/>
                <a:gd name="T42" fmla="*/ 70 w 98"/>
                <a:gd name="T43" fmla="*/ 28 h 84"/>
                <a:gd name="T44" fmla="*/ 64 w 98"/>
                <a:gd name="T45" fmla="*/ 20 h 84"/>
                <a:gd name="T46" fmla="*/ 60 w 98"/>
                <a:gd name="T47" fmla="*/ 14 h 84"/>
                <a:gd name="T48" fmla="*/ 56 w 98"/>
                <a:gd name="T49" fmla="*/ 12 h 84"/>
                <a:gd name="T50" fmla="*/ 50 w 98"/>
                <a:gd name="T51" fmla="*/ 10 h 84"/>
                <a:gd name="T52" fmla="*/ 46 w 98"/>
                <a:gd name="T53" fmla="*/ 8 h 84"/>
                <a:gd name="T54" fmla="*/ 44 w 98"/>
                <a:gd name="T55" fmla="*/ 2 h 84"/>
                <a:gd name="T56" fmla="*/ 42 w 98"/>
                <a:gd name="T57" fmla="*/ 0 h 84"/>
                <a:gd name="T58" fmla="*/ 40 w 98"/>
                <a:gd name="T59" fmla="*/ 0 h 84"/>
                <a:gd name="T60" fmla="*/ 34 w 98"/>
                <a:gd name="T61" fmla="*/ 0 h 84"/>
                <a:gd name="T62" fmla="*/ 26 w 98"/>
                <a:gd name="T63" fmla="*/ 4 h 84"/>
                <a:gd name="T64" fmla="*/ 16 w 98"/>
                <a:gd name="T65" fmla="*/ 18 h 84"/>
                <a:gd name="T66" fmla="*/ 10 w 98"/>
                <a:gd name="T67" fmla="*/ 24 h 84"/>
                <a:gd name="T68" fmla="*/ 4 w 98"/>
                <a:gd name="T69" fmla="*/ 26 h 84"/>
                <a:gd name="T70" fmla="*/ 0 w 98"/>
                <a:gd name="T71" fmla="*/ 26 h 84"/>
                <a:gd name="T72" fmla="*/ 0 w 98"/>
                <a:gd name="T73" fmla="*/ 28 h 84"/>
                <a:gd name="T74" fmla="*/ 0 w 98"/>
                <a:gd name="T75" fmla="*/ 30 h 84"/>
                <a:gd name="T76" fmla="*/ 4 w 98"/>
                <a:gd name="T77" fmla="*/ 30 h 84"/>
                <a:gd name="T78" fmla="*/ 10 w 98"/>
                <a:gd name="T79" fmla="*/ 32 h 84"/>
                <a:gd name="T80" fmla="*/ 14 w 98"/>
                <a:gd name="T81" fmla="*/ 36 h 84"/>
                <a:gd name="T82" fmla="*/ 20 w 98"/>
                <a:gd name="T83" fmla="*/ 42 h 84"/>
                <a:gd name="T84" fmla="*/ 24 w 98"/>
                <a:gd name="T85" fmla="*/ 46 h 84"/>
                <a:gd name="T86" fmla="*/ 28 w 98"/>
                <a:gd name="T87" fmla="*/ 50 h 84"/>
                <a:gd name="T88" fmla="*/ 28 w 98"/>
                <a:gd name="T89" fmla="*/ 50 h 84"/>
                <a:gd name="T90" fmla="*/ 24 w 98"/>
                <a:gd name="T91" fmla="*/ 52 h 84"/>
                <a:gd name="T92" fmla="*/ 20 w 98"/>
                <a:gd name="T93" fmla="*/ 56 h 84"/>
                <a:gd name="T94" fmla="*/ 18 w 98"/>
                <a:gd name="T95" fmla="*/ 58 h 84"/>
                <a:gd name="T96" fmla="*/ 18 w 98"/>
                <a:gd name="T9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84">
                  <a:moveTo>
                    <a:pt x="18" y="66"/>
                  </a:moveTo>
                  <a:lnTo>
                    <a:pt x="18" y="66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4" y="82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50" y="70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0" y="70"/>
                  </a:lnTo>
                  <a:lnTo>
                    <a:pt x="76" y="70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6" y="72"/>
                  </a:lnTo>
                  <a:lnTo>
                    <a:pt x="92" y="72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2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0"/>
                  </a:lnTo>
                  <a:lnTo>
                    <a:pt x="62" y="18"/>
                  </a:lnTo>
                  <a:lnTo>
                    <a:pt x="60" y="16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2" y="10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6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7" name="Freeform 367">
              <a:extLst>
                <a:ext uri="{FF2B5EF4-FFF2-40B4-BE49-F238E27FC236}">
                  <a16:creationId xmlns:a16="http://schemas.microsoft.com/office/drawing/2014/main" id="{BDCA6349-0A72-46A1-9C6D-277371D6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68" y="4296621"/>
              <a:ext cx="167329" cy="143425"/>
            </a:xfrm>
            <a:custGeom>
              <a:avLst/>
              <a:gdLst>
                <a:gd name="T0" fmla="*/ 16 w 98"/>
                <a:gd name="T1" fmla="*/ 68 h 84"/>
                <a:gd name="T2" fmla="*/ 16 w 98"/>
                <a:gd name="T3" fmla="*/ 76 h 84"/>
                <a:gd name="T4" fmla="*/ 18 w 98"/>
                <a:gd name="T5" fmla="*/ 78 h 84"/>
                <a:gd name="T6" fmla="*/ 20 w 98"/>
                <a:gd name="T7" fmla="*/ 78 h 84"/>
                <a:gd name="T8" fmla="*/ 24 w 98"/>
                <a:gd name="T9" fmla="*/ 78 h 84"/>
                <a:gd name="T10" fmla="*/ 28 w 98"/>
                <a:gd name="T11" fmla="*/ 78 h 84"/>
                <a:gd name="T12" fmla="*/ 32 w 98"/>
                <a:gd name="T13" fmla="*/ 78 h 84"/>
                <a:gd name="T14" fmla="*/ 36 w 98"/>
                <a:gd name="T15" fmla="*/ 84 h 84"/>
                <a:gd name="T16" fmla="*/ 38 w 98"/>
                <a:gd name="T17" fmla="*/ 80 h 84"/>
                <a:gd name="T18" fmla="*/ 44 w 98"/>
                <a:gd name="T19" fmla="*/ 74 h 84"/>
                <a:gd name="T20" fmla="*/ 48 w 98"/>
                <a:gd name="T21" fmla="*/ 72 h 84"/>
                <a:gd name="T22" fmla="*/ 60 w 98"/>
                <a:gd name="T23" fmla="*/ 68 h 84"/>
                <a:gd name="T24" fmla="*/ 76 w 98"/>
                <a:gd name="T25" fmla="*/ 70 h 84"/>
                <a:gd name="T26" fmla="*/ 86 w 98"/>
                <a:gd name="T27" fmla="*/ 72 h 84"/>
                <a:gd name="T28" fmla="*/ 98 w 98"/>
                <a:gd name="T29" fmla="*/ 70 h 84"/>
                <a:gd name="T30" fmla="*/ 94 w 98"/>
                <a:gd name="T31" fmla="*/ 60 h 84"/>
                <a:gd name="T32" fmla="*/ 90 w 98"/>
                <a:gd name="T33" fmla="*/ 54 h 84"/>
                <a:gd name="T34" fmla="*/ 84 w 98"/>
                <a:gd name="T35" fmla="*/ 50 h 84"/>
                <a:gd name="T36" fmla="*/ 82 w 98"/>
                <a:gd name="T37" fmla="*/ 48 h 84"/>
                <a:gd name="T38" fmla="*/ 80 w 98"/>
                <a:gd name="T39" fmla="*/ 42 h 84"/>
                <a:gd name="T40" fmla="*/ 74 w 98"/>
                <a:gd name="T41" fmla="*/ 34 h 84"/>
                <a:gd name="T42" fmla="*/ 70 w 98"/>
                <a:gd name="T43" fmla="*/ 28 h 84"/>
                <a:gd name="T44" fmla="*/ 64 w 98"/>
                <a:gd name="T45" fmla="*/ 20 h 84"/>
                <a:gd name="T46" fmla="*/ 60 w 98"/>
                <a:gd name="T47" fmla="*/ 14 h 84"/>
                <a:gd name="T48" fmla="*/ 56 w 98"/>
                <a:gd name="T49" fmla="*/ 12 h 84"/>
                <a:gd name="T50" fmla="*/ 50 w 98"/>
                <a:gd name="T51" fmla="*/ 10 h 84"/>
                <a:gd name="T52" fmla="*/ 46 w 98"/>
                <a:gd name="T53" fmla="*/ 8 h 84"/>
                <a:gd name="T54" fmla="*/ 44 w 98"/>
                <a:gd name="T55" fmla="*/ 2 h 84"/>
                <a:gd name="T56" fmla="*/ 42 w 98"/>
                <a:gd name="T57" fmla="*/ 0 h 84"/>
                <a:gd name="T58" fmla="*/ 40 w 98"/>
                <a:gd name="T59" fmla="*/ 0 h 84"/>
                <a:gd name="T60" fmla="*/ 34 w 98"/>
                <a:gd name="T61" fmla="*/ 0 h 84"/>
                <a:gd name="T62" fmla="*/ 26 w 98"/>
                <a:gd name="T63" fmla="*/ 4 h 84"/>
                <a:gd name="T64" fmla="*/ 16 w 98"/>
                <a:gd name="T65" fmla="*/ 18 h 84"/>
                <a:gd name="T66" fmla="*/ 10 w 98"/>
                <a:gd name="T67" fmla="*/ 24 h 84"/>
                <a:gd name="T68" fmla="*/ 4 w 98"/>
                <a:gd name="T69" fmla="*/ 26 h 84"/>
                <a:gd name="T70" fmla="*/ 0 w 98"/>
                <a:gd name="T71" fmla="*/ 26 h 84"/>
                <a:gd name="T72" fmla="*/ 0 w 98"/>
                <a:gd name="T73" fmla="*/ 28 h 84"/>
                <a:gd name="T74" fmla="*/ 0 w 98"/>
                <a:gd name="T75" fmla="*/ 30 h 84"/>
                <a:gd name="T76" fmla="*/ 4 w 98"/>
                <a:gd name="T77" fmla="*/ 30 h 84"/>
                <a:gd name="T78" fmla="*/ 10 w 98"/>
                <a:gd name="T79" fmla="*/ 32 h 84"/>
                <a:gd name="T80" fmla="*/ 14 w 98"/>
                <a:gd name="T81" fmla="*/ 36 h 84"/>
                <a:gd name="T82" fmla="*/ 20 w 98"/>
                <a:gd name="T83" fmla="*/ 42 h 84"/>
                <a:gd name="T84" fmla="*/ 24 w 98"/>
                <a:gd name="T85" fmla="*/ 46 h 84"/>
                <a:gd name="T86" fmla="*/ 28 w 98"/>
                <a:gd name="T87" fmla="*/ 50 h 84"/>
                <a:gd name="T88" fmla="*/ 28 w 98"/>
                <a:gd name="T89" fmla="*/ 50 h 84"/>
                <a:gd name="T90" fmla="*/ 24 w 98"/>
                <a:gd name="T91" fmla="*/ 52 h 84"/>
                <a:gd name="T92" fmla="*/ 20 w 98"/>
                <a:gd name="T93" fmla="*/ 56 h 84"/>
                <a:gd name="T94" fmla="*/ 18 w 98"/>
                <a:gd name="T95" fmla="*/ 58 h 84"/>
                <a:gd name="T96" fmla="*/ 18 w 98"/>
                <a:gd name="T9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84">
                  <a:moveTo>
                    <a:pt x="18" y="66"/>
                  </a:moveTo>
                  <a:lnTo>
                    <a:pt x="18" y="66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4" y="82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50" y="70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0" y="70"/>
                  </a:lnTo>
                  <a:lnTo>
                    <a:pt x="76" y="70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6" y="72"/>
                  </a:lnTo>
                  <a:lnTo>
                    <a:pt x="92" y="72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2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0"/>
                  </a:lnTo>
                  <a:lnTo>
                    <a:pt x="62" y="18"/>
                  </a:lnTo>
                  <a:lnTo>
                    <a:pt x="60" y="16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2" y="10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6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8" name="Freeform 368">
              <a:extLst>
                <a:ext uri="{FF2B5EF4-FFF2-40B4-BE49-F238E27FC236}">
                  <a16:creationId xmlns:a16="http://schemas.microsoft.com/office/drawing/2014/main" id="{60D73E17-F00F-40A7-B986-D53697EBD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68" y="4296621"/>
              <a:ext cx="167329" cy="143425"/>
            </a:xfrm>
            <a:custGeom>
              <a:avLst/>
              <a:gdLst>
                <a:gd name="T0" fmla="*/ 16 w 98"/>
                <a:gd name="T1" fmla="*/ 68 h 84"/>
                <a:gd name="T2" fmla="*/ 16 w 98"/>
                <a:gd name="T3" fmla="*/ 76 h 84"/>
                <a:gd name="T4" fmla="*/ 18 w 98"/>
                <a:gd name="T5" fmla="*/ 78 h 84"/>
                <a:gd name="T6" fmla="*/ 20 w 98"/>
                <a:gd name="T7" fmla="*/ 78 h 84"/>
                <a:gd name="T8" fmla="*/ 24 w 98"/>
                <a:gd name="T9" fmla="*/ 78 h 84"/>
                <a:gd name="T10" fmla="*/ 28 w 98"/>
                <a:gd name="T11" fmla="*/ 78 h 84"/>
                <a:gd name="T12" fmla="*/ 32 w 98"/>
                <a:gd name="T13" fmla="*/ 78 h 84"/>
                <a:gd name="T14" fmla="*/ 36 w 98"/>
                <a:gd name="T15" fmla="*/ 84 h 84"/>
                <a:gd name="T16" fmla="*/ 38 w 98"/>
                <a:gd name="T17" fmla="*/ 80 h 84"/>
                <a:gd name="T18" fmla="*/ 44 w 98"/>
                <a:gd name="T19" fmla="*/ 74 h 84"/>
                <a:gd name="T20" fmla="*/ 48 w 98"/>
                <a:gd name="T21" fmla="*/ 72 h 84"/>
                <a:gd name="T22" fmla="*/ 60 w 98"/>
                <a:gd name="T23" fmla="*/ 68 h 84"/>
                <a:gd name="T24" fmla="*/ 76 w 98"/>
                <a:gd name="T25" fmla="*/ 70 h 84"/>
                <a:gd name="T26" fmla="*/ 86 w 98"/>
                <a:gd name="T27" fmla="*/ 72 h 84"/>
                <a:gd name="T28" fmla="*/ 98 w 98"/>
                <a:gd name="T29" fmla="*/ 70 h 84"/>
                <a:gd name="T30" fmla="*/ 94 w 98"/>
                <a:gd name="T31" fmla="*/ 60 h 84"/>
                <a:gd name="T32" fmla="*/ 90 w 98"/>
                <a:gd name="T33" fmla="*/ 54 h 84"/>
                <a:gd name="T34" fmla="*/ 84 w 98"/>
                <a:gd name="T35" fmla="*/ 50 h 84"/>
                <a:gd name="T36" fmla="*/ 82 w 98"/>
                <a:gd name="T37" fmla="*/ 48 h 84"/>
                <a:gd name="T38" fmla="*/ 80 w 98"/>
                <a:gd name="T39" fmla="*/ 42 h 84"/>
                <a:gd name="T40" fmla="*/ 74 w 98"/>
                <a:gd name="T41" fmla="*/ 34 h 84"/>
                <a:gd name="T42" fmla="*/ 70 w 98"/>
                <a:gd name="T43" fmla="*/ 28 h 84"/>
                <a:gd name="T44" fmla="*/ 64 w 98"/>
                <a:gd name="T45" fmla="*/ 20 h 84"/>
                <a:gd name="T46" fmla="*/ 60 w 98"/>
                <a:gd name="T47" fmla="*/ 14 h 84"/>
                <a:gd name="T48" fmla="*/ 56 w 98"/>
                <a:gd name="T49" fmla="*/ 12 h 84"/>
                <a:gd name="T50" fmla="*/ 50 w 98"/>
                <a:gd name="T51" fmla="*/ 10 h 84"/>
                <a:gd name="T52" fmla="*/ 46 w 98"/>
                <a:gd name="T53" fmla="*/ 8 h 84"/>
                <a:gd name="T54" fmla="*/ 44 w 98"/>
                <a:gd name="T55" fmla="*/ 2 h 84"/>
                <a:gd name="T56" fmla="*/ 42 w 98"/>
                <a:gd name="T57" fmla="*/ 0 h 84"/>
                <a:gd name="T58" fmla="*/ 40 w 98"/>
                <a:gd name="T59" fmla="*/ 0 h 84"/>
                <a:gd name="T60" fmla="*/ 34 w 98"/>
                <a:gd name="T61" fmla="*/ 0 h 84"/>
                <a:gd name="T62" fmla="*/ 26 w 98"/>
                <a:gd name="T63" fmla="*/ 4 h 84"/>
                <a:gd name="T64" fmla="*/ 16 w 98"/>
                <a:gd name="T65" fmla="*/ 18 h 84"/>
                <a:gd name="T66" fmla="*/ 10 w 98"/>
                <a:gd name="T67" fmla="*/ 24 h 84"/>
                <a:gd name="T68" fmla="*/ 4 w 98"/>
                <a:gd name="T69" fmla="*/ 26 h 84"/>
                <a:gd name="T70" fmla="*/ 0 w 98"/>
                <a:gd name="T71" fmla="*/ 26 h 84"/>
                <a:gd name="T72" fmla="*/ 0 w 98"/>
                <a:gd name="T73" fmla="*/ 28 h 84"/>
                <a:gd name="T74" fmla="*/ 0 w 98"/>
                <a:gd name="T75" fmla="*/ 30 h 84"/>
                <a:gd name="T76" fmla="*/ 4 w 98"/>
                <a:gd name="T77" fmla="*/ 30 h 84"/>
                <a:gd name="T78" fmla="*/ 10 w 98"/>
                <a:gd name="T79" fmla="*/ 32 h 84"/>
                <a:gd name="T80" fmla="*/ 14 w 98"/>
                <a:gd name="T81" fmla="*/ 36 h 84"/>
                <a:gd name="T82" fmla="*/ 20 w 98"/>
                <a:gd name="T83" fmla="*/ 42 h 84"/>
                <a:gd name="T84" fmla="*/ 24 w 98"/>
                <a:gd name="T85" fmla="*/ 46 h 84"/>
                <a:gd name="T86" fmla="*/ 28 w 98"/>
                <a:gd name="T87" fmla="*/ 50 h 84"/>
                <a:gd name="T88" fmla="*/ 28 w 98"/>
                <a:gd name="T89" fmla="*/ 50 h 84"/>
                <a:gd name="T90" fmla="*/ 24 w 98"/>
                <a:gd name="T91" fmla="*/ 52 h 84"/>
                <a:gd name="T92" fmla="*/ 20 w 98"/>
                <a:gd name="T93" fmla="*/ 56 h 84"/>
                <a:gd name="T94" fmla="*/ 18 w 98"/>
                <a:gd name="T95" fmla="*/ 58 h 84"/>
                <a:gd name="T96" fmla="*/ 18 w 98"/>
                <a:gd name="T9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84">
                  <a:moveTo>
                    <a:pt x="18" y="66"/>
                  </a:moveTo>
                  <a:lnTo>
                    <a:pt x="18" y="66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4" y="82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50" y="70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0" y="70"/>
                  </a:lnTo>
                  <a:lnTo>
                    <a:pt x="76" y="70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6" y="72"/>
                  </a:lnTo>
                  <a:lnTo>
                    <a:pt x="92" y="72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2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0"/>
                  </a:lnTo>
                  <a:lnTo>
                    <a:pt x="62" y="18"/>
                  </a:lnTo>
                  <a:lnTo>
                    <a:pt x="60" y="16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2" y="10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66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9" name="Freeform 369">
              <a:extLst>
                <a:ext uri="{FF2B5EF4-FFF2-40B4-BE49-F238E27FC236}">
                  <a16:creationId xmlns:a16="http://schemas.microsoft.com/office/drawing/2014/main" id="{C4389899-0D4D-4E59-97C4-B95FA2BF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568" y="4296621"/>
              <a:ext cx="167329" cy="143425"/>
            </a:xfrm>
            <a:custGeom>
              <a:avLst/>
              <a:gdLst>
                <a:gd name="T0" fmla="*/ 16 w 98"/>
                <a:gd name="T1" fmla="*/ 68 h 84"/>
                <a:gd name="T2" fmla="*/ 16 w 98"/>
                <a:gd name="T3" fmla="*/ 76 h 84"/>
                <a:gd name="T4" fmla="*/ 18 w 98"/>
                <a:gd name="T5" fmla="*/ 78 h 84"/>
                <a:gd name="T6" fmla="*/ 20 w 98"/>
                <a:gd name="T7" fmla="*/ 78 h 84"/>
                <a:gd name="T8" fmla="*/ 24 w 98"/>
                <a:gd name="T9" fmla="*/ 78 h 84"/>
                <a:gd name="T10" fmla="*/ 28 w 98"/>
                <a:gd name="T11" fmla="*/ 78 h 84"/>
                <a:gd name="T12" fmla="*/ 32 w 98"/>
                <a:gd name="T13" fmla="*/ 78 h 84"/>
                <a:gd name="T14" fmla="*/ 36 w 98"/>
                <a:gd name="T15" fmla="*/ 84 h 84"/>
                <a:gd name="T16" fmla="*/ 38 w 98"/>
                <a:gd name="T17" fmla="*/ 80 h 84"/>
                <a:gd name="T18" fmla="*/ 44 w 98"/>
                <a:gd name="T19" fmla="*/ 74 h 84"/>
                <a:gd name="T20" fmla="*/ 48 w 98"/>
                <a:gd name="T21" fmla="*/ 72 h 84"/>
                <a:gd name="T22" fmla="*/ 60 w 98"/>
                <a:gd name="T23" fmla="*/ 68 h 84"/>
                <a:gd name="T24" fmla="*/ 76 w 98"/>
                <a:gd name="T25" fmla="*/ 70 h 84"/>
                <a:gd name="T26" fmla="*/ 86 w 98"/>
                <a:gd name="T27" fmla="*/ 72 h 84"/>
                <a:gd name="T28" fmla="*/ 98 w 98"/>
                <a:gd name="T29" fmla="*/ 70 h 84"/>
                <a:gd name="T30" fmla="*/ 94 w 98"/>
                <a:gd name="T31" fmla="*/ 60 h 84"/>
                <a:gd name="T32" fmla="*/ 90 w 98"/>
                <a:gd name="T33" fmla="*/ 54 h 84"/>
                <a:gd name="T34" fmla="*/ 84 w 98"/>
                <a:gd name="T35" fmla="*/ 50 h 84"/>
                <a:gd name="T36" fmla="*/ 82 w 98"/>
                <a:gd name="T37" fmla="*/ 48 h 84"/>
                <a:gd name="T38" fmla="*/ 80 w 98"/>
                <a:gd name="T39" fmla="*/ 42 h 84"/>
                <a:gd name="T40" fmla="*/ 74 w 98"/>
                <a:gd name="T41" fmla="*/ 34 h 84"/>
                <a:gd name="T42" fmla="*/ 70 w 98"/>
                <a:gd name="T43" fmla="*/ 28 h 84"/>
                <a:gd name="T44" fmla="*/ 64 w 98"/>
                <a:gd name="T45" fmla="*/ 20 h 84"/>
                <a:gd name="T46" fmla="*/ 60 w 98"/>
                <a:gd name="T47" fmla="*/ 14 h 84"/>
                <a:gd name="T48" fmla="*/ 56 w 98"/>
                <a:gd name="T49" fmla="*/ 12 h 84"/>
                <a:gd name="T50" fmla="*/ 50 w 98"/>
                <a:gd name="T51" fmla="*/ 10 h 84"/>
                <a:gd name="T52" fmla="*/ 46 w 98"/>
                <a:gd name="T53" fmla="*/ 8 h 84"/>
                <a:gd name="T54" fmla="*/ 44 w 98"/>
                <a:gd name="T55" fmla="*/ 2 h 84"/>
                <a:gd name="T56" fmla="*/ 42 w 98"/>
                <a:gd name="T57" fmla="*/ 0 h 84"/>
                <a:gd name="T58" fmla="*/ 40 w 98"/>
                <a:gd name="T59" fmla="*/ 0 h 84"/>
                <a:gd name="T60" fmla="*/ 34 w 98"/>
                <a:gd name="T61" fmla="*/ 0 h 84"/>
                <a:gd name="T62" fmla="*/ 26 w 98"/>
                <a:gd name="T63" fmla="*/ 4 h 84"/>
                <a:gd name="T64" fmla="*/ 16 w 98"/>
                <a:gd name="T65" fmla="*/ 18 h 84"/>
                <a:gd name="T66" fmla="*/ 10 w 98"/>
                <a:gd name="T67" fmla="*/ 24 h 84"/>
                <a:gd name="T68" fmla="*/ 4 w 98"/>
                <a:gd name="T69" fmla="*/ 26 h 84"/>
                <a:gd name="T70" fmla="*/ 0 w 98"/>
                <a:gd name="T71" fmla="*/ 26 h 84"/>
                <a:gd name="T72" fmla="*/ 0 w 98"/>
                <a:gd name="T73" fmla="*/ 28 h 84"/>
                <a:gd name="T74" fmla="*/ 0 w 98"/>
                <a:gd name="T75" fmla="*/ 30 h 84"/>
                <a:gd name="T76" fmla="*/ 4 w 98"/>
                <a:gd name="T77" fmla="*/ 30 h 84"/>
                <a:gd name="T78" fmla="*/ 10 w 98"/>
                <a:gd name="T79" fmla="*/ 32 h 84"/>
                <a:gd name="T80" fmla="*/ 14 w 98"/>
                <a:gd name="T81" fmla="*/ 36 h 84"/>
                <a:gd name="T82" fmla="*/ 20 w 98"/>
                <a:gd name="T83" fmla="*/ 42 h 84"/>
                <a:gd name="T84" fmla="*/ 24 w 98"/>
                <a:gd name="T85" fmla="*/ 46 h 84"/>
                <a:gd name="T86" fmla="*/ 28 w 98"/>
                <a:gd name="T87" fmla="*/ 50 h 84"/>
                <a:gd name="T88" fmla="*/ 28 w 98"/>
                <a:gd name="T89" fmla="*/ 50 h 84"/>
                <a:gd name="T90" fmla="*/ 24 w 98"/>
                <a:gd name="T91" fmla="*/ 52 h 84"/>
                <a:gd name="T92" fmla="*/ 20 w 98"/>
                <a:gd name="T93" fmla="*/ 56 h 84"/>
                <a:gd name="T94" fmla="*/ 18 w 98"/>
                <a:gd name="T95" fmla="*/ 58 h 84"/>
                <a:gd name="T96" fmla="*/ 18 w 98"/>
                <a:gd name="T9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84">
                  <a:moveTo>
                    <a:pt x="18" y="66"/>
                  </a:moveTo>
                  <a:lnTo>
                    <a:pt x="18" y="66"/>
                  </a:lnTo>
                  <a:lnTo>
                    <a:pt x="16" y="68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8"/>
                  </a:lnTo>
                  <a:lnTo>
                    <a:pt x="26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4" y="82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2"/>
                  </a:lnTo>
                  <a:lnTo>
                    <a:pt x="38" y="80"/>
                  </a:lnTo>
                  <a:lnTo>
                    <a:pt x="42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8" y="72"/>
                  </a:lnTo>
                  <a:lnTo>
                    <a:pt x="50" y="70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0" y="70"/>
                  </a:lnTo>
                  <a:lnTo>
                    <a:pt x="76" y="70"/>
                  </a:lnTo>
                  <a:lnTo>
                    <a:pt x="80" y="72"/>
                  </a:lnTo>
                  <a:lnTo>
                    <a:pt x="82" y="72"/>
                  </a:lnTo>
                  <a:lnTo>
                    <a:pt x="86" y="72"/>
                  </a:lnTo>
                  <a:lnTo>
                    <a:pt x="92" y="72"/>
                  </a:lnTo>
                  <a:lnTo>
                    <a:pt x="98" y="72"/>
                  </a:lnTo>
                  <a:lnTo>
                    <a:pt x="98" y="70"/>
                  </a:lnTo>
                  <a:lnTo>
                    <a:pt x="96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2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8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0" y="42"/>
                  </a:lnTo>
                  <a:lnTo>
                    <a:pt x="80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28"/>
                  </a:lnTo>
                  <a:lnTo>
                    <a:pt x="68" y="26"/>
                  </a:lnTo>
                  <a:lnTo>
                    <a:pt x="66" y="24"/>
                  </a:lnTo>
                  <a:lnTo>
                    <a:pt x="64" y="20"/>
                  </a:lnTo>
                  <a:lnTo>
                    <a:pt x="62" y="18"/>
                  </a:lnTo>
                  <a:lnTo>
                    <a:pt x="60" y="16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2" y="10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2" y="34"/>
                  </a:lnTo>
                  <a:lnTo>
                    <a:pt x="14" y="36"/>
                  </a:lnTo>
                  <a:lnTo>
                    <a:pt x="16" y="36"/>
                  </a:lnTo>
                  <a:lnTo>
                    <a:pt x="18" y="40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4" y="54"/>
                  </a:lnTo>
                  <a:lnTo>
                    <a:pt x="20" y="54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66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0" name="Freeform 370">
              <a:extLst>
                <a:ext uri="{FF2B5EF4-FFF2-40B4-BE49-F238E27FC236}">
                  <a16:creationId xmlns:a16="http://schemas.microsoft.com/office/drawing/2014/main" id="{7F862ABF-A3C8-498F-BA0F-32B5B06F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3" y="4026845"/>
              <a:ext cx="409786" cy="461010"/>
            </a:xfrm>
            <a:custGeom>
              <a:avLst/>
              <a:gdLst>
                <a:gd name="T0" fmla="*/ 4 w 240"/>
                <a:gd name="T1" fmla="*/ 186 h 270"/>
                <a:gd name="T2" fmla="*/ 12 w 240"/>
                <a:gd name="T3" fmla="*/ 176 h 270"/>
                <a:gd name="T4" fmla="*/ 16 w 240"/>
                <a:gd name="T5" fmla="*/ 176 h 270"/>
                <a:gd name="T6" fmla="*/ 26 w 240"/>
                <a:gd name="T7" fmla="*/ 182 h 270"/>
                <a:gd name="T8" fmla="*/ 44 w 240"/>
                <a:gd name="T9" fmla="*/ 184 h 270"/>
                <a:gd name="T10" fmla="*/ 78 w 240"/>
                <a:gd name="T11" fmla="*/ 184 h 270"/>
                <a:gd name="T12" fmla="*/ 92 w 240"/>
                <a:gd name="T13" fmla="*/ 184 h 270"/>
                <a:gd name="T14" fmla="*/ 96 w 240"/>
                <a:gd name="T15" fmla="*/ 182 h 270"/>
                <a:gd name="T16" fmla="*/ 98 w 240"/>
                <a:gd name="T17" fmla="*/ 174 h 270"/>
                <a:gd name="T18" fmla="*/ 94 w 240"/>
                <a:gd name="T19" fmla="*/ 164 h 270"/>
                <a:gd name="T20" fmla="*/ 90 w 240"/>
                <a:gd name="T21" fmla="*/ 162 h 270"/>
                <a:gd name="T22" fmla="*/ 84 w 240"/>
                <a:gd name="T23" fmla="*/ 162 h 270"/>
                <a:gd name="T24" fmla="*/ 78 w 240"/>
                <a:gd name="T25" fmla="*/ 148 h 270"/>
                <a:gd name="T26" fmla="*/ 78 w 240"/>
                <a:gd name="T27" fmla="*/ 130 h 270"/>
                <a:gd name="T28" fmla="*/ 84 w 240"/>
                <a:gd name="T29" fmla="*/ 82 h 270"/>
                <a:gd name="T30" fmla="*/ 86 w 240"/>
                <a:gd name="T31" fmla="*/ 60 h 270"/>
                <a:gd name="T32" fmla="*/ 84 w 240"/>
                <a:gd name="T33" fmla="*/ 48 h 270"/>
                <a:gd name="T34" fmla="*/ 78 w 240"/>
                <a:gd name="T35" fmla="*/ 38 h 270"/>
                <a:gd name="T36" fmla="*/ 76 w 240"/>
                <a:gd name="T37" fmla="*/ 24 h 270"/>
                <a:gd name="T38" fmla="*/ 78 w 240"/>
                <a:gd name="T39" fmla="*/ 18 h 270"/>
                <a:gd name="T40" fmla="*/ 82 w 240"/>
                <a:gd name="T41" fmla="*/ 16 h 270"/>
                <a:gd name="T42" fmla="*/ 88 w 240"/>
                <a:gd name="T43" fmla="*/ 16 h 270"/>
                <a:gd name="T44" fmla="*/ 88 w 240"/>
                <a:gd name="T45" fmla="*/ 6 h 270"/>
                <a:gd name="T46" fmla="*/ 102 w 240"/>
                <a:gd name="T47" fmla="*/ 10 h 270"/>
                <a:gd name="T48" fmla="*/ 138 w 240"/>
                <a:gd name="T49" fmla="*/ 40 h 270"/>
                <a:gd name="T50" fmla="*/ 186 w 240"/>
                <a:gd name="T51" fmla="*/ 80 h 270"/>
                <a:gd name="T52" fmla="*/ 206 w 240"/>
                <a:gd name="T53" fmla="*/ 92 h 270"/>
                <a:gd name="T54" fmla="*/ 216 w 240"/>
                <a:gd name="T55" fmla="*/ 98 h 270"/>
                <a:gd name="T56" fmla="*/ 218 w 240"/>
                <a:gd name="T57" fmla="*/ 102 h 270"/>
                <a:gd name="T58" fmla="*/ 218 w 240"/>
                <a:gd name="T59" fmla="*/ 118 h 270"/>
                <a:gd name="T60" fmla="*/ 222 w 240"/>
                <a:gd name="T61" fmla="*/ 122 h 270"/>
                <a:gd name="T62" fmla="*/ 228 w 240"/>
                <a:gd name="T63" fmla="*/ 122 h 270"/>
                <a:gd name="T64" fmla="*/ 238 w 240"/>
                <a:gd name="T65" fmla="*/ 140 h 270"/>
                <a:gd name="T66" fmla="*/ 238 w 240"/>
                <a:gd name="T67" fmla="*/ 160 h 270"/>
                <a:gd name="T68" fmla="*/ 236 w 240"/>
                <a:gd name="T69" fmla="*/ 166 h 270"/>
                <a:gd name="T70" fmla="*/ 232 w 240"/>
                <a:gd name="T71" fmla="*/ 168 h 270"/>
                <a:gd name="T72" fmla="*/ 226 w 240"/>
                <a:gd name="T73" fmla="*/ 168 h 270"/>
                <a:gd name="T74" fmla="*/ 226 w 240"/>
                <a:gd name="T75" fmla="*/ 172 h 270"/>
                <a:gd name="T76" fmla="*/ 226 w 240"/>
                <a:gd name="T77" fmla="*/ 176 h 270"/>
                <a:gd name="T78" fmla="*/ 224 w 240"/>
                <a:gd name="T79" fmla="*/ 180 h 270"/>
                <a:gd name="T80" fmla="*/ 208 w 240"/>
                <a:gd name="T81" fmla="*/ 180 h 270"/>
                <a:gd name="T82" fmla="*/ 190 w 240"/>
                <a:gd name="T83" fmla="*/ 182 h 270"/>
                <a:gd name="T84" fmla="*/ 176 w 240"/>
                <a:gd name="T85" fmla="*/ 190 h 270"/>
                <a:gd name="T86" fmla="*/ 158 w 240"/>
                <a:gd name="T87" fmla="*/ 188 h 270"/>
                <a:gd name="T88" fmla="*/ 152 w 240"/>
                <a:gd name="T89" fmla="*/ 190 h 270"/>
                <a:gd name="T90" fmla="*/ 146 w 240"/>
                <a:gd name="T91" fmla="*/ 198 h 270"/>
                <a:gd name="T92" fmla="*/ 138 w 240"/>
                <a:gd name="T93" fmla="*/ 206 h 270"/>
                <a:gd name="T94" fmla="*/ 126 w 240"/>
                <a:gd name="T95" fmla="*/ 210 h 270"/>
                <a:gd name="T96" fmla="*/ 118 w 240"/>
                <a:gd name="T97" fmla="*/ 214 h 270"/>
                <a:gd name="T98" fmla="*/ 112 w 240"/>
                <a:gd name="T99" fmla="*/ 228 h 270"/>
                <a:gd name="T100" fmla="*/ 102 w 240"/>
                <a:gd name="T101" fmla="*/ 242 h 270"/>
                <a:gd name="T102" fmla="*/ 96 w 240"/>
                <a:gd name="T103" fmla="*/ 256 h 270"/>
                <a:gd name="T104" fmla="*/ 64 w 240"/>
                <a:gd name="T105" fmla="*/ 266 h 270"/>
                <a:gd name="T106" fmla="*/ 62 w 240"/>
                <a:gd name="T107" fmla="*/ 250 h 270"/>
                <a:gd name="T108" fmla="*/ 56 w 240"/>
                <a:gd name="T109" fmla="*/ 242 h 270"/>
                <a:gd name="T110" fmla="*/ 48 w 240"/>
                <a:gd name="T111" fmla="*/ 238 h 270"/>
                <a:gd name="T112" fmla="*/ 34 w 240"/>
                <a:gd name="T113" fmla="*/ 234 h 270"/>
                <a:gd name="T114" fmla="*/ 14 w 240"/>
                <a:gd name="T115" fmla="*/ 220 h 270"/>
                <a:gd name="T116" fmla="*/ 8 w 240"/>
                <a:gd name="T117" fmla="*/ 212 h 270"/>
                <a:gd name="T118" fmla="*/ 2 w 240"/>
                <a:gd name="T119" fmla="*/ 206 h 270"/>
                <a:gd name="T120" fmla="*/ 0 w 240"/>
                <a:gd name="T121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70">
                  <a:moveTo>
                    <a:pt x="0" y="194"/>
                  </a:moveTo>
                  <a:lnTo>
                    <a:pt x="0" y="194"/>
                  </a:lnTo>
                  <a:lnTo>
                    <a:pt x="0" y="192"/>
                  </a:lnTo>
                  <a:lnTo>
                    <a:pt x="2" y="188"/>
                  </a:lnTo>
                  <a:lnTo>
                    <a:pt x="4" y="186"/>
                  </a:lnTo>
                  <a:lnTo>
                    <a:pt x="6" y="182"/>
                  </a:lnTo>
                  <a:lnTo>
                    <a:pt x="8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6" y="174"/>
                  </a:lnTo>
                  <a:lnTo>
                    <a:pt x="16" y="176"/>
                  </a:lnTo>
                  <a:lnTo>
                    <a:pt x="18" y="176"/>
                  </a:lnTo>
                  <a:lnTo>
                    <a:pt x="20" y="178"/>
                  </a:lnTo>
                  <a:lnTo>
                    <a:pt x="22" y="180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4" y="182"/>
                  </a:lnTo>
                  <a:lnTo>
                    <a:pt x="36" y="184"/>
                  </a:lnTo>
                  <a:lnTo>
                    <a:pt x="44" y="184"/>
                  </a:lnTo>
                  <a:lnTo>
                    <a:pt x="52" y="184"/>
                  </a:lnTo>
                  <a:lnTo>
                    <a:pt x="58" y="184"/>
                  </a:lnTo>
                  <a:lnTo>
                    <a:pt x="66" y="184"/>
                  </a:lnTo>
                  <a:lnTo>
                    <a:pt x="72" y="184"/>
                  </a:lnTo>
                  <a:lnTo>
                    <a:pt x="78" y="184"/>
                  </a:lnTo>
                  <a:lnTo>
                    <a:pt x="82" y="184"/>
                  </a:lnTo>
                  <a:lnTo>
                    <a:pt x="84" y="184"/>
                  </a:lnTo>
                  <a:lnTo>
                    <a:pt x="88" y="184"/>
                  </a:lnTo>
                  <a:lnTo>
                    <a:pt x="90" y="184"/>
                  </a:lnTo>
                  <a:lnTo>
                    <a:pt x="92" y="184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96" y="184"/>
                  </a:lnTo>
                  <a:lnTo>
                    <a:pt x="96" y="182"/>
                  </a:lnTo>
                  <a:lnTo>
                    <a:pt x="96" y="182"/>
                  </a:lnTo>
                  <a:lnTo>
                    <a:pt x="96" y="180"/>
                  </a:lnTo>
                  <a:lnTo>
                    <a:pt x="98" y="180"/>
                  </a:lnTo>
                  <a:lnTo>
                    <a:pt x="98" y="178"/>
                  </a:lnTo>
                  <a:lnTo>
                    <a:pt x="98" y="176"/>
                  </a:lnTo>
                  <a:lnTo>
                    <a:pt x="98" y="174"/>
                  </a:lnTo>
                  <a:lnTo>
                    <a:pt x="98" y="172"/>
                  </a:lnTo>
                  <a:lnTo>
                    <a:pt x="96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2" y="164"/>
                  </a:lnTo>
                  <a:lnTo>
                    <a:pt x="90" y="164"/>
                  </a:lnTo>
                  <a:lnTo>
                    <a:pt x="90" y="162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84" y="162"/>
                  </a:lnTo>
                  <a:lnTo>
                    <a:pt x="84" y="162"/>
                  </a:lnTo>
                  <a:lnTo>
                    <a:pt x="84" y="162"/>
                  </a:lnTo>
                  <a:lnTo>
                    <a:pt x="82" y="158"/>
                  </a:lnTo>
                  <a:lnTo>
                    <a:pt x="80" y="156"/>
                  </a:lnTo>
                  <a:lnTo>
                    <a:pt x="80" y="154"/>
                  </a:lnTo>
                  <a:lnTo>
                    <a:pt x="80" y="150"/>
                  </a:lnTo>
                  <a:lnTo>
                    <a:pt x="78" y="148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78" y="138"/>
                  </a:lnTo>
                  <a:lnTo>
                    <a:pt x="78" y="134"/>
                  </a:lnTo>
                  <a:lnTo>
                    <a:pt x="78" y="130"/>
                  </a:lnTo>
                  <a:lnTo>
                    <a:pt x="78" y="122"/>
                  </a:lnTo>
                  <a:lnTo>
                    <a:pt x="80" y="114"/>
                  </a:lnTo>
                  <a:lnTo>
                    <a:pt x="82" y="106"/>
                  </a:lnTo>
                  <a:lnTo>
                    <a:pt x="84" y="90"/>
                  </a:lnTo>
                  <a:lnTo>
                    <a:pt x="84" y="82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86" y="68"/>
                  </a:lnTo>
                  <a:lnTo>
                    <a:pt x="86" y="64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0" y="44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8" y="38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6" y="24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2"/>
                  </a:lnTo>
                  <a:lnTo>
                    <a:pt x="88" y="10"/>
                  </a:lnTo>
                  <a:lnTo>
                    <a:pt x="88" y="6"/>
                  </a:lnTo>
                  <a:lnTo>
                    <a:pt x="88" y="2"/>
                  </a:lnTo>
                  <a:lnTo>
                    <a:pt x="88" y="0"/>
                  </a:lnTo>
                  <a:lnTo>
                    <a:pt x="94" y="4"/>
                  </a:lnTo>
                  <a:lnTo>
                    <a:pt x="98" y="8"/>
                  </a:lnTo>
                  <a:lnTo>
                    <a:pt x="102" y="10"/>
                  </a:lnTo>
                  <a:lnTo>
                    <a:pt x="108" y="14"/>
                  </a:lnTo>
                  <a:lnTo>
                    <a:pt x="114" y="20"/>
                  </a:lnTo>
                  <a:lnTo>
                    <a:pt x="120" y="24"/>
                  </a:lnTo>
                  <a:lnTo>
                    <a:pt x="126" y="30"/>
                  </a:lnTo>
                  <a:lnTo>
                    <a:pt x="138" y="40"/>
                  </a:lnTo>
                  <a:lnTo>
                    <a:pt x="152" y="52"/>
                  </a:lnTo>
                  <a:lnTo>
                    <a:pt x="166" y="64"/>
                  </a:lnTo>
                  <a:lnTo>
                    <a:pt x="174" y="70"/>
                  </a:lnTo>
                  <a:lnTo>
                    <a:pt x="180" y="74"/>
                  </a:lnTo>
                  <a:lnTo>
                    <a:pt x="186" y="80"/>
                  </a:lnTo>
                  <a:lnTo>
                    <a:pt x="192" y="84"/>
                  </a:lnTo>
                  <a:lnTo>
                    <a:pt x="198" y="88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6" y="92"/>
                  </a:lnTo>
                  <a:lnTo>
                    <a:pt x="210" y="94"/>
                  </a:lnTo>
                  <a:lnTo>
                    <a:pt x="212" y="94"/>
                  </a:lnTo>
                  <a:lnTo>
                    <a:pt x="214" y="96"/>
                  </a:lnTo>
                  <a:lnTo>
                    <a:pt x="216" y="96"/>
                  </a:lnTo>
                  <a:lnTo>
                    <a:pt x="216" y="98"/>
                  </a:lnTo>
                  <a:lnTo>
                    <a:pt x="218" y="98"/>
                  </a:lnTo>
                  <a:lnTo>
                    <a:pt x="218" y="98"/>
                  </a:lnTo>
                  <a:lnTo>
                    <a:pt x="218" y="100"/>
                  </a:lnTo>
                  <a:lnTo>
                    <a:pt x="218" y="102"/>
                  </a:lnTo>
                  <a:lnTo>
                    <a:pt x="218" y="102"/>
                  </a:lnTo>
                  <a:lnTo>
                    <a:pt x="218" y="106"/>
                  </a:lnTo>
                  <a:lnTo>
                    <a:pt x="218" y="110"/>
                  </a:lnTo>
                  <a:lnTo>
                    <a:pt x="218" y="114"/>
                  </a:lnTo>
                  <a:lnTo>
                    <a:pt x="218" y="116"/>
                  </a:lnTo>
                  <a:lnTo>
                    <a:pt x="218" y="118"/>
                  </a:lnTo>
                  <a:lnTo>
                    <a:pt x="220" y="118"/>
                  </a:lnTo>
                  <a:lnTo>
                    <a:pt x="220" y="120"/>
                  </a:lnTo>
                  <a:lnTo>
                    <a:pt x="220" y="120"/>
                  </a:lnTo>
                  <a:lnTo>
                    <a:pt x="220" y="122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6" y="122"/>
                  </a:lnTo>
                  <a:lnTo>
                    <a:pt x="228" y="122"/>
                  </a:lnTo>
                  <a:lnTo>
                    <a:pt x="232" y="120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2"/>
                  </a:lnTo>
                  <a:lnTo>
                    <a:pt x="238" y="140"/>
                  </a:lnTo>
                  <a:lnTo>
                    <a:pt x="238" y="144"/>
                  </a:lnTo>
                  <a:lnTo>
                    <a:pt x="238" y="148"/>
                  </a:lnTo>
                  <a:lnTo>
                    <a:pt x="240" y="152"/>
                  </a:lnTo>
                  <a:lnTo>
                    <a:pt x="240" y="156"/>
                  </a:lnTo>
                  <a:lnTo>
                    <a:pt x="238" y="160"/>
                  </a:lnTo>
                  <a:lnTo>
                    <a:pt x="238" y="160"/>
                  </a:lnTo>
                  <a:lnTo>
                    <a:pt x="238" y="162"/>
                  </a:lnTo>
                  <a:lnTo>
                    <a:pt x="238" y="164"/>
                  </a:lnTo>
                  <a:lnTo>
                    <a:pt x="238" y="164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2" y="168"/>
                  </a:lnTo>
                  <a:lnTo>
                    <a:pt x="232" y="168"/>
                  </a:lnTo>
                  <a:lnTo>
                    <a:pt x="230" y="168"/>
                  </a:lnTo>
                  <a:lnTo>
                    <a:pt x="228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4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8"/>
                  </a:lnTo>
                  <a:lnTo>
                    <a:pt x="224" y="178"/>
                  </a:lnTo>
                  <a:lnTo>
                    <a:pt x="224" y="178"/>
                  </a:lnTo>
                  <a:lnTo>
                    <a:pt x="224" y="180"/>
                  </a:lnTo>
                  <a:lnTo>
                    <a:pt x="220" y="180"/>
                  </a:lnTo>
                  <a:lnTo>
                    <a:pt x="218" y="180"/>
                  </a:lnTo>
                  <a:lnTo>
                    <a:pt x="216" y="180"/>
                  </a:lnTo>
                  <a:lnTo>
                    <a:pt x="214" y="180"/>
                  </a:lnTo>
                  <a:lnTo>
                    <a:pt x="208" y="180"/>
                  </a:lnTo>
                  <a:lnTo>
                    <a:pt x="202" y="180"/>
                  </a:lnTo>
                  <a:lnTo>
                    <a:pt x="198" y="180"/>
                  </a:lnTo>
                  <a:lnTo>
                    <a:pt x="194" y="180"/>
                  </a:lnTo>
                  <a:lnTo>
                    <a:pt x="192" y="182"/>
                  </a:lnTo>
                  <a:lnTo>
                    <a:pt x="190" y="182"/>
                  </a:lnTo>
                  <a:lnTo>
                    <a:pt x="188" y="182"/>
                  </a:lnTo>
                  <a:lnTo>
                    <a:pt x="186" y="182"/>
                  </a:lnTo>
                  <a:lnTo>
                    <a:pt x="186" y="184"/>
                  </a:lnTo>
                  <a:lnTo>
                    <a:pt x="182" y="186"/>
                  </a:lnTo>
                  <a:lnTo>
                    <a:pt x="176" y="190"/>
                  </a:lnTo>
                  <a:lnTo>
                    <a:pt x="174" y="190"/>
                  </a:lnTo>
                  <a:lnTo>
                    <a:pt x="170" y="188"/>
                  </a:lnTo>
                  <a:lnTo>
                    <a:pt x="166" y="188"/>
                  </a:lnTo>
                  <a:lnTo>
                    <a:pt x="162" y="188"/>
                  </a:lnTo>
                  <a:lnTo>
                    <a:pt x="158" y="188"/>
                  </a:lnTo>
                  <a:lnTo>
                    <a:pt x="156" y="188"/>
                  </a:lnTo>
                  <a:lnTo>
                    <a:pt x="156" y="188"/>
                  </a:lnTo>
                  <a:lnTo>
                    <a:pt x="154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0" y="190"/>
                  </a:lnTo>
                  <a:lnTo>
                    <a:pt x="150" y="192"/>
                  </a:lnTo>
                  <a:lnTo>
                    <a:pt x="148" y="194"/>
                  </a:lnTo>
                  <a:lnTo>
                    <a:pt x="146" y="196"/>
                  </a:lnTo>
                  <a:lnTo>
                    <a:pt x="146" y="198"/>
                  </a:lnTo>
                  <a:lnTo>
                    <a:pt x="144" y="198"/>
                  </a:lnTo>
                  <a:lnTo>
                    <a:pt x="142" y="202"/>
                  </a:lnTo>
                  <a:lnTo>
                    <a:pt x="140" y="204"/>
                  </a:lnTo>
                  <a:lnTo>
                    <a:pt x="138" y="206"/>
                  </a:lnTo>
                  <a:lnTo>
                    <a:pt x="138" y="206"/>
                  </a:lnTo>
                  <a:lnTo>
                    <a:pt x="136" y="206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28" y="210"/>
                  </a:lnTo>
                  <a:lnTo>
                    <a:pt x="126" y="210"/>
                  </a:lnTo>
                  <a:lnTo>
                    <a:pt x="122" y="210"/>
                  </a:lnTo>
                  <a:lnTo>
                    <a:pt x="120" y="212"/>
                  </a:lnTo>
                  <a:lnTo>
                    <a:pt x="120" y="212"/>
                  </a:lnTo>
                  <a:lnTo>
                    <a:pt x="118" y="212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16" y="216"/>
                  </a:lnTo>
                  <a:lnTo>
                    <a:pt x="114" y="220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10" y="232"/>
                  </a:lnTo>
                  <a:lnTo>
                    <a:pt x="108" y="232"/>
                  </a:lnTo>
                  <a:lnTo>
                    <a:pt x="108" y="234"/>
                  </a:lnTo>
                  <a:lnTo>
                    <a:pt x="104" y="238"/>
                  </a:lnTo>
                  <a:lnTo>
                    <a:pt x="102" y="242"/>
                  </a:lnTo>
                  <a:lnTo>
                    <a:pt x="100" y="244"/>
                  </a:lnTo>
                  <a:lnTo>
                    <a:pt x="100" y="246"/>
                  </a:lnTo>
                  <a:lnTo>
                    <a:pt x="98" y="248"/>
                  </a:lnTo>
                  <a:lnTo>
                    <a:pt x="98" y="250"/>
                  </a:lnTo>
                  <a:lnTo>
                    <a:pt x="96" y="256"/>
                  </a:lnTo>
                  <a:lnTo>
                    <a:pt x="96" y="262"/>
                  </a:lnTo>
                  <a:lnTo>
                    <a:pt x="94" y="266"/>
                  </a:lnTo>
                  <a:lnTo>
                    <a:pt x="78" y="268"/>
                  </a:lnTo>
                  <a:lnTo>
                    <a:pt x="64" y="270"/>
                  </a:lnTo>
                  <a:lnTo>
                    <a:pt x="64" y="266"/>
                  </a:lnTo>
                  <a:lnTo>
                    <a:pt x="64" y="260"/>
                  </a:lnTo>
                  <a:lnTo>
                    <a:pt x="64" y="258"/>
                  </a:lnTo>
                  <a:lnTo>
                    <a:pt x="62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0" y="250"/>
                  </a:lnTo>
                  <a:lnTo>
                    <a:pt x="60" y="248"/>
                  </a:lnTo>
                  <a:lnTo>
                    <a:pt x="58" y="246"/>
                  </a:lnTo>
                  <a:lnTo>
                    <a:pt x="58" y="244"/>
                  </a:lnTo>
                  <a:lnTo>
                    <a:pt x="56" y="242"/>
                  </a:lnTo>
                  <a:lnTo>
                    <a:pt x="54" y="242"/>
                  </a:lnTo>
                  <a:lnTo>
                    <a:pt x="52" y="240"/>
                  </a:lnTo>
                  <a:lnTo>
                    <a:pt x="50" y="238"/>
                  </a:lnTo>
                  <a:lnTo>
                    <a:pt x="50" y="238"/>
                  </a:lnTo>
                  <a:lnTo>
                    <a:pt x="48" y="238"/>
                  </a:lnTo>
                  <a:lnTo>
                    <a:pt x="46" y="236"/>
                  </a:lnTo>
                  <a:lnTo>
                    <a:pt x="44" y="236"/>
                  </a:lnTo>
                  <a:lnTo>
                    <a:pt x="42" y="236"/>
                  </a:lnTo>
                  <a:lnTo>
                    <a:pt x="36" y="234"/>
                  </a:lnTo>
                  <a:lnTo>
                    <a:pt x="34" y="234"/>
                  </a:lnTo>
                  <a:lnTo>
                    <a:pt x="24" y="232"/>
                  </a:lnTo>
                  <a:lnTo>
                    <a:pt x="18" y="230"/>
                  </a:lnTo>
                  <a:lnTo>
                    <a:pt x="18" y="228"/>
                  </a:lnTo>
                  <a:lnTo>
                    <a:pt x="16" y="224"/>
                  </a:lnTo>
                  <a:lnTo>
                    <a:pt x="14" y="220"/>
                  </a:lnTo>
                  <a:lnTo>
                    <a:pt x="14" y="218"/>
                  </a:lnTo>
                  <a:lnTo>
                    <a:pt x="12" y="216"/>
                  </a:lnTo>
                  <a:lnTo>
                    <a:pt x="10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0"/>
                  </a:lnTo>
                  <a:lnTo>
                    <a:pt x="4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6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200"/>
                  </a:lnTo>
                  <a:lnTo>
                    <a:pt x="0" y="196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1" name="Freeform 371">
              <a:extLst>
                <a:ext uri="{FF2B5EF4-FFF2-40B4-BE49-F238E27FC236}">
                  <a16:creationId xmlns:a16="http://schemas.microsoft.com/office/drawing/2014/main" id="{D1D9A1F5-EB1A-4093-8AA9-9D527B98E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163" y="4026845"/>
              <a:ext cx="409786" cy="461010"/>
            </a:xfrm>
            <a:custGeom>
              <a:avLst/>
              <a:gdLst>
                <a:gd name="T0" fmla="*/ 4 w 240"/>
                <a:gd name="T1" fmla="*/ 186 h 270"/>
                <a:gd name="T2" fmla="*/ 12 w 240"/>
                <a:gd name="T3" fmla="*/ 176 h 270"/>
                <a:gd name="T4" fmla="*/ 16 w 240"/>
                <a:gd name="T5" fmla="*/ 176 h 270"/>
                <a:gd name="T6" fmla="*/ 26 w 240"/>
                <a:gd name="T7" fmla="*/ 182 h 270"/>
                <a:gd name="T8" fmla="*/ 44 w 240"/>
                <a:gd name="T9" fmla="*/ 184 h 270"/>
                <a:gd name="T10" fmla="*/ 78 w 240"/>
                <a:gd name="T11" fmla="*/ 184 h 270"/>
                <a:gd name="T12" fmla="*/ 92 w 240"/>
                <a:gd name="T13" fmla="*/ 184 h 270"/>
                <a:gd name="T14" fmla="*/ 96 w 240"/>
                <a:gd name="T15" fmla="*/ 182 h 270"/>
                <a:gd name="T16" fmla="*/ 98 w 240"/>
                <a:gd name="T17" fmla="*/ 174 h 270"/>
                <a:gd name="T18" fmla="*/ 94 w 240"/>
                <a:gd name="T19" fmla="*/ 164 h 270"/>
                <a:gd name="T20" fmla="*/ 90 w 240"/>
                <a:gd name="T21" fmla="*/ 162 h 270"/>
                <a:gd name="T22" fmla="*/ 84 w 240"/>
                <a:gd name="T23" fmla="*/ 162 h 270"/>
                <a:gd name="T24" fmla="*/ 78 w 240"/>
                <a:gd name="T25" fmla="*/ 148 h 270"/>
                <a:gd name="T26" fmla="*/ 78 w 240"/>
                <a:gd name="T27" fmla="*/ 130 h 270"/>
                <a:gd name="T28" fmla="*/ 84 w 240"/>
                <a:gd name="T29" fmla="*/ 82 h 270"/>
                <a:gd name="T30" fmla="*/ 86 w 240"/>
                <a:gd name="T31" fmla="*/ 60 h 270"/>
                <a:gd name="T32" fmla="*/ 84 w 240"/>
                <a:gd name="T33" fmla="*/ 48 h 270"/>
                <a:gd name="T34" fmla="*/ 78 w 240"/>
                <a:gd name="T35" fmla="*/ 38 h 270"/>
                <a:gd name="T36" fmla="*/ 76 w 240"/>
                <a:gd name="T37" fmla="*/ 24 h 270"/>
                <a:gd name="T38" fmla="*/ 78 w 240"/>
                <a:gd name="T39" fmla="*/ 18 h 270"/>
                <a:gd name="T40" fmla="*/ 82 w 240"/>
                <a:gd name="T41" fmla="*/ 16 h 270"/>
                <a:gd name="T42" fmla="*/ 88 w 240"/>
                <a:gd name="T43" fmla="*/ 16 h 270"/>
                <a:gd name="T44" fmla="*/ 88 w 240"/>
                <a:gd name="T45" fmla="*/ 6 h 270"/>
                <a:gd name="T46" fmla="*/ 102 w 240"/>
                <a:gd name="T47" fmla="*/ 10 h 270"/>
                <a:gd name="T48" fmla="*/ 138 w 240"/>
                <a:gd name="T49" fmla="*/ 40 h 270"/>
                <a:gd name="T50" fmla="*/ 186 w 240"/>
                <a:gd name="T51" fmla="*/ 80 h 270"/>
                <a:gd name="T52" fmla="*/ 206 w 240"/>
                <a:gd name="T53" fmla="*/ 92 h 270"/>
                <a:gd name="T54" fmla="*/ 216 w 240"/>
                <a:gd name="T55" fmla="*/ 98 h 270"/>
                <a:gd name="T56" fmla="*/ 218 w 240"/>
                <a:gd name="T57" fmla="*/ 102 h 270"/>
                <a:gd name="T58" fmla="*/ 218 w 240"/>
                <a:gd name="T59" fmla="*/ 118 h 270"/>
                <a:gd name="T60" fmla="*/ 222 w 240"/>
                <a:gd name="T61" fmla="*/ 122 h 270"/>
                <a:gd name="T62" fmla="*/ 228 w 240"/>
                <a:gd name="T63" fmla="*/ 122 h 270"/>
                <a:gd name="T64" fmla="*/ 238 w 240"/>
                <a:gd name="T65" fmla="*/ 140 h 270"/>
                <a:gd name="T66" fmla="*/ 238 w 240"/>
                <a:gd name="T67" fmla="*/ 160 h 270"/>
                <a:gd name="T68" fmla="*/ 236 w 240"/>
                <a:gd name="T69" fmla="*/ 166 h 270"/>
                <a:gd name="T70" fmla="*/ 232 w 240"/>
                <a:gd name="T71" fmla="*/ 168 h 270"/>
                <a:gd name="T72" fmla="*/ 226 w 240"/>
                <a:gd name="T73" fmla="*/ 168 h 270"/>
                <a:gd name="T74" fmla="*/ 226 w 240"/>
                <a:gd name="T75" fmla="*/ 172 h 270"/>
                <a:gd name="T76" fmla="*/ 226 w 240"/>
                <a:gd name="T77" fmla="*/ 176 h 270"/>
                <a:gd name="T78" fmla="*/ 224 w 240"/>
                <a:gd name="T79" fmla="*/ 180 h 270"/>
                <a:gd name="T80" fmla="*/ 208 w 240"/>
                <a:gd name="T81" fmla="*/ 180 h 270"/>
                <a:gd name="T82" fmla="*/ 190 w 240"/>
                <a:gd name="T83" fmla="*/ 182 h 270"/>
                <a:gd name="T84" fmla="*/ 176 w 240"/>
                <a:gd name="T85" fmla="*/ 190 h 270"/>
                <a:gd name="T86" fmla="*/ 158 w 240"/>
                <a:gd name="T87" fmla="*/ 188 h 270"/>
                <a:gd name="T88" fmla="*/ 152 w 240"/>
                <a:gd name="T89" fmla="*/ 190 h 270"/>
                <a:gd name="T90" fmla="*/ 146 w 240"/>
                <a:gd name="T91" fmla="*/ 198 h 270"/>
                <a:gd name="T92" fmla="*/ 138 w 240"/>
                <a:gd name="T93" fmla="*/ 206 h 270"/>
                <a:gd name="T94" fmla="*/ 126 w 240"/>
                <a:gd name="T95" fmla="*/ 210 h 270"/>
                <a:gd name="T96" fmla="*/ 118 w 240"/>
                <a:gd name="T97" fmla="*/ 214 h 270"/>
                <a:gd name="T98" fmla="*/ 112 w 240"/>
                <a:gd name="T99" fmla="*/ 228 h 270"/>
                <a:gd name="T100" fmla="*/ 102 w 240"/>
                <a:gd name="T101" fmla="*/ 242 h 270"/>
                <a:gd name="T102" fmla="*/ 96 w 240"/>
                <a:gd name="T103" fmla="*/ 256 h 270"/>
                <a:gd name="T104" fmla="*/ 64 w 240"/>
                <a:gd name="T105" fmla="*/ 266 h 270"/>
                <a:gd name="T106" fmla="*/ 62 w 240"/>
                <a:gd name="T107" fmla="*/ 250 h 270"/>
                <a:gd name="T108" fmla="*/ 56 w 240"/>
                <a:gd name="T109" fmla="*/ 242 h 270"/>
                <a:gd name="T110" fmla="*/ 48 w 240"/>
                <a:gd name="T111" fmla="*/ 238 h 270"/>
                <a:gd name="T112" fmla="*/ 34 w 240"/>
                <a:gd name="T113" fmla="*/ 234 h 270"/>
                <a:gd name="T114" fmla="*/ 14 w 240"/>
                <a:gd name="T115" fmla="*/ 220 h 270"/>
                <a:gd name="T116" fmla="*/ 8 w 240"/>
                <a:gd name="T117" fmla="*/ 212 h 270"/>
                <a:gd name="T118" fmla="*/ 2 w 240"/>
                <a:gd name="T119" fmla="*/ 206 h 270"/>
                <a:gd name="T120" fmla="*/ 0 w 240"/>
                <a:gd name="T121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0" h="270">
                  <a:moveTo>
                    <a:pt x="0" y="194"/>
                  </a:moveTo>
                  <a:lnTo>
                    <a:pt x="0" y="194"/>
                  </a:lnTo>
                  <a:lnTo>
                    <a:pt x="0" y="192"/>
                  </a:lnTo>
                  <a:lnTo>
                    <a:pt x="2" y="188"/>
                  </a:lnTo>
                  <a:lnTo>
                    <a:pt x="4" y="186"/>
                  </a:lnTo>
                  <a:lnTo>
                    <a:pt x="6" y="182"/>
                  </a:lnTo>
                  <a:lnTo>
                    <a:pt x="8" y="180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6" y="174"/>
                  </a:lnTo>
                  <a:lnTo>
                    <a:pt x="16" y="176"/>
                  </a:lnTo>
                  <a:lnTo>
                    <a:pt x="18" y="176"/>
                  </a:lnTo>
                  <a:lnTo>
                    <a:pt x="20" y="178"/>
                  </a:lnTo>
                  <a:lnTo>
                    <a:pt x="22" y="180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4" y="182"/>
                  </a:lnTo>
                  <a:lnTo>
                    <a:pt x="36" y="184"/>
                  </a:lnTo>
                  <a:lnTo>
                    <a:pt x="44" y="184"/>
                  </a:lnTo>
                  <a:lnTo>
                    <a:pt x="52" y="184"/>
                  </a:lnTo>
                  <a:lnTo>
                    <a:pt x="58" y="184"/>
                  </a:lnTo>
                  <a:lnTo>
                    <a:pt x="66" y="184"/>
                  </a:lnTo>
                  <a:lnTo>
                    <a:pt x="72" y="184"/>
                  </a:lnTo>
                  <a:lnTo>
                    <a:pt x="78" y="184"/>
                  </a:lnTo>
                  <a:lnTo>
                    <a:pt x="82" y="184"/>
                  </a:lnTo>
                  <a:lnTo>
                    <a:pt x="84" y="184"/>
                  </a:lnTo>
                  <a:lnTo>
                    <a:pt x="88" y="184"/>
                  </a:lnTo>
                  <a:lnTo>
                    <a:pt x="90" y="184"/>
                  </a:lnTo>
                  <a:lnTo>
                    <a:pt x="92" y="184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96" y="184"/>
                  </a:lnTo>
                  <a:lnTo>
                    <a:pt x="96" y="182"/>
                  </a:lnTo>
                  <a:lnTo>
                    <a:pt x="96" y="182"/>
                  </a:lnTo>
                  <a:lnTo>
                    <a:pt x="96" y="180"/>
                  </a:lnTo>
                  <a:lnTo>
                    <a:pt x="98" y="180"/>
                  </a:lnTo>
                  <a:lnTo>
                    <a:pt x="98" y="178"/>
                  </a:lnTo>
                  <a:lnTo>
                    <a:pt x="98" y="176"/>
                  </a:lnTo>
                  <a:lnTo>
                    <a:pt x="98" y="174"/>
                  </a:lnTo>
                  <a:lnTo>
                    <a:pt x="98" y="172"/>
                  </a:lnTo>
                  <a:lnTo>
                    <a:pt x="96" y="168"/>
                  </a:lnTo>
                  <a:lnTo>
                    <a:pt x="96" y="166"/>
                  </a:lnTo>
                  <a:lnTo>
                    <a:pt x="96" y="166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2" y="164"/>
                  </a:lnTo>
                  <a:lnTo>
                    <a:pt x="90" y="164"/>
                  </a:lnTo>
                  <a:lnTo>
                    <a:pt x="90" y="162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84" y="162"/>
                  </a:lnTo>
                  <a:lnTo>
                    <a:pt x="84" y="162"/>
                  </a:lnTo>
                  <a:lnTo>
                    <a:pt x="84" y="162"/>
                  </a:lnTo>
                  <a:lnTo>
                    <a:pt x="82" y="158"/>
                  </a:lnTo>
                  <a:lnTo>
                    <a:pt x="80" y="156"/>
                  </a:lnTo>
                  <a:lnTo>
                    <a:pt x="80" y="154"/>
                  </a:lnTo>
                  <a:lnTo>
                    <a:pt x="80" y="150"/>
                  </a:lnTo>
                  <a:lnTo>
                    <a:pt x="78" y="148"/>
                  </a:lnTo>
                  <a:lnTo>
                    <a:pt x="78" y="144"/>
                  </a:lnTo>
                  <a:lnTo>
                    <a:pt x="78" y="142"/>
                  </a:lnTo>
                  <a:lnTo>
                    <a:pt x="78" y="138"/>
                  </a:lnTo>
                  <a:lnTo>
                    <a:pt x="78" y="134"/>
                  </a:lnTo>
                  <a:lnTo>
                    <a:pt x="78" y="130"/>
                  </a:lnTo>
                  <a:lnTo>
                    <a:pt x="78" y="122"/>
                  </a:lnTo>
                  <a:lnTo>
                    <a:pt x="80" y="114"/>
                  </a:lnTo>
                  <a:lnTo>
                    <a:pt x="82" y="106"/>
                  </a:lnTo>
                  <a:lnTo>
                    <a:pt x="84" y="90"/>
                  </a:lnTo>
                  <a:lnTo>
                    <a:pt x="84" y="82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86" y="68"/>
                  </a:lnTo>
                  <a:lnTo>
                    <a:pt x="86" y="64"/>
                  </a:lnTo>
                  <a:lnTo>
                    <a:pt x="86" y="60"/>
                  </a:lnTo>
                  <a:lnTo>
                    <a:pt x="86" y="58"/>
                  </a:lnTo>
                  <a:lnTo>
                    <a:pt x="86" y="54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4" y="48"/>
                  </a:lnTo>
                  <a:lnTo>
                    <a:pt x="84" y="46"/>
                  </a:lnTo>
                  <a:lnTo>
                    <a:pt x="80" y="44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8" y="38"/>
                  </a:lnTo>
                  <a:lnTo>
                    <a:pt x="76" y="36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6" y="24"/>
                  </a:lnTo>
                  <a:lnTo>
                    <a:pt x="76" y="22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8" y="12"/>
                  </a:lnTo>
                  <a:lnTo>
                    <a:pt x="88" y="10"/>
                  </a:lnTo>
                  <a:lnTo>
                    <a:pt x="88" y="6"/>
                  </a:lnTo>
                  <a:lnTo>
                    <a:pt x="88" y="2"/>
                  </a:lnTo>
                  <a:lnTo>
                    <a:pt x="88" y="0"/>
                  </a:lnTo>
                  <a:lnTo>
                    <a:pt x="94" y="4"/>
                  </a:lnTo>
                  <a:lnTo>
                    <a:pt x="98" y="8"/>
                  </a:lnTo>
                  <a:lnTo>
                    <a:pt x="102" y="10"/>
                  </a:lnTo>
                  <a:lnTo>
                    <a:pt x="108" y="14"/>
                  </a:lnTo>
                  <a:lnTo>
                    <a:pt x="114" y="20"/>
                  </a:lnTo>
                  <a:lnTo>
                    <a:pt x="120" y="24"/>
                  </a:lnTo>
                  <a:lnTo>
                    <a:pt x="126" y="30"/>
                  </a:lnTo>
                  <a:lnTo>
                    <a:pt x="138" y="40"/>
                  </a:lnTo>
                  <a:lnTo>
                    <a:pt x="152" y="52"/>
                  </a:lnTo>
                  <a:lnTo>
                    <a:pt x="166" y="64"/>
                  </a:lnTo>
                  <a:lnTo>
                    <a:pt x="174" y="70"/>
                  </a:lnTo>
                  <a:lnTo>
                    <a:pt x="180" y="74"/>
                  </a:lnTo>
                  <a:lnTo>
                    <a:pt x="186" y="80"/>
                  </a:lnTo>
                  <a:lnTo>
                    <a:pt x="192" y="84"/>
                  </a:lnTo>
                  <a:lnTo>
                    <a:pt x="198" y="88"/>
                  </a:lnTo>
                  <a:lnTo>
                    <a:pt x="204" y="92"/>
                  </a:lnTo>
                  <a:lnTo>
                    <a:pt x="204" y="92"/>
                  </a:lnTo>
                  <a:lnTo>
                    <a:pt x="206" y="92"/>
                  </a:lnTo>
                  <a:lnTo>
                    <a:pt x="210" y="94"/>
                  </a:lnTo>
                  <a:lnTo>
                    <a:pt x="212" y="94"/>
                  </a:lnTo>
                  <a:lnTo>
                    <a:pt x="214" y="96"/>
                  </a:lnTo>
                  <a:lnTo>
                    <a:pt x="216" y="96"/>
                  </a:lnTo>
                  <a:lnTo>
                    <a:pt x="216" y="98"/>
                  </a:lnTo>
                  <a:lnTo>
                    <a:pt x="218" y="98"/>
                  </a:lnTo>
                  <a:lnTo>
                    <a:pt x="218" y="98"/>
                  </a:lnTo>
                  <a:lnTo>
                    <a:pt x="218" y="100"/>
                  </a:lnTo>
                  <a:lnTo>
                    <a:pt x="218" y="102"/>
                  </a:lnTo>
                  <a:lnTo>
                    <a:pt x="218" y="102"/>
                  </a:lnTo>
                  <a:lnTo>
                    <a:pt x="218" y="106"/>
                  </a:lnTo>
                  <a:lnTo>
                    <a:pt x="218" y="110"/>
                  </a:lnTo>
                  <a:lnTo>
                    <a:pt x="218" y="114"/>
                  </a:lnTo>
                  <a:lnTo>
                    <a:pt x="218" y="116"/>
                  </a:lnTo>
                  <a:lnTo>
                    <a:pt x="218" y="118"/>
                  </a:lnTo>
                  <a:lnTo>
                    <a:pt x="220" y="118"/>
                  </a:lnTo>
                  <a:lnTo>
                    <a:pt x="220" y="120"/>
                  </a:lnTo>
                  <a:lnTo>
                    <a:pt x="220" y="120"/>
                  </a:lnTo>
                  <a:lnTo>
                    <a:pt x="220" y="122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24" y="122"/>
                  </a:lnTo>
                  <a:lnTo>
                    <a:pt x="224" y="122"/>
                  </a:lnTo>
                  <a:lnTo>
                    <a:pt x="226" y="122"/>
                  </a:lnTo>
                  <a:lnTo>
                    <a:pt x="228" y="122"/>
                  </a:lnTo>
                  <a:lnTo>
                    <a:pt x="232" y="120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2"/>
                  </a:lnTo>
                  <a:lnTo>
                    <a:pt x="238" y="140"/>
                  </a:lnTo>
                  <a:lnTo>
                    <a:pt x="238" y="144"/>
                  </a:lnTo>
                  <a:lnTo>
                    <a:pt x="238" y="148"/>
                  </a:lnTo>
                  <a:lnTo>
                    <a:pt x="240" y="152"/>
                  </a:lnTo>
                  <a:lnTo>
                    <a:pt x="240" y="156"/>
                  </a:lnTo>
                  <a:lnTo>
                    <a:pt x="238" y="160"/>
                  </a:lnTo>
                  <a:lnTo>
                    <a:pt x="238" y="160"/>
                  </a:lnTo>
                  <a:lnTo>
                    <a:pt x="238" y="162"/>
                  </a:lnTo>
                  <a:lnTo>
                    <a:pt x="238" y="164"/>
                  </a:lnTo>
                  <a:lnTo>
                    <a:pt x="238" y="164"/>
                  </a:lnTo>
                  <a:lnTo>
                    <a:pt x="236" y="166"/>
                  </a:lnTo>
                  <a:lnTo>
                    <a:pt x="236" y="166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2" y="168"/>
                  </a:lnTo>
                  <a:lnTo>
                    <a:pt x="232" y="168"/>
                  </a:lnTo>
                  <a:lnTo>
                    <a:pt x="230" y="168"/>
                  </a:lnTo>
                  <a:lnTo>
                    <a:pt x="228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4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226" y="178"/>
                  </a:lnTo>
                  <a:lnTo>
                    <a:pt x="224" y="178"/>
                  </a:lnTo>
                  <a:lnTo>
                    <a:pt x="224" y="178"/>
                  </a:lnTo>
                  <a:lnTo>
                    <a:pt x="224" y="180"/>
                  </a:lnTo>
                  <a:lnTo>
                    <a:pt x="220" y="180"/>
                  </a:lnTo>
                  <a:lnTo>
                    <a:pt x="218" y="180"/>
                  </a:lnTo>
                  <a:lnTo>
                    <a:pt x="216" y="180"/>
                  </a:lnTo>
                  <a:lnTo>
                    <a:pt x="214" y="180"/>
                  </a:lnTo>
                  <a:lnTo>
                    <a:pt x="208" y="180"/>
                  </a:lnTo>
                  <a:lnTo>
                    <a:pt x="202" y="180"/>
                  </a:lnTo>
                  <a:lnTo>
                    <a:pt x="198" y="180"/>
                  </a:lnTo>
                  <a:lnTo>
                    <a:pt x="194" y="180"/>
                  </a:lnTo>
                  <a:lnTo>
                    <a:pt x="192" y="182"/>
                  </a:lnTo>
                  <a:lnTo>
                    <a:pt x="190" y="182"/>
                  </a:lnTo>
                  <a:lnTo>
                    <a:pt x="188" y="182"/>
                  </a:lnTo>
                  <a:lnTo>
                    <a:pt x="186" y="182"/>
                  </a:lnTo>
                  <a:lnTo>
                    <a:pt x="186" y="184"/>
                  </a:lnTo>
                  <a:lnTo>
                    <a:pt x="182" y="186"/>
                  </a:lnTo>
                  <a:lnTo>
                    <a:pt x="176" y="190"/>
                  </a:lnTo>
                  <a:lnTo>
                    <a:pt x="174" y="190"/>
                  </a:lnTo>
                  <a:lnTo>
                    <a:pt x="170" y="188"/>
                  </a:lnTo>
                  <a:lnTo>
                    <a:pt x="166" y="188"/>
                  </a:lnTo>
                  <a:lnTo>
                    <a:pt x="162" y="188"/>
                  </a:lnTo>
                  <a:lnTo>
                    <a:pt x="158" y="188"/>
                  </a:lnTo>
                  <a:lnTo>
                    <a:pt x="156" y="188"/>
                  </a:lnTo>
                  <a:lnTo>
                    <a:pt x="156" y="188"/>
                  </a:lnTo>
                  <a:lnTo>
                    <a:pt x="154" y="188"/>
                  </a:lnTo>
                  <a:lnTo>
                    <a:pt x="152" y="188"/>
                  </a:lnTo>
                  <a:lnTo>
                    <a:pt x="152" y="190"/>
                  </a:lnTo>
                  <a:lnTo>
                    <a:pt x="150" y="190"/>
                  </a:lnTo>
                  <a:lnTo>
                    <a:pt x="150" y="192"/>
                  </a:lnTo>
                  <a:lnTo>
                    <a:pt x="148" y="194"/>
                  </a:lnTo>
                  <a:lnTo>
                    <a:pt x="146" y="196"/>
                  </a:lnTo>
                  <a:lnTo>
                    <a:pt x="146" y="198"/>
                  </a:lnTo>
                  <a:lnTo>
                    <a:pt x="144" y="198"/>
                  </a:lnTo>
                  <a:lnTo>
                    <a:pt x="142" y="202"/>
                  </a:lnTo>
                  <a:lnTo>
                    <a:pt x="140" y="204"/>
                  </a:lnTo>
                  <a:lnTo>
                    <a:pt x="138" y="206"/>
                  </a:lnTo>
                  <a:lnTo>
                    <a:pt x="138" y="206"/>
                  </a:lnTo>
                  <a:lnTo>
                    <a:pt x="136" y="206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28" y="210"/>
                  </a:lnTo>
                  <a:lnTo>
                    <a:pt x="126" y="210"/>
                  </a:lnTo>
                  <a:lnTo>
                    <a:pt x="122" y="210"/>
                  </a:lnTo>
                  <a:lnTo>
                    <a:pt x="120" y="212"/>
                  </a:lnTo>
                  <a:lnTo>
                    <a:pt x="120" y="212"/>
                  </a:lnTo>
                  <a:lnTo>
                    <a:pt x="118" y="212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16" y="216"/>
                  </a:lnTo>
                  <a:lnTo>
                    <a:pt x="114" y="220"/>
                  </a:lnTo>
                  <a:lnTo>
                    <a:pt x="112" y="226"/>
                  </a:lnTo>
                  <a:lnTo>
                    <a:pt x="112" y="228"/>
                  </a:lnTo>
                  <a:lnTo>
                    <a:pt x="110" y="232"/>
                  </a:lnTo>
                  <a:lnTo>
                    <a:pt x="108" y="232"/>
                  </a:lnTo>
                  <a:lnTo>
                    <a:pt x="108" y="234"/>
                  </a:lnTo>
                  <a:lnTo>
                    <a:pt x="104" y="238"/>
                  </a:lnTo>
                  <a:lnTo>
                    <a:pt x="102" y="242"/>
                  </a:lnTo>
                  <a:lnTo>
                    <a:pt x="100" y="244"/>
                  </a:lnTo>
                  <a:lnTo>
                    <a:pt x="100" y="246"/>
                  </a:lnTo>
                  <a:lnTo>
                    <a:pt x="98" y="248"/>
                  </a:lnTo>
                  <a:lnTo>
                    <a:pt x="98" y="250"/>
                  </a:lnTo>
                  <a:lnTo>
                    <a:pt x="96" y="256"/>
                  </a:lnTo>
                  <a:lnTo>
                    <a:pt x="96" y="262"/>
                  </a:lnTo>
                  <a:lnTo>
                    <a:pt x="94" y="266"/>
                  </a:lnTo>
                  <a:lnTo>
                    <a:pt x="78" y="268"/>
                  </a:lnTo>
                  <a:lnTo>
                    <a:pt x="64" y="270"/>
                  </a:lnTo>
                  <a:lnTo>
                    <a:pt x="64" y="266"/>
                  </a:lnTo>
                  <a:lnTo>
                    <a:pt x="64" y="260"/>
                  </a:lnTo>
                  <a:lnTo>
                    <a:pt x="64" y="258"/>
                  </a:lnTo>
                  <a:lnTo>
                    <a:pt x="62" y="254"/>
                  </a:lnTo>
                  <a:lnTo>
                    <a:pt x="62" y="252"/>
                  </a:lnTo>
                  <a:lnTo>
                    <a:pt x="62" y="250"/>
                  </a:lnTo>
                  <a:lnTo>
                    <a:pt x="60" y="250"/>
                  </a:lnTo>
                  <a:lnTo>
                    <a:pt x="60" y="248"/>
                  </a:lnTo>
                  <a:lnTo>
                    <a:pt x="58" y="246"/>
                  </a:lnTo>
                  <a:lnTo>
                    <a:pt x="58" y="244"/>
                  </a:lnTo>
                  <a:lnTo>
                    <a:pt x="56" y="242"/>
                  </a:lnTo>
                  <a:lnTo>
                    <a:pt x="54" y="242"/>
                  </a:lnTo>
                  <a:lnTo>
                    <a:pt x="52" y="240"/>
                  </a:lnTo>
                  <a:lnTo>
                    <a:pt x="50" y="238"/>
                  </a:lnTo>
                  <a:lnTo>
                    <a:pt x="50" y="238"/>
                  </a:lnTo>
                  <a:lnTo>
                    <a:pt x="48" y="238"/>
                  </a:lnTo>
                  <a:lnTo>
                    <a:pt x="46" y="236"/>
                  </a:lnTo>
                  <a:lnTo>
                    <a:pt x="44" y="236"/>
                  </a:lnTo>
                  <a:lnTo>
                    <a:pt x="42" y="236"/>
                  </a:lnTo>
                  <a:lnTo>
                    <a:pt x="36" y="234"/>
                  </a:lnTo>
                  <a:lnTo>
                    <a:pt x="34" y="234"/>
                  </a:lnTo>
                  <a:lnTo>
                    <a:pt x="24" y="232"/>
                  </a:lnTo>
                  <a:lnTo>
                    <a:pt x="18" y="230"/>
                  </a:lnTo>
                  <a:lnTo>
                    <a:pt x="18" y="228"/>
                  </a:lnTo>
                  <a:lnTo>
                    <a:pt x="16" y="224"/>
                  </a:lnTo>
                  <a:lnTo>
                    <a:pt x="14" y="220"/>
                  </a:lnTo>
                  <a:lnTo>
                    <a:pt x="14" y="218"/>
                  </a:lnTo>
                  <a:lnTo>
                    <a:pt x="12" y="216"/>
                  </a:lnTo>
                  <a:lnTo>
                    <a:pt x="10" y="214"/>
                  </a:lnTo>
                  <a:lnTo>
                    <a:pt x="10" y="212"/>
                  </a:lnTo>
                  <a:lnTo>
                    <a:pt x="8" y="212"/>
                  </a:lnTo>
                  <a:lnTo>
                    <a:pt x="6" y="210"/>
                  </a:lnTo>
                  <a:lnTo>
                    <a:pt x="4" y="208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06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200"/>
                  </a:lnTo>
                  <a:lnTo>
                    <a:pt x="0" y="196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2" name="Freeform 372">
              <a:extLst>
                <a:ext uri="{FF2B5EF4-FFF2-40B4-BE49-F238E27FC236}">
                  <a16:creationId xmlns:a16="http://schemas.microsoft.com/office/drawing/2014/main" id="{D21514AB-B8B4-488E-825B-B4CDAEDA0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30" y="4494685"/>
              <a:ext cx="78542" cy="85373"/>
            </a:xfrm>
            <a:custGeom>
              <a:avLst/>
              <a:gdLst>
                <a:gd name="T0" fmla="*/ 46 w 46"/>
                <a:gd name="T1" fmla="*/ 24 h 50"/>
                <a:gd name="T2" fmla="*/ 46 w 46"/>
                <a:gd name="T3" fmla="*/ 18 h 50"/>
                <a:gd name="T4" fmla="*/ 44 w 46"/>
                <a:gd name="T5" fmla="*/ 12 h 50"/>
                <a:gd name="T6" fmla="*/ 44 w 46"/>
                <a:gd name="T7" fmla="*/ 8 h 50"/>
                <a:gd name="T8" fmla="*/ 42 w 46"/>
                <a:gd name="T9" fmla="*/ 6 h 50"/>
                <a:gd name="T10" fmla="*/ 38 w 46"/>
                <a:gd name="T11" fmla="*/ 4 h 50"/>
                <a:gd name="T12" fmla="*/ 34 w 46"/>
                <a:gd name="T13" fmla="*/ 2 h 50"/>
                <a:gd name="T14" fmla="*/ 28 w 46"/>
                <a:gd name="T15" fmla="*/ 0 h 50"/>
                <a:gd name="T16" fmla="*/ 26 w 46"/>
                <a:gd name="T17" fmla="*/ 0 h 50"/>
                <a:gd name="T18" fmla="*/ 26 w 46"/>
                <a:gd name="T19" fmla="*/ 0 h 50"/>
                <a:gd name="T20" fmla="*/ 22 w 46"/>
                <a:gd name="T21" fmla="*/ 0 h 50"/>
                <a:gd name="T22" fmla="*/ 18 w 46"/>
                <a:gd name="T23" fmla="*/ 4 h 50"/>
                <a:gd name="T24" fmla="*/ 14 w 46"/>
                <a:gd name="T25" fmla="*/ 6 h 50"/>
                <a:gd name="T26" fmla="*/ 10 w 46"/>
                <a:gd name="T27" fmla="*/ 6 h 50"/>
                <a:gd name="T28" fmla="*/ 0 w 46"/>
                <a:gd name="T29" fmla="*/ 10 h 50"/>
                <a:gd name="T30" fmla="*/ 0 w 46"/>
                <a:gd name="T31" fmla="*/ 16 h 50"/>
                <a:gd name="T32" fmla="*/ 2 w 46"/>
                <a:gd name="T33" fmla="*/ 20 h 50"/>
                <a:gd name="T34" fmla="*/ 2 w 46"/>
                <a:gd name="T35" fmla="*/ 22 h 50"/>
                <a:gd name="T36" fmla="*/ 4 w 46"/>
                <a:gd name="T37" fmla="*/ 24 h 50"/>
                <a:gd name="T38" fmla="*/ 6 w 46"/>
                <a:gd name="T39" fmla="*/ 24 h 50"/>
                <a:gd name="T40" fmla="*/ 8 w 46"/>
                <a:gd name="T41" fmla="*/ 24 h 50"/>
                <a:gd name="T42" fmla="*/ 12 w 46"/>
                <a:gd name="T43" fmla="*/ 26 h 50"/>
                <a:gd name="T44" fmla="*/ 12 w 46"/>
                <a:gd name="T45" fmla="*/ 26 h 50"/>
                <a:gd name="T46" fmla="*/ 14 w 46"/>
                <a:gd name="T47" fmla="*/ 28 h 50"/>
                <a:gd name="T48" fmla="*/ 14 w 46"/>
                <a:gd name="T49" fmla="*/ 30 h 50"/>
                <a:gd name="T50" fmla="*/ 14 w 46"/>
                <a:gd name="T51" fmla="*/ 34 h 50"/>
                <a:gd name="T52" fmla="*/ 14 w 46"/>
                <a:gd name="T53" fmla="*/ 36 h 50"/>
                <a:gd name="T54" fmla="*/ 16 w 46"/>
                <a:gd name="T55" fmla="*/ 38 h 50"/>
                <a:gd name="T56" fmla="*/ 16 w 46"/>
                <a:gd name="T57" fmla="*/ 40 h 50"/>
                <a:gd name="T58" fmla="*/ 18 w 46"/>
                <a:gd name="T59" fmla="*/ 40 h 50"/>
                <a:gd name="T60" fmla="*/ 22 w 46"/>
                <a:gd name="T61" fmla="*/ 42 h 50"/>
                <a:gd name="T62" fmla="*/ 26 w 46"/>
                <a:gd name="T63" fmla="*/ 42 h 50"/>
                <a:gd name="T64" fmla="*/ 28 w 46"/>
                <a:gd name="T65" fmla="*/ 42 h 50"/>
                <a:gd name="T66" fmla="*/ 30 w 46"/>
                <a:gd name="T67" fmla="*/ 44 h 50"/>
                <a:gd name="T68" fmla="*/ 32 w 46"/>
                <a:gd name="T69" fmla="*/ 48 h 50"/>
                <a:gd name="T70" fmla="*/ 34 w 46"/>
                <a:gd name="T7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50">
                  <a:moveTo>
                    <a:pt x="46" y="24"/>
                  </a:moveTo>
                  <a:lnTo>
                    <a:pt x="46" y="24"/>
                  </a:lnTo>
                  <a:lnTo>
                    <a:pt x="46" y="22"/>
                  </a:lnTo>
                  <a:lnTo>
                    <a:pt x="46" y="18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0" y="42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3" name="Freeform 373">
              <a:extLst>
                <a:ext uri="{FF2B5EF4-FFF2-40B4-BE49-F238E27FC236}">
                  <a16:creationId xmlns:a16="http://schemas.microsoft.com/office/drawing/2014/main" id="{8454ADE6-7228-4A55-BA58-B2C978A13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30" y="4494685"/>
              <a:ext cx="78542" cy="85373"/>
            </a:xfrm>
            <a:custGeom>
              <a:avLst/>
              <a:gdLst>
                <a:gd name="T0" fmla="*/ 46 w 46"/>
                <a:gd name="T1" fmla="*/ 24 h 50"/>
                <a:gd name="T2" fmla="*/ 46 w 46"/>
                <a:gd name="T3" fmla="*/ 18 h 50"/>
                <a:gd name="T4" fmla="*/ 44 w 46"/>
                <a:gd name="T5" fmla="*/ 12 h 50"/>
                <a:gd name="T6" fmla="*/ 44 w 46"/>
                <a:gd name="T7" fmla="*/ 8 h 50"/>
                <a:gd name="T8" fmla="*/ 42 w 46"/>
                <a:gd name="T9" fmla="*/ 6 h 50"/>
                <a:gd name="T10" fmla="*/ 38 w 46"/>
                <a:gd name="T11" fmla="*/ 4 h 50"/>
                <a:gd name="T12" fmla="*/ 34 w 46"/>
                <a:gd name="T13" fmla="*/ 2 h 50"/>
                <a:gd name="T14" fmla="*/ 28 w 46"/>
                <a:gd name="T15" fmla="*/ 0 h 50"/>
                <a:gd name="T16" fmla="*/ 26 w 46"/>
                <a:gd name="T17" fmla="*/ 0 h 50"/>
                <a:gd name="T18" fmla="*/ 26 w 46"/>
                <a:gd name="T19" fmla="*/ 0 h 50"/>
                <a:gd name="T20" fmla="*/ 22 w 46"/>
                <a:gd name="T21" fmla="*/ 0 h 50"/>
                <a:gd name="T22" fmla="*/ 18 w 46"/>
                <a:gd name="T23" fmla="*/ 4 h 50"/>
                <a:gd name="T24" fmla="*/ 14 w 46"/>
                <a:gd name="T25" fmla="*/ 6 h 50"/>
                <a:gd name="T26" fmla="*/ 10 w 46"/>
                <a:gd name="T27" fmla="*/ 6 h 50"/>
                <a:gd name="T28" fmla="*/ 0 w 46"/>
                <a:gd name="T29" fmla="*/ 10 h 50"/>
                <a:gd name="T30" fmla="*/ 0 w 46"/>
                <a:gd name="T31" fmla="*/ 16 h 50"/>
                <a:gd name="T32" fmla="*/ 2 w 46"/>
                <a:gd name="T33" fmla="*/ 20 h 50"/>
                <a:gd name="T34" fmla="*/ 2 w 46"/>
                <a:gd name="T35" fmla="*/ 22 h 50"/>
                <a:gd name="T36" fmla="*/ 4 w 46"/>
                <a:gd name="T37" fmla="*/ 24 h 50"/>
                <a:gd name="T38" fmla="*/ 6 w 46"/>
                <a:gd name="T39" fmla="*/ 24 h 50"/>
                <a:gd name="T40" fmla="*/ 8 w 46"/>
                <a:gd name="T41" fmla="*/ 24 h 50"/>
                <a:gd name="T42" fmla="*/ 12 w 46"/>
                <a:gd name="T43" fmla="*/ 26 h 50"/>
                <a:gd name="T44" fmla="*/ 12 w 46"/>
                <a:gd name="T45" fmla="*/ 26 h 50"/>
                <a:gd name="T46" fmla="*/ 14 w 46"/>
                <a:gd name="T47" fmla="*/ 28 h 50"/>
                <a:gd name="T48" fmla="*/ 14 w 46"/>
                <a:gd name="T49" fmla="*/ 30 h 50"/>
                <a:gd name="T50" fmla="*/ 14 w 46"/>
                <a:gd name="T51" fmla="*/ 34 h 50"/>
                <a:gd name="T52" fmla="*/ 14 w 46"/>
                <a:gd name="T53" fmla="*/ 36 h 50"/>
                <a:gd name="T54" fmla="*/ 16 w 46"/>
                <a:gd name="T55" fmla="*/ 38 h 50"/>
                <a:gd name="T56" fmla="*/ 16 w 46"/>
                <a:gd name="T57" fmla="*/ 40 h 50"/>
                <a:gd name="T58" fmla="*/ 18 w 46"/>
                <a:gd name="T59" fmla="*/ 40 h 50"/>
                <a:gd name="T60" fmla="*/ 22 w 46"/>
                <a:gd name="T61" fmla="*/ 42 h 50"/>
                <a:gd name="T62" fmla="*/ 26 w 46"/>
                <a:gd name="T63" fmla="*/ 42 h 50"/>
                <a:gd name="T64" fmla="*/ 28 w 46"/>
                <a:gd name="T65" fmla="*/ 42 h 50"/>
                <a:gd name="T66" fmla="*/ 30 w 46"/>
                <a:gd name="T67" fmla="*/ 44 h 50"/>
                <a:gd name="T68" fmla="*/ 32 w 46"/>
                <a:gd name="T69" fmla="*/ 48 h 50"/>
                <a:gd name="T70" fmla="*/ 34 w 46"/>
                <a:gd name="T7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50">
                  <a:moveTo>
                    <a:pt x="46" y="24"/>
                  </a:moveTo>
                  <a:lnTo>
                    <a:pt x="46" y="24"/>
                  </a:lnTo>
                  <a:lnTo>
                    <a:pt x="46" y="22"/>
                  </a:lnTo>
                  <a:lnTo>
                    <a:pt x="46" y="18"/>
                  </a:lnTo>
                  <a:lnTo>
                    <a:pt x="46" y="14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2" y="6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30" y="42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2" y="48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4" name="Freeform 374">
              <a:extLst>
                <a:ext uri="{FF2B5EF4-FFF2-40B4-BE49-F238E27FC236}">
                  <a16:creationId xmlns:a16="http://schemas.microsoft.com/office/drawing/2014/main" id="{ACDE324A-88CB-4C94-A060-4979B8CD4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727" y="4378579"/>
              <a:ext cx="269776" cy="269776"/>
            </a:xfrm>
            <a:custGeom>
              <a:avLst/>
              <a:gdLst>
                <a:gd name="T0" fmla="*/ 130 w 158"/>
                <a:gd name="T1" fmla="*/ 98 h 158"/>
                <a:gd name="T2" fmla="*/ 136 w 158"/>
                <a:gd name="T3" fmla="*/ 86 h 158"/>
                <a:gd name="T4" fmla="*/ 140 w 158"/>
                <a:gd name="T5" fmla="*/ 68 h 158"/>
                <a:gd name="T6" fmla="*/ 144 w 158"/>
                <a:gd name="T7" fmla="*/ 56 h 158"/>
                <a:gd name="T8" fmla="*/ 148 w 158"/>
                <a:gd name="T9" fmla="*/ 50 h 158"/>
                <a:gd name="T10" fmla="*/ 156 w 158"/>
                <a:gd name="T11" fmla="*/ 44 h 158"/>
                <a:gd name="T12" fmla="*/ 158 w 158"/>
                <a:gd name="T13" fmla="*/ 40 h 158"/>
                <a:gd name="T14" fmla="*/ 158 w 158"/>
                <a:gd name="T15" fmla="*/ 26 h 158"/>
                <a:gd name="T16" fmla="*/ 156 w 158"/>
                <a:gd name="T17" fmla="*/ 0 h 158"/>
                <a:gd name="T18" fmla="*/ 144 w 158"/>
                <a:gd name="T19" fmla="*/ 6 h 158"/>
                <a:gd name="T20" fmla="*/ 140 w 158"/>
                <a:gd name="T21" fmla="*/ 12 h 158"/>
                <a:gd name="T22" fmla="*/ 138 w 158"/>
                <a:gd name="T23" fmla="*/ 14 h 158"/>
                <a:gd name="T24" fmla="*/ 136 w 158"/>
                <a:gd name="T25" fmla="*/ 12 h 158"/>
                <a:gd name="T26" fmla="*/ 132 w 158"/>
                <a:gd name="T27" fmla="*/ 6 h 158"/>
                <a:gd name="T28" fmla="*/ 126 w 158"/>
                <a:gd name="T29" fmla="*/ 4 h 158"/>
                <a:gd name="T30" fmla="*/ 116 w 158"/>
                <a:gd name="T31" fmla="*/ 4 h 158"/>
                <a:gd name="T32" fmla="*/ 112 w 158"/>
                <a:gd name="T33" fmla="*/ 6 h 158"/>
                <a:gd name="T34" fmla="*/ 110 w 158"/>
                <a:gd name="T35" fmla="*/ 8 h 158"/>
                <a:gd name="T36" fmla="*/ 110 w 158"/>
                <a:gd name="T37" fmla="*/ 12 h 158"/>
                <a:gd name="T38" fmla="*/ 108 w 158"/>
                <a:gd name="T39" fmla="*/ 14 h 158"/>
                <a:gd name="T40" fmla="*/ 102 w 158"/>
                <a:gd name="T41" fmla="*/ 14 h 158"/>
                <a:gd name="T42" fmla="*/ 96 w 158"/>
                <a:gd name="T43" fmla="*/ 12 h 158"/>
                <a:gd name="T44" fmla="*/ 92 w 158"/>
                <a:gd name="T45" fmla="*/ 6 h 158"/>
                <a:gd name="T46" fmla="*/ 86 w 158"/>
                <a:gd name="T47" fmla="*/ 4 h 158"/>
                <a:gd name="T48" fmla="*/ 78 w 158"/>
                <a:gd name="T49" fmla="*/ 6 h 158"/>
                <a:gd name="T50" fmla="*/ 66 w 158"/>
                <a:gd name="T51" fmla="*/ 6 h 158"/>
                <a:gd name="T52" fmla="*/ 62 w 158"/>
                <a:gd name="T53" fmla="*/ 6 h 158"/>
                <a:gd name="T54" fmla="*/ 60 w 158"/>
                <a:gd name="T55" fmla="*/ 10 h 158"/>
                <a:gd name="T56" fmla="*/ 60 w 158"/>
                <a:gd name="T57" fmla="*/ 14 h 158"/>
                <a:gd name="T58" fmla="*/ 58 w 158"/>
                <a:gd name="T59" fmla="*/ 12 h 158"/>
                <a:gd name="T60" fmla="*/ 54 w 158"/>
                <a:gd name="T61" fmla="*/ 6 h 158"/>
                <a:gd name="T62" fmla="*/ 52 w 158"/>
                <a:gd name="T63" fmla="*/ 2 h 158"/>
                <a:gd name="T64" fmla="*/ 44 w 158"/>
                <a:gd name="T65" fmla="*/ 2 h 158"/>
                <a:gd name="T66" fmla="*/ 32 w 158"/>
                <a:gd name="T67" fmla="*/ 4 h 158"/>
                <a:gd name="T68" fmla="*/ 28 w 158"/>
                <a:gd name="T69" fmla="*/ 6 h 158"/>
                <a:gd name="T70" fmla="*/ 24 w 158"/>
                <a:gd name="T71" fmla="*/ 14 h 158"/>
                <a:gd name="T72" fmla="*/ 20 w 158"/>
                <a:gd name="T73" fmla="*/ 20 h 158"/>
                <a:gd name="T74" fmla="*/ 18 w 158"/>
                <a:gd name="T75" fmla="*/ 24 h 158"/>
                <a:gd name="T76" fmla="*/ 14 w 158"/>
                <a:gd name="T77" fmla="*/ 26 h 158"/>
                <a:gd name="T78" fmla="*/ 16 w 158"/>
                <a:gd name="T79" fmla="*/ 42 h 158"/>
                <a:gd name="T80" fmla="*/ 14 w 158"/>
                <a:gd name="T81" fmla="*/ 60 h 158"/>
                <a:gd name="T82" fmla="*/ 8 w 158"/>
                <a:gd name="T83" fmla="*/ 76 h 158"/>
                <a:gd name="T84" fmla="*/ 2 w 158"/>
                <a:gd name="T85" fmla="*/ 82 h 158"/>
                <a:gd name="T86" fmla="*/ 0 w 158"/>
                <a:gd name="T87" fmla="*/ 86 h 158"/>
                <a:gd name="T88" fmla="*/ 0 w 158"/>
                <a:gd name="T89" fmla="*/ 96 h 158"/>
                <a:gd name="T90" fmla="*/ 2 w 158"/>
                <a:gd name="T91" fmla="*/ 116 h 158"/>
                <a:gd name="T92" fmla="*/ 14 w 158"/>
                <a:gd name="T93" fmla="*/ 122 h 158"/>
                <a:gd name="T94" fmla="*/ 22 w 158"/>
                <a:gd name="T95" fmla="*/ 120 h 158"/>
                <a:gd name="T96" fmla="*/ 28 w 158"/>
                <a:gd name="T97" fmla="*/ 120 h 158"/>
                <a:gd name="T98" fmla="*/ 30 w 158"/>
                <a:gd name="T99" fmla="*/ 122 h 158"/>
                <a:gd name="T100" fmla="*/ 38 w 158"/>
                <a:gd name="T101" fmla="*/ 132 h 158"/>
                <a:gd name="T102" fmla="*/ 40 w 158"/>
                <a:gd name="T103" fmla="*/ 136 h 158"/>
                <a:gd name="T104" fmla="*/ 40 w 158"/>
                <a:gd name="T105" fmla="*/ 144 h 158"/>
                <a:gd name="T106" fmla="*/ 40 w 158"/>
                <a:gd name="T107" fmla="*/ 150 h 158"/>
                <a:gd name="T108" fmla="*/ 44 w 158"/>
                <a:gd name="T109" fmla="*/ 154 h 158"/>
                <a:gd name="T110" fmla="*/ 50 w 158"/>
                <a:gd name="T111" fmla="*/ 158 h 158"/>
                <a:gd name="T112" fmla="*/ 58 w 158"/>
                <a:gd name="T113" fmla="*/ 158 h 158"/>
                <a:gd name="T114" fmla="*/ 76 w 158"/>
                <a:gd name="T115" fmla="*/ 150 h 158"/>
                <a:gd name="T116" fmla="*/ 92 w 158"/>
                <a:gd name="T117" fmla="*/ 136 h 158"/>
                <a:gd name="T118" fmla="*/ 100 w 158"/>
                <a:gd name="T119" fmla="*/ 124 h 158"/>
                <a:gd name="T120" fmla="*/ 110 w 158"/>
                <a:gd name="T121" fmla="*/ 114 h 158"/>
                <a:gd name="T122" fmla="*/ 124 w 158"/>
                <a:gd name="T123" fmla="*/ 10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" h="158">
                  <a:moveTo>
                    <a:pt x="126" y="102"/>
                  </a:moveTo>
                  <a:lnTo>
                    <a:pt x="126" y="102"/>
                  </a:lnTo>
                  <a:lnTo>
                    <a:pt x="128" y="100"/>
                  </a:lnTo>
                  <a:lnTo>
                    <a:pt x="130" y="98"/>
                  </a:lnTo>
                  <a:lnTo>
                    <a:pt x="130" y="96"/>
                  </a:lnTo>
                  <a:lnTo>
                    <a:pt x="132" y="94"/>
                  </a:lnTo>
                  <a:lnTo>
                    <a:pt x="134" y="90"/>
                  </a:lnTo>
                  <a:lnTo>
                    <a:pt x="136" y="86"/>
                  </a:lnTo>
                  <a:lnTo>
                    <a:pt x="138" y="82"/>
                  </a:lnTo>
                  <a:lnTo>
                    <a:pt x="138" y="80"/>
                  </a:lnTo>
                  <a:lnTo>
                    <a:pt x="140" y="72"/>
                  </a:lnTo>
                  <a:lnTo>
                    <a:pt x="140" y="68"/>
                  </a:lnTo>
                  <a:lnTo>
                    <a:pt x="142" y="64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4" y="56"/>
                  </a:lnTo>
                  <a:lnTo>
                    <a:pt x="146" y="54"/>
                  </a:lnTo>
                  <a:lnTo>
                    <a:pt x="146" y="52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150" y="48"/>
                  </a:lnTo>
                  <a:lnTo>
                    <a:pt x="152" y="48"/>
                  </a:lnTo>
                  <a:lnTo>
                    <a:pt x="154" y="46"/>
                  </a:lnTo>
                  <a:lnTo>
                    <a:pt x="156" y="44"/>
                  </a:lnTo>
                  <a:lnTo>
                    <a:pt x="156" y="44"/>
                  </a:lnTo>
                  <a:lnTo>
                    <a:pt x="156" y="44"/>
                  </a:lnTo>
                  <a:lnTo>
                    <a:pt x="156" y="42"/>
                  </a:lnTo>
                  <a:lnTo>
                    <a:pt x="158" y="40"/>
                  </a:lnTo>
                  <a:lnTo>
                    <a:pt x="158" y="38"/>
                  </a:lnTo>
                  <a:lnTo>
                    <a:pt x="158" y="34"/>
                  </a:lnTo>
                  <a:lnTo>
                    <a:pt x="158" y="30"/>
                  </a:lnTo>
                  <a:lnTo>
                    <a:pt x="158" y="26"/>
                  </a:lnTo>
                  <a:lnTo>
                    <a:pt x="158" y="22"/>
                  </a:lnTo>
                  <a:lnTo>
                    <a:pt x="158" y="18"/>
                  </a:lnTo>
                  <a:lnTo>
                    <a:pt x="156" y="10"/>
                  </a:lnTo>
                  <a:lnTo>
                    <a:pt x="156" y="0"/>
                  </a:lnTo>
                  <a:lnTo>
                    <a:pt x="152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0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6" y="14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30" y="6"/>
                  </a:lnTo>
                  <a:lnTo>
                    <a:pt x="126" y="4"/>
                  </a:lnTo>
                  <a:lnTo>
                    <a:pt x="124" y="4"/>
                  </a:lnTo>
                  <a:lnTo>
                    <a:pt x="122" y="4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0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100" y="14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6" y="10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0" y="6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4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0" y="72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2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6"/>
                  </a:lnTo>
                  <a:lnTo>
                    <a:pt x="2" y="112"/>
                  </a:lnTo>
                  <a:lnTo>
                    <a:pt x="2" y="116"/>
                  </a:lnTo>
                  <a:lnTo>
                    <a:pt x="4" y="120"/>
                  </a:lnTo>
                  <a:lnTo>
                    <a:pt x="8" y="120"/>
                  </a:lnTo>
                  <a:lnTo>
                    <a:pt x="12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22"/>
                  </a:lnTo>
                  <a:lnTo>
                    <a:pt x="22" y="120"/>
                  </a:lnTo>
                  <a:lnTo>
                    <a:pt x="24" y="120"/>
                  </a:lnTo>
                  <a:lnTo>
                    <a:pt x="26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2" y="126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40" y="148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4" y="154"/>
                  </a:lnTo>
                  <a:lnTo>
                    <a:pt x="46" y="156"/>
                  </a:lnTo>
                  <a:lnTo>
                    <a:pt x="48" y="156"/>
                  </a:lnTo>
                  <a:lnTo>
                    <a:pt x="48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4" y="158"/>
                  </a:lnTo>
                  <a:lnTo>
                    <a:pt x="56" y="158"/>
                  </a:lnTo>
                  <a:lnTo>
                    <a:pt x="58" y="158"/>
                  </a:lnTo>
                  <a:lnTo>
                    <a:pt x="62" y="158"/>
                  </a:lnTo>
                  <a:lnTo>
                    <a:pt x="64" y="158"/>
                  </a:lnTo>
                  <a:lnTo>
                    <a:pt x="68" y="156"/>
                  </a:lnTo>
                  <a:lnTo>
                    <a:pt x="76" y="150"/>
                  </a:lnTo>
                  <a:lnTo>
                    <a:pt x="84" y="142"/>
                  </a:lnTo>
                  <a:lnTo>
                    <a:pt x="88" y="140"/>
                  </a:lnTo>
                  <a:lnTo>
                    <a:pt x="90" y="136"/>
                  </a:lnTo>
                  <a:lnTo>
                    <a:pt x="92" y="136"/>
                  </a:lnTo>
                  <a:lnTo>
                    <a:pt x="92" y="134"/>
                  </a:lnTo>
                  <a:lnTo>
                    <a:pt x="96" y="130"/>
                  </a:lnTo>
                  <a:lnTo>
                    <a:pt x="98" y="128"/>
                  </a:lnTo>
                  <a:lnTo>
                    <a:pt x="100" y="124"/>
                  </a:lnTo>
                  <a:lnTo>
                    <a:pt x="102" y="122"/>
                  </a:lnTo>
                  <a:lnTo>
                    <a:pt x="106" y="120"/>
                  </a:lnTo>
                  <a:lnTo>
                    <a:pt x="108" y="116"/>
                  </a:lnTo>
                  <a:lnTo>
                    <a:pt x="110" y="114"/>
                  </a:lnTo>
                  <a:lnTo>
                    <a:pt x="112" y="112"/>
                  </a:lnTo>
                  <a:lnTo>
                    <a:pt x="114" y="112"/>
                  </a:lnTo>
                  <a:lnTo>
                    <a:pt x="118" y="108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5" name="Freeform 375">
              <a:extLst>
                <a:ext uri="{FF2B5EF4-FFF2-40B4-BE49-F238E27FC236}">
                  <a16:creationId xmlns:a16="http://schemas.microsoft.com/office/drawing/2014/main" id="{D3642FD4-6675-4BBF-9BAA-EC21DD887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727" y="4378579"/>
              <a:ext cx="269776" cy="269776"/>
            </a:xfrm>
            <a:custGeom>
              <a:avLst/>
              <a:gdLst>
                <a:gd name="T0" fmla="*/ 130 w 158"/>
                <a:gd name="T1" fmla="*/ 98 h 158"/>
                <a:gd name="T2" fmla="*/ 136 w 158"/>
                <a:gd name="T3" fmla="*/ 86 h 158"/>
                <a:gd name="T4" fmla="*/ 140 w 158"/>
                <a:gd name="T5" fmla="*/ 68 h 158"/>
                <a:gd name="T6" fmla="*/ 144 w 158"/>
                <a:gd name="T7" fmla="*/ 56 h 158"/>
                <a:gd name="T8" fmla="*/ 148 w 158"/>
                <a:gd name="T9" fmla="*/ 50 h 158"/>
                <a:gd name="T10" fmla="*/ 156 w 158"/>
                <a:gd name="T11" fmla="*/ 44 h 158"/>
                <a:gd name="T12" fmla="*/ 158 w 158"/>
                <a:gd name="T13" fmla="*/ 40 h 158"/>
                <a:gd name="T14" fmla="*/ 158 w 158"/>
                <a:gd name="T15" fmla="*/ 26 h 158"/>
                <a:gd name="T16" fmla="*/ 156 w 158"/>
                <a:gd name="T17" fmla="*/ 0 h 158"/>
                <a:gd name="T18" fmla="*/ 144 w 158"/>
                <a:gd name="T19" fmla="*/ 6 h 158"/>
                <a:gd name="T20" fmla="*/ 140 w 158"/>
                <a:gd name="T21" fmla="*/ 12 h 158"/>
                <a:gd name="T22" fmla="*/ 138 w 158"/>
                <a:gd name="T23" fmla="*/ 14 h 158"/>
                <a:gd name="T24" fmla="*/ 136 w 158"/>
                <a:gd name="T25" fmla="*/ 12 h 158"/>
                <a:gd name="T26" fmla="*/ 132 w 158"/>
                <a:gd name="T27" fmla="*/ 6 h 158"/>
                <a:gd name="T28" fmla="*/ 126 w 158"/>
                <a:gd name="T29" fmla="*/ 4 h 158"/>
                <a:gd name="T30" fmla="*/ 116 w 158"/>
                <a:gd name="T31" fmla="*/ 4 h 158"/>
                <a:gd name="T32" fmla="*/ 112 w 158"/>
                <a:gd name="T33" fmla="*/ 6 h 158"/>
                <a:gd name="T34" fmla="*/ 110 w 158"/>
                <a:gd name="T35" fmla="*/ 8 h 158"/>
                <a:gd name="T36" fmla="*/ 110 w 158"/>
                <a:gd name="T37" fmla="*/ 12 h 158"/>
                <a:gd name="T38" fmla="*/ 108 w 158"/>
                <a:gd name="T39" fmla="*/ 14 h 158"/>
                <a:gd name="T40" fmla="*/ 102 w 158"/>
                <a:gd name="T41" fmla="*/ 14 h 158"/>
                <a:gd name="T42" fmla="*/ 96 w 158"/>
                <a:gd name="T43" fmla="*/ 12 h 158"/>
                <a:gd name="T44" fmla="*/ 92 w 158"/>
                <a:gd name="T45" fmla="*/ 6 h 158"/>
                <a:gd name="T46" fmla="*/ 86 w 158"/>
                <a:gd name="T47" fmla="*/ 4 h 158"/>
                <a:gd name="T48" fmla="*/ 78 w 158"/>
                <a:gd name="T49" fmla="*/ 6 h 158"/>
                <a:gd name="T50" fmla="*/ 66 w 158"/>
                <a:gd name="T51" fmla="*/ 6 h 158"/>
                <a:gd name="T52" fmla="*/ 62 w 158"/>
                <a:gd name="T53" fmla="*/ 6 h 158"/>
                <a:gd name="T54" fmla="*/ 60 w 158"/>
                <a:gd name="T55" fmla="*/ 10 h 158"/>
                <a:gd name="T56" fmla="*/ 60 w 158"/>
                <a:gd name="T57" fmla="*/ 14 h 158"/>
                <a:gd name="T58" fmla="*/ 58 w 158"/>
                <a:gd name="T59" fmla="*/ 12 h 158"/>
                <a:gd name="T60" fmla="*/ 54 w 158"/>
                <a:gd name="T61" fmla="*/ 6 h 158"/>
                <a:gd name="T62" fmla="*/ 52 w 158"/>
                <a:gd name="T63" fmla="*/ 2 h 158"/>
                <a:gd name="T64" fmla="*/ 44 w 158"/>
                <a:gd name="T65" fmla="*/ 2 h 158"/>
                <a:gd name="T66" fmla="*/ 32 w 158"/>
                <a:gd name="T67" fmla="*/ 4 h 158"/>
                <a:gd name="T68" fmla="*/ 28 w 158"/>
                <a:gd name="T69" fmla="*/ 6 h 158"/>
                <a:gd name="T70" fmla="*/ 24 w 158"/>
                <a:gd name="T71" fmla="*/ 14 h 158"/>
                <a:gd name="T72" fmla="*/ 20 w 158"/>
                <a:gd name="T73" fmla="*/ 20 h 158"/>
                <a:gd name="T74" fmla="*/ 18 w 158"/>
                <a:gd name="T75" fmla="*/ 24 h 158"/>
                <a:gd name="T76" fmla="*/ 14 w 158"/>
                <a:gd name="T77" fmla="*/ 26 h 158"/>
                <a:gd name="T78" fmla="*/ 16 w 158"/>
                <a:gd name="T79" fmla="*/ 42 h 158"/>
                <a:gd name="T80" fmla="*/ 14 w 158"/>
                <a:gd name="T81" fmla="*/ 60 h 158"/>
                <a:gd name="T82" fmla="*/ 8 w 158"/>
                <a:gd name="T83" fmla="*/ 76 h 158"/>
                <a:gd name="T84" fmla="*/ 2 w 158"/>
                <a:gd name="T85" fmla="*/ 82 h 158"/>
                <a:gd name="T86" fmla="*/ 0 w 158"/>
                <a:gd name="T87" fmla="*/ 86 h 158"/>
                <a:gd name="T88" fmla="*/ 0 w 158"/>
                <a:gd name="T89" fmla="*/ 96 h 158"/>
                <a:gd name="T90" fmla="*/ 2 w 158"/>
                <a:gd name="T91" fmla="*/ 116 h 158"/>
                <a:gd name="T92" fmla="*/ 14 w 158"/>
                <a:gd name="T93" fmla="*/ 122 h 158"/>
                <a:gd name="T94" fmla="*/ 22 w 158"/>
                <a:gd name="T95" fmla="*/ 120 h 158"/>
                <a:gd name="T96" fmla="*/ 28 w 158"/>
                <a:gd name="T97" fmla="*/ 120 h 158"/>
                <a:gd name="T98" fmla="*/ 30 w 158"/>
                <a:gd name="T99" fmla="*/ 122 h 158"/>
                <a:gd name="T100" fmla="*/ 38 w 158"/>
                <a:gd name="T101" fmla="*/ 132 h 158"/>
                <a:gd name="T102" fmla="*/ 40 w 158"/>
                <a:gd name="T103" fmla="*/ 136 h 158"/>
                <a:gd name="T104" fmla="*/ 40 w 158"/>
                <a:gd name="T105" fmla="*/ 144 h 158"/>
                <a:gd name="T106" fmla="*/ 40 w 158"/>
                <a:gd name="T107" fmla="*/ 150 h 158"/>
                <a:gd name="T108" fmla="*/ 44 w 158"/>
                <a:gd name="T109" fmla="*/ 154 h 158"/>
                <a:gd name="T110" fmla="*/ 50 w 158"/>
                <a:gd name="T111" fmla="*/ 158 h 158"/>
                <a:gd name="T112" fmla="*/ 58 w 158"/>
                <a:gd name="T113" fmla="*/ 158 h 158"/>
                <a:gd name="T114" fmla="*/ 76 w 158"/>
                <a:gd name="T115" fmla="*/ 150 h 158"/>
                <a:gd name="T116" fmla="*/ 92 w 158"/>
                <a:gd name="T117" fmla="*/ 136 h 158"/>
                <a:gd name="T118" fmla="*/ 100 w 158"/>
                <a:gd name="T119" fmla="*/ 124 h 158"/>
                <a:gd name="T120" fmla="*/ 110 w 158"/>
                <a:gd name="T121" fmla="*/ 114 h 158"/>
                <a:gd name="T122" fmla="*/ 124 w 158"/>
                <a:gd name="T123" fmla="*/ 10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" h="158">
                  <a:moveTo>
                    <a:pt x="126" y="102"/>
                  </a:moveTo>
                  <a:lnTo>
                    <a:pt x="126" y="102"/>
                  </a:lnTo>
                  <a:lnTo>
                    <a:pt x="128" y="100"/>
                  </a:lnTo>
                  <a:lnTo>
                    <a:pt x="130" y="98"/>
                  </a:lnTo>
                  <a:lnTo>
                    <a:pt x="130" y="96"/>
                  </a:lnTo>
                  <a:lnTo>
                    <a:pt x="132" y="94"/>
                  </a:lnTo>
                  <a:lnTo>
                    <a:pt x="134" y="90"/>
                  </a:lnTo>
                  <a:lnTo>
                    <a:pt x="136" y="86"/>
                  </a:lnTo>
                  <a:lnTo>
                    <a:pt x="138" y="82"/>
                  </a:lnTo>
                  <a:lnTo>
                    <a:pt x="138" y="80"/>
                  </a:lnTo>
                  <a:lnTo>
                    <a:pt x="140" y="72"/>
                  </a:lnTo>
                  <a:lnTo>
                    <a:pt x="140" y="68"/>
                  </a:lnTo>
                  <a:lnTo>
                    <a:pt x="142" y="64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4" y="56"/>
                  </a:lnTo>
                  <a:lnTo>
                    <a:pt x="146" y="54"/>
                  </a:lnTo>
                  <a:lnTo>
                    <a:pt x="146" y="52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150" y="48"/>
                  </a:lnTo>
                  <a:lnTo>
                    <a:pt x="152" y="48"/>
                  </a:lnTo>
                  <a:lnTo>
                    <a:pt x="154" y="46"/>
                  </a:lnTo>
                  <a:lnTo>
                    <a:pt x="156" y="44"/>
                  </a:lnTo>
                  <a:lnTo>
                    <a:pt x="156" y="44"/>
                  </a:lnTo>
                  <a:lnTo>
                    <a:pt x="156" y="44"/>
                  </a:lnTo>
                  <a:lnTo>
                    <a:pt x="156" y="42"/>
                  </a:lnTo>
                  <a:lnTo>
                    <a:pt x="158" y="40"/>
                  </a:lnTo>
                  <a:lnTo>
                    <a:pt x="158" y="38"/>
                  </a:lnTo>
                  <a:lnTo>
                    <a:pt x="158" y="34"/>
                  </a:lnTo>
                  <a:lnTo>
                    <a:pt x="158" y="30"/>
                  </a:lnTo>
                  <a:lnTo>
                    <a:pt x="158" y="26"/>
                  </a:lnTo>
                  <a:lnTo>
                    <a:pt x="158" y="22"/>
                  </a:lnTo>
                  <a:lnTo>
                    <a:pt x="158" y="18"/>
                  </a:lnTo>
                  <a:lnTo>
                    <a:pt x="156" y="10"/>
                  </a:lnTo>
                  <a:lnTo>
                    <a:pt x="156" y="0"/>
                  </a:lnTo>
                  <a:lnTo>
                    <a:pt x="152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0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8" y="14"/>
                  </a:lnTo>
                  <a:lnTo>
                    <a:pt x="136" y="14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30" y="6"/>
                  </a:lnTo>
                  <a:lnTo>
                    <a:pt x="126" y="4"/>
                  </a:lnTo>
                  <a:lnTo>
                    <a:pt x="124" y="4"/>
                  </a:lnTo>
                  <a:lnTo>
                    <a:pt x="122" y="4"/>
                  </a:lnTo>
                  <a:lnTo>
                    <a:pt x="118" y="4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112" y="4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10" y="10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100" y="14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6" y="12"/>
                  </a:lnTo>
                  <a:lnTo>
                    <a:pt x="96" y="10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2" y="6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2" y="4"/>
                  </a:lnTo>
                  <a:lnTo>
                    <a:pt x="78" y="6"/>
                  </a:lnTo>
                  <a:lnTo>
                    <a:pt x="76" y="6"/>
                  </a:lnTo>
                  <a:lnTo>
                    <a:pt x="74" y="6"/>
                  </a:lnTo>
                  <a:lnTo>
                    <a:pt x="70" y="6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14" y="26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4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0" y="72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2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2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6"/>
                  </a:lnTo>
                  <a:lnTo>
                    <a:pt x="2" y="112"/>
                  </a:lnTo>
                  <a:lnTo>
                    <a:pt x="2" y="116"/>
                  </a:lnTo>
                  <a:lnTo>
                    <a:pt x="4" y="120"/>
                  </a:lnTo>
                  <a:lnTo>
                    <a:pt x="8" y="120"/>
                  </a:lnTo>
                  <a:lnTo>
                    <a:pt x="12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22"/>
                  </a:lnTo>
                  <a:lnTo>
                    <a:pt x="22" y="120"/>
                  </a:lnTo>
                  <a:lnTo>
                    <a:pt x="24" y="120"/>
                  </a:lnTo>
                  <a:lnTo>
                    <a:pt x="26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2" y="124"/>
                  </a:lnTo>
                  <a:lnTo>
                    <a:pt x="32" y="126"/>
                  </a:lnTo>
                  <a:lnTo>
                    <a:pt x="34" y="128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40" y="134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40" y="148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0" y="150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4" y="154"/>
                  </a:lnTo>
                  <a:lnTo>
                    <a:pt x="46" y="156"/>
                  </a:lnTo>
                  <a:lnTo>
                    <a:pt x="48" y="156"/>
                  </a:lnTo>
                  <a:lnTo>
                    <a:pt x="48" y="158"/>
                  </a:lnTo>
                  <a:lnTo>
                    <a:pt x="50" y="158"/>
                  </a:lnTo>
                  <a:lnTo>
                    <a:pt x="52" y="158"/>
                  </a:lnTo>
                  <a:lnTo>
                    <a:pt x="54" y="158"/>
                  </a:lnTo>
                  <a:lnTo>
                    <a:pt x="56" y="158"/>
                  </a:lnTo>
                  <a:lnTo>
                    <a:pt x="58" y="158"/>
                  </a:lnTo>
                  <a:lnTo>
                    <a:pt x="62" y="158"/>
                  </a:lnTo>
                  <a:lnTo>
                    <a:pt x="64" y="158"/>
                  </a:lnTo>
                  <a:lnTo>
                    <a:pt x="68" y="156"/>
                  </a:lnTo>
                  <a:lnTo>
                    <a:pt x="76" y="150"/>
                  </a:lnTo>
                  <a:lnTo>
                    <a:pt x="84" y="142"/>
                  </a:lnTo>
                  <a:lnTo>
                    <a:pt x="88" y="140"/>
                  </a:lnTo>
                  <a:lnTo>
                    <a:pt x="90" y="136"/>
                  </a:lnTo>
                  <a:lnTo>
                    <a:pt x="92" y="136"/>
                  </a:lnTo>
                  <a:lnTo>
                    <a:pt x="92" y="134"/>
                  </a:lnTo>
                  <a:lnTo>
                    <a:pt x="96" y="130"/>
                  </a:lnTo>
                  <a:lnTo>
                    <a:pt x="98" y="128"/>
                  </a:lnTo>
                  <a:lnTo>
                    <a:pt x="100" y="124"/>
                  </a:lnTo>
                  <a:lnTo>
                    <a:pt x="102" y="122"/>
                  </a:lnTo>
                  <a:lnTo>
                    <a:pt x="106" y="120"/>
                  </a:lnTo>
                  <a:lnTo>
                    <a:pt x="108" y="116"/>
                  </a:lnTo>
                  <a:lnTo>
                    <a:pt x="110" y="114"/>
                  </a:lnTo>
                  <a:lnTo>
                    <a:pt x="112" y="112"/>
                  </a:lnTo>
                  <a:lnTo>
                    <a:pt x="114" y="112"/>
                  </a:lnTo>
                  <a:lnTo>
                    <a:pt x="118" y="108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6" name="Freeform 376">
              <a:extLst>
                <a:ext uri="{FF2B5EF4-FFF2-40B4-BE49-F238E27FC236}">
                  <a16:creationId xmlns:a16="http://schemas.microsoft.com/office/drawing/2014/main" id="{72A076D4-6D56-4DCB-B4AC-29695DCD7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652" y="4457121"/>
              <a:ext cx="307340" cy="239042"/>
            </a:xfrm>
            <a:custGeom>
              <a:avLst/>
              <a:gdLst>
                <a:gd name="T0" fmla="*/ 174 w 180"/>
                <a:gd name="T1" fmla="*/ 100 h 140"/>
                <a:gd name="T2" fmla="*/ 162 w 180"/>
                <a:gd name="T3" fmla="*/ 100 h 140"/>
                <a:gd name="T4" fmla="*/ 146 w 180"/>
                <a:gd name="T5" fmla="*/ 102 h 140"/>
                <a:gd name="T6" fmla="*/ 140 w 180"/>
                <a:gd name="T7" fmla="*/ 100 h 140"/>
                <a:gd name="T8" fmla="*/ 138 w 180"/>
                <a:gd name="T9" fmla="*/ 106 h 140"/>
                <a:gd name="T10" fmla="*/ 130 w 180"/>
                <a:gd name="T11" fmla="*/ 108 h 140"/>
                <a:gd name="T12" fmla="*/ 112 w 180"/>
                <a:gd name="T13" fmla="*/ 108 h 140"/>
                <a:gd name="T14" fmla="*/ 108 w 180"/>
                <a:gd name="T15" fmla="*/ 112 h 140"/>
                <a:gd name="T16" fmla="*/ 102 w 180"/>
                <a:gd name="T17" fmla="*/ 118 h 140"/>
                <a:gd name="T18" fmla="*/ 88 w 180"/>
                <a:gd name="T19" fmla="*/ 120 h 140"/>
                <a:gd name="T20" fmla="*/ 80 w 180"/>
                <a:gd name="T21" fmla="*/ 118 h 140"/>
                <a:gd name="T22" fmla="*/ 76 w 180"/>
                <a:gd name="T23" fmla="*/ 110 h 140"/>
                <a:gd name="T24" fmla="*/ 70 w 180"/>
                <a:gd name="T25" fmla="*/ 106 h 140"/>
                <a:gd name="T26" fmla="*/ 64 w 180"/>
                <a:gd name="T27" fmla="*/ 106 h 140"/>
                <a:gd name="T28" fmla="*/ 58 w 180"/>
                <a:gd name="T29" fmla="*/ 114 h 140"/>
                <a:gd name="T30" fmla="*/ 46 w 180"/>
                <a:gd name="T31" fmla="*/ 122 h 140"/>
                <a:gd name="T32" fmla="*/ 34 w 180"/>
                <a:gd name="T33" fmla="*/ 124 h 140"/>
                <a:gd name="T34" fmla="*/ 24 w 180"/>
                <a:gd name="T35" fmla="*/ 140 h 140"/>
                <a:gd name="T36" fmla="*/ 16 w 180"/>
                <a:gd name="T37" fmla="*/ 120 h 140"/>
                <a:gd name="T38" fmla="*/ 6 w 180"/>
                <a:gd name="T39" fmla="*/ 102 h 140"/>
                <a:gd name="T40" fmla="*/ 0 w 180"/>
                <a:gd name="T41" fmla="*/ 92 h 140"/>
                <a:gd name="T42" fmla="*/ 6 w 180"/>
                <a:gd name="T43" fmla="*/ 78 h 140"/>
                <a:gd name="T44" fmla="*/ 18 w 180"/>
                <a:gd name="T45" fmla="*/ 62 h 140"/>
                <a:gd name="T46" fmla="*/ 26 w 180"/>
                <a:gd name="T47" fmla="*/ 60 h 140"/>
                <a:gd name="T48" fmla="*/ 36 w 180"/>
                <a:gd name="T49" fmla="*/ 62 h 140"/>
                <a:gd name="T50" fmla="*/ 38 w 180"/>
                <a:gd name="T51" fmla="*/ 56 h 140"/>
                <a:gd name="T52" fmla="*/ 42 w 180"/>
                <a:gd name="T53" fmla="*/ 52 h 140"/>
                <a:gd name="T54" fmla="*/ 54 w 180"/>
                <a:gd name="T55" fmla="*/ 52 h 140"/>
                <a:gd name="T56" fmla="*/ 60 w 180"/>
                <a:gd name="T57" fmla="*/ 48 h 140"/>
                <a:gd name="T58" fmla="*/ 66 w 180"/>
                <a:gd name="T59" fmla="*/ 40 h 140"/>
                <a:gd name="T60" fmla="*/ 76 w 180"/>
                <a:gd name="T61" fmla="*/ 38 h 140"/>
                <a:gd name="T62" fmla="*/ 80 w 180"/>
                <a:gd name="T63" fmla="*/ 34 h 140"/>
                <a:gd name="T64" fmla="*/ 84 w 180"/>
                <a:gd name="T65" fmla="*/ 26 h 140"/>
                <a:gd name="T66" fmla="*/ 94 w 180"/>
                <a:gd name="T67" fmla="*/ 20 h 140"/>
                <a:gd name="T68" fmla="*/ 100 w 180"/>
                <a:gd name="T69" fmla="*/ 8 h 140"/>
                <a:gd name="T70" fmla="*/ 112 w 180"/>
                <a:gd name="T71" fmla="*/ 0 h 140"/>
                <a:gd name="T72" fmla="*/ 116 w 180"/>
                <a:gd name="T73" fmla="*/ 0 h 140"/>
                <a:gd name="T74" fmla="*/ 124 w 180"/>
                <a:gd name="T75" fmla="*/ 14 h 140"/>
                <a:gd name="T76" fmla="*/ 130 w 180"/>
                <a:gd name="T77" fmla="*/ 26 h 140"/>
                <a:gd name="T78" fmla="*/ 128 w 180"/>
                <a:gd name="T79" fmla="*/ 36 h 140"/>
                <a:gd name="T80" fmla="*/ 134 w 180"/>
                <a:gd name="T81" fmla="*/ 40 h 140"/>
                <a:gd name="T82" fmla="*/ 134 w 180"/>
                <a:gd name="T83" fmla="*/ 48 h 140"/>
                <a:gd name="T84" fmla="*/ 138 w 180"/>
                <a:gd name="T85" fmla="*/ 48 h 140"/>
                <a:gd name="T86" fmla="*/ 146 w 180"/>
                <a:gd name="T87" fmla="*/ 46 h 140"/>
                <a:gd name="T88" fmla="*/ 148 w 180"/>
                <a:gd name="T89" fmla="*/ 52 h 140"/>
                <a:gd name="T90" fmla="*/ 148 w 180"/>
                <a:gd name="T91" fmla="*/ 60 h 140"/>
                <a:gd name="T92" fmla="*/ 156 w 180"/>
                <a:gd name="T93" fmla="*/ 62 h 140"/>
                <a:gd name="T94" fmla="*/ 164 w 180"/>
                <a:gd name="T95" fmla="*/ 64 h 140"/>
                <a:gd name="T96" fmla="*/ 164 w 180"/>
                <a:gd name="T97" fmla="*/ 74 h 140"/>
                <a:gd name="T98" fmla="*/ 166 w 180"/>
                <a:gd name="T99" fmla="*/ 80 h 140"/>
                <a:gd name="T100" fmla="*/ 174 w 180"/>
                <a:gd name="T101" fmla="*/ 82 h 140"/>
                <a:gd name="T102" fmla="*/ 180 w 180"/>
                <a:gd name="T103" fmla="*/ 92 h 140"/>
                <a:gd name="T104" fmla="*/ 178 w 180"/>
                <a:gd name="T105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" h="140">
                  <a:moveTo>
                    <a:pt x="178" y="100"/>
                  </a:moveTo>
                  <a:lnTo>
                    <a:pt x="178" y="100"/>
                  </a:lnTo>
                  <a:lnTo>
                    <a:pt x="178" y="100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100"/>
                  </a:lnTo>
                  <a:lnTo>
                    <a:pt x="172" y="100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8" y="100"/>
                  </a:lnTo>
                  <a:lnTo>
                    <a:pt x="166" y="100"/>
                  </a:lnTo>
                  <a:lnTo>
                    <a:pt x="162" y="100"/>
                  </a:lnTo>
                  <a:lnTo>
                    <a:pt x="156" y="102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8" y="106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30" y="108"/>
                  </a:lnTo>
                  <a:lnTo>
                    <a:pt x="128" y="108"/>
                  </a:lnTo>
                  <a:lnTo>
                    <a:pt x="124" y="108"/>
                  </a:lnTo>
                  <a:lnTo>
                    <a:pt x="118" y="108"/>
                  </a:lnTo>
                  <a:lnTo>
                    <a:pt x="116" y="108"/>
                  </a:lnTo>
                  <a:lnTo>
                    <a:pt x="114" y="108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6" y="114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4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0" y="118"/>
                  </a:lnTo>
                  <a:lnTo>
                    <a:pt x="98" y="120"/>
                  </a:lnTo>
                  <a:lnTo>
                    <a:pt x="94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6" y="120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0"/>
                  </a:lnTo>
                  <a:lnTo>
                    <a:pt x="76" y="110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4" y="10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70" y="106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2" y="110"/>
                  </a:lnTo>
                  <a:lnTo>
                    <a:pt x="62" y="112"/>
                  </a:lnTo>
                  <a:lnTo>
                    <a:pt x="60" y="112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4" y="116"/>
                  </a:lnTo>
                  <a:lnTo>
                    <a:pt x="50" y="118"/>
                  </a:lnTo>
                  <a:lnTo>
                    <a:pt x="48" y="120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38" y="122"/>
                  </a:lnTo>
                  <a:lnTo>
                    <a:pt x="36" y="122"/>
                  </a:lnTo>
                  <a:lnTo>
                    <a:pt x="36" y="124"/>
                  </a:lnTo>
                  <a:lnTo>
                    <a:pt x="34" y="124"/>
                  </a:lnTo>
                  <a:lnTo>
                    <a:pt x="32" y="126"/>
                  </a:lnTo>
                  <a:lnTo>
                    <a:pt x="30" y="128"/>
                  </a:lnTo>
                  <a:lnTo>
                    <a:pt x="30" y="130"/>
                  </a:lnTo>
                  <a:lnTo>
                    <a:pt x="28" y="134"/>
                  </a:lnTo>
                  <a:lnTo>
                    <a:pt x="26" y="136"/>
                  </a:lnTo>
                  <a:lnTo>
                    <a:pt x="24" y="140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30"/>
                  </a:lnTo>
                  <a:lnTo>
                    <a:pt x="18" y="128"/>
                  </a:lnTo>
                  <a:lnTo>
                    <a:pt x="16" y="126"/>
                  </a:lnTo>
                  <a:lnTo>
                    <a:pt x="16" y="120"/>
                  </a:lnTo>
                  <a:lnTo>
                    <a:pt x="14" y="114"/>
                  </a:lnTo>
                  <a:lnTo>
                    <a:pt x="12" y="112"/>
                  </a:lnTo>
                  <a:lnTo>
                    <a:pt x="12" y="110"/>
                  </a:lnTo>
                  <a:lnTo>
                    <a:pt x="10" y="108"/>
                  </a:lnTo>
                  <a:lnTo>
                    <a:pt x="10" y="106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8" y="72"/>
                  </a:lnTo>
                  <a:lnTo>
                    <a:pt x="12" y="68"/>
                  </a:lnTo>
                  <a:lnTo>
                    <a:pt x="14" y="66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30" y="62"/>
                  </a:lnTo>
                  <a:lnTo>
                    <a:pt x="32" y="62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0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6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60" y="48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2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0" y="32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8" y="14"/>
                  </a:lnTo>
                  <a:lnTo>
                    <a:pt x="98" y="12"/>
                  </a:lnTo>
                  <a:lnTo>
                    <a:pt x="98" y="10"/>
                  </a:lnTo>
                  <a:lnTo>
                    <a:pt x="100" y="8"/>
                  </a:lnTo>
                  <a:lnTo>
                    <a:pt x="104" y="6"/>
                  </a:lnTo>
                  <a:lnTo>
                    <a:pt x="10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1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2" y="10"/>
                  </a:lnTo>
                  <a:lnTo>
                    <a:pt x="124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30" y="24"/>
                  </a:lnTo>
                  <a:lnTo>
                    <a:pt x="130" y="26"/>
                  </a:lnTo>
                  <a:lnTo>
                    <a:pt x="128" y="28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30" y="38"/>
                  </a:lnTo>
                  <a:lnTo>
                    <a:pt x="130" y="40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4"/>
                  </a:lnTo>
                  <a:lnTo>
                    <a:pt x="148" y="56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50" y="60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2" y="62"/>
                  </a:lnTo>
                  <a:lnTo>
                    <a:pt x="154" y="62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60" y="62"/>
                  </a:lnTo>
                  <a:lnTo>
                    <a:pt x="162" y="62"/>
                  </a:lnTo>
                  <a:lnTo>
                    <a:pt x="162" y="62"/>
                  </a:lnTo>
                  <a:lnTo>
                    <a:pt x="162" y="64"/>
                  </a:lnTo>
                  <a:lnTo>
                    <a:pt x="164" y="64"/>
                  </a:lnTo>
                  <a:lnTo>
                    <a:pt x="164" y="64"/>
                  </a:lnTo>
                  <a:lnTo>
                    <a:pt x="164" y="66"/>
                  </a:lnTo>
                  <a:lnTo>
                    <a:pt x="164" y="66"/>
                  </a:lnTo>
                  <a:lnTo>
                    <a:pt x="164" y="68"/>
                  </a:lnTo>
                  <a:lnTo>
                    <a:pt x="164" y="72"/>
                  </a:lnTo>
                  <a:lnTo>
                    <a:pt x="164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80"/>
                  </a:lnTo>
                  <a:lnTo>
                    <a:pt x="170" y="80"/>
                  </a:lnTo>
                  <a:lnTo>
                    <a:pt x="172" y="82"/>
                  </a:lnTo>
                  <a:lnTo>
                    <a:pt x="172" y="82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8" y="88"/>
                  </a:lnTo>
                  <a:lnTo>
                    <a:pt x="178" y="90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4"/>
                  </a:lnTo>
                  <a:lnTo>
                    <a:pt x="180" y="96"/>
                  </a:lnTo>
                  <a:lnTo>
                    <a:pt x="180" y="98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78" y="10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7" name="Freeform 377">
              <a:extLst>
                <a:ext uri="{FF2B5EF4-FFF2-40B4-BE49-F238E27FC236}">
                  <a16:creationId xmlns:a16="http://schemas.microsoft.com/office/drawing/2014/main" id="{E29902C5-5FE8-4EAD-8EE6-94CF1F38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652" y="4457121"/>
              <a:ext cx="307340" cy="239042"/>
            </a:xfrm>
            <a:custGeom>
              <a:avLst/>
              <a:gdLst>
                <a:gd name="T0" fmla="*/ 174 w 180"/>
                <a:gd name="T1" fmla="*/ 100 h 140"/>
                <a:gd name="T2" fmla="*/ 162 w 180"/>
                <a:gd name="T3" fmla="*/ 100 h 140"/>
                <a:gd name="T4" fmla="*/ 146 w 180"/>
                <a:gd name="T5" fmla="*/ 102 h 140"/>
                <a:gd name="T6" fmla="*/ 140 w 180"/>
                <a:gd name="T7" fmla="*/ 100 h 140"/>
                <a:gd name="T8" fmla="*/ 138 w 180"/>
                <a:gd name="T9" fmla="*/ 106 h 140"/>
                <a:gd name="T10" fmla="*/ 130 w 180"/>
                <a:gd name="T11" fmla="*/ 108 h 140"/>
                <a:gd name="T12" fmla="*/ 112 w 180"/>
                <a:gd name="T13" fmla="*/ 108 h 140"/>
                <a:gd name="T14" fmla="*/ 108 w 180"/>
                <a:gd name="T15" fmla="*/ 112 h 140"/>
                <a:gd name="T16" fmla="*/ 102 w 180"/>
                <a:gd name="T17" fmla="*/ 118 h 140"/>
                <a:gd name="T18" fmla="*/ 88 w 180"/>
                <a:gd name="T19" fmla="*/ 120 h 140"/>
                <a:gd name="T20" fmla="*/ 80 w 180"/>
                <a:gd name="T21" fmla="*/ 118 h 140"/>
                <a:gd name="T22" fmla="*/ 76 w 180"/>
                <a:gd name="T23" fmla="*/ 110 h 140"/>
                <a:gd name="T24" fmla="*/ 70 w 180"/>
                <a:gd name="T25" fmla="*/ 106 h 140"/>
                <a:gd name="T26" fmla="*/ 64 w 180"/>
                <a:gd name="T27" fmla="*/ 106 h 140"/>
                <a:gd name="T28" fmla="*/ 58 w 180"/>
                <a:gd name="T29" fmla="*/ 114 h 140"/>
                <a:gd name="T30" fmla="*/ 46 w 180"/>
                <a:gd name="T31" fmla="*/ 122 h 140"/>
                <a:gd name="T32" fmla="*/ 34 w 180"/>
                <a:gd name="T33" fmla="*/ 124 h 140"/>
                <a:gd name="T34" fmla="*/ 24 w 180"/>
                <a:gd name="T35" fmla="*/ 140 h 140"/>
                <a:gd name="T36" fmla="*/ 16 w 180"/>
                <a:gd name="T37" fmla="*/ 120 h 140"/>
                <a:gd name="T38" fmla="*/ 6 w 180"/>
                <a:gd name="T39" fmla="*/ 102 h 140"/>
                <a:gd name="T40" fmla="*/ 0 w 180"/>
                <a:gd name="T41" fmla="*/ 92 h 140"/>
                <a:gd name="T42" fmla="*/ 6 w 180"/>
                <a:gd name="T43" fmla="*/ 78 h 140"/>
                <a:gd name="T44" fmla="*/ 18 w 180"/>
                <a:gd name="T45" fmla="*/ 62 h 140"/>
                <a:gd name="T46" fmla="*/ 26 w 180"/>
                <a:gd name="T47" fmla="*/ 60 h 140"/>
                <a:gd name="T48" fmla="*/ 36 w 180"/>
                <a:gd name="T49" fmla="*/ 62 h 140"/>
                <a:gd name="T50" fmla="*/ 38 w 180"/>
                <a:gd name="T51" fmla="*/ 56 h 140"/>
                <a:gd name="T52" fmla="*/ 42 w 180"/>
                <a:gd name="T53" fmla="*/ 52 h 140"/>
                <a:gd name="T54" fmla="*/ 54 w 180"/>
                <a:gd name="T55" fmla="*/ 52 h 140"/>
                <a:gd name="T56" fmla="*/ 60 w 180"/>
                <a:gd name="T57" fmla="*/ 48 h 140"/>
                <a:gd name="T58" fmla="*/ 66 w 180"/>
                <a:gd name="T59" fmla="*/ 40 h 140"/>
                <a:gd name="T60" fmla="*/ 76 w 180"/>
                <a:gd name="T61" fmla="*/ 38 h 140"/>
                <a:gd name="T62" fmla="*/ 80 w 180"/>
                <a:gd name="T63" fmla="*/ 34 h 140"/>
                <a:gd name="T64" fmla="*/ 84 w 180"/>
                <a:gd name="T65" fmla="*/ 26 h 140"/>
                <a:gd name="T66" fmla="*/ 94 w 180"/>
                <a:gd name="T67" fmla="*/ 20 h 140"/>
                <a:gd name="T68" fmla="*/ 100 w 180"/>
                <a:gd name="T69" fmla="*/ 8 h 140"/>
                <a:gd name="T70" fmla="*/ 112 w 180"/>
                <a:gd name="T71" fmla="*/ 0 h 140"/>
                <a:gd name="T72" fmla="*/ 116 w 180"/>
                <a:gd name="T73" fmla="*/ 0 h 140"/>
                <a:gd name="T74" fmla="*/ 124 w 180"/>
                <a:gd name="T75" fmla="*/ 14 h 140"/>
                <a:gd name="T76" fmla="*/ 130 w 180"/>
                <a:gd name="T77" fmla="*/ 26 h 140"/>
                <a:gd name="T78" fmla="*/ 128 w 180"/>
                <a:gd name="T79" fmla="*/ 36 h 140"/>
                <a:gd name="T80" fmla="*/ 134 w 180"/>
                <a:gd name="T81" fmla="*/ 40 h 140"/>
                <a:gd name="T82" fmla="*/ 134 w 180"/>
                <a:gd name="T83" fmla="*/ 48 h 140"/>
                <a:gd name="T84" fmla="*/ 138 w 180"/>
                <a:gd name="T85" fmla="*/ 48 h 140"/>
                <a:gd name="T86" fmla="*/ 146 w 180"/>
                <a:gd name="T87" fmla="*/ 46 h 140"/>
                <a:gd name="T88" fmla="*/ 148 w 180"/>
                <a:gd name="T89" fmla="*/ 52 h 140"/>
                <a:gd name="T90" fmla="*/ 148 w 180"/>
                <a:gd name="T91" fmla="*/ 60 h 140"/>
                <a:gd name="T92" fmla="*/ 156 w 180"/>
                <a:gd name="T93" fmla="*/ 62 h 140"/>
                <a:gd name="T94" fmla="*/ 164 w 180"/>
                <a:gd name="T95" fmla="*/ 64 h 140"/>
                <a:gd name="T96" fmla="*/ 164 w 180"/>
                <a:gd name="T97" fmla="*/ 74 h 140"/>
                <a:gd name="T98" fmla="*/ 166 w 180"/>
                <a:gd name="T99" fmla="*/ 80 h 140"/>
                <a:gd name="T100" fmla="*/ 174 w 180"/>
                <a:gd name="T101" fmla="*/ 82 h 140"/>
                <a:gd name="T102" fmla="*/ 180 w 180"/>
                <a:gd name="T103" fmla="*/ 92 h 140"/>
                <a:gd name="T104" fmla="*/ 178 w 180"/>
                <a:gd name="T105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" h="140">
                  <a:moveTo>
                    <a:pt x="178" y="100"/>
                  </a:moveTo>
                  <a:lnTo>
                    <a:pt x="178" y="100"/>
                  </a:lnTo>
                  <a:lnTo>
                    <a:pt x="178" y="100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100"/>
                  </a:lnTo>
                  <a:lnTo>
                    <a:pt x="172" y="100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8" y="100"/>
                  </a:lnTo>
                  <a:lnTo>
                    <a:pt x="166" y="100"/>
                  </a:lnTo>
                  <a:lnTo>
                    <a:pt x="162" y="100"/>
                  </a:lnTo>
                  <a:lnTo>
                    <a:pt x="156" y="102"/>
                  </a:lnTo>
                  <a:lnTo>
                    <a:pt x="154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44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4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8" y="106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36" y="108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30" y="108"/>
                  </a:lnTo>
                  <a:lnTo>
                    <a:pt x="128" y="108"/>
                  </a:lnTo>
                  <a:lnTo>
                    <a:pt x="124" y="108"/>
                  </a:lnTo>
                  <a:lnTo>
                    <a:pt x="118" y="108"/>
                  </a:lnTo>
                  <a:lnTo>
                    <a:pt x="116" y="108"/>
                  </a:lnTo>
                  <a:lnTo>
                    <a:pt x="114" y="108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6" y="114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6" y="116"/>
                  </a:lnTo>
                  <a:lnTo>
                    <a:pt x="104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0" y="118"/>
                  </a:lnTo>
                  <a:lnTo>
                    <a:pt x="98" y="120"/>
                  </a:lnTo>
                  <a:lnTo>
                    <a:pt x="94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6" y="120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0" y="118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4"/>
                  </a:lnTo>
                  <a:lnTo>
                    <a:pt x="78" y="110"/>
                  </a:lnTo>
                  <a:lnTo>
                    <a:pt x="76" y="110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4" y="10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70" y="106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2" y="110"/>
                  </a:lnTo>
                  <a:lnTo>
                    <a:pt x="62" y="112"/>
                  </a:lnTo>
                  <a:lnTo>
                    <a:pt x="60" y="112"/>
                  </a:lnTo>
                  <a:lnTo>
                    <a:pt x="58" y="114"/>
                  </a:lnTo>
                  <a:lnTo>
                    <a:pt x="56" y="114"/>
                  </a:lnTo>
                  <a:lnTo>
                    <a:pt x="54" y="116"/>
                  </a:lnTo>
                  <a:lnTo>
                    <a:pt x="54" y="116"/>
                  </a:lnTo>
                  <a:lnTo>
                    <a:pt x="50" y="118"/>
                  </a:lnTo>
                  <a:lnTo>
                    <a:pt x="48" y="120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0" y="122"/>
                  </a:lnTo>
                  <a:lnTo>
                    <a:pt x="38" y="122"/>
                  </a:lnTo>
                  <a:lnTo>
                    <a:pt x="36" y="122"/>
                  </a:lnTo>
                  <a:lnTo>
                    <a:pt x="36" y="124"/>
                  </a:lnTo>
                  <a:lnTo>
                    <a:pt x="34" y="124"/>
                  </a:lnTo>
                  <a:lnTo>
                    <a:pt x="32" y="126"/>
                  </a:lnTo>
                  <a:lnTo>
                    <a:pt x="30" y="128"/>
                  </a:lnTo>
                  <a:lnTo>
                    <a:pt x="30" y="130"/>
                  </a:lnTo>
                  <a:lnTo>
                    <a:pt x="28" y="134"/>
                  </a:lnTo>
                  <a:lnTo>
                    <a:pt x="26" y="136"/>
                  </a:lnTo>
                  <a:lnTo>
                    <a:pt x="24" y="140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30"/>
                  </a:lnTo>
                  <a:lnTo>
                    <a:pt x="18" y="128"/>
                  </a:lnTo>
                  <a:lnTo>
                    <a:pt x="16" y="126"/>
                  </a:lnTo>
                  <a:lnTo>
                    <a:pt x="16" y="120"/>
                  </a:lnTo>
                  <a:lnTo>
                    <a:pt x="14" y="114"/>
                  </a:lnTo>
                  <a:lnTo>
                    <a:pt x="12" y="112"/>
                  </a:lnTo>
                  <a:lnTo>
                    <a:pt x="12" y="110"/>
                  </a:lnTo>
                  <a:lnTo>
                    <a:pt x="10" y="108"/>
                  </a:lnTo>
                  <a:lnTo>
                    <a:pt x="10" y="106"/>
                  </a:lnTo>
                  <a:lnTo>
                    <a:pt x="6" y="102"/>
                  </a:lnTo>
                  <a:lnTo>
                    <a:pt x="4" y="100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8" y="72"/>
                  </a:lnTo>
                  <a:lnTo>
                    <a:pt x="12" y="68"/>
                  </a:lnTo>
                  <a:lnTo>
                    <a:pt x="14" y="66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4" y="60"/>
                  </a:lnTo>
                  <a:lnTo>
                    <a:pt x="26" y="60"/>
                  </a:lnTo>
                  <a:lnTo>
                    <a:pt x="30" y="62"/>
                  </a:lnTo>
                  <a:lnTo>
                    <a:pt x="32" y="62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8" y="60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6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2" y="52"/>
                  </a:lnTo>
                  <a:lnTo>
                    <a:pt x="54" y="52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6" y="50"/>
                  </a:lnTo>
                  <a:lnTo>
                    <a:pt x="58" y="50"/>
                  </a:lnTo>
                  <a:lnTo>
                    <a:pt x="58" y="50"/>
                  </a:lnTo>
                  <a:lnTo>
                    <a:pt x="60" y="48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2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0" y="32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8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4" y="20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8" y="14"/>
                  </a:lnTo>
                  <a:lnTo>
                    <a:pt x="98" y="12"/>
                  </a:lnTo>
                  <a:lnTo>
                    <a:pt x="98" y="10"/>
                  </a:lnTo>
                  <a:lnTo>
                    <a:pt x="100" y="8"/>
                  </a:lnTo>
                  <a:lnTo>
                    <a:pt x="104" y="6"/>
                  </a:lnTo>
                  <a:lnTo>
                    <a:pt x="106" y="4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1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2" y="10"/>
                  </a:lnTo>
                  <a:lnTo>
                    <a:pt x="124" y="14"/>
                  </a:lnTo>
                  <a:lnTo>
                    <a:pt x="126" y="18"/>
                  </a:lnTo>
                  <a:lnTo>
                    <a:pt x="128" y="20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30" y="24"/>
                  </a:lnTo>
                  <a:lnTo>
                    <a:pt x="130" y="26"/>
                  </a:lnTo>
                  <a:lnTo>
                    <a:pt x="128" y="28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8"/>
                  </a:lnTo>
                  <a:lnTo>
                    <a:pt x="128" y="38"/>
                  </a:lnTo>
                  <a:lnTo>
                    <a:pt x="130" y="38"/>
                  </a:lnTo>
                  <a:lnTo>
                    <a:pt x="130" y="40"/>
                  </a:lnTo>
                  <a:lnTo>
                    <a:pt x="132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8" y="50"/>
                  </a:lnTo>
                  <a:lnTo>
                    <a:pt x="148" y="52"/>
                  </a:lnTo>
                  <a:lnTo>
                    <a:pt x="148" y="54"/>
                  </a:lnTo>
                  <a:lnTo>
                    <a:pt x="148" y="56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50" y="60"/>
                  </a:lnTo>
                  <a:lnTo>
                    <a:pt x="150" y="60"/>
                  </a:lnTo>
                  <a:lnTo>
                    <a:pt x="150" y="62"/>
                  </a:lnTo>
                  <a:lnTo>
                    <a:pt x="152" y="62"/>
                  </a:lnTo>
                  <a:lnTo>
                    <a:pt x="154" y="62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60" y="62"/>
                  </a:lnTo>
                  <a:lnTo>
                    <a:pt x="162" y="62"/>
                  </a:lnTo>
                  <a:lnTo>
                    <a:pt x="162" y="62"/>
                  </a:lnTo>
                  <a:lnTo>
                    <a:pt x="162" y="64"/>
                  </a:lnTo>
                  <a:lnTo>
                    <a:pt x="164" y="64"/>
                  </a:lnTo>
                  <a:lnTo>
                    <a:pt x="164" y="64"/>
                  </a:lnTo>
                  <a:lnTo>
                    <a:pt x="164" y="66"/>
                  </a:lnTo>
                  <a:lnTo>
                    <a:pt x="164" y="66"/>
                  </a:lnTo>
                  <a:lnTo>
                    <a:pt x="164" y="68"/>
                  </a:lnTo>
                  <a:lnTo>
                    <a:pt x="164" y="72"/>
                  </a:lnTo>
                  <a:lnTo>
                    <a:pt x="164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4" y="78"/>
                  </a:lnTo>
                  <a:lnTo>
                    <a:pt x="164" y="78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6" y="80"/>
                  </a:lnTo>
                  <a:lnTo>
                    <a:pt x="168" y="80"/>
                  </a:lnTo>
                  <a:lnTo>
                    <a:pt x="170" y="80"/>
                  </a:lnTo>
                  <a:lnTo>
                    <a:pt x="172" y="82"/>
                  </a:lnTo>
                  <a:lnTo>
                    <a:pt x="172" y="82"/>
                  </a:lnTo>
                  <a:lnTo>
                    <a:pt x="174" y="82"/>
                  </a:lnTo>
                  <a:lnTo>
                    <a:pt x="174" y="84"/>
                  </a:lnTo>
                  <a:lnTo>
                    <a:pt x="174" y="84"/>
                  </a:lnTo>
                  <a:lnTo>
                    <a:pt x="176" y="86"/>
                  </a:lnTo>
                  <a:lnTo>
                    <a:pt x="178" y="88"/>
                  </a:lnTo>
                  <a:lnTo>
                    <a:pt x="178" y="90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2"/>
                  </a:lnTo>
                  <a:lnTo>
                    <a:pt x="180" y="94"/>
                  </a:lnTo>
                  <a:lnTo>
                    <a:pt x="180" y="96"/>
                  </a:lnTo>
                  <a:lnTo>
                    <a:pt x="180" y="98"/>
                  </a:lnTo>
                  <a:lnTo>
                    <a:pt x="178" y="98"/>
                  </a:lnTo>
                  <a:lnTo>
                    <a:pt x="178" y="98"/>
                  </a:lnTo>
                  <a:lnTo>
                    <a:pt x="178" y="10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8" name="Freeform 378">
              <a:extLst>
                <a:ext uri="{FF2B5EF4-FFF2-40B4-BE49-F238E27FC236}">
                  <a16:creationId xmlns:a16="http://schemas.microsoft.com/office/drawing/2014/main" id="{99D739DA-5EFE-416A-9B3E-EAA806B74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109" y="3852686"/>
              <a:ext cx="262947" cy="310755"/>
            </a:xfrm>
            <a:custGeom>
              <a:avLst/>
              <a:gdLst>
                <a:gd name="T0" fmla="*/ 4 w 154"/>
                <a:gd name="T1" fmla="*/ 180 h 182"/>
                <a:gd name="T2" fmla="*/ 14 w 154"/>
                <a:gd name="T3" fmla="*/ 172 h 182"/>
                <a:gd name="T4" fmla="*/ 20 w 154"/>
                <a:gd name="T5" fmla="*/ 168 h 182"/>
                <a:gd name="T6" fmla="*/ 36 w 154"/>
                <a:gd name="T7" fmla="*/ 166 h 182"/>
                <a:gd name="T8" fmla="*/ 54 w 154"/>
                <a:gd name="T9" fmla="*/ 164 h 182"/>
                <a:gd name="T10" fmla="*/ 74 w 154"/>
                <a:gd name="T11" fmla="*/ 162 h 182"/>
                <a:gd name="T12" fmla="*/ 94 w 154"/>
                <a:gd name="T13" fmla="*/ 164 h 182"/>
                <a:gd name="T14" fmla="*/ 110 w 154"/>
                <a:gd name="T15" fmla="*/ 168 h 182"/>
                <a:gd name="T16" fmla="*/ 116 w 154"/>
                <a:gd name="T17" fmla="*/ 168 h 182"/>
                <a:gd name="T18" fmla="*/ 118 w 154"/>
                <a:gd name="T19" fmla="*/ 172 h 182"/>
                <a:gd name="T20" fmla="*/ 122 w 154"/>
                <a:gd name="T21" fmla="*/ 176 h 182"/>
                <a:gd name="T22" fmla="*/ 124 w 154"/>
                <a:gd name="T23" fmla="*/ 176 h 182"/>
                <a:gd name="T24" fmla="*/ 128 w 154"/>
                <a:gd name="T25" fmla="*/ 174 h 182"/>
                <a:gd name="T26" fmla="*/ 134 w 154"/>
                <a:gd name="T27" fmla="*/ 170 h 182"/>
                <a:gd name="T28" fmla="*/ 146 w 154"/>
                <a:gd name="T29" fmla="*/ 160 h 182"/>
                <a:gd name="T30" fmla="*/ 148 w 154"/>
                <a:gd name="T31" fmla="*/ 148 h 182"/>
                <a:gd name="T32" fmla="*/ 148 w 154"/>
                <a:gd name="T33" fmla="*/ 140 h 182"/>
                <a:gd name="T34" fmla="*/ 148 w 154"/>
                <a:gd name="T35" fmla="*/ 136 h 182"/>
                <a:gd name="T36" fmla="*/ 152 w 154"/>
                <a:gd name="T37" fmla="*/ 134 h 182"/>
                <a:gd name="T38" fmla="*/ 154 w 154"/>
                <a:gd name="T39" fmla="*/ 132 h 182"/>
                <a:gd name="T40" fmla="*/ 154 w 154"/>
                <a:gd name="T41" fmla="*/ 128 h 182"/>
                <a:gd name="T42" fmla="*/ 152 w 154"/>
                <a:gd name="T43" fmla="*/ 122 h 182"/>
                <a:gd name="T44" fmla="*/ 148 w 154"/>
                <a:gd name="T45" fmla="*/ 116 h 182"/>
                <a:gd name="T46" fmla="*/ 140 w 154"/>
                <a:gd name="T47" fmla="*/ 104 h 182"/>
                <a:gd name="T48" fmla="*/ 126 w 154"/>
                <a:gd name="T49" fmla="*/ 86 h 182"/>
                <a:gd name="T50" fmla="*/ 120 w 154"/>
                <a:gd name="T51" fmla="*/ 78 h 182"/>
                <a:gd name="T52" fmla="*/ 110 w 154"/>
                <a:gd name="T53" fmla="*/ 62 h 182"/>
                <a:gd name="T54" fmla="*/ 104 w 154"/>
                <a:gd name="T55" fmla="*/ 50 h 182"/>
                <a:gd name="T56" fmla="*/ 100 w 154"/>
                <a:gd name="T57" fmla="*/ 46 h 182"/>
                <a:gd name="T58" fmla="*/ 100 w 154"/>
                <a:gd name="T59" fmla="*/ 36 h 182"/>
                <a:gd name="T60" fmla="*/ 100 w 154"/>
                <a:gd name="T61" fmla="*/ 32 h 182"/>
                <a:gd name="T62" fmla="*/ 100 w 154"/>
                <a:gd name="T63" fmla="*/ 30 h 182"/>
                <a:gd name="T64" fmla="*/ 102 w 154"/>
                <a:gd name="T65" fmla="*/ 30 h 182"/>
                <a:gd name="T66" fmla="*/ 104 w 154"/>
                <a:gd name="T67" fmla="*/ 32 h 182"/>
                <a:gd name="T68" fmla="*/ 108 w 154"/>
                <a:gd name="T69" fmla="*/ 40 h 182"/>
                <a:gd name="T70" fmla="*/ 112 w 154"/>
                <a:gd name="T71" fmla="*/ 44 h 182"/>
                <a:gd name="T72" fmla="*/ 118 w 154"/>
                <a:gd name="T73" fmla="*/ 54 h 182"/>
                <a:gd name="T74" fmla="*/ 122 w 154"/>
                <a:gd name="T75" fmla="*/ 58 h 182"/>
                <a:gd name="T76" fmla="*/ 126 w 154"/>
                <a:gd name="T77" fmla="*/ 60 h 182"/>
                <a:gd name="T78" fmla="*/ 128 w 154"/>
                <a:gd name="T79" fmla="*/ 60 h 182"/>
                <a:gd name="T80" fmla="*/ 132 w 154"/>
                <a:gd name="T81" fmla="*/ 56 h 182"/>
                <a:gd name="T82" fmla="*/ 134 w 154"/>
                <a:gd name="T83" fmla="*/ 48 h 182"/>
                <a:gd name="T84" fmla="*/ 120 w 154"/>
                <a:gd name="T85" fmla="*/ 6 h 182"/>
                <a:gd name="T86" fmla="*/ 100 w 154"/>
                <a:gd name="T87" fmla="*/ 4 h 182"/>
                <a:gd name="T88" fmla="*/ 88 w 154"/>
                <a:gd name="T89" fmla="*/ 2 h 182"/>
                <a:gd name="T90" fmla="*/ 76 w 154"/>
                <a:gd name="T91" fmla="*/ 0 h 182"/>
                <a:gd name="T92" fmla="*/ 70 w 154"/>
                <a:gd name="T93" fmla="*/ 0 h 182"/>
                <a:gd name="T94" fmla="*/ 66 w 154"/>
                <a:gd name="T95" fmla="*/ 0 h 182"/>
                <a:gd name="T96" fmla="*/ 64 w 154"/>
                <a:gd name="T97" fmla="*/ 2 h 182"/>
                <a:gd name="T98" fmla="*/ 62 w 154"/>
                <a:gd name="T99" fmla="*/ 8 h 182"/>
                <a:gd name="T100" fmla="*/ 62 w 154"/>
                <a:gd name="T101" fmla="*/ 16 h 182"/>
                <a:gd name="T102" fmla="*/ 60 w 154"/>
                <a:gd name="T103" fmla="*/ 18 h 182"/>
                <a:gd name="T104" fmla="*/ 58 w 154"/>
                <a:gd name="T105" fmla="*/ 18 h 182"/>
                <a:gd name="T106" fmla="*/ 54 w 154"/>
                <a:gd name="T107" fmla="*/ 18 h 182"/>
                <a:gd name="T108" fmla="*/ 48 w 154"/>
                <a:gd name="T109" fmla="*/ 12 h 182"/>
                <a:gd name="T110" fmla="*/ 44 w 154"/>
                <a:gd name="T111" fmla="*/ 6 h 182"/>
                <a:gd name="T112" fmla="*/ 40 w 154"/>
                <a:gd name="T113" fmla="*/ 2 h 182"/>
                <a:gd name="T114" fmla="*/ 36 w 154"/>
                <a:gd name="T115" fmla="*/ 2 h 182"/>
                <a:gd name="T116" fmla="*/ 26 w 154"/>
                <a:gd name="T117" fmla="*/ 2 h 182"/>
                <a:gd name="T118" fmla="*/ 10 w 154"/>
                <a:gd name="T119" fmla="*/ 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" h="182">
                  <a:moveTo>
                    <a:pt x="0" y="4"/>
                  </a:moveTo>
                  <a:lnTo>
                    <a:pt x="0" y="182"/>
                  </a:lnTo>
                  <a:lnTo>
                    <a:pt x="4" y="180"/>
                  </a:lnTo>
                  <a:lnTo>
                    <a:pt x="10" y="176"/>
                  </a:lnTo>
                  <a:lnTo>
                    <a:pt x="12" y="174"/>
                  </a:lnTo>
                  <a:lnTo>
                    <a:pt x="14" y="172"/>
                  </a:lnTo>
                  <a:lnTo>
                    <a:pt x="18" y="170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6" y="168"/>
                  </a:lnTo>
                  <a:lnTo>
                    <a:pt x="30" y="166"/>
                  </a:lnTo>
                  <a:lnTo>
                    <a:pt x="36" y="166"/>
                  </a:lnTo>
                  <a:lnTo>
                    <a:pt x="42" y="164"/>
                  </a:lnTo>
                  <a:lnTo>
                    <a:pt x="48" y="164"/>
                  </a:lnTo>
                  <a:lnTo>
                    <a:pt x="54" y="164"/>
                  </a:lnTo>
                  <a:lnTo>
                    <a:pt x="62" y="164"/>
                  </a:lnTo>
                  <a:lnTo>
                    <a:pt x="68" y="162"/>
                  </a:lnTo>
                  <a:lnTo>
                    <a:pt x="74" y="162"/>
                  </a:lnTo>
                  <a:lnTo>
                    <a:pt x="82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100" y="164"/>
                  </a:lnTo>
                  <a:lnTo>
                    <a:pt x="106" y="166"/>
                  </a:lnTo>
                  <a:lnTo>
                    <a:pt x="110" y="168"/>
                  </a:lnTo>
                  <a:lnTo>
                    <a:pt x="112" y="168"/>
                  </a:lnTo>
                  <a:lnTo>
                    <a:pt x="114" y="168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8" y="172"/>
                  </a:lnTo>
                  <a:lnTo>
                    <a:pt x="120" y="174"/>
                  </a:lnTo>
                  <a:lnTo>
                    <a:pt x="122" y="174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4" y="176"/>
                  </a:lnTo>
                  <a:lnTo>
                    <a:pt x="124" y="176"/>
                  </a:lnTo>
                  <a:lnTo>
                    <a:pt x="124" y="176"/>
                  </a:lnTo>
                  <a:lnTo>
                    <a:pt x="126" y="176"/>
                  </a:lnTo>
                  <a:lnTo>
                    <a:pt x="128" y="174"/>
                  </a:lnTo>
                  <a:lnTo>
                    <a:pt x="130" y="174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8" y="166"/>
                  </a:lnTo>
                  <a:lnTo>
                    <a:pt x="142" y="162"/>
                  </a:lnTo>
                  <a:lnTo>
                    <a:pt x="146" y="160"/>
                  </a:lnTo>
                  <a:lnTo>
                    <a:pt x="148" y="156"/>
                  </a:lnTo>
                  <a:lnTo>
                    <a:pt x="148" y="154"/>
                  </a:lnTo>
                  <a:lnTo>
                    <a:pt x="148" y="148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38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4"/>
                  </a:lnTo>
                  <a:lnTo>
                    <a:pt x="152" y="132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54" y="130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4" y="126"/>
                  </a:lnTo>
                  <a:lnTo>
                    <a:pt x="152" y="124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0" y="118"/>
                  </a:lnTo>
                  <a:lnTo>
                    <a:pt x="148" y="116"/>
                  </a:lnTo>
                  <a:lnTo>
                    <a:pt x="146" y="112"/>
                  </a:lnTo>
                  <a:lnTo>
                    <a:pt x="144" y="108"/>
                  </a:lnTo>
                  <a:lnTo>
                    <a:pt x="140" y="104"/>
                  </a:lnTo>
                  <a:lnTo>
                    <a:pt x="134" y="96"/>
                  </a:lnTo>
                  <a:lnTo>
                    <a:pt x="128" y="90"/>
                  </a:lnTo>
                  <a:lnTo>
                    <a:pt x="126" y="86"/>
                  </a:lnTo>
                  <a:lnTo>
                    <a:pt x="124" y="84"/>
                  </a:lnTo>
                  <a:lnTo>
                    <a:pt x="122" y="80"/>
                  </a:lnTo>
                  <a:lnTo>
                    <a:pt x="120" y="78"/>
                  </a:lnTo>
                  <a:lnTo>
                    <a:pt x="118" y="74"/>
                  </a:lnTo>
                  <a:lnTo>
                    <a:pt x="116" y="70"/>
                  </a:lnTo>
                  <a:lnTo>
                    <a:pt x="110" y="62"/>
                  </a:lnTo>
                  <a:lnTo>
                    <a:pt x="106" y="58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2" y="48"/>
                  </a:lnTo>
                  <a:lnTo>
                    <a:pt x="102" y="46"/>
                  </a:lnTo>
                  <a:lnTo>
                    <a:pt x="100" y="46"/>
                  </a:lnTo>
                  <a:lnTo>
                    <a:pt x="100" y="42"/>
                  </a:lnTo>
                  <a:lnTo>
                    <a:pt x="100" y="38"/>
                  </a:lnTo>
                  <a:lnTo>
                    <a:pt x="100" y="36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6" y="34"/>
                  </a:lnTo>
                  <a:lnTo>
                    <a:pt x="108" y="40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2" y="44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8" y="54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60"/>
                  </a:lnTo>
                  <a:lnTo>
                    <a:pt x="126" y="60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2"/>
                  </a:lnTo>
                  <a:lnTo>
                    <a:pt x="134" y="50"/>
                  </a:lnTo>
                  <a:lnTo>
                    <a:pt x="134" y="48"/>
                  </a:lnTo>
                  <a:lnTo>
                    <a:pt x="134" y="46"/>
                  </a:lnTo>
                  <a:lnTo>
                    <a:pt x="134" y="28"/>
                  </a:lnTo>
                  <a:lnTo>
                    <a:pt x="120" y="6"/>
                  </a:lnTo>
                  <a:lnTo>
                    <a:pt x="112" y="6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8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6" y="18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9" name="Freeform 379">
              <a:extLst>
                <a:ext uri="{FF2B5EF4-FFF2-40B4-BE49-F238E27FC236}">
                  <a16:creationId xmlns:a16="http://schemas.microsoft.com/office/drawing/2014/main" id="{EBC789E7-17C6-46CE-A63B-60FECC516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109" y="3852686"/>
              <a:ext cx="262947" cy="310755"/>
            </a:xfrm>
            <a:custGeom>
              <a:avLst/>
              <a:gdLst>
                <a:gd name="T0" fmla="*/ 4 w 154"/>
                <a:gd name="T1" fmla="*/ 180 h 182"/>
                <a:gd name="T2" fmla="*/ 14 w 154"/>
                <a:gd name="T3" fmla="*/ 172 h 182"/>
                <a:gd name="T4" fmla="*/ 20 w 154"/>
                <a:gd name="T5" fmla="*/ 168 h 182"/>
                <a:gd name="T6" fmla="*/ 36 w 154"/>
                <a:gd name="T7" fmla="*/ 166 h 182"/>
                <a:gd name="T8" fmla="*/ 54 w 154"/>
                <a:gd name="T9" fmla="*/ 164 h 182"/>
                <a:gd name="T10" fmla="*/ 74 w 154"/>
                <a:gd name="T11" fmla="*/ 162 h 182"/>
                <a:gd name="T12" fmla="*/ 94 w 154"/>
                <a:gd name="T13" fmla="*/ 164 h 182"/>
                <a:gd name="T14" fmla="*/ 110 w 154"/>
                <a:gd name="T15" fmla="*/ 168 h 182"/>
                <a:gd name="T16" fmla="*/ 116 w 154"/>
                <a:gd name="T17" fmla="*/ 168 h 182"/>
                <a:gd name="T18" fmla="*/ 118 w 154"/>
                <a:gd name="T19" fmla="*/ 172 h 182"/>
                <a:gd name="T20" fmla="*/ 122 w 154"/>
                <a:gd name="T21" fmla="*/ 176 h 182"/>
                <a:gd name="T22" fmla="*/ 124 w 154"/>
                <a:gd name="T23" fmla="*/ 176 h 182"/>
                <a:gd name="T24" fmla="*/ 128 w 154"/>
                <a:gd name="T25" fmla="*/ 174 h 182"/>
                <a:gd name="T26" fmla="*/ 134 w 154"/>
                <a:gd name="T27" fmla="*/ 170 h 182"/>
                <a:gd name="T28" fmla="*/ 146 w 154"/>
                <a:gd name="T29" fmla="*/ 160 h 182"/>
                <a:gd name="T30" fmla="*/ 148 w 154"/>
                <a:gd name="T31" fmla="*/ 148 h 182"/>
                <a:gd name="T32" fmla="*/ 148 w 154"/>
                <a:gd name="T33" fmla="*/ 140 h 182"/>
                <a:gd name="T34" fmla="*/ 148 w 154"/>
                <a:gd name="T35" fmla="*/ 136 h 182"/>
                <a:gd name="T36" fmla="*/ 152 w 154"/>
                <a:gd name="T37" fmla="*/ 134 h 182"/>
                <a:gd name="T38" fmla="*/ 154 w 154"/>
                <a:gd name="T39" fmla="*/ 132 h 182"/>
                <a:gd name="T40" fmla="*/ 154 w 154"/>
                <a:gd name="T41" fmla="*/ 128 h 182"/>
                <a:gd name="T42" fmla="*/ 152 w 154"/>
                <a:gd name="T43" fmla="*/ 122 h 182"/>
                <a:gd name="T44" fmla="*/ 148 w 154"/>
                <a:gd name="T45" fmla="*/ 116 h 182"/>
                <a:gd name="T46" fmla="*/ 140 w 154"/>
                <a:gd name="T47" fmla="*/ 104 h 182"/>
                <a:gd name="T48" fmla="*/ 126 w 154"/>
                <a:gd name="T49" fmla="*/ 86 h 182"/>
                <a:gd name="T50" fmla="*/ 120 w 154"/>
                <a:gd name="T51" fmla="*/ 78 h 182"/>
                <a:gd name="T52" fmla="*/ 110 w 154"/>
                <a:gd name="T53" fmla="*/ 62 h 182"/>
                <a:gd name="T54" fmla="*/ 104 w 154"/>
                <a:gd name="T55" fmla="*/ 50 h 182"/>
                <a:gd name="T56" fmla="*/ 100 w 154"/>
                <a:gd name="T57" fmla="*/ 46 h 182"/>
                <a:gd name="T58" fmla="*/ 100 w 154"/>
                <a:gd name="T59" fmla="*/ 36 h 182"/>
                <a:gd name="T60" fmla="*/ 100 w 154"/>
                <a:gd name="T61" fmla="*/ 32 h 182"/>
                <a:gd name="T62" fmla="*/ 100 w 154"/>
                <a:gd name="T63" fmla="*/ 30 h 182"/>
                <a:gd name="T64" fmla="*/ 102 w 154"/>
                <a:gd name="T65" fmla="*/ 30 h 182"/>
                <a:gd name="T66" fmla="*/ 104 w 154"/>
                <a:gd name="T67" fmla="*/ 32 h 182"/>
                <a:gd name="T68" fmla="*/ 108 w 154"/>
                <a:gd name="T69" fmla="*/ 40 h 182"/>
                <a:gd name="T70" fmla="*/ 112 w 154"/>
                <a:gd name="T71" fmla="*/ 44 h 182"/>
                <a:gd name="T72" fmla="*/ 118 w 154"/>
                <a:gd name="T73" fmla="*/ 54 h 182"/>
                <a:gd name="T74" fmla="*/ 122 w 154"/>
                <a:gd name="T75" fmla="*/ 58 h 182"/>
                <a:gd name="T76" fmla="*/ 126 w 154"/>
                <a:gd name="T77" fmla="*/ 60 h 182"/>
                <a:gd name="T78" fmla="*/ 128 w 154"/>
                <a:gd name="T79" fmla="*/ 60 h 182"/>
                <a:gd name="T80" fmla="*/ 132 w 154"/>
                <a:gd name="T81" fmla="*/ 56 h 182"/>
                <a:gd name="T82" fmla="*/ 134 w 154"/>
                <a:gd name="T83" fmla="*/ 48 h 182"/>
                <a:gd name="T84" fmla="*/ 120 w 154"/>
                <a:gd name="T85" fmla="*/ 6 h 182"/>
                <a:gd name="T86" fmla="*/ 100 w 154"/>
                <a:gd name="T87" fmla="*/ 4 h 182"/>
                <a:gd name="T88" fmla="*/ 88 w 154"/>
                <a:gd name="T89" fmla="*/ 2 h 182"/>
                <a:gd name="T90" fmla="*/ 76 w 154"/>
                <a:gd name="T91" fmla="*/ 0 h 182"/>
                <a:gd name="T92" fmla="*/ 70 w 154"/>
                <a:gd name="T93" fmla="*/ 0 h 182"/>
                <a:gd name="T94" fmla="*/ 66 w 154"/>
                <a:gd name="T95" fmla="*/ 0 h 182"/>
                <a:gd name="T96" fmla="*/ 64 w 154"/>
                <a:gd name="T97" fmla="*/ 2 h 182"/>
                <a:gd name="T98" fmla="*/ 62 w 154"/>
                <a:gd name="T99" fmla="*/ 8 h 182"/>
                <a:gd name="T100" fmla="*/ 62 w 154"/>
                <a:gd name="T101" fmla="*/ 16 h 182"/>
                <a:gd name="T102" fmla="*/ 60 w 154"/>
                <a:gd name="T103" fmla="*/ 18 h 182"/>
                <a:gd name="T104" fmla="*/ 58 w 154"/>
                <a:gd name="T105" fmla="*/ 18 h 182"/>
                <a:gd name="T106" fmla="*/ 54 w 154"/>
                <a:gd name="T107" fmla="*/ 18 h 182"/>
                <a:gd name="T108" fmla="*/ 48 w 154"/>
                <a:gd name="T109" fmla="*/ 12 h 182"/>
                <a:gd name="T110" fmla="*/ 44 w 154"/>
                <a:gd name="T111" fmla="*/ 6 h 182"/>
                <a:gd name="T112" fmla="*/ 40 w 154"/>
                <a:gd name="T113" fmla="*/ 2 h 182"/>
                <a:gd name="T114" fmla="*/ 36 w 154"/>
                <a:gd name="T115" fmla="*/ 2 h 182"/>
                <a:gd name="T116" fmla="*/ 26 w 154"/>
                <a:gd name="T117" fmla="*/ 2 h 182"/>
                <a:gd name="T118" fmla="*/ 10 w 154"/>
                <a:gd name="T119" fmla="*/ 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" h="182">
                  <a:moveTo>
                    <a:pt x="0" y="4"/>
                  </a:moveTo>
                  <a:lnTo>
                    <a:pt x="0" y="182"/>
                  </a:lnTo>
                  <a:lnTo>
                    <a:pt x="4" y="180"/>
                  </a:lnTo>
                  <a:lnTo>
                    <a:pt x="10" y="176"/>
                  </a:lnTo>
                  <a:lnTo>
                    <a:pt x="12" y="174"/>
                  </a:lnTo>
                  <a:lnTo>
                    <a:pt x="14" y="172"/>
                  </a:lnTo>
                  <a:lnTo>
                    <a:pt x="18" y="170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6" y="168"/>
                  </a:lnTo>
                  <a:lnTo>
                    <a:pt x="30" y="166"/>
                  </a:lnTo>
                  <a:lnTo>
                    <a:pt x="36" y="166"/>
                  </a:lnTo>
                  <a:lnTo>
                    <a:pt x="42" y="164"/>
                  </a:lnTo>
                  <a:lnTo>
                    <a:pt x="48" y="164"/>
                  </a:lnTo>
                  <a:lnTo>
                    <a:pt x="54" y="164"/>
                  </a:lnTo>
                  <a:lnTo>
                    <a:pt x="62" y="164"/>
                  </a:lnTo>
                  <a:lnTo>
                    <a:pt x="68" y="162"/>
                  </a:lnTo>
                  <a:lnTo>
                    <a:pt x="74" y="162"/>
                  </a:lnTo>
                  <a:lnTo>
                    <a:pt x="82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100" y="164"/>
                  </a:lnTo>
                  <a:lnTo>
                    <a:pt x="106" y="166"/>
                  </a:lnTo>
                  <a:lnTo>
                    <a:pt x="110" y="168"/>
                  </a:lnTo>
                  <a:lnTo>
                    <a:pt x="112" y="168"/>
                  </a:lnTo>
                  <a:lnTo>
                    <a:pt x="114" y="168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8" y="172"/>
                  </a:lnTo>
                  <a:lnTo>
                    <a:pt x="120" y="174"/>
                  </a:lnTo>
                  <a:lnTo>
                    <a:pt x="122" y="174"/>
                  </a:lnTo>
                  <a:lnTo>
                    <a:pt x="122" y="176"/>
                  </a:lnTo>
                  <a:lnTo>
                    <a:pt x="122" y="176"/>
                  </a:lnTo>
                  <a:lnTo>
                    <a:pt x="124" y="176"/>
                  </a:lnTo>
                  <a:lnTo>
                    <a:pt x="124" y="176"/>
                  </a:lnTo>
                  <a:lnTo>
                    <a:pt x="124" y="176"/>
                  </a:lnTo>
                  <a:lnTo>
                    <a:pt x="126" y="176"/>
                  </a:lnTo>
                  <a:lnTo>
                    <a:pt x="128" y="174"/>
                  </a:lnTo>
                  <a:lnTo>
                    <a:pt x="130" y="174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8" y="166"/>
                  </a:lnTo>
                  <a:lnTo>
                    <a:pt x="142" y="162"/>
                  </a:lnTo>
                  <a:lnTo>
                    <a:pt x="146" y="160"/>
                  </a:lnTo>
                  <a:lnTo>
                    <a:pt x="148" y="156"/>
                  </a:lnTo>
                  <a:lnTo>
                    <a:pt x="148" y="154"/>
                  </a:lnTo>
                  <a:lnTo>
                    <a:pt x="148" y="148"/>
                  </a:lnTo>
                  <a:lnTo>
                    <a:pt x="148" y="144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38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4"/>
                  </a:lnTo>
                  <a:lnTo>
                    <a:pt x="152" y="132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54" y="130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4" y="126"/>
                  </a:lnTo>
                  <a:lnTo>
                    <a:pt x="152" y="124"/>
                  </a:lnTo>
                  <a:lnTo>
                    <a:pt x="152" y="122"/>
                  </a:lnTo>
                  <a:lnTo>
                    <a:pt x="152" y="120"/>
                  </a:lnTo>
                  <a:lnTo>
                    <a:pt x="150" y="118"/>
                  </a:lnTo>
                  <a:lnTo>
                    <a:pt x="148" y="116"/>
                  </a:lnTo>
                  <a:lnTo>
                    <a:pt x="146" y="112"/>
                  </a:lnTo>
                  <a:lnTo>
                    <a:pt x="144" y="108"/>
                  </a:lnTo>
                  <a:lnTo>
                    <a:pt x="140" y="104"/>
                  </a:lnTo>
                  <a:lnTo>
                    <a:pt x="134" y="96"/>
                  </a:lnTo>
                  <a:lnTo>
                    <a:pt x="128" y="90"/>
                  </a:lnTo>
                  <a:lnTo>
                    <a:pt x="126" y="86"/>
                  </a:lnTo>
                  <a:lnTo>
                    <a:pt x="124" y="84"/>
                  </a:lnTo>
                  <a:lnTo>
                    <a:pt x="122" y="80"/>
                  </a:lnTo>
                  <a:lnTo>
                    <a:pt x="120" y="78"/>
                  </a:lnTo>
                  <a:lnTo>
                    <a:pt x="118" y="74"/>
                  </a:lnTo>
                  <a:lnTo>
                    <a:pt x="116" y="70"/>
                  </a:lnTo>
                  <a:lnTo>
                    <a:pt x="110" y="62"/>
                  </a:lnTo>
                  <a:lnTo>
                    <a:pt x="106" y="58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2" y="48"/>
                  </a:lnTo>
                  <a:lnTo>
                    <a:pt x="102" y="46"/>
                  </a:lnTo>
                  <a:lnTo>
                    <a:pt x="100" y="46"/>
                  </a:lnTo>
                  <a:lnTo>
                    <a:pt x="100" y="42"/>
                  </a:lnTo>
                  <a:lnTo>
                    <a:pt x="100" y="38"/>
                  </a:lnTo>
                  <a:lnTo>
                    <a:pt x="100" y="36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6" y="34"/>
                  </a:lnTo>
                  <a:lnTo>
                    <a:pt x="108" y="40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2" y="44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8" y="54"/>
                  </a:lnTo>
                  <a:lnTo>
                    <a:pt x="120" y="56"/>
                  </a:lnTo>
                  <a:lnTo>
                    <a:pt x="122" y="58"/>
                  </a:lnTo>
                  <a:lnTo>
                    <a:pt x="122" y="58"/>
                  </a:lnTo>
                  <a:lnTo>
                    <a:pt x="124" y="60"/>
                  </a:lnTo>
                  <a:lnTo>
                    <a:pt x="124" y="60"/>
                  </a:lnTo>
                  <a:lnTo>
                    <a:pt x="126" y="60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2" y="56"/>
                  </a:lnTo>
                  <a:lnTo>
                    <a:pt x="132" y="52"/>
                  </a:lnTo>
                  <a:lnTo>
                    <a:pt x="134" y="50"/>
                  </a:lnTo>
                  <a:lnTo>
                    <a:pt x="134" y="48"/>
                  </a:lnTo>
                  <a:lnTo>
                    <a:pt x="134" y="46"/>
                  </a:lnTo>
                  <a:lnTo>
                    <a:pt x="134" y="28"/>
                  </a:lnTo>
                  <a:lnTo>
                    <a:pt x="120" y="6"/>
                  </a:lnTo>
                  <a:lnTo>
                    <a:pt x="112" y="6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8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62" y="4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6" y="18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0" name="Freeform 380">
              <a:extLst>
                <a:ext uri="{FF2B5EF4-FFF2-40B4-BE49-F238E27FC236}">
                  <a16:creationId xmlns:a16="http://schemas.microsoft.com/office/drawing/2014/main" id="{4D939688-9FCD-4FD7-AF28-71239ADA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95" y="3681941"/>
              <a:ext cx="484914" cy="553211"/>
            </a:xfrm>
            <a:custGeom>
              <a:avLst/>
              <a:gdLst>
                <a:gd name="T0" fmla="*/ 98 w 284"/>
                <a:gd name="T1" fmla="*/ 50 h 324"/>
                <a:gd name="T2" fmla="*/ 98 w 284"/>
                <a:gd name="T3" fmla="*/ 56 h 324"/>
                <a:gd name="T4" fmla="*/ 92 w 284"/>
                <a:gd name="T5" fmla="*/ 66 h 324"/>
                <a:gd name="T6" fmla="*/ 98 w 284"/>
                <a:gd name="T7" fmla="*/ 70 h 324"/>
                <a:gd name="T8" fmla="*/ 102 w 284"/>
                <a:gd name="T9" fmla="*/ 76 h 324"/>
                <a:gd name="T10" fmla="*/ 98 w 284"/>
                <a:gd name="T11" fmla="*/ 92 h 324"/>
                <a:gd name="T12" fmla="*/ 92 w 284"/>
                <a:gd name="T13" fmla="*/ 98 h 324"/>
                <a:gd name="T14" fmla="*/ 80 w 284"/>
                <a:gd name="T15" fmla="*/ 98 h 324"/>
                <a:gd name="T16" fmla="*/ 76 w 284"/>
                <a:gd name="T17" fmla="*/ 104 h 324"/>
                <a:gd name="T18" fmla="*/ 78 w 284"/>
                <a:gd name="T19" fmla="*/ 112 h 324"/>
                <a:gd name="T20" fmla="*/ 84 w 284"/>
                <a:gd name="T21" fmla="*/ 118 h 324"/>
                <a:gd name="T22" fmla="*/ 72 w 284"/>
                <a:gd name="T23" fmla="*/ 126 h 324"/>
                <a:gd name="T24" fmla="*/ 56 w 284"/>
                <a:gd name="T25" fmla="*/ 142 h 324"/>
                <a:gd name="T26" fmla="*/ 40 w 284"/>
                <a:gd name="T27" fmla="*/ 152 h 324"/>
                <a:gd name="T28" fmla="*/ 30 w 284"/>
                <a:gd name="T29" fmla="*/ 152 h 324"/>
                <a:gd name="T30" fmla="*/ 28 w 284"/>
                <a:gd name="T31" fmla="*/ 158 h 324"/>
                <a:gd name="T32" fmla="*/ 20 w 284"/>
                <a:gd name="T33" fmla="*/ 158 h 324"/>
                <a:gd name="T34" fmla="*/ 16 w 284"/>
                <a:gd name="T35" fmla="*/ 158 h 324"/>
                <a:gd name="T36" fmla="*/ 14 w 284"/>
                <a:gd name="T37" fmla="*/ 166 h 324"/>
                <a:gd name="T38" fmla="*/ 6 w 284"/>
                <a:gd name="T39" fmla="*/ 168 h 324"/>
                <a:gd name="T40" fmla="*/ 44 w 284"/>
                <a:gd name="T41" fmla="*/ 212 h 324"/>
                <a:gd name="T42" fmla="*/ 108 w 284"/>
                <a:gd name="T43" fmla="*/ 266 h 324"/>
                <a:gd name="T44" fmla="*/ 146 w 284"/>
                <a:gd name="T45" fmla="*/ 294 h 324"/>
                <a:gd name="T46" fmla="*/ 158 w 284"/>
                <a:gd name="T47" fmla="*/ 300 h 324"/>
                <a:gd name="T48" fmla="*/ 160 w 284"/>
                <a:gd name="T49" fmla="*/ 316 h 324"/>
                <a:gd name="T50" fmla="*/ 164 w 284"/>
                <a:gd name="T51" fmla="*/ 324 h 324"/>
                <a:gd name="T52" fmla="*/ 176 w 284"/>
                <a:gd name="T53" fmla="*/ 322 h 324"/>
                <a:gd name="T54" fmla="*/ 178 w 284"/>
                <a:gd name="T55" fmla="*/ 312 h 324"/>
                <a:gd name="T56" fmla="*/ 192 w 284"/>
                <a:gd name="T57" fmla="*/ 312 h 324"/>
                <a:gd name="T58" fmla="*/ 202 w 284"/>
                <a:gd name="T59" fmla="*/ 312 h 324"/>
                <a:gd name="T60" fmla="*/ 212 w 284"/>
                <a:gd name="T61" fmla="*/ 300 h 324"/>
                <a:gd name="T62" fmla="*/ 220 w 284"/>
                <a:gd name="T63" fmla="*/ 294 h 324"/>
                <a:gd name="T64" fmla="*/ 224 w 284"/>
                <a:gd name="T65" fmla="*/ 284 h 324"/>
                <a:gd name="T66" fmla="*/ 240 w 284"/>
                <a:gd name="T67" fmla="*/ 280 h 324"/>
                <a:gd name="T68" fmla="*/ 250 w 284"/>
                <a:gd name="T69" fmla="*/ 274 h 324"/>
                <a:gd name="T70" fmla="*/ 262 w 284"/>
                <a:gd name="T71" fmla="*/ 260 h 324"/>
                <a:gd name="T72" fmla="*/ 280 w 284"/>
                <a:gd name="T73" fmla="*/ 252 h 324"/>
                <a:gd name="T74" fmla="*/ 284 w 284"/>
                <a:gd name="T75" fmla="*/ 236 h 324"/>
                <a:gd name="T76" fmla="*/ 278 w 284"/>
                <a:gd name="T77" fmla="*/ 228 h 324"/>
                <a:gd name="T78" fmla="*/ 262 w 284"/>
                <a:gd name="T79" fmla="*/ 228 h 324"/>
                <a:gd name="T80" fmla="*/ 252 w 284"/>
                <a:gd name="T81" fmla="*/ 220 h 324"/>
                <a:gd name="T82" fmla="*/ 250 w 284"/>
                <a:gd name="T83" fmla="*/ 202 h 324"/>
                <a:gd name="T84" fmla="*/ 254 w 284"/>
                <a:gd name="T85" fmla="*/ 104 h 324"/>
                <a:gd name="T86" fmla="*/ 246 w 284"/>
                <a:gd name="T87" fmla="*/ 102 h 324"/>
                <a:gd name="T88" fmla="*/ 244 w 284"/>
                <a:gd name="T89" fmla="*/ 90 h 324"/>
                <a:gd name="T90" fmla="*/ 240 w 284"/>
                <a:gd name="T91" fmla="*/ 86 h 324"/>
                <a:gd name="T92" fmla="*/ 230 w 284"/>
                <a:gd name="T93" fmla="*/ 82 h 324"/>
                <a:gd name="T94" fmla="*/ 224 w 284"/>
                <a:gd name="T95" fmla="*/ 68 h 324"/>
                <a:gd name="T96" fmla="*/ 226 w 284"/>
                <a:gd name="T97" fmla="*/ 54 h 324"/>
                <a:gd name="T98" fmla="*/ 234 w 284"/>
                <a:gd name="T99" fmla="*/ 48 h 324"/>
                <a:gd name="T100" fmla="*/ 240 w 284"/>
                <a:gd name="T101" fmla="*/ 44 h 324"/>
                <a:gd name="T102" fmla="*/ 234 w 284"/>
                <a:gd name="T103" fmla="*/ 36 h 324"/>
                <a:gd name="T104" fmla="*/ 234 w 284"/>
                <a:gd name="T105" fmla="*/ 28 h 324"/>
                <a:gd name="T106" fmla="*/ 236 w 284"/>
                <a:gd name="T107" fmla="*/ 22 h 324"/>
                <a:gd name="T108" fmla="*/ 242 w 284"/>
                <a:gd name="T109" fmla="*/ 20 h 324"/>
                <a:gd name="T110" fmla="*/ 240 w 284"/>
                <a:gd name="T111" fmla="*/ 6 h 324"/>
                <a:gd name="T112" fmla="*/ 196 w 284"/>
                <a:gd name="T113" fmla="*/ 0 h 324"/>
                <a:gd name="T114" fmla="*/ 172 w 284"/>
                <a:gd name="T115" fmla="*/ 4 h 324"/>
                <a:gd name="T116" fmla="*/ 152 w 284"/>
                <a:gd name="T117" fmla="*/ 10 h 324"/>
                <a:gd name="T118" fmla="*/ 128 w 284"/>
                <a:gd name="T119" fmla="*/ 12 h 324"/>
                <a:gd name="T120" fmla="*/ 116 w 284"/>
                <a:gd name="T121" fmla="*/ 22 h 324"/>
                <a:gd name="T122" fmla="*/ 100 w 284"/>
                <a:gd name="T123" fmla="*/ 24 h 324"/>
                <a:gd name="T124" fmla="*/ 92 w 284"/>
                <a:gd name="T125" fmla="*/ 3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" h="324">
                  <a:moveTo>
                    <a:pt x="88" y="42"/>
                  </a:moveTo>
                  <a:lnTo>
                    <a:pt x="88" y="42"/>
                  </a:lnTo>
                  <a:lnTo>
                    <a:pt x="90" y="42"/>
                  </a:lnTo>
                  <a:lnTo>
                    <a:pt x="94" y="46"/>
                  </a:lnTo>
                  <a:lnTo>
                    <a:pt x="96" y="48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0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70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2" y="72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98" y="90"/>
                  </a:lnTo>
                  <a:lnTo>
                    <a:pt x="98" y="92"/>
                  </a:lnTo>
                  <a:lnTo>
                    <a:pt x="98" y="94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4" y="96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0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6" y="110"/>
                  </a:lnTo>
                  <a:lnTo>
                    <a:pt x="78" y="110"/>
                  </a:lnTo>
                  <a:lnTo>
                    <a:pt x="78" y="112"/>
                  </a:lnTo>
                  <a:lnTo>
                    <a:pt x="80" y="112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22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6" y="130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38"/>
                  </a:lnTo>
                  <a:lnTo>
                    <a:pt x="56" y="142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50" y="146"/>
                  </a:lnTo>
                  <a:lnTo>
                    <a:pt x="46" y="148"/>
                  </a:lnTo>
                  <a:lnTo>
                    <a:pt x="44" y="150"/>
                  </a:lnTo>
                  <a:lnTo>
                    <a:pt x="42" y="150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38" y="152"/>
                  </a:lnTo>
                  <a:lnTo>
                    <a:pt x="36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28" y="154"/>
                  </a:lnTo>
                  <a:lnTo>
                    <a:pt x="28" y="156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6" y="158"/>
                  </a:lnTo>
                  <a:lnTo>
                    <a:pt x="24" y="158"/>
                  </a:lnTo>
                  <a:lnTo>
                    <a:pt x="22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8" y="158"/>
                  </a:lnTo>
                  <a:lnTo>
                    <a:pt x="18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4" y="160"/>
                  </a:lnTo>
                  <a:lnTo>
                    <a:pt x="14" y="160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2" y="168"/>
                  </a:lnTo>
                  <a:lnTo>
                    <a:pt x="10" y="168"/>
                  </a:lnTo>
                  <a:lnTo>
                    <a:pt x="8" y="168"/>
                  </a:lnTo>
                  <a:lnTo>
                    <a:pt x="6" y="168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30" y="202"/>
                  </a:lnTo>
                  <a:lnTo>
                    <a:pt x="36" y="206"/>
                  </a:lnTo>
                  <a:lnTo>
                    <a:pt x="40" y="210"/>
                  </a:lnTo>
                  <a:lnTo>
                    <a:pt x="44" y="212"/>
                  </a:lnTo>
                  <a:lnTo>
                    <a:pt x="50" y="216"/>
                  </a:lnTo>
                  <a:lnTo>
                    <a:pt x="56" y="222"/>
                  </a:lnTo>
                  <a:lnTo>
                    <a:pt x="62" y="226"/>
                  </a:lnTo>
                  <a:lnTo>
                    <a:pt x="68" y="232"/>
                  </a:lnTo>
                  <a:lnTo>
                    <a:pt x="80" y="242"/>
                  </a:lnTo>
                  <a:lnTo>
                    <a:pt x="94" y="254"/>
                  </a:lnTo>
                  <a:lnTo>
                    <a:pt x="108" y="266"/>
                  </a:lnTo>
                  <a:lnTo>
                    <a:pt x="114" y="272"/>
                  </a:lnTo>
                  <a:lnTo>
                    <a:pt x="122" y="276"/>
                  </a:lnTo>
                  <a:lnTo>
                    <a:pt x="128" y="282"/>
                  </a:lnTo>
                  <a:lnTo>
                    <a:pt x="134" y="286"/>
                  </a:lnTo>
                  <a:lnTo>
                    <a:pt x="140" y="290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8" y="294"/>
                  </a:lnTo>
                  <a:lnTo>
                    <a:pt x="152" y="296"/>
                  </a:lnTo>
                  <a:lnTo>
                    <a:pt x="154" y="296"/>
                  </a:lnTo>
                  <a:lnTo>
                    <a:pt x="156" y="298"/>
                  </a:lnTo>
                  <a:lnTo>
                    <a:pt x="158" y="298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60" y="300"/>
                  </a:lnTo>
                  <a:lnTo>
                    <a:pt x="160" y="302"/>
                  </a:lnTo>
                  <a:lnTo>
                    <a:pt x="160" y="304"/>
                  </a:lnTo>
                  <a:lnTo>
                    <a:pt x="160" y="306"/>
                  </a:lnTo>
                  <a:lnTo>
                    <a:pt x="160" y="308"/>
                  </a:lnTo>
                  <a:lnTo>
                    <a:pt x="160" y="312"/>
                  </a:lnTo>
                  <a:lnTo>
                    <a:pt x="160" y="316"/>
                  </a:lnTo>
                  <a:lnTo>
                    <a:pt x="160" y="318"/>
                  </a:lnTo>
                  <a:lnTo>
                    <a:pt x="160" y="320"/>
                  </a:lnTo>
                  <a:lnTo>
                    <a:pt x="160" y="320"/>
                  </a:lnTo>
                  <a:lnTo>
                    <a:pt x="162" y="322"/>
                  </a:lnTo>
                  <a:lnTo>
                    <a:pt x="162" y="324"/>
                  </a:lnTo>
                  <a:lnTo>
                    <a:pt x="162" y="324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6" y="324"/>
                  </a:lnTo>
                  <a:lnTo>
                    <a:pt x="168" y="324"/>
                  </a:lnTo>
                  <a:lnTo>
                    <a:pt x="170" y="324"/>
                  </a:lnTo>
                  <a:lnTo>
                    <a:pt x="174" y="322"/>
                  </a:lnTo>
                  <a:lnTo>
                    <a:pt x="176" y="322"/>
                  </a:lnTo>
                  <a:lnTo>
                    <a:pt x="176" y="320"/>
                  </a:lnTo>
                  <a:lnTo>
                    <a:pt x="176" y="318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6" y="314"/>
                  </a:lnTo>
                  <a:lnTo>
                    <a:pt x="176" y="314"/>
                  </a:lnTo>
                  <a:lnTo>
                    <a:pt x="178" y="312"/>
                  </a:lnTo>
                  <a:lnTo>
                    <a:pt x="178" y="312"/>
                  </a:lnTo>
                  <a:lnTo>
                    <a:pt x="180" y="312"/>
                  </a:lnTo>
                  <a:lnTo>
                    <a:pt x="182" y="312"/>
                  </a:lnTo>
                  <a:lnTo>
                    <a:pt x="184" y="312"/>
                  </a:lnTo>
                  <a:lnTo>
                    <a:pt x="186" y="312"/>
                  </a:lnTo>
                  <a:lnTo>
                    <a:pt x="188" y="312"/>
                  </a:lnTo>
                  <a:lnTo>
                    <a:pt x="192" y="312"/>
                  </a:lnTo>
                  <a:lnTo>
                    <a:pt x="196" y="312"/>
                  </a:lnTo>
                  <a:lnTo>
                    <a:pt x="196" y="312"/>
                  </a:lnTo>
                  <a:lnTo>
                    <a:pt x="198" y="312"/>
                  </a:lnTo>
                  <a:lnTo>
                    <a:pt x="200" y="312"/>
                  </a:lnTo>
                  <a:lnTo>
                    <a:pt x="200" y="312"/>
                  </a:lnTo>
                  <a:lnTo>
                    <a:pt x="202" y="312"/>
                  </a:lnTo>
                  <a:lnTo>
                    <a:pt x="202" y="312"/>
                  </a:lnTo>
                  <a:lnTo>
                    <a:pt x="204" y="310"/>
                  </a:lnTo>
                  <a:lnTo>
                    <a:pt x="204" y="308"/>
                  </a:lnTo>
                  <a:lnTo>
                    <a:pt x="206" y="306"/>
                  </a:lnTo>
                  <a:lnTo>
                    <a:pt x="208" y="304"/>
                  </a:lnTo>
                  <a:lnTo>
                    <a:pt x="210" y="302"/>
                  </a:lnTo>
                  <a:lnTo>
                    <a:pt x="210" y="300"/>
                  </a:lnTo>
                  <a:lnTo>
                    <a:pt x="212" y="300"/>
                  </a:lnTo>
                  <a:lnTo>
                    <a:pt x="212" y="300"/>
                  </a:lnTo>
                  <a:lnTo>
                    <a:pt x="216" y="298"/>
                  </a:lnTo>
                  <a:lnTo>
                    <a:pt x="218" y="296"/>
                  </a:lnTo>
                  <a:lnTo>
                    <a:pt x="218" y="296"/>
                  </a:lnTo>
                  <a:lnTo>
                    <a:pt x="220" y="296"/>
                  </a:lnTo>
                  <a:lnTo>
                    <a:pt x="220" y="294"/>
                  </a:lnTo>
                  <a:lnTo>
                    <a:pt x="220" y="294"/>
                  </a:lnTo>
                  <a:lnTo>
                    <a:pt x="220" y="290"/>
                  </a:lnTo>
                  <a:lnTo>
                    <a:pt x="220" y="290"/>
                  </a:lnTo>
                  <a:lnTo>
                    <a:pt x="222" y="288"/>
                  </a:lnTo>
                  <a:lnTo>
                    <a:pt x="222" y="286"/>
                  </a:lnTo>
                  <a:lnTo>
                    <a:pt x="222" y="286"/>
                  </a:lnTo>
                  <a:lnTo>
                    <a:pt x="222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6" y="284"/>
                  </a:lnTo>
                  <a:lnTo>
                    <a:pt x="226" y="284"/>
                  </a:lnTo>
                  <a:lnTo>
                    <a:pt x="230" y="282"/>
                  </a:lnTo>
                  <a:lnTo>
                    <a:pt x="234" y="282"/>
                  </a:lnTo>
                  <a:lnTo>
                    <a:pt x="238" y="280"/>
                  </a:lnTo>
                  <a:lnTo>
                    <a:pt x="240" y="280"/>
                  </a:lnTo>
                  <a:lnTo>
                    <a:pt x="242" y="280"/>
                  </a:lnTo>
                  <a:lnTo>
                    <a:pt x="244" y="280"/>
                  </a:lnTo>
                  <a:lnTo>
                    <a:pt x="246" y="278"/>
                  </a:lnTo>
                  <a:lnTo>
                    <a:pt x="246" y="278"/>
                  </a:lnTo>
                  <a:lnTo>
                    <a:pt x="246" y="278"/>
                  </a:lnTo>
                  <a:lnTo>
                    <a:pt x="248" y="276"/>
                  </a:lnTo>
                  <a:lnTo>
                    <a:pt x="250" y="274"/>
                  </a:lnTo>
                  <a:lnTo>
                    <a:pt x="250" y="270"/>
                  </a:lnTo>
                  <a:lnTo>
                    <a:pt x="252" y="268"/>
                  </a:lnTo>
                  <a:lnTo>
                    <a:pt x="252" y="268"/>
                  </a:lnTo>
                  <a:lnTo>
                    <a:pt x="254" y="266"/>
                  </a:lnTo>
                  <a:lnTo>
                    <a:pt x="254" y="266"/>
                  </a:lnTo>
                  <a:lnTo>
                    <a:pt x="258" y="262"/>
                  </a:lnTo>
                  <a:lnTo>
                    <a:pt x="262" y="260"/>
                  </a:lnTo>
                  <a:lnTo>
                    <a:pt x="264" y="258"/>
                  </a:lnTo>
                  <a:lnTo>
                    <a:pt x="266" y="258"/>
                  </a:lnTo>
                  <a:lnTo>
                    <a:pt x="268" y="256"/>
                  </a:lnTo>
                  <a:lnTo>
                    <a:pt x="272" y="254"/>
                  </a:lnTo>
                  <a:lnTo>
                    <a:pt x="276" y="254"/>
                  </a:lnTo>
                  <a:lnTo>
                    <a:pt x="278" y="252"/>
                  </a:lnTo>
                  <a:lnTo>
                    <a:pt x="280" y="252"/>
                  </a:lnTo>
                  <a:lnTo>
                    <a:pt x="280" y="250"/>
                  </a:lnTo>
                  <a:lnTo>
                    <a:pt x="282" y="250"/>
                  </a:lnTo>
                  <a:lnTo>
                    <a:pt x="282" y="248"/>
                  </a:lnTo>
                  <a:lnTo>
                    <a:pt x="284" y="246"/>
                  </a:lnTo>
                  <a:lnTo>
                    <a:pt x="284" y="244"/>
                  </a:lnTo>
                  <a:lnTo>
                    <a:pt x="284" y="238"/>
                  </a:lnTo>
                  <a:lnTo>
                    <a:pt x="284" y="236"/>
                  </a:lnTo>
                  <a:lnTo>
                    <a:pt x="284" y="234"/>
                  </a:lnTo>
                  <a:lnTo>
                    <a:pt x="282" y="232"/>
                  </a:lnTo>
                  <a:lnTo>
                    <a:pt x="282" y="232"/>
                  </a:lnTo>
                  <a:lnTo>
                    <a:pt x="282" y="230"/>
                  </a:lnTo>
                  <a:lnTo>
                    <a:pt x="282" y="230"/>
                  </a:lnTo>
                  <a:lnTo>
                    <a:pt x="280" y="230"/>
                  </a:lnTo>
                  <a:lnTo>
                    <a:pt x="278" y="228"/>
                  </a:lnTo>
                  <a:lnTo>
                    <a:pt x="278" y="228"/>
                  </a:lnTo>
                  <a:lnTo>
                    <a:pt x="274" y="228"/>
                  </a:lnTo>
                  <a:lnTo>
                    <a:pt x="272" y="228"/>
                  </a:lnTo>
                  <a:lnTo>
                    <a:pt x="268" y="228"/>
                  </a:lnTo>
                  <a:lnTo>
                    <a:pt x="264" y="228"/>
                  </a:lnTo>
                  <a:lnTo>
                    <a:pt x="264" y="228"/>
                  </a:lnTo>
                  <a:lnTo>
                    <a:pt x="262" y="228"/>
                  </a:lnTo>
                  <a:lnTo>
                    <a:pt x="260" y="228"/>
                  </a:lnTo>
                  <a:lnTo>
                    <a:pt x="260" y="226"/>
                  </a:lnTo>
                  <a:lnTo>
                    <a:pt x="258" y="226"/>
                  </a:lnTo>
                  <a:lnTo>
                    <a:pt x="258" y="226"/>
                  </a:lnTo>
                  <a:lnTo>
                    <a:pt x="256" y="224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2" y="218"/>
                  </a:lnTo>
                  <a:lnTo>
                    <a:pt x="252" y="216"/>
                  </a:lnTo>
                  <a:lnTo>
                    <a:pt x="250" y="214"/>
                  </a:lnTo>
                  <a:lnTo>
                    <a:pt x="250" y="210"/>
                  </a:lnTo>
                  <a:lnTo>
                    <a:pt x="250" y="206"/>
                  </a:lnTo>
                  <a:lnTo>
                    <a:pt x="250" y="202"/>
                  </a:lnTo>
                  <a:lnTo>
                    <a:pt x="250" y="190"/>
                  </a:lnTo>
                  <a:lnTo>
                    <a:pt x="252" y="176"/>
                  </a:lnTo>
                  <a:lnTo>
                    <a:pt x="252" y="160"/>
                  </a:lnTo>
                  <a:lnTo>
                    <a:pt x="252" y="144"/>
                  </a:lnTo>
                  <a:lnTo>
                    <a:pt x="254" y="116"/>
                  </a:lnTo>
                  <a:lnTo>
                    <a:pt x="254" y="104"/>
                  </a:lnTo>
                  <a:lnTo>
                    <a:pt x="254" y="104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48" y="104"/>
                  </a:lnTo>
                  <a:lnTo>
                    <a:pt x="246" y="104"/>
                  </a:lnTo>
                  <a:lnTo>
                    <a:pt x="246" y="104"/>
                  </a:lnTo>
                  <a:lnTo>
                    <a:pt x="246" y="104"/>
                  </a:lnTo>
                  <a:lnTo>
                    <a:pt x="246" y="102"/>
                  </a:lnTo>
                  <a:lnTo>
                    <a:pt x="244" y="102"/>
                  </a:lnTo>
                  <a:lnTo>
                    <a:pt x="244" y="102"/>
                  </a:lnTo>
                  <a:lnTo>
                    <a:pt x="244" y="100"/>
                  </a:lnTo>
                  <a:lnTo>
                    <a:pt x="244" y="98"/>
                  </a:lnTo>
                  <a:lnTo>
                    <a:pt x="244" y="96"/>
                  </a:lnTo>
                  <a:lnTo>
                    <a:pt x="244" y="92"/>
                  </a:lnTo>
                  <a:lnTo>
                    <a:pt x="244" y="90"/>
                  </a:lnTo>
                  <a:lnTo>
                    <a:pt x="242" y="90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38" y="84"/>
                  </a:lnTo>
                  <a:lnTo>
                    <a:pt x="236" y="84"/>
                  </a:lnTo>
                  <a:lnTo>
                    <a:pt x="234" y="84"/>
                  </a:lnTo>
                  <a:lnTo>
                    <a:pt x="232" y="84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28" y="80"/>
                  </a:lnTo>
                  <a:lnTo>
                    <a:pt x="226" y="78"/>
                  </a:lnTo>
                  <a:lnTo>
                    <a:pt x="226" y="76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4" y="68"/>
                  </a:lnTo>
                  <a:lnTo>
                    <a:pt x="224" y="66"/>
                  </a:lnTo>
                  <a:lnTo>
                    <a:pt x="224" y="64"/>
                  </a:lnTo>
                  <a:lnTo>
                    <a:pt x="224" y="62"/>
                  </a:lnTo>
                  <a:lnTo>
                    <a:pt x="224" y="60"/>
                  </a:lnTo>
                  <a:lnTo>
                    <a:pt x="224" y="58"/>
                  </a:lnTo>
                  <a:lnTo>
                    <a:pt x="224" y="56"/>
                  </a:lnTo>
                  <a:lnTo>
                    <a:pt x="226" y="54"/>
                  </a:lnTo>
                  <a:lnTo>
                    <a:pt x="226" y="52"/>
                  </a:lnTo>
                  <a:lnTo>
                    <a:pt x="226" y="50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48"/>
                  </a:lnTo>
                  <a:lnTo>
                    <a:pt x="232" y="48"/>
                  </a:lnTo>
                  <a:lnTo>
                    <a:pt x="234" y="48"/>
                  </a:lnTo>
                  <a:lnTo>
                    <a:pt x="236" y="48"/>
                  </a:lnTo>
                  <a:lnTo>
                    <a:pt x="238" y="48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4"/>
                  </a:lnTo>
                  <a:lnTo>
                    <a:pt x="240" y="44"/>
                  </a:lnTo>
                  <a:lnTo>
                    <a:pt x="240" y="44"/>
                  </a:lnTo>
                  <a:lnTo>
                    <a:pt x="240" y="42"/>
                  </a:lnTo>
                  <a:lnTo>
                    <a:pt x="238" y="42"/>
                  </a:lnTo>
                  <a:lnTo>
                    <a:pt x="238" y="40"/>
                  </a:lnTo>
                  <a:lnTo>
                    <a:pt x="236" y="38"/>
                  </a:lnTo>
                  <a:lnTo>
                    <a:pt x="234" y="36"/>
                  </a:lnTo>
                  <a:lnTo>
                    <a:pt x="234" y="36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2" y="32"/>
                  </a:lnTo>
                  <a:lnTo>
                    <a:pt x="232" y="32"/>
                  </a:lnTo>
                  <a:lnTo>
                    <a:pt x="234" y="30"/>
                  </a:lnTo>
                  <a:lnTo>
                    <a:pt x="234" y="28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8" y="22"/>
                  </a:lnTo>
                  <a:lnTo>
                    <a:pt x="240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0"/>
                  </a:lnTo>
                  <a:lnTo>
                    <a:pt x="242" y="20"/>
                  </a:lnTo>
                  <a:lnTo>
                    <a:pt x="242" y="18"/>
                  </a:lnTo>
                  <a:lnTo>
                    <a:pt x="242" y="16"/>
                  </a:lnTo>
                  <a:lnTo>
                    <a:pt x="242" y="16"/>
                  </a:lnTo>
                  <a:lnTo>
                    <a:pt x="242" y="12"/>
                  </a:lnTo>
                  <a:lnTo>
                    <a:pt x="242" y="8"/>
                  </a:lnTo>
                  <a:lnTo>
                    <a:pt x="240" y="6"/>
                  </a:lnTo>
                  <a:lnTo>
                    <a:pt x="240" y="4"/>
                  </a:lnTo>
                  <a:lnTo>
                    <a:pt x="234" y="4"/>
                  </a:lnTo>
                  <a:lnTo>
                    <a:pt x="222" y="2"/>
                  </a:lnTo>
                  <a:lnTo>
                    <a:pt x="214" y="2"/>
                  </a:lnTo>
                  <a:lnTo>
                    <a:pt x="208" y="2"/>
                  </a:lnTo>
                  <a:lnTo>
                    <a:pt x="200" y="0"/>
                  </a:lnTo>
                  <a:lnTo>
                    <a:pt x="196" y="0"/>
                  </a:lnTo>
                  <a:lnTo>
                    <a:pt x="192" y="2"/>
                  </a:lnTo>
                  <a:lnTo>
                    <a:pt x="186" y="2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74" y="4"/>
                  </a:lnTo>
                  <a:lnTo>
                    <a:pt x="172" y="4"/>
                  </a:lnTo>
                  <a:lnTo>
                    <a:pt x="168" y="6"/>
                  </a:lnTo>
                  <a:lnTo>
                    <a:pt x="164" y="8"/>
                  </a:lnTo>
                  <a:lnTo>
                    <a:pt x="162" y="10"/>
                  </a:lnTo>
                  <a:lnTo>
                    <a:pt x="160" y="10"/>
                  </a:lnTo>
                  <a:lnTo>
                    <a:pt x="158" y="10"/>
                  </a:lnTo>
                  <a:lnTo>
                    <a:pt x="156" y="10"/>
                  </a:lnTo>
                  <a:lnTo>
                    <a:pt x="152" y="10"/>
                  </a:lnTo>
                  <a:lnTo>
                    <a:pt x="144" y="10"/>
                  </a:lnTo>
                  <a:lnTo>
                    <a:pt x="138" y="10"/>
                  </a:lnTo>
                  <a:lnTo>
                    <a:pt x="134" y="10"/>
                  </a:lnTo>
                  <a:lnTo>
                    <a:pt x="132" y="10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4" y="16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4" y="22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6" y="24"/>
                  </a:lnTo>
                  <a:lnTo>
                    <a:pt x="102" y="24"/>
                  </a:lnTo>
                  <a:lnTo>
                    <a:pt x="100" y="24"/>
                  </a:lnTo>
                  <a:lnTo>
                    <a:pt x="98" y="24"/>
                  </a:lnTo>
                  <a:lnTo>
                    <a:pt x="98" y="26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0" y="40"/>
                  </a:lnTo>
                  <a:lnTo>
                    <a:pt x="88" y="4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1" name="Freeform 381">
              <a:extLst>
                <a:ext uri="{FF2B5EF4-FFF2-40B4-BE49-F238E27FC236}">
                  <a16:creationId xmlns:a16="http://schemas.microsoft.com/office/drawing/2014/main" id="{D494DDC5-17F3-4411-8875-F43A7711C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95" y="3681941"/>
              <a:ext cx="484914" cy="553211"/>
            </a:xfrm>
            <a:custGeom>
              <a:avLst/>
              <a:gdLst>
                <a:gd name="T0" fmla="*/ 98 w 284"/>
                <a:gd name="T1" fmla="*/ 50 h 324"/>
                <a:gd name="T2" fmla="*/ 98 w 284"/>
                <a:gd name="T3" fmla="*/ 56 h 324"/>
                <a:gd name="T4" fmla="*/ 92 w 284"/>
                <a:gd name="T5" fmla="*/ 66 h 324"/>
                <a:gd name="T6" fmla="*/ 98 w 284"/>
                <a:gd name="T7" fmla="*/ 70 h 324"/>
                <a:gd name="T8" fmla="*/ 102 w 284"/>
                <a:gd name="T9" fmla="*/ 76 h 324"/>
                <a:gd name="T10" fmla="*/ 98 w 284"/>
                <a:gd name="T11" fmla="*/ 92 h 324"/>
                <a:gd name="T12" fmla="*/ 92 w 284"/>
                <a:gd name="T13" fmla="*/ 98 h 324"/>
                <a:gd name="T14" fmla="*/ 80 w 284"/>
                <a:gd name="T15" fmla="*/ 98 h 324"/>
                <a:gd name="T16" fmla="*/ 76 w 284"/>
                <a:gd name="T17" fmla="*/ 104 h 324"/>
                <a:gd name="T18" fmla="*/ 78 w 284"/>
                <a:gd name="T19" fmla="*/ 112 h 324"/>
                <a:gd name="T20" fmla="*/ 84 w 284"/>
                <a:gd name="T21" fmla="*/ 118 h 324"/>
                <a:gd name="T22" fmla="*/ 72 w 284"/>
                <a:gd name="T23" fmla="*/ 126 h 324"/>
                <a:gd name="T24" fmla="*/ 56 w 284"/>
                <a:gd name="T25" fmla="*/ 142 h 324"/>
                <a:gd name="T26" fmla="*/ 40 w 284"/>
                <a:gd name="T27" fmla="*/ 152 h 324"/>
                <a:gd name="T28" fmla="*/ 30 w 284"/>
                <a:gd name="T29" fmla="*/ 152 h 324"/>
                <a:gd name="T30" fmla="*/ 28 w 284"/>
                <a:gd name="T31" fmla="*/ 158 h 324"/>
                <a:gd name="T32" fmla="*/ 20 w 284"/>
                <a:gd name="T33" fmla="*/ 158 h 324"/>
                <a:gd name="T34" fmla="*/ 16 w 284"/>
                <a:gd name="T35" fmla="*/ 158 h 324"/>
                <a:gd name="T36" fmla="*/ 14 w 284"/>
                <a:gd name="T37" fmla="*/ 166 h 324"/>
                <a:gd name="T38" fmla="*/ 6 w 284"/>
                <a:gd name="T39" fmla="*/ 168 h 324"/>
                <a:gd name="T40" fmla="*/ 44 w 284"/>
                <a:gd name="T41" fmla="*/ 212 h 324"/>
                <a:gd name="T42" fmla="*/ 108 w 284"/>
                <a:gd name="T43" fmla="*/ 266 h 324"/>
                <a:gd name="T44" fmla="*/ 146 w 284"/>
                <a:gd name="T45" fmla="*/ 294 h 324"/>
                <a:gd name="T46" fmla="*/ 158 w 284"/>
                <a:gd name="T47" fmla="*/ 300 h 324"/>
                <a:gd name="T48" fmla="*/ 160 w 284"/>
                <a:gd name="T49" fmla="*/ 316 h 324"/>
                <a:gd name="T50" fmla="*/ 164 w 284"/>
                <a:gd name="T51" fmla="*/ 324 h 324"/>
                <a:gd name="T52" fmla="*/ 176 w 284"/>
                <a:gd name="T53" fmla="*/ 322 h 324"/>
                <a:gd name="T54" fmla="*/ 178 w 284"/>
                <a:gd name="T55" fmla="*/ 312 h 324"/>
                <a:gd name="T56" fmla="*/ 192 w 284"/>
                <a:gd name="T57" fmla="*/ 312 h 324"/>
                <a:gd name="T58" fmla="*/ 202 w 284"/>
                <a:gd name="T59" fmla="*/ 312 h 324"/>
                <a:gd name="T60" fmla="*/ 212 w 284"/>
                <a:gd name="T61" fmla="*/ 300 h 324"/>
                <a:gd name="T62" fmla="*/ 220 w 284"/>
                <a:gd name="T63" fmla="*/ 294 h 324"/>
                <a:gd name="T64" fmla="*/ 224 w 284"/>
                <a:gd name="T65" fmla="*/ 284 h 324"/>
                <a:gd name="T66" fmla="*/ 240 w 284"/>
                <a:gd name="T67" fmla="*/ 280 h 324"/>
                <a:gd name="T68" fmla="*/ 250 w 284"/>
                <a:gd name="T69" fmla="*/ 274 h 324"/>
                <a:gd name="T70" fmla="*/ 262 w 284"/>
                <a:gd name="T71" fmla="*/ 260 h 324"/>
                <a:gd name="T72" fmla="*/ 280 w 284"/>
                <a:gd name="T73" fmla="*/ 252 h 324"/>
                <a:gd name="T74" fmla="*/ 284 w 284"/>
                <a:gd name="T75" fmla="*/ 236 h 324"/>
                <a:gd name="T76" fmla="*/ 278 w 284"/>
                <a:gd name="T77" fmla="*/ 228 h 324"/>
                <a:gd name="T78" fmla="*/ 262 w 284"/>
                <a:gd name="T79" fmla="*/ 228 h 324"/>
                <a:gd name="T80" fmla="*/ 252 w 284"/>
                <a:gd name="T81" fmla="*/ 220 h 324"/>
                <a:gd name="T82" fmla="*/ 250 w 284"/>
                <a:gd name="T83" fmla="*/ 202 h 324"/>
                <a:gd name="T84" fmla="*/ 254 w 284"/>
                <a:gd name="T85" fmla="*/ 104 h 324"/>
                <a:gd name="T86" fmla="*/ 246 w 284"/>
                <a:gd name="T87" fmla="*/ 102 h 324"/>
                <a:gd name="T88" fmla="*/ 244 w 284"/>
                <a:gd name="T89" fmla="*/ 90 h 324"/>
                <a:gd name="T90" fmla="*/ 240 w 284"/>
                <a:gd name="T91" fmla="*/ 86 h 324"/>
                <a:gd name="T92" fmla="*/ 230 w 284"/>
                <a:gd name="T93" fmla="*/ 82 h 324"/>
                <a:gd name="T94" fmla="*/ 224 w 284"/>
                <a:gd name="T95" fmla="*/ 68 h 324"/>
                <a:gd name="T96" fmla="*/ 226 w 284"/>
                <a:gd name="T97" fmla="*/ 54 h 324"/>
                <a:gd name="T98" fmla="*/ 234 w 284"/>
                <a:gd name="T99" fmla="*/ 48 h 324"/>
                <a:gd name="T100" fmla="*/ 240 w 284"/>
                <a:gd name="T101" fmla="*/ 44 h 324"/>
                <a:gd name="T102" fmla="*/ 234 w 284"/>
                <a:gd name="T103" fmla="*/ 36 h 324"/>
                <a:gd name="T104" fmla="*/ 234 w 284"/>
                <a:gd name="T105" fmla="*/ 28 h 324"/>
                <a:gd name="T106" fmla="*/ 236 w 284"/>
                <a:gd name="T107" fmla="*/ 22 h 324"/>
                <a:gd name="T108" fmla="*/ 242 w 284"/>
                <a:gd name="T109" fmla="*/ 20 h 324"/>
                <a:gd name="T110" fmla="*/ 240 w 284"/>
                <a:gd name="T111" fmla="*/ 6 h 324"/>
                <a:gd name="T112" fmla="*/ 196 w 284"/>
                <a:gd name="T113" fmla="*/ 0 h 324"/>
                <a:gd name="T114" fmla="*/ 172 w 284"/>
                <a:gd name="T115" fmla="*/ 4 h 324"/>
                <a:gd name="T116" fmla="*/ 152 w 284"/>
                <a:gd name="T117" fmla="*/ 10 h 324"/>
                <a:gd name="T118" fmla="*/ 128 w 284"/>
                <a:gd name="T119" fmla="*/ 12 h 324"/>
                <a:gd name="T120" fmla="*/ 116 w 284"/>
                <a:gd name="T121" fmla="*/ 22 h 324"/>
                <a:gd name="T122" fmla="*/ 100 w 284"/>
                <a:gd name="T123" fmla="*/ 24 h 324"/>
                <a:gd name="T124" fmla="*/ 92 w 284"/>
                <a:gd name="T125" fmla="*/ 3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" h="324">
                  <a:moveTo>
                    <a:pt x="88" y="42"/>
                  </a:moveTo>
                  <a:lnTo>
                    <a:pt x="88" y="42"/>
                  </a:lnTo>
                  <a:lnTo>
                    <a:pt x="90" y="42"/>
                  </a:lnTo>
                  <a:lnTo>
                    <a:pt x="94" y="46"/>
                  </a:lnTo>
                  <a:lnTo>
                    <a:pt x="96" y="48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0"/>
                  </a:lnTo>
                  <a:lnTo>
                    <a:pt x="94" y="62"/>
                  </a:lnTo>
                  <a:lnTo>
                    <a:pt x="94" y="64"/>
                  </a:lnTo>
                  <a:lnTo>
                    <a:pt x="92" y="64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96" y="70"/>
                  </a:lnTo>
                  <a:lnTo>
                    <a:pt x="98" y="70"/>
                  </a:lnTo>
                  <a:lnTo>
                    <a:pt x="100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2" y="72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98" y="90"/>
                  </a:lnTo>
                  <a:lnTo>
                    <a:pt x="98" y="92"/>
                  </a:lnTo>
                  <a:lnTo>
                    <a:pt x="98" y="94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4" y="96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0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2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78" y="98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76" y="110"/>
                  </a:lnTo>
                  <a:lnTo>
                    <a:pt x="78" y="110"/>
                  </a:lnTo>
                  <a:lnTo>
                    <a:pt x="78" y="112"/>
                  </a:lnTo>
                  <a:lnTo>
                    <a:pt x="80" y="112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84" y="114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2" y="11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0" y="122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6" y="130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38"/>
                  </a:lnTo>
                  <a:lnTo>
                    <a:pt x="56" y="142"/>
                  </a:lnTo>
                  <a:lnTo>
                    <a:pt x="54" y="144"/>
                  </a:lnTo>
                  <a:lnTo>
                    <a:pt x="52" y="144"/>
                  </a:lnTo>
                  <a:lnTo>
                    <a:pt x="50" y="146"/>
                  </a:lnTo>
                  <a:lnTo>
                    <a:pt x="46" y="148"/>
                  </a:lnTo>
                  <a:lnTo>
                    <a:pt x="44" y="150"/>
                  </a:lnTo>
                  <a:lnTo>
                    <a:pt x="42" y="150"/>
                  </a:lnTo>
                  <a:lnTo>
                    <a:pt x="40" y="152"/>
                  </a:lnTo>
                  <a:lnTo>
                    <a:pt x="40" y="152"/>
                  </a:lnTo>
                  <a:lnTo>
                    <a:pt x="38" y="152"/>
                  </a:lnTo>
                  <a:lnTo>
                    <a:pt x="36" y="150"/>
                  </a:lnTo>
                  <a:lnTo>
                    <a:pt x="34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28" y="154"/>
                  </a:lnTo>
                  <a:lnTo>
                    <a:pt x="28" y="156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6" y="158"/>
                  </a:lnTo>
                  <a:lnTo>
                    <a:pt x="24" y="158"/>
                  </a:lnTo>
                  <a:lnTo>
                    <a:pt x="22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8" y="158"/>
                  </a:lnTo>
                  <a:lnTo>
                    <a:pt x="18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4" y="160"/>
                  </a:lnTo>
                  <a:lnTo>
                    <a:pt x="14" y="160"/>
                  </a:lnTo>
                  <a:lnTo>
                    <a:pt x="14" y="162"/>
                  </a:lnTo>
                  <a:lnTo>
                    <a:pt x="16" y="164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2" y="168"/>
                  </a:lnTo>
                  <a:lnTo>
                    <a:pt x="10" y="168"/>
                  </a:lnTo>
                  <a:lnTo>
                    <a:pt x="8" y="168"/>
                  </a:lnTo>
                  <a:lnTo>
                    <a:pt x="6" y="168"/>
                  </a:lnTo>
                  <a:lnTo>
                    <a:pt x="4" y="168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30" y="202"/>
                  </a:lnTo>
                  <a:lnTo>
                    <a:pt x="36" y="206"/>
                  </a:lnTo>
                  <a:lnTo>
                    <a:pt x="40" y="210"/>
                  </a:lnTo>
                  <a:lnTo>
                    <a:pt x="44" y="212"/>
                  </a:lnTo>
                  <a:lnTo>
                    <a:pt x="50" y="216"/>
                  </a:lnTo>
                  <a:lnTo>
                    <a:pt x="56" y="222"/>
                  </a:lnTo>
                  <a:lnTo>
                    <a:pt x="62" y="226"/>
                  </a:lnTo>
                  <a:lnTo>
                    <a:pt x="68" y="232"/>
                  </a:lnTo>
                  <a:lnTo>
                    <a:pt x="80" y="242"/>
                  </a:lnTo>
                  <a:lnTo>
                    <a:pt x="94" y="254"/>
                  </a:lnTo>
                  <a:lnTo>
                    <a:pt x="108" y="266"/>
                  </a:lnTo>
                  <a:lnTo>
                    <a:pt x="114" y="272"/>
                  </a:lnTo>
                  <a:lnTo>
                    <a:pt x="122" y="276"/>
                  </a:lnTo>
                  <a:lnTo>
                    <a:pt x="128" y="282"/>
                  </a:lnTo>
                  <a:lnTo>
                    <a:pt x="134" y="286"/>
                  </a:lnTo>
                  <a:lnTo>
                    <a:pt x="140" y="290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8" y="294"/>
                  </a:lnTo>
                  <a:lnTo>
                    <a:pt x="152" y="296"/>
                  </a:lnTo>
                  <a:lnTo>
                    <a:pt x="154" y="296"/>
                  </a:lnTo>
                  <a:lnTo>
                    <a:pt x="156" y="298"/>
                  </a:lnTo>
                  <a:lnTo>
                    <a:pt x="158" y="298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60" y="300"/>
                  </a:lnTo>
                  <a:lnTo>
                    <a:pt x="160" y="302"/>
                  </a:lnTo>
                  <a:lnTo>
                    <a:pt x="160" y="304"/>
                  </a:lnTo>
                  <a:lnTo>
                    <a:pt x="160" y="306"/>
                  </a:lnTo>
                  <a:lnTo>
                    <a:pt x="160" y="308"/>
                  </a:lnTo>
                  <a:lnTo>
                    <a:pt x="160" y="312"/>
                  </a:lnTo>
                  <a:lnTo>
                    <a:pt x="160" y="316"/>
                  </a:lnTo>
                  <a:lnTo>
                    <a:pt x="160" y="318"/>
                  </a:lnTo>
                  <a:lnTo>
                    <a:pt x="160" y="320"/>
                  </a:lnTo>
                  <a:lnTo>
                    <a:pt x="160" y="320"/>
                  </a:lnTo>
                  <a:lnTo>
                    <a:pt x="162" y="322"/>
                  </a:lnTo>
                  <a:lnTo>
                    <a:pt x="162" y="324"/>
                  </a:lnTo>
                  <a:lnTo>
                    <a:pt x="162" y="324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6" y="324"/>
                  </a:lnTo>
                  <a:lnTo>
                    <a:pt x="168" y="324"/>
                  </a:lnTo>
                  <a:lnTo>
                    <a:pt x="170" y="324"/>
                  </a:lnTo>
                  <a:lnTo>
                    <a:pt x="174" y="322"/>
                  </a:lnTo>
                  <a:lnTo>
                    <a:pt x="176" y="322"/>
                  </a:lnTo>
                  <a:lnTo>
                    <a:pt x="176" y="320"/>
                  </a:lnTo>
                  <a:lnTo>
                    <a:pt x="176" y="318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6" y="314"/>
                  </a:lnTo>
                  <a:lnTo>
                    <a:pt x="176" y="314"/>
                  </a:lnTo>
                  <a:lnTo>
                    <a:pt x="178" y="312"/>
                  </a:lnTo>
                  <a:lnTo>
                    <a:pt x="178" y="312"/>
                  </a:lnTo>
                  <a:lnTo>
                    <a:pt x="180" y="312"/>
                  </a:lnTo>
                  <a:lnTo>
                    <a:pt x="182" y="312"/>
                  </a:lnTo>
                  <a:lnTo>
                    <a:pt x="184" y="312"/>
                  </a:lnTo>
                  <a:lnTo>
                    <a:pt x="186" y="312"/>
                  </a:lnTo>
                  <a:lnTo>
                    <a:pt x="188" y="312"/>
                  </a:lnTo>
                  <a:lnTo>
                    <a:pt x="192" y="312"/>
                  </a:lnTo>
                  <a:lnTo>
                    <a:pt x="196" y="312"/>
                  </a:lnTo>
                  <a:lnTo>
                    <a:pt x="196" y="312"/>
                  </a:lnTo>
                  <a:lnTo>
                    <a:pt x="198" y="312"/>
                  </a:lnTo>
                  <a:lnTo>
                    <a:pt x="200" y="312"/>
                  </a:lnTo>
                  <a:lnTo>
                    <a:pt x="200" y="312"/>
                  </a:lnTo>
                  <a:lnTo>
                    <a:pt x="202" y="312"/>
                  </a:lnTo>
                  <a:lnTo>
                    <a:pt x="202" y="312"/>
                  </a:lnTo>
                  <a:lnTo>
                    <a:pt x="204" y="310"/>
                  </a:lnTo>
                  <a:lnTo>
                    <a:pt x="204" y="308"/>
                  </a:lnTo>
                  <a:lnTo>
                    <a:pt x="206" y="306"/>
                  </a:lnTo>
                  <a:lnTo>
                    <a:pt x="208" y="304"/>
                  </a:lnTo>
                  <a:lnTo>
                    <a:pt x="210" y="302"/>
                  </a:lnTo>
                  <a:lnTo>
                    <a:pt x="210" y="300"/>
                  </a:lnTo>
                  <a:lnTo>
                    <a:pt x="212" y="300"/>
                  </a:lnTo>
                  <a:lnTo>
                    <a:pt x="212" y="300"/>
                  </a:lnTo>
                  <a:lnTo>
                    <a:pt x="216" y="298"/>
                  </a:lnTo>
                  <a:lnTo>
                    <a:pt x="218" y="296"/>
                  </a:lnTo>
                  <a:lnTo>
                    <a:pt x="218" y="296"/>
                  </a:lnTo>
                  <a:lnTo>
                    <a:pt x="220" y="296"/>
                  </a:lnTo>
                  <a:lnTo>
                    <a:pt x="220" y="294"/>
                  </a:lnTo>
                  <a:lnTo>
                    <a:pt x="220" y="294"/>
                  </a:lnTo>
                  <a:lnTo>
                    <a:pt x="220" y="290"/>
                  </a:lnTo>
                  <a:lnTo>
                    <a:pt x="220" y="290"/>
                  </a:lnTo>
                  <a:lnTo>
                    <a:pt x="222" y="288"/>
                  </a:lnTo>
                  <a:lnTo>
                    <a:pt x="222" y="286"/>
                  </a:lnTo>
                  <a:lnTo>
                    <a:pt x="222" y="286"/>
                  </a:lnTo>
                  <a:lnTo>
                    <a:pt x="222" y="286"/>
                  </a:lnTo>
                  <a:lnTo>
                    <a:pt x="224" y="284"/>
                  </a:lnTo>
                  <a:lnTo>
                    <a:pt x="224" y="284"/>
                  </a:lnTo>
                  <a:lnTo>
                    <a:pt x="226" y="284"/>
                  </a:lnTo>
                  <a:lnTo>
                    <a:pt x="226" y="284"/>
                  </a:lnTo>
                  <a:lnTo>
                    <a:pt x="230" y="282"/>
                  </a:lnTo>
                  <a:lnTo>
                    <a:pt x="234" y="282"/>
                  </a:lnTo>
                  <a:lnTo>
                    <a:pt x="238" y="280"/>
                  </a:lnTo>
                  <a:lnTo>
                    <a:pt x="240" y="280"/>
                  </a:lnTo>
                  <a:lnTo>
                    <a:pt x="242" y="280"/>
                  </a:lnTo>
                  <a:lnTo>
                    <a:pt x="244" y="280"/>
                  </a:lnTo>
                  <a:lnTo>
                    <a:pt x="246" y="278"/>
                  </a:lnTo>
                  <a:lnTo>
                    <a:pt x="246" y="278"/>
                  </a:lnTo>
                  <a:lnTo>
                    <a:pt x="246" y="278"/>
                  </a:lnTo>
                  <a:lnTo>
                    <a:pt x="248" y="276"/>
                  </a:lnTo>
                  <a:lnTo>
                    <a:pt x="250" y="274"/>
                  </a:lnTo>
                  <a:lnTo>
                    <a:pt x="250" y="270"/>
                  </a:lnTo>
                  <a:lnTo>
                    <a:pt x="252" y="268"/>
                  </a:lnTo>
                  <a:lnTo>
                    <a:pt x="252" y="268"/>
                  </a:lnTo>
                  <a:lnTo>
                    <a:pt x="254" y="266"/>
                  </a:lnTo>
                  <a:lnTo>
                    <a:pt x="254" y="266"/>
                  </a:lnTo>
                  <a:lnTo>
                    <a:pt x="258" y="262"/>
                  </a:lnTo>
                  <a:lnTo>
                    <a:pt x="262" y="260"/>
                  </a:lnTo>
                  <a:lnTo>
                    <a:pt x="264" y="258"/>
                  </a:lnTo>
                  <a:lnTo>
                    <a:pt x="266" y="258"/>
                  </a:lnTo>
                  <a:lnTo>
                    <a:pt x="268" y="256"/>
                  </a:lnTo>
                  <a:lnTo>
                    <a:pt x="272" y="254"/>
                  </a:lnTo>
                  <a:lnTo>
                    <a:pt x="276" y="254"/>
                  </a:lnTo>
                  <a:lnTo>
                    <a:pt x="278" y="252"/>
                  </a:lnTo>
                  <a:lnTo>
                    <a:pt x="280" y="252"/>
                  </a:lnTo>
                  <a:lnTo>
                    <a:pt x="280" y="250"/>
                  </a:lnTo>
                  <a:lnTo>
                    <a:pt x="282" y="250"/>
                  </a:lnTo>
                  <a:lnTo>
                    <a:pt x="282" y="248"/>
                  </a:lnTo>
                  <a:lnTo>
                    <a:pt x="284" y="246"/>
                  </a:lnTo>
                  <a:lnTo>
                    <a:pt x="284" y="244"/>
                  </a:lnTo>
                  <a:lnTo>
                    <a:pt x="284" y="238"/>
                  </a:lnTo>
                  <a:lnTo>
                    <a:pt x="284" y="236"/>
                  </a:lnTo>
                  <a:lnTo>
                    <a:pt x="284" y="234"/>
                  </a:lnTo>
                  <a:lnTo>
                    <a:pt x="282" y="232"/>
                  </a:lnTo>
                  <a:lnTo>
                    <a:pt x="282" y="232"/>
                  </a:lnTo>
                  <a:lnTo>
                    <a:pt x="282" y="230"/>
                  </a:lnTo>
                  <a:lnTo>
                    <a:pt x="282" y="230"/>
                  </a:lnTo>
                  <a:lnTo>
                    <a:pt x="280" y="230"/>
                  </a:lnTo>
                  <a:lnTo>
                    <a:pt x="278" y="228"/>
                  </a:lnTo>
                  <a:lnTo>
                    <a:pt x="278" y="228"/>
                  </a:lnTo>
                  <a:lnTo>
                    <a:pt x="274" y="228"/>
                  </a:lnTo>
                  <a:lnTo>
                    <a:pt x="272" y="228"/>
                  </a:lnTo>
                  <a:lnTo>
                    <a:pt x="268" y="228"/>
                  </a:lnTo>
                  <a:lnTo>
                    <a:pt x="264" y="228"/>
                  </a:lnTo>
                  <a:lnTo>
                    <a:pt x="264" y="228"/>
                  </a:lnTo>
                  <a:lnTo>
                    <a:pt x="262" y="228"/>
                  </a:lnTo>
                  <a:lnTo>
                    <a:pt x="260" y="228"/>
                  </a:lnTo>
                  <a:lnTo>
                    <a:pt x="260" y="226"/>
                  </a:lnTo>
                  <a:lnTo>
                    <a:pt x="258" y="226"/>
                  </a:lnTo>
                  <a:lnTo>
                    <a:pt x="258" y="226"/>
                  </a:lnTo>
                  <a:lnTo>
                    <a:pt x="256" y="224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2" y="218"/>
                  </a:lnTo>
                  <a:lnTo>
                    <a:pt x="252" y="216"/>
                  </a:lnTo>
                  <a:lnTo>
                    <a:pt x="250" y="214"/>
                  </a:lnTo>
                  <a:lnTo>
                    <a:pt x="250" y="210"/>
                  </a:lnTo>
                  <a:lnTo>
                    <a:pt x="250" y="206"/>
                  </a:lnTo>
                  <a:lnTo>
                    <a:pt x="250" y="202"/>
                  </a:lnTo>
                  <a:lnTo>
                    <a:pt x="250" y="190"/>
                  </a:lnTo>
                  <a:lnTo>
                    <a:pt x="252" y="176"/>
                  </a:lnTo>
                  <a:lnTo>
                    <a:pt x="252" y="160"/>
                  </a:lnTo>
                  <a:lnTo>
                    <a:pt x="252" y="144"/>
                  </a:lnTo>
                  <a:lnTo>
                    <a:pt x="254" y="116"/>
                  </a:lnTo>
                  <a:lnTo>
                    <a:pt x="254" y="104"/>
                  </a:lnTo>
                  <a:lnTo>
                    <a:pt x="254" y="104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48" y="104"/>
                  </a:lnTo>
                  <a:lnTo>
                    <a:pt x="246" y="104"/>
                  </a:lnTo>
                  <a:lnTo>
                    <a:pt x="246" y="104"/>
                  </a:lnTo>
                  <a:lnTo>
                    <a:pt x="246" y="104"/>
                  </a:lnTo>
                  <a:lnTo>
                    <a:pt x="246" y="102"/>
                  </a:lnTo>
                  <a:lnTo>
                    <a:pt x="244" y="102"/>
                  </a:lnTo>
                  <a:lnTo>
                    <a:pt x="244" y="102"/>
                  </a:lnTo>
                  <a:lnTo>
                    <a:pt x="244" y="100"/>
                  </a:lnTo>
                  <a:lnTo>
                    <a:pt x="244" y="98"/>
                  </a:lnTo>
                  <a:lnTo>
                    <a:pt x="244" y="96"/>
                  </a:lnTo>
                  <a:lnTo>
                    <a:pt x="244" y="92"/>
                  </a:lnTo>
                  <a:lnTo>
                    <a:pt x="244" y="90"/>
                  </a:lnTo>
                  <a:lnTo>
                    <a:pt x="242" y="90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6"/>
                  </a:lnTo>
                  <a:lnTo>
                    <a:pt x="242" y="86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38" y="84"/>
                  </a:lnTo>
                  <a:lnTo>
                    <a:pt x="236" y="84"/>
                  </a:lnTo>
                  <a:lnTo>
                    <a:pt x="234" y="84"/>
                  </a:lnTo>
                  <a:lnTo>
                    <a:pt x="232" y="84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28" y="80"/>
                  </a:lnTo>
                  <a:lnTo>
                    <a:pt x="226" y="78"/>
                  </a:lnTo>
                  <a:lnTo>
                    <a:pt x="226" y="76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4" y="68"/>
                  </a:lnTo>
                  <a:lnTo>
                    <a:pt x="224" y="66"/>
                  </a:lnTo>
                  <a:lnTo>
                    <a:pt x="224" y="64"/>
                  </a:lnTo>
                  <a:lnTo>
                    <a:pt x="224" y="62"/>
                  </a:lnTo>
                  <a:lnTo>
                    <a:pt x="224" y="60"/>
                  </a:lnTo>
                  <a:lnTo>
                    <a:pt x="224" y="58"/>
                  </a:lnTo>
                  <a:lnTo>
                    <a:pt x="224" y="56"/>
                  </a:lnTo>
                  <a:lnTo>
                    <a:pt x="226" y="54"/>
                  </a:lnTo>
                  <a:lnTo>
                    <a:pt x="226" y="52"/>
                  </a:lnTo>
                  <a:lnTo>
                    <a:pt x="226" y="50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48"/>
                  </a:lnTo>
                  <a:lnTo>
                    <a:pt x="232" y="48"/>
                  </a:lnTo>
                  <a:lnTo>
                    <a:pt x="234" y="48"/>
                  </a:lnTo>
                  <a:lnTo>
                    <a:pt x="236" y="48"/>
                  </a:lnTo>
                  <a:lnTo>
                    <a:pt x="238" y="48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6"/>
                  </a:lnTo>
                  <a:lnTo>
                    <a:pt x="240" y="44"/>
                  </a:lnTo>
                  <a:lnTo>
                    <a:pt x="240" y="44"/>
                  </a:lnTo>
                  <a:lnTo>
                    <a:pt x="240" y="44"/>
                  </a:lnTo>
                  <a:lnTo>
                    <a:pt x="240" y="42"/>
                  </a:lnTo>
                  <a:lnTo>
                    <a:pt x="238" y="42"/>
                  </a:lnTo>
                  <a:lnTo>
                    <a:pt x="238" y="40"/>
                  </a:lnTo>
                  <a:lnTo>
                    <a:pt x="236" y="38"/>
                  </a:lnTo>
                  <a:lnTo>
                    <a:pt x="234" y="36"/>
                  </a:lnTo>
                  <a:lnTo>
                    <a:pt x="234" y="36"/>
                  </a:lnTo>
                  <a:lnTo>
                    <a:pt x="234" y="34"/>
                  </a:lnTo>
                  <a:lnTo>
                    <a:pt x="234" y="34"/>
                  </a:lnTo>
                  <a:lnTo>
                    <a:pt x="232" y="32"/>
                  </a:lnTo>
                  <a:lnTo>
                    <a:pt x="232" y="32"/>
                  </a:lnTo>
                  <a:lnTo>
                    <a:pt x="234" y="30"/>
                  </a:lnTo>
                  <a:lnTo>
                    <a:pt x="234" y="28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8" y="22"/>
                  </a:lnTo>
                  <a:lnTo>
                    <a:pt x="240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0"/>
                  </a:lnTo>
                  <a:lnTo>
                    <a:pt x="242" y="20"/>
                  </a:lnTo>
                  <a:lnTo>
                    <a:pt x="242" y="18"/>
                  </a:lnTo>
                  <a:lnTo>
                    <a:pt x="242" y="16"/>
                  </a:lnTo>
                  <a:lnTo>
                    <a:pt x="242" y="16"/>
                  </a:lnTo>
                  <a:lnTo>
                    <a:pt x="242" y="12"/>
                  </a:lnTo>
                  <a:lnTo>
                    <a:pt x="242" y="8"/>
                  </a:lnTo>
                  <a:lnTo>
                    <a:pt x="240" y="6"/>
                  </a:lnTo>
                  <a:lnTo>
                    <a:pt x="240" y="4"/>
                  </a:lnTo>
                  <a:lnTo>
                    <a:pt x="234" y="4"/>
                  </a:lnTo>
                  <a:lnTo>
                    <a:pt x="222" y="2"/>
                  </a:lnTo>
                  <a:lnTo>
                    <a:pt x="214" y="2"/>
                  </a:lnTo>
                  <a:lnTo>
                    <a:pt x="208" y="2"/>
                  </a:lnTo>
                  <a:lnTo>
                    <a:pt x="200" y="0"/>
                  </a:lnTo>
                  <a:lnTo>
                    <a:pt x="196" y="0"/>
                  </a:lnTo>
                  <a:lnTo>
                    <a:pt x="192" y="2"/>
                  </a:lnTo>
                  <a:lnTo>
                    <a:pt x="186" y="2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6" y="4"/>
                  </a:lnTo>
                  <a:lnTo>
                    <a:pt x="174" y="4"/>
                  </a:lnTo>
                  <a:lnTo>
                    <a:pt x="172" y="4"/>
                  </a:lnTo>
                  <a:lnTo>
                    <a:pt x="168" y="6"/>
                  </a:lnTo>
                  <a:lnTo>
                    <a:pt x="164" y="8"/>
                  </a:lnTo>
                  <a:lnTo>
                    <a:pt x="162" y="10"/>
                  </a:lnTo>
                  <a:lnTo>
                    <a:pt x="160" y="10"/>
                  </a:lnTo>
                  <a:lnTo>
                    <a:pt x="158" y="10"/>
                  </a:lnTo>
                  <a:lnTo>
                    <a:pt x="156" y="10"/>
                  </a:lnTo>
                  <a:lnTo>
                    <a:pt x="152" y="10"/>
                  </a:lnTo>
                  <a:lnTo>
                    <a:pt x="144" y="10"/>
                  </a:lnTo>
                  <a:lnTo>
                    <a:pt x="138" y="10"/>
                  </a:lnTo>
                  <a:lnTo>
                    <a:pt x="134" y="10"/>
                  </a:lnTo>
                  <a:lnTo>
                    <a:pt x="132" y="10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8" y="12"/>
                  </a:lnTo>
                  <a:lnTo>
                    <a:pt x="126" y="12"/>
                  </a:lnTo>
                  <a:lnTo>
                    <a:pt x="126" y="14"/>
                  </a:lnTo>
                  <a:lnTo>
                    <a:pt x="124" y="16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4" y="22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6" y="24"/>
                  </a:lnTo>
                  <a:lnTo>
                    <a:pt x="102" y="24"/>
                  </a:lnTo>
                  <a:lnTo>
                    <a:pt x="100" y="24"/>
                  </a:lnTo>
                  <a:lnTo>
                    <a:pt x="98" y="24"/>
                  </a:lnTo>
                  <a:lnTo>
                    <a:pt x="98" y="26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2" y="30"/>
                  </a:lnTo>
                  <a:lnTo>
                    <a:pt x="92" y="32"/>
                  </a:lnTo>
                  <a:lnTo>
                    <a:pt x="90" y="34"/>
                  </a:lnTo>
                  <a:lnTo>
                    <a:pt x="90" y="40"/>
                  </a:lnTo>
                  <a:lnTo>
                    <a:pt x="88" y="4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2" name="Freeform 382">
              <a:extLst>
                <a:ext uri="{FF2B5EF4-FFF2-40B4-BE49-F238E27FC236}">
                  <a16:creationId xmlns:a16="http://schemas.microsoft.com/office/drawing/2014/main" id="{63A7C88D-53D0-4F50-8B10-57AF0A937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003" y="4378579"/>
              <a:ext cx="235627" cy="358563"/>
            </a:xfrm>
            <a:custGeom>
              <a:avLst/>
              <a:gdLst>
                <a:gd name="T0" fmla="*/ 12 w 138"/>
                <a:gd name="T1" fmla="*/ 150 h 210"/>
                <a:gd name="T2" fmla="*/ 28 w 138"/>
                <a:gd name="T3" fmla="*/ 136 h 210"/>
                <a:gd name="T4" fmla="*/ 36 w 138"/>
                <a:gd name="T5" fmla="*/ 126 h 210"/>
                <a:gd name="T6" fmla="*/ 48 w 138"/>
                <a:gd name="T7" fmla="*/ 114 h 210"/>
                <a:gd name="T8" fmla="*/ 60 w 138"/>
                <a:gd name="T9" fmla="*/ 106 h 210"/>
                <a:gd name="T10" fmla="*/ 66 w 138"/>
                <a:gd name="T11" fmla="*/ 100 h 210"/>
                <a:gd name="T12" fmla="*/ 72 w 138"/>
                <a:gd name="T13" fmla="*/ 86 h 210"/>
                <a:gd name="T14" fmla="*/ 76 w 138"/>
                <a:gd name="T15" fmla="*/ 68 h 210"/>
                <a:gd name="T16" fmla="*/ 80 w 138"/>
                <a:gd name="T17" fmla="*/ 56 h 210"/>
                <a:gd name="T18" fmla="*/ 84 w 138"/>
                <a:gd name="T19" fmla="*/ 50 h 210"/>
                <a:gd name="T20" fmla="*/ 92 w 138"/>
                <a:gd name="T21" fmla="*/ 46 h 210"/>
                <a:gd name="T22" fmla="*/ 94 w 138"/>
                <a:gd name="T23" fmla="*/ 40 h 210"/>
                <a:gd name="T24" fmla="*/ 94 w 138"/>
                <a:gd name="T25" fmla="*/ 26 h 210"/>
                <a:gd name="T26" fmla="*/ 92 w 138"/>
                <a:gd name="T27" fmla="*/ 0 h 210"/>
                <a:gd name="T28" fmla="*/ 98 w 138"/>
                <a:gd name="T29" fmla="*/ 0 h 210"/>
                <a:gd name="T30" fmla="*/ 98 w 138"/>
                <a:gd name="T31" fmla="*/ 2 h 210"/>
                <a:gd name="T32" fmla="*/ 100 w 138"/>
                <a:gd name="T33" fmla="*/ 8 h 210"/>
                <a:gd name="T34" fmla="*/ 104 w 138"/>
                <a:gd name="T35" fmla="*/ 18 h 210"/>
                <a:gd name="T36" fmla="*/ 112 w 138"/>
                <a:gd name="T37" fmla="*/ 32 h 210"/>
                <a:gd name="T38" fmla="*/ 112 w 138"/>
                <a:gd name="T39" fmla="*/ 38 h 210"/>
                <a:gd name="T40" fmla="*/ 110 w 138"/>
                <a:gd name="T41" fmla="*/ 40 h 210"/>
                <a:gd name="T42" fmla="*/ 106 w 138"/>
                <a:gd name="T43" fmla="*/ 42 h 210"/>
                <a:gd name="T44" fmla="*/ 106 w 138"/>
                <a:gd name="T45" fmla="*/ 44 h 210"/>
                <a:gd name="T46" fmla="*/ 108 w 138"/>
                <a:gd name="T47" fmla="*/ 46 h 210"/>
                <a:gd name="T48" fmla="*/ 110 w 138"/>
                <a:gd name="T49" fmla="*/ 52 h 210"/>
                <a:gd name="T50" fmla="*/ 112 w 138"/>
                <a:gd name="T51" fmla="*/ 56 h 210"/>
                <a:gd name="T52" fmla="*/ 116 w 138"/>
                <a:gd name="T53" fmla="*/ 62 h 210"/>
                <a:gd name="T54" fmla="*/ 116 w 138"/>
                <a:gd name="T55" fmla="*/ 68 h 210"/>
                <a:gd name="T56" fmla="*/ 114 w 138"/>
                <a:gd name="T57" fmla="*/ 70 h 210"/>
                <a:gd name="T58" fmla="*/ 108 w 138"/>
                <a:gd name="T59" fmla="*/ 74 h 210"/>
                <a:gd name="T60" fmla="*/ 108 w 138"/>
                <a:gd name="T61" fmla="*/ 78 h 210"/>
                <a:gd name="T62" fmla="*/ 112 w 138"/>
                <a:gd name="T63" fmla="*/ 86 h 210"/>
                <a:gd name="T64" fmla="*/ 120 w 138"/>
                <a:gd name="T65" fmla="*/ 94 h 210"/>
                <a:gd name="T66" fmla="*/ 126 w 138"/>
                <a:gd name="T67" fmla="*/ 104 h 210"/>
                <a:gd name="T68" fmla="*/ 122 w 138"/>
                <a:gd name="T69" fmla="*/ 120 h 210"/>
                <a:gd name="T70" fmla="*/ 116 w 138"/>
                <a:gd name="T71" fmla="*/ 130 h 210"/>
                <a:gd name="T72" fmla="*/ 114 w 138"/>
                <a:gd name="T73" fmla="*/ 138 h 210"/>
                <a:gd name="T74" fmla="*/ 116 w 138"/>
                <a:gd name="T75" fmla="*/ 144 h 210"/>
                <a:gd name="T76" fmla="*/ 124 w 138"/>
                <a:gd name="T77" fmla="*/ 154 h 210"/>
                <a:gd name="T78" fmla="*/ 128 w 138"/>
                <a:gd name="T79" fmla="*/ 168 h 210"/>
                <a:gd name="T80" fmla="*/ 134 w 138"/>
                <a:gd name="T81" fmla="*/ 180 h 210"/>
                <a:gd name="T82" fmla="*/ 90 w 138"/>
                <a:gd name="T83" fmla="*/ 192 h 210"/>
                <a:gd name="T84" fmla="*/ 72 w 138"/>
                <a:gd name="T85" fmla="*/ 194 h 210"/>
                <a:gd name="T86" fmla="*/ 66 w 138"/>
                <a:gd name="T87" fmla="*/ 196 h 210"/>
                <a:gd name="T88" fmla="*/ 62 w 138"/>
                <a:gd name="T89" fmla="*/ 200 h 210"/>
                <a:gd name="T90" fmla="*/ 60 w 138"/>
                <a:gd name="T91" fmla="*/ 206 h 210"/>
                <a:gd name="T92" fmla="*/ 38 w 138"/>
                <a:gd name="T93" fmla="*/ 204 h 210"/>
                <a:gd name="T94" fmla="*/ 38 w 138"/>
                <a:gd name="T95" fmla="*/ 194 h 210"/>
                <a:gd name="T96" fmla="*/ 40 w 138"/>
                <a:gd name="T97" fmla="*/ 190 h 210"/>
                <a:gd name="T98" fmla="*/ 44 w 138"/>
                <a:gd name="T99" fmla="*/ 182 h 210"/>
                <a:gd name="T100" fmla="*/ 44 w 138"/>
                <a:gd name="T101" fmla="*/ 178 h 210"/>
                <a:gd name="T102" fmla="*/ 40 w 138"/>
                <a:gd name="T103" fmla="*/ 172 h 210"/>
                <a:gd name="T104" fmla="*/ 34 w 138"/>
                <a:gd name="T105" fmla="*/ 168 h 210"/>
                <a:gd name="T106" fmla="*/ 10 w 138"/>
                <a:gd name="T107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210">
                  <a:moveTo>
                    <a:pt x="0" y="158"/>
                  </a:moveTo>
                  <a:lnTo>
                    <a:pt x="0" y="158"/>
                  </a:lnTo>
                  <a:lnTo>
                    <a:pt x="4" y="156"/>
                  </a:lnTo>
                  <a:lnTo>
                    <a:pt x="12" y="150"/>
                  </a:lnTo>
                  <a:lnTo>
                    <a:pt x="20" y="142"/>
                  </a:lnTo>
                  <a:lnTo>
                    <a:pt x="24" y="140"/>
                  </a:lnTo>
                  <a:lnTo>
                    <a:pt x="26" y="136"/>
                  </a:lnTo>
                  <a:lnTo>
                    <a:pt x="28" y="136"/>
                  </a:lnTo>
                  <a:lnTo>
                    <a:pt x="30" y="134"/>
                  </a:lnTo>
                  <a:lnTo>
                    <a:pt x="32" y="130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2"/>
                  </a:lnTo>
                  <a:lnTo>
                    <a:pt x="42" y="120"/>
                  </a:lnTo>
                  <a:lnTo>
                    <a:pt x="44" y="116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50" y="112"/>
                  </a:lnTo>
                  <a:lnTo>
                    <a:pt x="56" y="108"/>
                  </a:lnTo>
                  <a:lnTo>
                    <a:pt x="60" y="106"/>
                  </a:lnTo>
                  <a:lnTo>
                    <a:pt x="62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6" y="100"/>
                  </a:lnTo>
                  <a:lnTo>
                    <a:pt x="68" y="98"/>
                  </a:lnTo>
                  <a:lnTo>
                    <a:pt x="68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6" y="72"/>
                  </a:lnTo>
                  <a:lnTo>
                    <a:pt x="76" y="68"/>
                  </a:lnTo>
                  <a:lnTo>
                    <a:pt x="78" y="64"/>
                  </a:lnTo>
                  <a:lnTo>
                    <a:pt x="78" y="60"/>
                  </a:lnTo>
                  <a:lnTo>
                    <a:pt x="80" y="58"/>
                  </a:lnTo>
                  <a:lnTo>
                    <a:pt x="80" y="56"/>
                  </a:lnTo>
                  <a:lnTo>
                    <a:pt x="82" y="54"/>
                  </a:lnTo>
                  <a:lnTo>
                    <a:pt x="82" y="52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0" y="46"/>
                  </a:lnTo>
                  <a:lnTo>
                    <a:pt x="92" y="46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4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94" y="30"/>
                  </a:lnTo>
                  <a:lnTo>
                    <a:pt x="94" y="26"/>
                  </a:lnTo>
                  <a:lnTo>
                    <a:pt x="94" y="22"/>
                  </a:lnTo>
                  <a:lnTo>
                    <a:pt x="94" y="20"/>
                  </a:lnTo>
                  <a:lnTo>
                    <a:pt x="94" y="1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0" y="28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0" y="40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10" y="50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4" y="58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4"/>
                  </a:lnTo>
                  <a:lnTo>
                    <a:pt x="116" y="66"/>
                  </a:lnTo>
                  <a:lnTo>
                    <a:pt x="116" y="68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2" y="72"/>
                  </a:lnTo>
                  <a:lnTo>
                    <a:pt x="110" y="72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8" y="74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8"/>
                  </a:lnTo>
                  <a:lnTo>
                    <a:pt x="110" y="80"/>
                  </a:lnTo>
                  <a:lnTo>
                    <a:pt x="110" y="82"/>
                  </a:lnTo>
                  <a:lnTo>
                    <a:pt x="110" y="84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88"/>
                  </a:lnTo>
                  <a:lnTo>
                    <a:pt x="118" y="92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22" y="98"/>
                  </a:lnTo>
                  <a:lnTo>
                    <a:pt x="122" y="100"/>
                  </a:lnTo>
                  <a:lnTo>
                    <a:pt x="126" y="104"/>
                  </a:lnTo>
                  <a:lnTo>
                    <a:pt x="128" y="112"/>
                  </a:lnTo>
                  <a:lnTo>
                    <a:pt x="126" y="116"/>
                  </a:lnTo>
                  <a:lnTo>
                    <a:pt x="122" y="118"/>
                  </a:lnTo>
                  <a:lnTo>
                    <a:pt x="122" y="120"/>
                  </a:lnTo>
                  <a:lnTo>
                    <a:pt x="122" y="120"/>
                  </a:lnTo>
                  <a:lnTo>
                    <a:pt x="120" y="124"/>
                  </a:lnTo>
                  <a:lnTo>
                    <a:pt x="118" y="128"/>
                  </a:lnTo>
                  <a:lnTo>
                    <a:pt x="116" y="130"/>
                  </a:lnTo>
                  <a:lnTo>
                    <a:pt x="116" y="132"/>
                  </a:lnTo>
                  <a:lnTo>
                    <a:pt x="116" y="136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114" y="140"/>
                  </a:lnTo>
                  <a:lnTo>
                    <a:pt x="116" y="140"/>
                  </a:lnTo>
                  <a:lnTo>
                    <a:pt x="116" y="142"/>
                  </a:lnTo>
                  <a:lnTo>
                    <a:pt x="116" y="144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6" y="156"/>
                  </a:lnTo>
                  <a:lnTo>
                    <a:pt x="126" y="158"/>
                  </a:lnTo>
                  <a:lnTo>
                    <a:pt x="128" y="162"/>
                  </a:lnTo>
                  <a:lnTo>
                    <a:pt x="128" y="168"/>
                  </a:lnTo>
                  <a:lnTo>
                    <a:pt x="130" y="172"/>
                  </a:lnTo>
                  <a:lnTo>
                    <a:pt x="132" y="176"/>
                  </a:lnTo>
                  <a:lnTo>
                    <a:pt x="132" y="178"/>
                  </a:lnTo>
                  <a:lnTo>
                    <a:pt x="134" y="180"/>
                  </a:lnTo>
                  <a:lnTo>
                    <a:pt x="136" y="182"/>
                  </a:lnTo>
                  <a:lnTo>
                    <a:pt x="138" y="186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82" y="192"/>
                  </a:lnTo>
                  <a:lnTo>
                    <a:pt x="78" y="192"/>
                  </a:lnTo>
                  <a:lnTo>
                    <a:pt x="74" y="192"/>
                  </a:lnTo>
                  <a:lnTo>
                    <a:pt x="72" y="194"/>
                  </a:lnTo>
                  <a:lnTo>
                    <a:pt x="70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6" y="196"/>
                  </a:lnTo>
                  <a:lnTo>
                    <a:pt x="64" y="196"/>
                  </a:lnTo>
                  <a:lnTo>
                    <a:pt x="64" y="198"/>
                  </a:lnTo>
                  <a:lnTo>
                    <a:pt x="62" y="198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6"/>
                  </a:lnTo>
                  <a:lnTo>
                    <a:pt x="60" y="208"/>
                  </a:lnTo>
                  <a:lnTo>
                    <a:pt x="40" y="210"/>
                  </a:lnTo>
                  <a:lnTo>
                    <a:pt x="40" y="208"/>
                  </a:lnTo>
                  <a:lnTo>
                    <a:pt x="38" y="204"/>
                  </a:lnTo>
                  <a:lnTo>
                    <a:pt x="38" y="202"/>
                  </a:lnTo>
                  <a:lnTo>
                    <a:pt x="38" y="198"/>
                  </a:lnTo>
                  <a:lnTo>
                    <a:pt x="38" y="196"/>
                  </a:lnTo>
                  <a:lnTo>
                    <a:pt x="38" y="194"/>
                  </a:lnTo>
                  <a:lnTo>
                    <a:pt x="38" y="194"/>
                  </a:lnTo>
                  <a:lnTo>
                    <a:pt x="38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8"/>
                  </a:lnTo>
                  <a:lnTo>
                    <a:pt x="44" y="186"/>
                  </a:lnTo>
                  <a:lnTo>
                    <a:pt x="44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6"/>
                  </a:lnTo>
                  <a:lnTo>
                    <a:pt x="42" y="174"/>
                  </a:lnTo>
                  <a:lnTo>
                    <a:pt x="40" y="172"/>
                  </a:lnTo>
                  <a:lnTo>
                    <a:pt x="38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4" y="168"/>
                  </a:lnTo>
                  <a:lnTo>
                    <a:pt x="32" y="168"/>
                  </a:lnTo>
                  <a:lnTo>
                    <a:pt x="24" y="166"/>
                  </a:lnTo>
                  <a:lnTo>
                    <a:pt x="18" y="164"/>
                  </a:lnTo>
                  <a:lnTo>
                    <a:pt x="10" y="162"/>
                  </a:lnTo>
                  <a:lnTo>
                    <a:pt x="0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3" name="Freeform 383">
              <a:extLst>
                <a:ext uri="{FF2B5EF4-FFF2-40B4-BE49-F238E27FC236}">
                  <a16:creationId xmlns:a16="http://schemas.microsoft.com/office/drawing/2014/main" id="{B6A29D6F-FA3D-4B99-A218-EB5F73AC3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003" y="4378579"/>
              <a:ext cx="235627" cy="358563"/>
            </a:xfrm>
            <a:custGeom>
              <a:avLst/>
              <a:gdLst>
                <a:gd name="T0" fmla="*/ 12 w 138"/>
                <a:gd name="T1" fmla="*/ 150 h 210"/>
                <a:gd name="T2" fmla="*/ 28 w 138"/>
                <a:gd name="T3" fmla="*/ 136 h 210"/>
                <a:gd name="T4" fmla="*/ 36 w 138"/>
                <a:gd name="T5" fmla="*/ 126 h 210"/>
                <a:gd name="T6" fmla="*/ 48 w 138"/>
                <a:gd name="T7" fmla="*/ 114 h 210"/>
                <a:gd name="T8" fmla="*/ 60 w 138"/>
                <a:gd name="T9" fmla="*/ 106 h 210"/>
                <a:gd name="T10" fmla="*/ 66 w 138"/>
                <a:gd name="T11" fmla="*/ 100 h 210"/>
                <a:gd name="T12" fmla="*/ 72 w 138"/>
                <a:gd name="T13" fmla="*/ 86 h 210"/>
                <a:gd name="T14" fmla="*/ 76 w 138"/>
                <a:gd name="T15" fmla="*/ 68 h 210"/>
                <a:gd name="T16" fmla="*/ 80 w 138"/>
                <a:gd name="T17" fmla="*/ 56 h 210"/>
                <a:gd name="T18" fmla="*/ 84 w 138"/>
                <a:gd name="T19" fmla="*/ 50 h 210"/>
                <a:gd name="T20" fmla="*/ 92 w 138"/>
                <a:gd name="T21" fmla="*/ 46 h 210"/>
                <a:gd name="T22" fmla="*/ 94 w 138"/>
                <a:gd name="T23" fmla="*/ 40 h 210"/>
                <a:gd name="T24" fmla="*/ 94 w 138"/>
                <a:gd name="T25" fmla="*/ 26 h 210"/>
                <a:gd name="T26" fmla="*/ 92 w 138"/>
                <a:gd name="T27" fmla="*/ 0 h 210"/>
                <a:gd name="T28" fmla="*/ 98 w 138"/>
                <a:gd name="T29" fmla="*/ 0 h 210"/>
                <a:gd name="T30" fmla="*/ 98 w 138"/>
                <a:gd name="T31" fmla="*/ 2 h 210"/>
                <a:gd name="T32" fmla="*/ 100 w 138"/>
                <a:gd name="T33" fmla="*/ 8 h 210"/>
                <a:gd name="T34" fmla="*/ 104 w 138"/>
                <a:gd name="T35" fmla="*/ 18 h 210"/>
                <a:gd name="T36" fmla="*/ 112 w 138"/>
                <a:gd name="T37" fmla="*/ 32 h 210"/>
                <a:gd name="T38" fmla="*/ 112 w 138"/>
                <a:gd name="T39" fmla="*/ 38 h 210"/>
                <a:gd name="T40" fmla="*/ 110 w 138"/>
                <a:gd name="T41" fmla="*/ 40 h 210"/>
                <a:gd name="T42" fmla="*/ 106 w 138"/>
                <a:gd name="T43" fmla="*/ 42 h 210"/>
                <a:gd name="T44" fmla="*/ 106 w 138"/>
                <a:gd name="T45" fmla="*/ 44 h 210"/>
                <a:gd name="T46" fmla="*/ 108 w 138"/>
                <a:gd name="T47" fmla="*/ 46 h 210"/>
                <a:gd name="T48" fmla="*/ 110 w 138"/>
                <a:gd name="T49" fmla="*/ 52 h 210"/>
                <a:gd name="T50" fmla="*/ 112 w 138"/>
                <a:gd name="T51" fmla="*/ 56 h 210"/>
                <a:gd name="T52" fmla="*/ 116 w 138"/>
                <a:gd name="T53" fmla="*/ 62 h 210"/>
                <a:gd name="T54" fmla="*/ 116 w 138"/>
                <a:gd name="T55" fmla="*/ 68 h 210"/>
                <a:gd name="T56" fmla="*/ 114 w 138"/>
                <a:gd name="T57" fmla="*/ 70 h 210"/>
                <a:gd name="T58" fmla="*/ 108 w 138"/>
                <a:gd name="T59" fmla="*/ 74 h 210"/>
                <a:gd name="T60" fmla="*/ 108 w 138"/>
                <a:gd name="T61" fmla="*/ 78 h 210"/>
                <a:gd name="T62" fmla="*/ 112 w 138"/>
                <a:gd name="T63" fmla="*/ 86 h 210"/>
                <a:gd name="T64" fmla="*/ 120 w 138"/>
                <a:gd name="T65" fmla="*/ 94 h 210"/>
                <a:gd name="T66" fmla="*/ 126 w 138"/>
                <a:gd name="T67" fmla="*/ 104 h 210"/>
                <a:gd name="T68" fmla="*/ 122 w 138"/>
                <a:gd name="T69" fmla="*/ 120 h 210"/>
                <a:gd name="T70" fmla="*/ 116 w 138"/>
                <a:gd name="T71" fmla="*/ 130 h 210"/>
                <a:gd name="T72" fmla="*/ 114 w 138"/>
                <a:gd name="T73" fmla="*/ 138 h 210"/>
                <a:gd name="T74" fmla="*/ 116 w 138"/>
                <a:gd name="T75" fmla="*/ 144 h 210"/>
                <a:gd name="T76" fmla="*/ 124 w 138"/>
                <a:gd name="T77" fmla="*/ 154 h 210"/>
                <a:gd name="T78" fmla="*/ 128 w 138"/>
                <a:gd name="T79" fmla="*/ 168 h 210"/>
                <a:gd name="T80" fmla="*/ 134 w 138"/>
                <a:gd name="T81" fmla="*/ 180 h 210"/>
                <a:gd name="T82" fmla="*/ 90 w 138"/>
                <a:gd name="T83" fmla="*/ 192 h 210"/>
                <a:gd name="T84" fmla="*/ 72 w 138"/>
                <a:gd name="T85" fmla="*/ 194 h 210"/>
                <a:gd name="T86" fmla="*/ 66 w 138"/>
                <a:gd name="T87" fmla="*/ 196 h 210"/>
                <a:gd name="T88" fmla="*/ 62 w 138"/>
                <a:gd name="T89" fmla="*/ 200 h 210"/>
                <a:gd name="T90" fmla="*/ 60 w 138"/>
                <a:gd name="T91" fmla="*/ 206 h 210"/>
                <a:gd name="T92" fmla="*/ 38 w 138"/>
                <a:gd name="T93" fmla="*/ 204 h 210"/>
                <a:gd name="T94" fmla="*/ 38 w 138"/>
                <a:gd name="T95" fmla="*/ 194 h 210"/>
                <a:gd name="T96" fmla="*/ 40 w 138"/>
                <a:gd name="T97" fmla="*/ 190 h 210"/>
                <a:gd name="T98" fmla="*/ 44 w 138"/>
                <a:gd name="T99" fmla="*/ 182 h 210"/>
                <a:gd name="T100" fmla="*/ 44 w 138"/>
                <a:gd name="T101" fmla="*/ 178 h 210"/>
                <a:gd name="T102" fmla="*/ 40 w 138"/>
                <a:gd name="T103" fmla="*/ 172 h 210"/>
                <a:gd name="T104" fmla="*/ 34 w 138"/>
                <a:gd name="T105" fmla="*/ 168 h 210"/>
                <a:gd name="T106" fmla="*/ 10 w 138"/>
                <a:gd name="T107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210">
                  <a:moveTo>
                    <a:pt x="0" y="158"/>
                  </a:moveTo>
                  <a:lnTo>
                    <a:pt x="0" y="158"/>
                  </a:lnTo>
                  <a:lnTo>
                    <a:pt x="4" y="156"/>
                  </a:lnTo>
                  <a:lnTo>
                    <a:pt x="12" y="150"/>
                  </a:lnTo>
                  <a:lnTo>
                    <a:pt x="20" y="142"/>
                  </a:lnTo>
                  <a:lnTo>
                    <a:pt x="24" y="140"/>
                  </a:lnTo>
                  <a:lnTo>
                    <a:pt x="26" y="136"/>
                  </a:lnTo>
                  <a:lnTo>
                    <a:pt x="28" y="136"/>
                  </a:lnTo>
                  <a:lnTo>
                    <a:pt x="30" y="134"/>
                  </a:lnTo>
                  <a:lnTo>
                    <a:pt x="32" y="130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2"/>
                  </a:lnTo>
                  <a:lnTo>
                    <a:pt x="42" y="120"/>
                  </a:lnTo>
                  <a:lnTo>
                    <a:pt x="44" y="116"/>
                  </a:lnTo>
                  <a:lnTo>
                    <a:pt x="48" y="114"/>
                  </a:lnTo>
                  <a:lnTo>
                    <a:pt x="48" y="112"/>
                  </a:lnTo>
                  <a:lnTo>
                    <a:pt x="50" y="112"/>
                  </a:lnTo>
                  <a:lnTo>
                    <a:pt x="56" y="108"/>
                  </a:lnTo>
                  <a:lnTo>
                    <a:pt x="60" y="106"/>
                  </a:lnTo>
                  <a:lnTo>
                    <a:pt x="62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6" y="100"/>
                  </a:lnTo>
                  <a:lnTo>
                    <a:pt x="68" y="98"/>
                  </a:lnTo>
                  <a:lnTo>
                    <a:pt x="68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6" y="72"/>
                  </a:lnTo>
                  <a:lnTo>
                    <a:pt x="76" y="68"/>
                  </a:lnTo>
                  <a:lnTo>
                    <a:pt x="78" y="64"/>
                  </a:lnTo>
                  <a:lnTo>
                    <a:pt x="78" y="60"/>
                  </a:lnTo>
                  <a:lnTo>
                    <a:pt x="80" y="58"/>
                  </a:lnTo>
                  <a:lnTo>
                    <a:pt x="80" y="56"/>
                  </a:lnTo>
                  <a:lnTo>
                    <a:pt x="82" y="54"/>
                  </a:lnTo>
                  <a:lnTo>
                    <a:pt x="82" y="52"/>
                  </a:lnTo>
                  <a:lnTo>
                    <a:pt x="84" y="52"/>
                  </a:lnTo>
                  <a:lnTo>
                    <a:pt x="84" y="5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0" y="46"/>
                  </a:lnTo>
                  <a:lnTo>
                    <a:pt x="92" y="46"/>
                  </a:lnTo>
                  <a:lnTo>
                    <a:pt x="92" y="44"/>
                  </a:lnTo>
                  <a:lnTo>
                    <a:pt x="92" y="44"/>
                  </a:lnTo>
                  <a:lnTo>
                    <a:pt x="94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94" y="30"/>
                  </a:lnTo>
                  <a:lnTo>
                    <a:pt x="94" y="26"/>
                  </a:lnTo>
                  <a:lnTo>
                    <a:pt x="94" y="22"/>
                  </a:lnTo>
                  <a:lnTo>
                    <a:pt x="94" y="20"/>
                  </a:lnTo>
                  <a:lnTo>
                    <a:pt x="94" y="1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2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102" y="12"/>
                  </a:lnTo>
                  <a:lnTo>
                    <a:pt x="102" y="14"/>
                  </a:lnTo>
                  <a:lnTo>
                    <a:pt x="104" y="18"/>
                  </a:lnTo>
                  <a:lnTo>
                    <a:pt x="108" y="24"/>
                  </a:lnTo>
                  <a:lnTo>
                    <a:pt x="110" y="28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6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0" y="40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10" y="46"/>
                  </a:lnTo>
                  <a:lnTo>
                    <a:pt x="110" y="48"/>
                  </a:lnTo>
                  <a:lnTo>
                    <a:pt x="110" y="50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4" y="58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16" y="64"/>
                  </a:lnTo>
                  <a:lnTo>
                    <a:pt x="116" y="66"/>
                  </a:lnTo>
                  <a:lnTo>
                    <a:pt x="116" y="68"/>
                  </a:lnTo>
                  <a:lnTo>
                    <a:pt x="116" y="68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2" y="72"/>
                  </a:lnTo>
                  <a:lnTo>
                    <a:pt x="110" y="72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8" y="74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8"/>
                  </a:lnTo>
                  <a:lnTo>
                    <a:pt x="110" y="80"/>
                  </a:lnTo>
                  <a:lnTo>
                    <a:pt x="110" y="82"/>
                  </a:lnTo>
                  <a:lnTo>
                    <a:pt x="110" y="84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88"/>
                  </a:lnTo>
                  <a:lnTo>
                    <a:pt x="118" y="92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22" y="98"/>
                  </a:lnTo>
                  <a:lnTo>
                    <a:pt x="122" y="100"/>
                  </a:lnTo>
                  <a:lnTo>
                    <a:pt x="126" y="104"/>
                  </a:lnTo>
                  <a:lnTo>
                    <a:pt x="128" y="112"/>
                  </a:lnTo>
                  <a:lnTo>
                    <a:pt x="126" y="116"/>
                  </a:lnTo>
                  <a:lnTo>
                    <a:pt x="122" y="118"/>
                  </a:lnTo>
                  <a:lnTo>
                    <a:pt x="122" y="120"/>
                  </a:lnTo>
                  <a:lnTo>
                    <a:pt x="122" y="120"/>
                  </a:lnTo>
                  <a:lnTo>
                    <a:pt x="120" y="124"/>
                  </a:lnTo>
                  <a:lnTo>
                    <a:pt x="118" y="128"/>
                  </a:lnTo>
                  <a:lnTo>
                    <a:pt x="116" y="130"/>
                  </a:lnTo>
                  <a:lnTo>
                    <a:pt x="116" y="132"/>
                  </a:lnTo>
                  <a:lnTo>
                    <a:pt x="116" y="136"/>
                  </a:lnTo>
                  <a:lnTo>
                    <a:pt x="114" y="138"/>
                  </a:lnTo>
                  <a:lnTo>
                    <a:pt x="114" y="138"/>
                  </a:lnTo>
                  <a:lnTo>
                    <a:pt x="114" y="140"/>
                  </a:lnTo>
                  <a:lnTo>
                    <a:pt x="116" y="140"/>
                  </a:lnTo>
                  <a:lnTo>
                    <a:pt x="116" y="142"/>
                  </a:lnTo>
                  <a:lnTo>
                    <a:pt x="116" y="144"/>
                  </a:lnTo>
                  <a:lnTo>
                    <a:pt x="118" y="146"/>
                  </a:lnTo>
                  <a:lnTo>
                    <a:pt x="120" y="148"/>
                  </a:lnTo>
                  <a:lnTo>
                    <a:pt x="124" y="152"/>
                  </a:lnTo>
                  <a:lnTo>
                    <a:pt x="124" y="154"/>
                  </a:lnTo>
                  <a:lnTo>
                    <a:pt x="126" y="156"/>
                  </a:lnTo>
                  <a:lnTo>
                    <a:pt x="126" y="158"/>
                  </a:lnTo>
                  <a:lnTo>
                    <a:pt x="128" y="162"/>
                  </a:lnTo>
                  <a:lnTo>
                    <a:pt x="128" y="168"/>
                  </a:lnTo>
                  <a:lnTo>
                    <a:pt x="130" y="172"/>
                  </a:lnTo>
                  <a:lnTo>
                    <a:pt x="132" y="176"/>
                  </a:lnTo>
                  <a:lnTo>
                    <a:pt x="132" y="178"/>
                  </a:lnTo>
                  <a:lnTo>
                    <a:pt x="134" y="180"/>
                  </a:lnTo>
                  <a:lnTo>
                    <a:pt x="136" y="182"/>
                  </a:lnTo>
                  <a:lnTo>
                    <a:pt x="138" y="186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82" y="192"/>
                  </a:lnTo>
                  <a:lnTo>
                    <a:pt x="78" y="192"/>
                  </a:lnTo>
                  <a:lnTo>
                    <a:pt x="74" y="192"/>
                  </a:lnTo>
                  <a:lnTo>
                    <a:pt x="72" y="194"/>
                  </a:lnTo>
                  <a:lnTo>
                    <a:pt x="70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6" y="196"/>
                  </a:lnTo>
                  <a:lnTo>
                    <a:pt x="64" y="196"/>
                  </a:lnTo>
                  <a:lnTo>
                    <a:pt x="64" y="198"/>
                  </a:lnTo>
                  <a:lnTo>
                    <a:pt x="62" y="198"/>
                  </a:lnTo>
                  <a:lnTo>
                    <a:pt x="62" y="200"/>
                  </a:lnTo>
                  <a:lnTo>
                    <a:pt x="60" y="200"/>
                  </a:lnTo>
                  <a:lnTo>
                    <a:pt x="60" y="202"/>
                  </a:lnTo>
                  <a:lnTo>
                    <a:pt x="60" y="202"/>
                  </a:lnTo>
                  <a:lnTo>
                    <a:pt x="60" y="206"/>
                  </a:lnTo>
                  <a:lnTo>
                    <a:pt x="60" y="208"/>
                  </a:lnTo>
                  <a:lnTo>
                    <a:pt x="40" y="210"/>
                  </a:lnTo>
                  <a:lnTo>
                    <a:pt x="40" y="208"/>
                  </a:lnTo>
                  <a:lnTo>
                    <a:pt x="38" y="204"/>
                  </a:lnTo>
                  <a:lnTo>
                    <a:pt x="38" y="202"/>
                  </a:lnTo>
                  <a:lnTo>
                    <a:pt x="38" y="198"/>
                  </a:lnTo>
                  <a:lnTo>
                    <a:pt x="38" y="196"/>
                  </a:lnTo>
                  <a:lnTo>
                    <a:pt x="38" y="194"/>
                  </a:lnTo>
                  <a:lnTo>
                    <a:pt x="38" y="194"/>
                  </a:lnTo>
                  <a:lnTo>
                    <a:pt x="38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8"/>
                  </a:lnTo>
                  <a:lnTo>
                    <a:pt x="44" y="186"/>
                  </a:lnTo>
                  <a:lnTo>
                    <a:pt x="44" y="184"/>
                  </a:lnTo>
                  <a:lnTo>
                    <a:pt x="44" y="182"/>
                  </a:lnTo>
                  <a:lnTo>
                    <a:pt x="44" y="182"/>
                  </a:lnTo>
                  <a:lnTo>
                    <a:pt x="46" y="180"/>
                  </a:lnTo>
                  <a:lnTo>
                    <a:pt x="46" y="180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6"/>
                  </a:lnTo>
                  <a:lnTo>
                    <a:pt x="42" y="174"/>
                  </a:lnTo>
                  <a:lnTo>
                    <a:pt x="40" y="172"/>
                  </a:lnTo>
                  <a:lnTo>
                    <a:pt x="38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4" y="168"/>
                  </a:lnTo>
                  <a:lnTo>
                    <a:pt x="32" y="168"/>
                  </a:lnTo>
                  <a:lnTo>
                    <a:pt x="24" y="166"/>
                  </a:lnTo>
                  <a:lnTo>
                    <a:pt x="18" y="164"/>
                  </a:lnTo>
                  <a:lnTo>
                    <a:pt x="10" y="162"/>
                  </a:lnTo>
                  <a:lnTo>
                    <a:pt x="0" y="15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4" name="Freeform 384">
              <a:extLst>
                <a:ext uri="{FF2B5EF4-FFF2-40B4-BE49-F238E27FC236}">
                  <a16:creationId xmlns:a16="http://schemas.microsoft.com/office/drawing/2014/main" id="{8FDFD960-257B-4271-8B5E-7DF314389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759" y="5273279"/>
              <a:ext cx="242457" cy="269776"/>
            </a:xfrm>
            <a:custGeom>
              <a:avLst/>
              <a:gdLst>
                <a:gd name="T0" fmla="*/ 60 w 142"/>
                <a:gd name="T1" fmla="*/ 2 h 158"/>
                <a:gd name="T2" fmla="*/ 92 w 142"/>
                <a:gd name="T3" fmla="*/ 14 h 158"/>
                <a:gd name="T4" fmla="*/ 96 w 142"/>
                <a:gd name="T5" fmla="*/ 28 h 158"/>
                <a:gd name="T6" fmla="*/ 96 w 142"/>
                <a:gd name="T7" fmla="*/ 36 h 158"/>
                <a:gd name="T8" fmla="*/ 100 w 142"/>
                <a:gd name="T9" fmla="*/ 40 h 158"/>
                <a:gd name="T10" fmla="*/ 104 w 142"/>
                <a:gd name="T11" fmla="*/ 42 h 158"/>
                <a:gd name="T12" fmla="*/ 106 w 142"/>
                <a:gd name="T13" fmla="*/ 48 h 158"/>
                <a:gd name="T14" fmla="*/ 106 w 142"/>
                <a:gd name="T15" fmla="*/ 54 h 158"/>
                <a:gd name="T16" fmla="*/ 110 w 142"/>
                <a:gd name="T17" fmla="*/ 54 h 158"/>
                <a:gd name="T18" fmla="*/ 114 w 142"/>
                <a:gd name="T19" fmla="*/ 54 h 158"/>
                <a:gd name="T20" fmla="*/ 116 w 142"/>
                <a:gd name="T21" fmla="*/ 54 h 158"/>
                <a:gd name="T22" fmla="*/ 118 w 142"/>
                <a:gd name="T23" fmla="*/ 60 h 158"/>
                <a:gd name="T24" fmla="*/ 120 w 142"/>
                <a:gd name="T25" fmla="*/ 68 h 158"/>
                <a:gd name="T26" fmla="*/ 122 w 142"/>
                <a:gd name="T27" fmla="*/ 70 h 158"/>
                <a:gd name="T28" fmla="*/ 128 w 142"/>
                <a:gd name="T29" fmla="*/ 72 h 158"/>
                <a:gd name="T30" fmla="*/ 142 w 142"/>
                <a:gd name="T31" fmla="*/ 78 h 158"/>
                <a:gd name="T32" fmla="*/ 138 w 142"/>
                <a:gd name="T33" fmla="*/ 86 h 158"/>
                <a:gd name="T34" fmla="*/ 130 w 142"/>
                <a:gd name="T35" fmla="*/ 92 h 158"/>
                <a:gd name="T36" fmla="*/ 122 w 142"/>
                <a:gd name="T37" fmla="*/ 100 h 158"/>
                <a:gd name="T38" fmla="*/ 118 w 142"/>
                <a:gd name="T39" fmla="*/ 104 h 158"/>
                <a:gd name="T40" fmla="*/ 110 w 142"/>
                <a:gd name="T41" fmla="*/ 106 h 158"/>
                <a:gd name="T42" fmla="*/ 108 w 142"/>
                <a:gd name="T43" fmla="*/ 110 h 158"/>
                <a:gd name="T44" fmla="*/ 106 w 142"/>
                <a:gd name="T45" fmla="*/ 120 h 158"/>
                <a:gd name="T46" fmla="*/ 106 w 142"/>
                <a:gd name="T47" fmla="*/ 122 h 158"/>
                <a:gd name="T48" fmla="*/ 100 w 142"/>
                <a:gd name="T49" fmla="*/ 124 h 158"/>
                <a:gd name="T50" fmla="*/ 96 w 142"/>
                <a:gd name="T51" fmla="*/ 124 h 158"/>
                <a:gd name="T52" fmla="*/ 92 w 142"/>
                <a:gd name="T53" fmla="*/ 132 h 158"/>
                <a:gd name="T54" fmla="*/ 86 w 142"/>
                <a:gd name="T55" fmla="*/ 138 h 158"/>
                <a:gd name="T56" fmla="*/ 82 w 142"/>
                <a:gd name="T57" fmla="*/ 142 h 158"/>
                <a:gd name="T58" fmla="*/ 74 w 142"/>
                <a:gd name="T59" fmla="*/ 144 h 158"/>
                <a:gd name="T60" fmla="*/ 68 w 142"/>
                <a:gd name="T61" fmla="*/ 142 h 158"/>
                <a:gd name="T62" fmla="*/ 60 w 142"/>
                <a:gd name="T63" fmla="*/ 138 h 158"/>
                <a:gd name="T64" fmla="*/ 54 w 142"/>
                <a:gd name="T65" fmla="*/ 136 h 158"/>
                <a:gd name="T66" fmla="*/ 50 w 142"/>
                <a:gd name="T67" fmla="*/ 138 h 158"/>
                <a:gd name="T68" fmla="*/ 46 w 142"/>
                <a:gd name="T69" fmla="*/ 142 h 158"/>
                <a:gd name="T70" fmla="*/ 42 w 142"/>
                <a:gd name="T71" fmla="*/ 150 h 158"/>
                <a:gd name="T72" fmla="*/ 40 w 142"/>
                <a:gd name="T73" fmla="*/ 154 h 158"/>
                <a:gd name="T74" fmla="*/ 34 w 142"/>
                <a:gd name="T75" fmla="*/ 158 h 158"/>
                <a:gd name="T76" fmla="*/ 26 w 142"/>
                <a:gd name="T77" fmla="*/ 158 h 158"/>
                <a:gd name="T78" fmla="*/ 14 w 142"/>
                <a:gd name="T79" fmla="*/ 156 h 158"/>
                <a:gd name="T80" fmla="*/ 12 w 142"/>
                <a:gd name="T81" fmla="*/ 152 h 158"/>
                <a:gd name="T82" fmla="*/ 10 w 142"/>
                <a:gd name="T83" fmla="*/ 142 h 158"/>
                <a:gd name="T84" fmla="*/ 8 w 142"/>
                <a:gd name="T85" fmla="*/ 138 h 158"/>
                <a:gd name="T86" fmla="*/ 2 w 142"/>
                <a:gd name="T87" fmla="*/ 118 h 158"/>
                <a:gd name="T88" fmla="*/ 0 w 142"/>
                <a:gd name="T89" fmla="*/ 98 h 158"/>
                <a:gd name="T90" fmla="*/ 2 w 142"/>
                <a:gd name="T91" fmla="*/ 84 h 158"/>
                <a:gd name="T92" fmla="*/ 4 w 142"/>
                <a:gd name="T93" fmla="*/ 80 h 158"/>
                <a:gd name="T94" fmla="*/ 8 w 142"/>
                <a:gd name="T95" fmla="*/ 78 h 158"/>
                <a:gd name="T96" fmla="*/ 14 w 142"/>
                <a:gd name="T97" fmla="*/ 74 h 158"/>
                <a:gd name="T98" fmla="*/ 18 w 142"/>
                <a:gd name="T99" fmla="*/ 72 h 158"/>
                <a:gd name="T100" fmla="*/ 20 w 142"/>
                <a:gd name="T101" fmla="*/ 64 h 158"/>
                <a:gd name="T102" fmla="*/ 20 w 142"/>
                <a:gd name="T103" fmla="*/ 46 h 158"/>
                <a:gd name="T104" fmla="*/ 18 w 142"/>
                <a:gd name="T105" fmla="*/ 26 h 158"/>
                <a:gd name="T106" fmla="*/ 20 w 142"/>
                <a:gd name="T107" fmla="*/ 16 h 158"/>
                <a:gd name="T108" fmla="*/ 42 w 142"/>
                <a:gd name="T10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2" h="158">
                  <a:moveTo>
                    <a:pt x="50" y="2"/>
                  </a:move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4" y="4"/>
                  </a:lnTo>
                  <a:lnTo>
                    <a:pt x="84" y="4"/>
                  </a:lnTo>
                  <a:lnTo>
                    <a:pt x="90" y="4"/>
                  </a:lnTo>
                  <a:lnTo>
                    <a:pt x="92" y="14"/>
                  </a:lnTo>
                  <a:lnTo>
                    <a:pt x="94" y="20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8" y="40"/>
                  </a:lnTo>
                  <a:lnTo>
                    <a:pt x="100" y="40"/>
                  </a:lnTo>
                  <a:lnTo>
                    <a:pt x="102" y="40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6" y="44"/>
                  </a:lnTo>
                  <a:lnTo>
                    <a:pt x="106" y="46"/>
                  </a:lnTo>
                  <a:lnTo>
                    <a:pt x="106" y="48"/>
                  </a:lnTo>
                  <a:lnTo>
                    <a:pt x="106" y="50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2" y="54"/>
                  </a:lnTo>
                  <a:lnTo>
                    <a:pt x="114" y="54"/>
                  </a:lnTo>
                  <a:lnTo>
                    <a:pt x="114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8" y="62"/>
                  </a:lnTo>
                  <a:lnTo>
                    <a:pt x="118" y="64"/>
                  </a:lnTo>
                  <a:lnTo>
                    <a:pt x="120" y="66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24" y="70"/>
                  </a:lnTo>
                  <a:lnTo>
                    <a:pt x="126" y="7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0" y="72"/>
                  </a:lnTo>
                  <a:lnTo>
                    <a:pt x="136" y="74"/>
                  </a:lnTo>
                  <a:lnTo>
                    <a:pt x="142" y="78"/>
                  </a:lnTo>
                  <a:lnTo>
                    <a:pt x="140" y="82"/>
                  </a:lnTo>
                  <a:lnTo>
                    <a:pt x="138" y="84"/>
                  </a:lnTo>
                  <a:lnTo>
                    <a:pt x="138" y="86"/>
                  </a:lnTo>
                  <a:lnTo>
                    <a:pt x="138" y="86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34" y="90"/>
                  </a:lnTo>
                  <a:lnTo>
                    <a:pt x="130" y="92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4" y="98"/>
                  </a:lnTo>
                  <a:lnTo>
                    <a:pt x="122" y="100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18" y="104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06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8" y="116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4" y="122"/>
                  </a:lnTo>
                  <a:lnTo>
                    <a:pt x="104" y="122"/>
                  </a:lnTo>
                  <a:lnTo>
                    <a:pt x="102" y="122"/>
                  </a:lnTo>
                  <a:lnTo>
                    <a:pt x="100" y="124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4"/>
                  </a:lnTo>
                  <a:lnTo>
                    <a:pt x="96" y="124"/>
                  </a:lnTo>
                  <a:lnTo>
                    <a:pt x="94" y="126"/>
                  </a:lnTo>
                  <a:lnTo>
                    <a:pt x="94" y="128"/>
                  </a:lnTo>
                  <a:lnTo>
                    <a:pt x="92" y="128"/>
                  </a:lnTo>
                  <a:lnTo>
                    <a:pt x="92" y="132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4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6" y="144"/>
                  </a:lnTo>
                  <a:lnTo>
                    <a:pt x="74" y="144"/>
                  </a:lnTo>
                  <a:lnTo>
                    <a:pt x="72" y="144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2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58" y="136"/>
                  </a:lnTo>
                  <a:lnTo>
                    <a:pt x="56" y="136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0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6" y="140"/>
                  </a:lnTo>
                  <a:lnTo>
                    <a:pt x="46" y="142"/>
                  </a:lnTo>
                  <a:lnTo>
                    <a:pt x="44" y="144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40" y="156"/>
                  </a:lnTo>
                  <a:lnTo>
                    <a:pt x="38" y="156"/>
                  </a:lnTo>
                  <a:lnTo>
                    <a:pt x="34" y="158"/>
                  </a:lnTo>
                  <a:lnTo>
                    <a:pt x="34" y="158"/>
                  </a:lnTo>
                  <a:lnTo>
                    <a:pt x="32" y="158"/>
                  </a:lnTo>
                  <a:lnTo>
                    <a:pt x="30" y="158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8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12" y="152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6" y="136"/>
                  </a:lnTo>
                  <a:lnTo>
                    <a:pt x="4" y="132"/>
                  </a:lnTo>
                  <a:lnTo>
                    <a:pt x="2" y="126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2" y="84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2" y="76"/>
                  </a:lnTo>
                  <a:lnTo>
                    <a:pt x="14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20" y="46"/>
                  </a:lnTo>
                  <a:lnTo>
                    <a:pt x="18" y="40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2" y="12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5" name="Freeform 385">
              <a:extLst>
                <a:ext uri="{FF2B5EF4-FFF2-40B4-BE49-F238E27FC236}">
                  <a16:creationId xmlns:a16="http://schemas.microsoft.com/office/drawing/2014/main" id="{47005B21-BE27-4C02-9078-9B8ADFAEB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759" y="5273279"/>
              <a:ext cx="242457" cy="269776"/>
            </a:xfrm>
            <a:custGeom>
              <a:avLst/>
              <a:gdLst>
                <a:gd name="T0" fmla="*/ 60 w 142"/>
                <a:gd name="T1" fmla="*/ 2 h 158"/>
                <a:gd name="T2" fmla="*/ 92 w 142"/>
                <a:gd name="T3" fmla="*/ 14 h 158"/>
                <a:gd name="T4" fmla="*/ 96 w 142"/>
                <a:gd name="T5" fmla="*/ 28 h 158"/>
                <a:gd name="T6" fmla="*/ 96 w 142"/>
                <a:gd name="T7" fmla="*/ 36 h 158"/>
                <a:gd name="T8" fmla="*/ 100 w 142"/>
                <a:gd name="T9" fmla="*/ 40 h 158"/>
                <a:gd name="T10" fmla="*/ 104 w 142"/>
                <a:gd name="T11" fmla="*/ 42 h 158"/>
                <a:gd name="T12" fmla="*/ 106 w 142"/>
                <a:gd name="T13" fmla="*/ 48 h 158"/>
                <a:gd name="T14" fmla="*/ 106 w 142"/>
                <a:gd name="T15" fmla="*/ 54 h 158"/>
                <a:gd name="T16" fmla="*/ 110 w 142"/>
                <a:gd name="T17" fmla="*/ 54 h 158"/>
                <a:gd name="T18" fmla="*/ 114 w 142"/>
                <a:gd name="T19" fmla="*/ 54 h 158"/>
                <a:gd name="T20" fmla="*/ 116 w 142"/>
                <a:gd name="T21" fmla="*/ 54 h 158"/>
                <a:gd name="T22" fmla="*/ 118 w 142"/>
                <a:gd name="T23" fmla="*/ 60 h 158"/>
                <a:gd name="T24" fmla="*/ 120 w 142"/>
                <a:gd name="T25" fmla="*/ 68 h 158"/>
                <a:gd name="T26" fmla="*/ 122 w 142"/>
                <a:gd name="T27" fmla="*/ 70 h 158"/>
                <a:gd name="T28" fmla="*/ 128 w 142"/>
                <a:gd name="T29" fmla="*/ 72 h 158"/>
                <a:gd name="T30" fmla="*/ 142 w 142"/>
                <a:gd name="T31" fmla="*/ 78 h 158"/>
                <a:gd name="T32" fmla="*/ 138 w 142"/>
                <a:gd name="T33" fmla="*/ 86 h 158"/>
                <a:gd name="T34" fmla="*/ 130 w 142"/>
                <a:gd name="T35" fmla="*/ 92 h 158"/>
                <a:gd name="T36" fmla="*/ 122 w 142"/>
                <a:gd name="T37" fmla="*/ 100 h 158"/>
                <a:gd name="T38" fmla="*/ 118 w 142"/>
                <a:gd name="T39" fmla="*/ 104 h 158"/>
                <a:gd name="T40" fmla="*/ 110 w 142"/>
                <a:gd name="T41" fmla="*/ 106 h 158"/>
                <a:gd name="T42" fmla="*/ 108 w 142"/>
                <a:gd name="T43" fmla="*/ 110 h 158"/>
                <a:gd name="T44" fmla="*/ 106 w 142"/>
                <a:gd name="T45" fmla="*/ 120 h 158"/>
                <a:gd name="T46" fmla="*/ 106 w 142"/>
                <a:gd name="T47" fmla="*/ 122 h 158"/>
                <a:gd name="T48" fmla="*/ 100 w 142"/>
                <a:gd name="T49" fmla="*/ 124 h 158"/>
                <a:gd name="T50" fmla="*/ 96 w 142"/>
                <a:gd name="T51" fmla="*/ 124 h 158"/>
                <a:gd name="T52" fmla="*/ 92 w 142"/>
                <a:gd name="T53" fmla="*/ 132 h 158"/>
                <a:gd name="T54" fmla="*/ 86 w 142"/>
                <a:gd name="T55" fmla="*/ 138 h 158"/>
                <a:gd name="T56" fmla="*/ 82 w 142"/>
                <a:gd name="T57" fmla="*/ 142 h 158"/>
                <a:gd name="T58" fmla="*/ 74 w 142"/>
                <a:gd name="T59" fmla="*/ 144 h 158"/>
                <a:gd name="T60" fmla="*/ 68 w 142"/>
                <a:gd name="T61" fmla="*/ 142 h 158"/>
                <a:gd name="T62" fmla="*/ 60 w 142"/>
                <a:gd name="T63" fmla="*/ 138 h 158"/>
                <a:gd name="T64" fmla="*/ 54 w 142"/>
                <a:gd name="T65" fmla="*/ 136 h 158"/>
                <a:gd name="T66" fmla="*/ 50 w 142"/>
                <a:gd name="T67" fmla="*/ 138 h 158"/>
                <a:gd name="T68" fmla="*/ 46 w 142"/>
                <a:gd name="T69" fmla="*/ 142 h 158"/>
                <a:gd name="T70" fmla="*/ 42 w 142"/>
                <a:gd name="T71" fmla="*/ 150 h 158"/>
                <a:gd name="T72" fmla="*/ 40 w 142"/>
                <a:gd name="T73" fmla="*/ 154 h 158"/>
                <a:gd name="T74" fmla="*/ 34 w 142"/>
                <a:gd name="T75" fmla="*/ 158 h 158"/>
                <a:gd name="T76" fmla="*/ 26 w 142"/>
                <a:gd name="T77" fmla="*/ 158 h 158"/>
                <a:gd name="T78" fmla="*/ 14 w 142"/>
                <a:gd name="T79" fmla="*/ 156 h 158"/>
                <a:gd name="T80" fmla="*/ 12 w 142"/>
                <a:gd name="T81" fmla="*/ 152 h 158"/>
                <a:gd name="T82" fmla="*/ 10 w 142"/>
                <a:gd name="T83" fmla="*/ 142 h 158"/>
                <a:gd name="T84" fmla="*/ 8 w 142"/>
                <a:gd name="T85" fmla="*/ 138 h 158"/>
                <a:gd name="T86" fmla="*/ 2 w 142"/>
                <a:gd name="T87" fmla="*/ 118 h 158"/>
                <a:gd name="T88" fmla="*/ 0 w 142"/>
                <a:gd name="T89" fmla="*/ 98 h 158"/>
                <a:gd name="T90" fmla="*/ 2 w 142"/>
                <a:gd name="T91" fmla="*/ 84 h 158"/>
                <a:gd name="T92" fmla="*/ 4 w 142"/>
                <a:gd name="T93" fmla="*/ 80 h 158"/>
                <a:gd name="T94" fmla="*/ 8 w 142"/>
                <a:gd name="T95" fmla="*/ 78 h 158"/>
                <a:gd name="T96" fmla="*/ 14 w 142"/>
                <a:gd name="T97" fmla="*/ 74 h 158"/>
                <a:gd name="T98" fmla="*/ 18 w 142"/>
                <a:gd name="T99" fmla="*/ 72 h 158"/>
                <a:gd name="T100" fmla="*/ 20 w 142"/>
                <a:gd name="T101" fmla="*/ 64 h 158"/>
                <a:gd name="T102" fmla="*/ 20 w 142"/>
                <a:gd name="T103" fmla="*/ 46 h 158"/>
                <a:gd name="T104" fmla="*/ 18 w 142"/>
                <a:gd name="T105" fmla="*/ 26 h 158"/>
                <a:gd name="T106" fmla="*/ 20 w 142"/>
                <a:gd name="T107" fmla="*/ 16 h 158"/>
                <a:gd name="T108" fmla="*/ 42 w 142"/>
                <a:gd name="T10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2" h="158">
                  <a:moveTo>
                    <a:pt x="50" y="2"/>
                  </a:move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4" y="4"/>
                  </a:lnTo>
                  <a:lnTo>
                    <a:pt x="84" y="4"/>
                  </a:lnTo>
                  <a:lnTo>
                    <a:pt x="90" y="4"/>
                  </a:lnTo>
                  <a:lnTo>
                    <a:pt x="92" y="14"/>
                  </a:lnTo>
                  <a:lnTo>
                    <a:pt x="94" y="20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98" y="40"/>
                  </a:lnTo>
                  <a:lnTo>
                    <a:pt x="100" y="40"/>
                  </a:lnTo>
                  <a:lnTo>
                    <a:pt x="102" y="40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6" y="44"/>
                  </a:lnTo>
                  <a:lnTo>
                    <a:pt x="106" y="46"/>
                  </a:lnTo>
                  <a:lnTo>
                    <a:pt x="106" y="48"/>
                  </a:lnTo>
                  <a:lnTo>
                    <a:pt x="106" y="50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2" y="54"/>
                  </a:lnTo>
                  <a:lnTo>
                    <a:pt x="114" y="54"/>
                  </a:lnTo>
                  <a:lnTo>
                    <a:pt x="114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8" y="58"/>
                  </a:lnTo>
                  <a:lnTo>
                    <a:pt x="118" y="60"/>
                  </a:lnTo>
                  <a:lnTo>
                    <a:pt x="118" y="62"/>
                  </a:lnTo>
                  <a:lnTo>
                    <a:pt x="118" y="64"/>
                  </a:lnTo>
                  <a:lnTo>
                    <a:pt x="120" y="66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24" y="70"/>
                  </a:lnTo>
                  <a:lnTo>
                    <a:pt x="126" y="7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0" y="72"/>
                  </a:lnTo>
                  <a:lnTo>
                    <a:pt x="136" y="74"/>
                  </a:lnTo>
                  <a:lnTo>
                    <a:pt x="142" y="78"/>
                  </a:lnTo>
                  <a:lnTo>
                    <a:pt x="140" y="82"/>
                  </a:lnTo>
                  <a:lnTo>
                    <a:pt x="138" y="84"/>
                  </a:lnTo>
                  <a:lnTo>
                    <a:pt x="138" y="86"/>
                  </a:lnTo>
                  <a:lnTo>
                    <a:pt x="138" y="86"/>
                  </a:lnTo>
                  <a:lnTo>
                    <a:pt x="136" y="88"/>
                  </a:lnTo>
                  <a:lnTo>
                    <a:pt x="136" y="88"/>
                  </a:lnTo>
                  <a:lnTo>
                    <a:pt x="134" y="90"/>
                  </a:lnTo>
                  <a:lnTo>
                    <a:pt x="130" y="92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4" y="98"/>
                  </a:lnTo>
                  <a:lnTo>
                    <a:pt x="122" y="100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18" y="104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06"/>
                  </a:lnTo>
                  <a:lnTo>
                    <a:pt x="110" y="108"/>
                  </a:lnTo>
                  <a:lnTo>
                    <a:pt x="108" y="108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8" y="116"/>
                  </a:lnTo>
                  <a:lnTo>
                    <a:pt x="108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4" y="122"/>
                  </a:lnTo>
                  <a:lnTo>
                    <a:pt x="104" y="122"/>
                  </a:lnTo>
                  <a:lnTo>
                    <a:pt x="102" y="122"/>
                  </a:lnTo>
                  <a:lnTo>
                    <a:pt x="100" y="124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4"/>
                  </a:lnTo>
                  <a:lnTo>
                    <a:pt x="96" y="124"/>
                  </a:lnTo>
                  <a:lnTo>
                    <a:pt x="94" y="126"/>
                  </a:lnTo>
                  <a:lnTo>
                    <a:pt x="94" y="128"/>
                  </a:lnTo>
                  <a:lnTo>
                    <a:pt x="92" y="128"/>
                  </a:lnTo>
                  <a:lnTo>
                    <a:pt x="92" y="132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4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0" y="142"/>
                  </a:lnTo>
                  <a:lnTo>
                    <a:pt x="78" y="144"/>
                  </a:lnTo>
                  <a:lnTo>
                    <a:pt x="76" y="144"/>
                  </a:lnTo>
                  <a:lnTo>
                    <a:pt x="74" y="144"/>
                  </a:lnTo>
                  <a:lnTo>
                    <a:pt x="72" y="144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2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58" y="136"/>
                  </a:lnTo>
                  <a:lnTo>
                    <a:pt x="56" y="136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0" y="138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46" y="140"/>
                  </a:lnTo>
                  <a:lnTo>
                    <a:pt x="46" y="142"/>
                  </a:lnTo>
                  <a:lnTo>
                    <a:pt x="44" y="144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42" y="150"/>
                  </a:lnTo>
                  <a:lnTo>
                    <a:pt x="42" y="152"/>
                  </a:lnTo>
                  <a:lnTo>
                    <a:pt x="42" y="152"/>
                  </a:lnTo>
                  <a:lnTo>
                    <a:pt x="40" y="154"/>
                  </a:lnTo>
                  <a:lnTo>
                    <a:pt x="40" y="154"/>
                  </a:lnTo>
                  <a:lnTo>
                    <a:pt x="40" y="156"/>
                  </a:lnTo>
                  <a:lnTo>
                    <a:pt x="38" y="156"/>
                  </a:lnTo>
                  <a:lnTo>
                    <a:pt x="34" y="158"/>
                  </a:lnTo>
                  <a:lnTo>
                    <a:pt x="34" y="158"/>
                  </a:lnTo>
                  <a:lnTo>
                    <a:pt x="32" y="158"/>
                  </a:lnTo>
                  <a:lnTo>
                    <a:pt x="30" y="158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8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12" y="152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0" y="142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6" y="136"/>
                  </a:lnTo>
                  <a:lnTo>
                    <a:pt x="4" y="132"/>
                  </a:lnTo>
                  <a:lnTo>
                    <a:pt x="2" y="126"/>
                  </a:lnTo>
                  <a:lnTo>
                    <a:pt x="2" y="118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2" y="84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2" y="80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2" y="76"/>
                  </a:lnTo>
                  <a:lnTo>
                    <a:pt x="14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20" y="58"/>
                  </a:lnTo>
                  <a:lnTo>
                    <a:pt x="20" y="54"/>
                  </a:lnTo>
                  <a:lnTo>
                    <a:pt x="20" y="46"/>
                  </a:lnTo>
                  <a:lnTo>
                    <a:pt x="18" y="40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2" y="12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6" name="Freeform 386">
              <a:extLst>
                <a:ext uri="{FF2B5EF4-FFF2-40B4-BE49-F238E27FC236}">
                  <a16:creationId xmlns:a16="http://schemas.microsoft.com/office/drawing/2014/main" id="{9BA16043-B885-4101-81D3-A3FD9A3A8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43" y="4481025"/>
              <a:ext cx="37565" cy="122936"/>
            </a:xfrm>
            <a:custGeom>
              <a:avLst/>
              <a:gdLst>
                <a:gd name="T0" fmla="*/ 14 w 22"/>
                <a:gd name="T1" fmla="*/ 72 h 72"/>
                <a:gd name="T2" fmla="*/ 14 w 22"/>
                <a:gd name="T3" fmla="*/ 72 h 72"/>
                <a:gd name="T4" fmla="*/ 12 w 22"/>
                <a:gd name="T5" fmla="*/ 64 h 72"/>
                <a:gd name="T6" fmla="*/ 10 w 22"/>
                <a:gd name="T7" fmla="*/ 58 h 72"/>
                <a:gd name="T8" fmla="*/ 8 w 22"/>
                <a:gd name="T9" fmla="*/ 52 h 72"/>
                <a:gd name="T10" fmla="*/ 8 w 22"/>
                <a:gd name="T11" fmla="*/ 48 h 72"/>
                <a:gd name="T12" fmla="*/ 6 w 22"/>
                <a:gd name="T13" fmla="*/ 42 h 72"/>
                <a:gd name="T14" fmla="*/ 6 w 22"/>
                <a:gd name="T15" fmla="*/ 38 h 72"/>
                <a:gd name="T16" fmla="*/ 6 w 22"/>
                <a:gd name="T17" fmla="*/ 32 h 72"/>
                <a:gd name="T18" fmla="*/ 6 w 22"/>
                <a:gd name="T19" fmla="*/ 32 h 72"/>
                <a:gd name="T20" fmla="*/ 6 w 22"/>
                <a:gd name="T21" fmla="*/ 30 h 72"/>
                <a:gd name="T22" fmla="*/ 8 w 22"/>
                <a:gd name="T23" fmla="*/ 26 h 72"/>
                <a:gd name="T24" fmla="*/ 8 w 22"/>
                <a:gd name="T25" fmla="*/ 24 h 72"/>
                <a:gd name="T26" fmla="*/ 8 w 22"/>
                <a:gd name="T27" fmla="*/ 22 h 72"/>
                <a:gd name="T28" fmla="*/ 8 w 22"/>
                <a:gd name="T29" fmla="*/ 20 h 72"/>
                <a:gd name="T30" fmla="*/ 8 w 22"/>
                <a:gd name="T31" fmla="*/ 20 h 72"/>
                <a:gd name="T32" fmla="*/ 8 w 22"/>
                <a:gd name="T33" fmla="*/ 20 h 72"/>
                <a:gd name="T34" fmla="*/ 6 w 22"/>
                <a:gd name="T35" fmla="*/ 20 h 72"/>
                <a:gd name="T36" fmla="*/ 6 w 22"/>
                <a:gd name="T37" fmla="*/ 18 h 72"/>
                <a:gd name="T38" fmla="*/ 4 w 22"/>
                <a:gd name="T39" fmla="*/ 18 h 72"/>
                <a:gd name="T40" fmla="*/ 2 w 22"/>
                <a:gd name="T41" fmla="*/ 16 h 72"/>
                <a:gd name="T42" fmla="*/ 2 w 22"/>
                <a:gd name="T43" fmla="*/ 16 h 72"/>
                <a:gd name="T44" fmla="*/ 0 w 22"/>
                <a:gd name="T45" fmla="*/ 16 h 72"/>
                <a:gd name="T46" fmla="*/ 0 w 22"/>
                <a:gd name="T47" fmla="*/ 16 h 72"/>
                <a:gd name="T48" fmla="*/ 0 w 22"/>
                <a:gd name="T49" fmla="*/ 14 h 72"/>
                <a:gd name="T50" fmla="*/ 0 w 22"/>
                <a:gd name="T51" fmla="*/ 12 h 72"/>
                <a:gd name="T52" fmla="*/ 0 w 22"/>
                <a:gd name="T53" fmla="*/ 10 h 72"/>
                <a:gd name="T54" fmla="*/ 0 w 22"/>
                <a:gd name="T55" fmla="*/ 8 h 72"/>
                <a:gd name="T56" fmla="*/ 0 w 22"/>
                <a:gd name="T57" fmla="*/ 4 h 72"/>
                <a:gd name="T58" fmla="*/ 0 w 22"/>
                <a:gd name="T59" fmla="*/ 2 h 72"/>
                <a:gd name="T60" fmla="*/ 6 w 22"/>
                <a:gd name="T61" fmla="*/ 0 h 72"/>
                <a:gd name="T62" fmla="*/ 10 w 22"/>
                <a:gd name="T63" fmla="*/ 4 h 72"/>
                <a:gd name="T64" fmla="*/ 12 w 22"/>
                <a:gd name="T65" fmla="*/ 8 h 72"/>
                <a:gd name="T66" fmla="*/ 12 w 22"/>
                <a:gd name="T67" fmla="*/ 10 h 72"/>
                <a:gd name="T68" fmla="*/ 12 w 22"/>
                <a:gd name="T69" fmla="*/ 10 h 72"/>
                <a:gd name="T70" fmla="*/ 14 w 22"/>
                <a:gd name="T71" fmla="*/ 12 h 72"/>
                <a:gd name="T72" fmla="*/ 14 w 22"/>
                <a:gd name="T73" fmla="*/ 14 h 72"/>
                <a:gd name="T74" fmla="*/ 14 w 22"/>
                <a:gd name="T75" fmla="*/ 20 h 72"/>
                <a:gd name="T76" fmla="*/ 16 w 22"/>
                <a:gd name="T77" fmla="*/ 26 h 72"/>
                <a:gd name="T78" fmla="*/ 16 w 22"/>
                <a:gd name="T79" fmla="*/ 30 h 72"/>
                <a:gd name="T80" fmla="*/ 16 w 22"/>
                <a:gd name="T81" fmla="*/ 36 h 72"/>
                <a:gd name="T82" fmla="*/ 16 w 22"/>
                <a:gd name="T83" fmla="*/ 40 h 72"/>
                <a:gd name="T84" fmla="*/ 18 w 22"/>
                <a:gd name="T85" fmla="*/ 46 h 72"/>
                <a:gd name="T86" fmla="*/ 18 w 22"/>
                <a:gd name="T87" fmla="*/ 48 h 72"/>
                <a:gd name="T88" fmla="*/ 18 w 22"/>
                <a:gd name="T89" fmla="*/ 50 h 72"/>
                <a:gd name="T90" fmla="*/ 18 w 22"/>
                <a:gd name="T91" fmla="*/ 52 h 72"/>
                <a:gd name="T92" fmla="*/ 18 w 22"/>
                <a:gd name="T93" fmla="*/ 54 h 72"/>
                <a:gd name="T94" fmla="*/ 20 w 22"/>
                <a:gd name="T95" fmla="*/ 62 h 72"/>
                <a:gd name="T96" fmla="*/ 22 w 22"/>
                <a:gd name="T97" fmla="*/ 68 h 72"/>
                <a:gd name="T98" fmla="*/ 14 w 22"/>
                <a:gd name="T9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72">
                  <a:moveTo>
                    <a:pt x="14" y="72"/>
                  </a:moveTo>
                  <a:lnTo>
                    <a:pt x="14" y="72"/>
                  </a:lnTo>
                  <a:lnTo>
                    <a:pt x="12" y="64"/>
                  </a:lnTo>
                  <a:lnTo>
                    <a:pt x="10" y="58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6" y="3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20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8" y="52"/>
                  </a:lnTo>
                  <a:lnTo>
                    <a:pt x="18" y="54"/>
                  </a:lnTo>
                  <a:lnTo>
                    <a:pt x="20" y="62"/>
                  </a:lnTo>
                  <a:lnTo>
                    <a:pt x="22" y="68"/>
                  </a:lnTo>
                  <a:lnTo>
                    <a:pt x="14" y="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7" name="Freeform 387">
              <a:extLst>
                <a:ext uri="{FF2B5EF4-FFF2-40B4-BE49-F238E27FC236}">
                  <a16:creationId xmlns:a16="http://schemas.microsoft.com/office/drawing/2014/main" id="{B7F1938A-F84B-4099-A530-094337A2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3843" y="4481025"/>
              <a:ext cx="37565" cy="122936"/>
            </a:xfrm>
            <a:custGeom>
              <a:avLst/>
              <a:gdLst>
                <a:gd name="T0" fmla="*/ 14 w 22"/>
                <a:gd name="T1" fmla="*/ 72 h 72"/>
                <a:gd name="T2" fmla="*/ 14 w 22"/>
                <a:gd name="T3" fmla="*/ 72 h 72"/>
                <a:gd name="T4" fmla="*/ 12 w 22"/>
                <a:gd name="T5" fmla="*/ 64 h 72"/>
                <a:gd name="T6" fmla="*/ 10 w 22"/>
                <a:gd name="T7" fmla="*/ 58 h 72"/>
                <a:gd name="T8" fmla="*/ 8 w 22"/>
                <a:gd name="T9" fmla="*/ 52 h 72"/>
                <a:gd name="T10" fmla="*/ 8 w 22"/>
                <a:gd name="T11" fmla="*/ 48 h 72"/>
                <a:gd name="T12" fmla="*/ 6 w 22"/>
                <a:gd name="T13" fmla="*/ 42 h 72"/>
                <a:gd name="T14" fmla="*/ 6 w 22"/>
                <a:gd name="T15" fmla="*/ 38 h 72"/>
                <a:gd name="T16" fmla="*/ 6 w 22"/>
                <a:gd name="T17" fmla="*/ 32 h 72"/>
                <a:gd name="T18" fmla="*/ 6 w 22"/>
                <a:gd name="T19" fmla="*/ 32 h 72"/>
                <a:gd name="T20" fmla="*/ 6 w 22"/>
                <a:gd name="T21" fmla="*/ 30 h 72"/>
                <a:gd name="T22" fmla="*/ 8 w 22"/>
                <a:gd name="T23" fmla="*/ 26 h 72"/>
                <a:gd name="T24" fmla="*/ 8 w 22"/>
                <a:gd name="T25" fmla="*/ 24 h 72"/>
                <a:gd name="T26" fmla="*/ 8 w 22"/>
                <a:gd name="T27" fmla="*/ 22 h 72"/>
                <a:gd name="T28" fmla="*/ 8 w 22"/>
                <a:gd name="T29" fmla="*/ 20 h 72"/>
                <a:gd name="T30" fmla="*/ 8 w 22"/>
                <a:gd name="T31" fmla="*/ 20 h 72"/>
                <a:gd name="T32" fmla="*/ 8 w 22"/>
                <a:gd name="T33" fmla="*/ 20 h 72"/>
                <a:gd name="T34" fmla="*/ 6 w 22"/>
                <a:gd name="T35" fmla="*/ 20 h 72"/>
                <a:gd name="T36" fmla="*/ 6 w 22"/>
                <a:gd name="T37" fmla="*/ 18 h 72"/>
                <a:gd name="T38" fmla="*/ 4 w 22"/>
                <a:gd name="T39" fmla="*/ 18 h 72"/>
                <a:gd name="T40" fmla="*/ 2 w 22"/>
                <a:gd name="T41" fmla="*/ 16 h 72"/>
                <a:gd name="T42" fmla="*/ 2 w 22"/>
                <a:gd name="T43" fmla="*/ 16 h 72"/>
                <a:gd name="T44" fmla="*/ 0 w 22"/>
                <a:gd name="T45" fmla="*/ 16 h 72"/>
                <a:gd name="T46" fmla="*/ 0 w 22"/>
                <a:gd name="T47" fmla="*/ 16 h 72"/>
                <a:gd name="T48" fmla="*/ 0 w 22"/>
                <a:gd name="T49" fmla="*/ 14 h 72"/>
                <a:gd name="T50" fmla="*/ 0 w 22"/>
                <a:gd name="T51" fmla="*/ 12 h 72"/>
                <a:gd name="T52" fmla="*/ 0 w 22"/>
                <a:gd name="T53" fmla="*/ 10 h 72"/>
                <a:gd name="T54" fmla="*/ 0 w 22"/>
                <a:gd name="T55" fmla="*/ 8 h 72"/>
                <a:gd name="T56" fmla="*/ 0 w 22"/>
                <a:gd name="T57" fmla="*/ 4 h 72"/>
                <a:gd name="T58" fmla="*/ 0 w 22"/>
                <a:gd name="T59" fmla="*/ 2 h 72"/>
                <a:gd name="T60" fmla="*/ 6 w 22"/>
                <a:gd name="T61" fmla="*/ 0 h 72"/>
                <a:gd name="T62" fmla="*/ 10 w 22"/>
                <a:gd name="T63" fmla="*/ 4 h 72"/>
                <a:gd name="T64" fmla="*/ 12 w 22"/>
                <a:gd name="T65" fmla="*/ 8 h 72"/>
                <a:gd name="T66" fmla="*/ 12 w 22"/>
                <a:gd name="T67" fmla="*/ 10 h 72"/>
                <a:gd name="T68" fmla="*/ 12 w 22"/>
                <a:gd name="T69" fmla="*/ 10 h 72"/>
                <a:gd name="T70" fmla="*/ 14 w 22"/>
                <a:gd name="T71" fmla="*/ 12 h 72"/>
                <a:gd name="T72" fmla="*/ 14 w 22"/>
                <a:gd name="T73" fmla="*/ 14 h 72"/>
                <a:gd name="T74" fmla="*/ 14 w 22"/>
                <a:gd name="T75" fmla="*/ 20 h 72"/>
                <a:gd name="T76" fmla="*/ 16 w 22"/>
                <a:gd name="T77" fmla="*/ 26 h 72"/>
                <a:gd name="T78" fmla="*/ 16 w 22"/>
                <a:gd name="T79" fmla="*/ 30 h 72"/>
                <a:gd name="T80" fmla="*/ 16 w 22"/>
                <a:gd name="T81" fmla="*/ 36 h 72"/>
                <a:gd name="T82" fmla="*/ 16 w 22"/>
                <a:gd name="T83" fmla="*/ 40 h 72"/>
                <a:gd name="T84" fmla="*/ 18 w 22"/>
                <a:gd name="T85" fmla="*/ 46 h 72"/>
                <a:gd name="T86" fmla="*/ 18 w 22"/>
                <a:gd name="T87" fmla="*/ 48 h 72"/>
                <a:gd name="T88" fmla="*/ 18 w 22"/>
                <a:gd name="T89" fmla="*/ 50 h 72"/>
                <a:gd name="T90" fmla="*/ 18 w 22"/>
                <a:gd name="T91" fmla="*/ 52 h 72"/>
                <a:gd name="T92" fmla="*/ 18 w 22"/>
                <a:gd name="T93" fmla="*/ 54 h 72"/>
                <a:gd name="T94" fmla="*/ 20 w 22"/>
                <a:gd name="T95" fmla="*/ 62 h 72"/>
                <a:gd name="T96" fmla="*/ 22 w 22"/>
                <a:gd name="T97" fmla="*/ 68 h 72"/>
                <a:gd name="T98" fmla="*/ 14 w 22"/>
                <a:gd name="T9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72">
                  <a:moveTo>
                    <a:pt x="14" y="72"/>
                  </a:moveTo>
                  <a:lnTo>
                    <a:pt x="14" y="72"/>
                  </a:lnTo>
                  <a:lnTo>
                    <a:pt x="12" y="64"/>
                  </a:lnTo>
                  <a:lnTo>
                    <a:pt x="10" y="58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6" y="3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20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6"/>
                  </a:lnTo>
                  <a:lnTo>
                    <a:pt x="16" y="40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8" y="52"/>
                  </a:lnTo>
                  <a:lnTo>
                    <a:pt x="18" y="54"/>
                  </a:lnTo>
                  <a:lnTo>
                    <a:pt x="20" y="62"/>
                  </a:lnTo>
                  <a:lnTo>
                    <a:pt x="22" y="68"/>
                  </a:lnTo>
                  <a:lnTo>
                    <a:pt x="14" y="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8" name="Freeform 388">
              <a:extLst>
                <a:ext uri="{FF2B5EF4-FFF2-40B4-BE49-F238E27FC236}">
                  <a16:creationId xmlns:a16="http://schemas.microsoft.com/office/drawing/2014/main" id="{EC7F3AFD-39EE-4E31-9829-71B5324FB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83" y="4535663"/>
              <a:ext cx="112691" cy="126351"/>
            </a:xfrm>
            <a:custGeom>
              <a:avLst/>
              <a:gdLst>
                <a:gd name="T0" fmla="*/ 14 w 66"/>
                <a:gd name="T1" fmla="*/ 0 h 74"/>
                <a:gd name="T2" fmla="*/ 16 w 66"/>
                <a:gd name="T3" fmla="*/ 8 h 74"/>
                <a:gd name="T4" fmla="*/ 20 w 66"/>
                <a:gd name="T5" fmla="*/ 14 h 74"/>
                <a:gd name="T6" fmla="*/ 22 w 66"/>
                <a:gd name="T7" fmla="*/ 18 h 74"/>
                <a:gd name="T8" fmla="*/ 24 w 66"/>
                <a:gd name="T9" fmla="*/ 20 h 74"/>
                <a:gd name="T10" fmla="*/ 26 w 66"/>
                <a:gd name="T11" fmla="*/ 20 h 74"/>
                <a:gd name="T12" fmla="*/ 32 w 66"/>
                <a:gd name="T13" fmla="*/ 22 h 74"/>
                <a:gd name="T14" fmla="*/ 34 w 66"/>
                <a:gd name="T15" fmla="*/ 24 h 74"/>
                <a:gd name="T16" fmla="*/ 36 w 66"/>
                <a:gd name="T17" fmla="*/ 30 h 74"/>
                <a:gd name="T18" fmla="*/ 36 w 66"/>
                <a:gd name="T19" fmla="*/ 34 h 74"/>
                <a:gd name="T20" fmla="*/ 38 w 66"/>
                <a:gd name="T21" fmla="*/ 36 h 74"/>
                <a:gd name="T22" fmla="*/ 40 w 66"/>
                <a:gd name="T23" fmla="*/ 36 h 74"/>
                <a:gd name="T24" fmla="*/ 44 w 66"/>
                <a:gd name="T25" fmla="*/ 36 h 74"/>
                <a:gd name="T26" fmla="*/ 46 w 66"/>
                <a:gd name="T27" fmla="*/ 38 h 74"/>
                <a:gd name="T28" fmla="*/ 46 w 66"/>
                <a:gd name="T29" fmla="*/ 38 h 74"/>
                <a:gd name="T30" fmla="*/ 48 w 66"/>
                <a:gd name="T31" fmla="*/ 40 h 74"/>
                <a:gd name="T32" fmla="*/ 48 w 66"/>
                <a:gd name="T33" fmla="*/ 42 h 74"/>
                <a:gd name="T34" fmla="*/ 48 w 66"/>
                <a:gd name="T35" fmla="*/ 46 h 74"/>
                <a:gd name="T36" fmla="*/ 48 w 66"/>
                <a:gd name="T37" fmla="*/ 50 h 74"/>
                <a:gd name="T38" fmla="*/ 48 w 66"/>
                <a:gd name="T39" fmla="*/ 52 h 74"/>
                <a:gd name="T40" fmla="*/ 48 w 66"/>
                <a:gd name="T41" fmla="*/ 54 h 74"/>
                <a:gd name="T42" fmla="*/ 50 w 66"/>
                <a:gd name="T43" fmla="*/ 56 h 74"/>
                <a:gd name="T44" fmla="*/ 56 w 66"/>
                <a:gd name="T45" fmla="*/ 58 h 74"/>
                <a:gd name="T46" fmla="*/ 64 w 66"/>
                <a:gd name="T47" fmla="*/ 60 h 74"/>
                <a:gd name="T48" fmla="*/ 64 w 66"/>
                <a:gd name="T49" fmla="*/ 64 h 74"/>
                <a:gd name="T50" fmla="*/ 62 w 66"/>
                <a:gd name="T51" fmla="*/ 68 h 74"/>
                <a:gd name="T52" fmla="*/ 62 w 66"/>
                <a:gd name="T53" fmla="*/ 70 h 74"/>
                <a:gd name="T54" fmla="*/ 58 w 66"/>
                <a:gd name="T55" fmla="*/ 72 h 74"/>
                <a:gd name="T56" fmla="*/ 56 w 66"/>
                <a:gd name="T57" fmla="*/ 74 h 74"/>
                <a:gd name="T58" fmla="*/ 54 w 66"/>
                <a:gd name="T59" fmla="*/ 74 h 74"/>
                <a:gd name="T60" fmla="*/ 52 w 66"/>
                <a:gd name="T61" fmla="*/ 74 h 74"/>
                <a:gd name="T62" fmla="*/ 48 w 66"/>
                <a:gd name="T63" fmla="*/ 74 h 74"/>
                <a:gd name="T64" fmla="*/ 42 w 66"/>
                <a:gd name="T65" fmla="*/ 72 h 74"/>
                <a:gd name="T66" fmla="*/ 38 w 66"/>
                <a:gd name="T67" fmla="*/ 70 h 74"/>
                <a:gd name="T68" fmla="*/ 34 w 66"/>
                <a:gd name="T69" fmla="*/ 68 h 74"/>
                <a:gd name="T70" fmla="*/ 28 w 66"/>
                <a:gd name="T71" fmla="*/ 62 h 74"/>
                <a:gd name="T72" fmla="*/ 22 w 66"/>
                <a:gd name="T73" fmla="*/ 56 h 74"/>
                <a:gd name="T74" fmla="*/ 14 w 66"/>
                <a:gd name="T75" fmla="*/ 46 h 74"/>
                <a:gd name="T76" fmla="*/ 4 w 66"/>
                <a:gd name="T77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4">
                  <a:moveTo>
                    <a:pt x="0" y="28"/>
                  </a:moveTo>
                  <a:lnTo>
                    <a:pt x="14" y="0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8" y="48"/>
                  </a:lnTo>
                  <a:lnTo>
                    <a:pt x="48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0" y="56"/>
                  </a:lnTo>
                  <a:lnTo>
                    <a:pt x="52" y="56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64" y="60"/>
                  </a:lnTo>
                  <a:lnTo>
                    <a:pt x="66" y="60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0" y="70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48" y="74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20" y="52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4" y="32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9" name="Freeform 389">
              <a:extLst>
                <a:ext uri="{FF2B5EF4-FFF2-40B4-BE49-F238E27FC236}">
                  <a16:creationId xmlns:a16="http://schemas.microsoft.com/office/drawing/2014/main" id="{20883FEF-3D2A-4FA3-A24C-C0E1D5087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83" y="4535663"/>
              <a:ext cx="112691" cy="126351"/>
            </a:xfrm>
            <a:custGeom>
              <a:avLst/>
              <a:gdLst>
                <a:gd name="T0" fmla="*/ 14 w 66"/>
                <a:gd name="T1" fmla="*/ 0 h 74"/>
                <a:gd name="T2" fmla="*/ 16 w 66"/>
                <a:gd name="T3" fmla="*/ 8 h 74"/>
                <a:gd name="T4" fmla="*/ 20 w 66"/>
                <a:gd name="T5" fmla="*/ 14 h 74"/>
                <a:gd name="T6" fmla="*/ 22 w 66"/>
                <a:gd name="T7" fmla="*/ 18 h 74"/>
                <a:gd name="T8" fmla="*/ 24 w 66"/>
                <a:gd name="T9" fmla="*/ 20 h 74"/>
                <a:gd name="T10" fmla="*/ 26 w 66"/>
                <a:gd name="T11" fmla="*/ 20 h 74"/>
                <a:gd name="T12" fmla="*/ 32 w 66"/>
                <a:gd name="T13" fmla="*/ 22 h 74"/>
                <a:gd name="T14" fmla="*/ 34 w 66"/>
                <a:gd name="T15" fmla="*/ 24 h 74"/>
                <a:gd name="T16" fmla="*/ 36 w 66"/>
                <a:gd name="T17" fmla="*/ 30 h 74"/>
                <a:gd name="T18" fmla="*/ 36 w 66"/>
                <a:gd name="T19" fmla="*/ 34 h 74"/>
                <a:gd name="T20" fmla="*/ 38 w 66"/>
                <a:gd name="T21" fmla="*/ 36 h 74"/>
                <a:gd name="T22" fmla="*/ 40 w 66"/>
                <a:gd name="T23" fmla="*/ 36 h 74"/>
                <a:gd name="T24" fmla="*/ 44 w 66"/>
                <a:gd name="T25" fmla="*/ 36 h 74"/>
                <a:gd name="T26" fmla="*/ 46 w 66"/>
                <a:gd name="T27" fmla="*/ 38 h 74"/>
                <a:gd name="T28" fmla="*/ 46 w 66"/>
                <a:gd name="T29" fmla="*/ 38 h 74"/>
                <a:gd name="T30" fmla="*/ 48 w 66"/>
                <a:gd name="T31" fmla="*/ 40 h 74"/>
                <a:gd name="T32" fmla="*/ 48 w 66"/>
                <a:gd name="T33" fmla="*/ 42 h 74"/>
                <a:gd name="T34" fmla="*/ 48 w 66"/>
                <a:gd name="T35" fmla="*/ 46 h 74"/>
                <a:gd name="T36" fmla="*/ 48 w 66"/>
                <a:gd name="T37" fmla="*/ 50 h 74"/>
                <a:gd name="T38" fmla="*/ 48 w 66"/>
                <a:gd name="T39" fmla="*/ 52 h 74"/>
                <a:gd name="T40" fmla="*/ 48 w 66"/>
                <a:gd name="T41" fmla="*/ 54 h 74"/>
                <a:gd name="T42" fmla="*/ 50 w 66"/>
                <a:gd name="T43" fmla="*/ 56 h 74"/>
                <a:gd name="T44" fmla="*/ 56 w 66"/>
                <a:gd name="T45" fmla="*/ 58 h 74"/>
                <a:gd name="T46" fmla="*/ 64 w 66"/>
                <a:gd name="T47" fmla="*/ 60 h 74"/>
                <a:gd name="T48" fmla="*/ 64 w 66"/>
                <a:gd name="T49" fmla="*/ 64 h 74"/>
                <a:gd name="T50" fmla="*/ 62 w 66"/>
                <a:gd name="T51" fmla="*/ 68 h 74"/>
                <a:gd name="T52" fmla="*/ 62 w 66"/>
                <a:gd name="T53" fmla="*/ 70 h 74"/>
                <a:gd name="T54" fmla="*/ 58 w 66"/>
                <a:gd name="T55" fmla="*/ 72 h 74"/>
                <a:gd name="T56" fmla="*/ 56 w 66"/>
                <a:gd name="T57" fmla="*/ 74 h 74"/>
                <a:gd name="T58" fmla="*/ 54 w 66"/>
                <a:gd name="T59" fmla="*/ 74 h 74"/>
                <a:gd name="T60" fmla="*/ 52 w 66"/>
                <a:gd name="T61" fmla="*/ 74 h 74"/>
                <a:gd name="T62" fmla="*/ 48 w 66"/>
                <a:gd name="T63" fmla="*/ 74 h 74"/>
                <a:gd name="T64" fmla="*/ 42 w 66"/>
                <a:gd name="T65" fmla="*/ 72 h 74"/>
                <a:gd name="T66" fmla="*/ 38 w 66"/>
                <a:gd name="T67" fmla="*/ 70 h 74"/>
                <a:gd name="T68" fmla="*/ 34 w 66"/>
                <a:gd name="T69" fmla="*/ 68 h 74"/>
                <a:gd name="T70" fmla="*/ 28 w 66"/>
                <a:gd name="T71" fmla="*/ 62 h 74"/>
                <a:gd name="T72" fmla="*/ 22 w 66"/>
                <a:gd name="T73" fmla="*/ 56 h 74"/>
                <a:gd name="T74" fmla="*/ 14 w 66"/>
                <a:gd name="T75" fmla="*/ 46 h 74"/>
                <a:gd name="T76" fmla="*/ 4 w 66"/>
                <a:gd name="T77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4">
                  <a:moveTo>
                    <a:pt x="0" y="28"/>
                  </a:moveTo>
                  <a:lnTo>
                    <a:pt x="14" y="0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18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4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4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42"/>
                  </a:lnTo>
                  <a:lnTo>
                    <a:pt x="48" y="44"/>
                  </a:lnTo>
                  <a:lnTo>
                    <a:pt x="48" y="46"/>
                  </a:lnTo>
                  <a:lnTo>
                    <a:pt x="48" y="48"/>
                  </a:lnTo>
                  <a:lnTo>
                    <a:pt x="48" y="50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0" y="56"/>
                  </a:lnTo>
                  <a:lnTo>
                    <a:pt x="52" y="56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64" y="60"/>
                  </a:lnTo>
                  <a:lnTo>
                    <a:pt x="66" y="60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0" y="70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0" y="74"/>
                  </a:lnTo>
                  <a:lnTo>
                    <a:pt x="48" y="74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4" y="68"/>
                  </a:lnTo>
                  <a:lnTo>
                    <a:pt x="32" y="66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20" y="52"/>
                  </a:lnTo>
                  <a:lnTo>
                    <a:pt x="14" y="46"/>
                  </a:lnTo>
                  <a:lnTo>
                    <a:pt x="8" y="38"/>
                  </a:lnTo>
                  <a:lnTo>
                    <a:pt x="4" y="32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0" name="Freeform 390">
              <a:extLst>
                <a:ext uri="{FF2B5EF4-FFF2-40B4-BE49-F238E27FC236}">
                  <a16:creationId xmlns:a16="http://schemas.microsoft.com/office/drawing/2014/main" id="{5469C344-E881-42A5-B695-6D7CF1B17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013" y="5204982"/>
              <a:ext cx="184403" cy="218553"/>
            </a:xfrm>
            <a:custGeom>
              <a:avLst/>
              <a:gdLst>
                <a:gd name="T0" fmla="*/ 64 w 108"/>
                <a:gd name="T1" fmla="*/ 4 h 128"/>
                <a:gd name="T2" fmla="*/ 60 w 108"/>
                <a:gd name="T3" fmla="*/ 10 h 128"/>
                <a:gd name="T4" fmla="*/ 54 w 108"/>
                <a:gd name="T5" fmla="*/ 10 h 128"/>
                <a:gd name="T6" fmla="*/ 48 w 108"/>
                <a:gd name="T7" fmla="*/ 10 h 128"/>
                <a:gd name="T8" fmla="*/ 48 w 108"/>
                <a:gd name="T9" fmla="*/ 14 h 128"/>
                <a:gd name="T10" fmla="*/ 46 w 108"/>
                <a:gd name="T11" fmla="*/ 20 h 128"/>
                <a:gd name="T12" fmla="*/ 44 w 108"/>
                <a:gd name="T13" fmla="*/ 24 h 128"/>
                <a:gd name="T14" fmla="*/ 40 w 108"/>
                <a:gd name="T15" fmla="*/ 26 h 128"/>
                <a:gd name="T16" fmla="*/ 34 w 108"/>
                <a:gd name="T17" fmla="*/ 26 h 128"/>
                <a:gd name="T18" fmla="*/ 32 w 108"/>
                <a:gd name="T19" fmla="*/ 30 h 128"/>
                <a:gd name="T20" fmla="*/ 32 w 108"/>
                <a:gd name="T21" fmla="*/ 36 h 128"/>
                <a:gd name="T22" fmla="*/ 30 w 108"/>
                <a:gd name="T23" fmla="*/ 38 h 128"/>
                <a:gd name="T24" fmla="*/ 24 w 108"/>
                <a:gd name="T25" fmla="*/ 40 h 128"/>
                <a:gd name="T26" fmla="*/ 12 w 108"/>
                <a:gd name="T27" fmla="*/ 40 h 128"/>
                <a:gd name="T28" fmla="*/ 4 w 108"/>
                <a:gd name="T29" fmla="*/ 42 h 128"/>
                <a:gd name="T30" fmla="*/ 6 w 108"/>
                <a:gd name="T31" fmla="*/ 66 h 128"/>
                <a:gd name="T32" fmla="*/ 6 w 108"/>
                <a:gd name="T33" fmla="*/ 74 h 128"/>
                <a:gd name="T34" fmla="*/ 8 w 108"/>
                <a:gd name="T35" fmla="*/ 78 h 128"/>
                <a:gd name="T36" fmla="*/ 16 w 108"/>
                <a:gd name="T37" fmla="*/ 80 h 128"/>
                <a:gd name="T38" fmla="*/ 18 w 108"/>
                <a:gd name="T39" fmla="*/ 84 h 128"/>
                <a:gd name="T40" fmla="*/ 18 w 108"/>
                <a:gd name="T41" fmla="*/ 90 h 128"/>
                <a:gd name="T42" fmla="*/ 20 w 108"/>
                <a:gd name="T43" fmla="*/ 94 h 128"/>
                <a:gd name="T44" fmla="*/ 24 w 108"/>
                <a:gd name="T45" fmla="*/ 94 h 128"/>
                <a:gd name="T46" fmla="*/ 28 w 108"/>
                <a:gd name="T47" fmla="*/ 94 h 128"/>
                <a:gd name="T48" fmla="*/ 30 w 108"/>
                <a:gd name="T49" fmla="*/ 96 h 128"/>
                <a:gd name="T50" fmla="*/ 30 w 108"/>
                <a:gd name="T51" fmla="*/ 104 h 128"/>
                <a:gd name="T52" fmla="*/ 32 w 108"/>
                <a:gd name="T53" fmla="*/ 110 h 128"/>
                <a:gd name="T54" fmla="*/ 36 w 108"/>
                <a:gd name="T55" fmla="*/ 110 h 128"/>
                <a:gd name="T56" fmla="*/ 42 w 108"/>
                <a:gd name="T57" fmla="*/ 112 h 128"/>
                <a:gd name="T58" fmla="*/ 60 w 108"/>
                <a:gd name="T59" fmla="*/ 120 h 128"/>
                <a:gd name="T60" fmla="*/ 64 w 108"/>
                <a:gd name="T61" fmla="*/ 122 h 128"/>
                <a:gd name="T62" fmla="*/ 68 w 108"/>
                <a:gd name="T63" fmla="*/ 126 h 128"/>
                <a:gd name="T64" fmla="*/ 74 w 108"/>
                <a:gd name="T65" fmla="*/ 128 h 128"/>
                <a:gd name="T66" fmla="*/ 84 w 108"/>
                <a:gd name="T67" fmla="*/ 126 h 128"/>
                <a:gd name="T68" fmla="*/ 86 w 108"/>
                <a:gd name="T69" fmla="*/ 116 h 128"/>
                <a:gd name="T70" fmla="*/ 90 w 108"/>
                <a:gd name="T71" fmla="*/ 112 h 128"/>
                <a:gd name="T72" fmla="*/ 94 w 108"/>
                <a:gd name="T73" fmla="*/ 110 h 128"/>
                <a:gd name="T74" fmla="*/ 96 w 108"/>
                <a:gd name="T75" fmla="*/ 106 h 128"/>
                <a:gd name="T76" fmla="*/ 94 w 108"/>
                <a:gd name="T77" fmla="*/ 96 h 128"/>
                <a:gd name="T78" fmla="*/ 94 w 108"/>
                <a:gd name="T79" fmla="*/ 90 h 128"/>
                <a:gd name="T80" fmla="*/ 98 w 108"/>
                <a:gd name="T81" fmla="*/ 88 h 128"/>
                <a:gd name="T82" fmla="*/ 106 w 108"/>
                <a:gd name="T83" fmla="*/ 82 h 128"/>
                <a:gd name="T84" fmla="*/ 108 w 108"/>
                <a:gd name="T85" fmla="*/ 78 h 128"/>
                <a:gd name="T86" fmla="*/ 108 w 108"/>
                <a:gd name="T87" fmla="*/ 74 h 128"/>
                <a:gd name="T88" fmla="*/ 104 w 108"/>
                <a:gd name="T89" fmla="*/ 64 h 128"/>
                <a:gd name="T90" fmla="*/ 102 w 108"/>
                <a:gd name="T91" fmla="*/ 56 h 128"/>
                <a:gd name="T92" fmla="*/ 106 w 108"/>
                <a:gd name="T93" fmla="*/ 42 h 128"/>
                <a:gd name="T94" fmla="*/ 108 w 108"/>
                <a:gd name="T95" fmla="*/ 34 h 128"/>
                <a:gd name="T96" fmla="*/ 106 w 108"/>
                <a:gd name="T97" fmla="*/ 26 h 128"/>
                <a:gd name="T98" fmla="*/ 102 w 108"/>
                <a:gd name="T99" fmla="*/ 20 h 128"/>
                <a:gd name="T100" fmla="*/ 96 w 108"/>
                <a:gd name="T101" fmla="*/ 16 h 128"/>
                <a:gd name="T102" fmla="*/ 86 w 108"/>
                <a:gd name="T103" fmla="*/ 16 h 128"/>
                <a:gd name="T104" fmla="*/ 80 w 108"/>
                <a:gd name="T105" fmla="*/ 14 h 128"/>
                <a:gd name="T106" fmla="*/ 78 w 108"/>
                <a:gd name="T107" fmla="*/ 12 h 128"/>
                <a:gd name="T108" fmla="*/ 74 w 108"/>
                <a:gd name="T109" fmla="*/ 6 h 128"/>
                <a:gd name="T110" fmla="*/ 72 w 108"/>
                <a:gd name="T111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8" h="128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8" y="42"/>
                  </a:lnTo>
                  <a:lnTo>
                    <a:pt x="4" y="42"/>
                  </a:lnTo>
                  <a:lnTo>
                    <a:pt x="0" y="44"/>
                  </a:lnTo>
                  <a:lnTo>
                    <a:pt x="4" y="52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6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8" y="84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6" y="94"/>
                  </a:lnTo>
                  <a:lnTo>
                    <a:pt x="26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100"/>
                  </a:lnTo>
                  <a:lnTo>
                    <a:pt x="30" y="102"/>
                  </a:lnTo>
                  <a:lnTo>
                    <a:pt x="30" y="104"/>
                  </a:lnTo>
                  <a:lnTo>
                    <a:pt x="32" y="106"/>
                  </a:lnTo>
                  <a:lnTo>
                    <a:pt x="32" y="108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0" y="110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8" y="114"/>
                  </a:lnTo>
                  <a:lnTo>
                    <a:pt x="54" y="118"/>
                  </a:lnTo>
                  <a:lnTo>
                    <a:pt x="58" y="118"/>
                  </a:lnTo>
                  <a:lnTo>
                    <a:pt x="60" y="120"/>
                  </a:lnTo>
                  <a:lnTo>
                    <a:pt x="62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6" y="124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8" y="126"/>
                  </a:lnTo>
                  <a:lnTo>
                    <a:pt x="68" y="128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82" y="126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6" y="118"/>
                  </a:lnTo>
                  <a:lnTo>
                    <a:pt x="86" y="116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90" y="112"/>
                  </a:lnTo>
                  <a:lnTo>
                    <a:pt x="92" y="112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4" y="110"/>
                  </a:lnTo>
                  <a:lnTo>
                    <a:pt x="96" y="110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96" y="106"/>
                  </a:lnTo>
                  <a:lnTo>
                    <a:pt x="94" y="104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4"/>
                  </a:lnTo>
                  <a:lnTo>
                    <a:pt x="108" y="72"/>
                  </a:lnTo>
                  <a:lnTo>
                    <a:pt x="106" y="70"/>
                  </a:lnTo>
                  <a:lnTo>
                    <a:pt x="104" y="66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2"/>
                  </a:lnTo>
                  <a:lnTo>
                    <a:pt x="102" y="58"/>
                  </a:lnTo>
                  <a:lnTo>
                    <a:pt x="102" y="56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6" y="28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86" y="16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1" name="Freeform 391">
              <a:extLst>
                <a:ext uri="{FF2B5EF4-FFF2-40B4-BE49-F238E27FC236}">
                  <a16:creationId xmlns:a16="http://schemas.microsoft.com/office/drawing/2014/main" id="{F5EC58C5-6AD6-4DFC-9E13-DA1ABA184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013" y="5204982"/>
              <a:ext cx="184403" cy="218553"/>
            </a:xfrm>
            <a:custGeom>
              <a:avLst/>
              <a:gdLst>
                <a:gd name="T0" fmla="*/ 64 w 108"/>
                <a:gd name="T1" fmla="*/ 4 h 128"/>
                <a:gd name="T2" fmla="*/ 60 w 108"/>
                <a:gd name="T3" fmla="*/ 10 h 128"/>
                <a:gd name="T4" fmla="*/ 54 w 108"/>
                <a:gd name="T5" fmla="*/ 10 h 128"/>
                <a:gd name="T6" fmla="*/ 48 w 108"/>
                <a:gd name="T7" fmla="*/ 10 h 128"/>
                <a:gd name="T8" fmla="*/ 48 w 108"/>
                <a:gd name="T9" fmla="*/ 14 h 128"/>
                <a:gd name="T10" fmla="*/ 46 w 108"/>
                <a:gd name="T11" fmla="*/ 20 h 128"/>
                <a:gd name="T12" fmla="*/ 44 w 108"/>
                <a:gd name="T13" fmla="*/ 24 h 128"/>
                <a:gd name="T14" fmla="*/ 40 w 108"/>
                <a:gd name="T15" fmla="*/ 26 h 128"/>
                <a:gd name="T16" fmla="*/ 34 w 108"/>
                <a:gd name="T17" fmla="*/ 26 h 128"/>
                <a:gd name="T18" fmla="*/ 32 w 108"/>
                <a:gd name="T19" fmla="*/ 30 h 128"/>
                <a:gd name="T20" fmla="*/ 32 w 108"/>
                <a:gd name="T21" fmla="*/ 36 h 128"/>
                <a:gd name="T22" fmla="*/ 30 w 108"/>
                <a:gd name="T23" fmla="*/ 38 h 128"/>
                <a:gd name="T24" fmla="*/ 24 w 108"/>
                <a:gd name="T25" fmla="*/ 40 h 128"/>
                <a:gd name="T26" fmla="*/ 12 w 108"/>
                <a:gd name="T27" fmla="*/ 40 h 128"/>
                <a:gd name="T28" fmla="*/ 4 w 108"/>
                <a:gd name="T29" fmla="*/ 42 h 128"/>
                <a:gd name="T30" fmla="*/ 6 w 108"/>
                <a:gd name="T31" fmla="*/ 66 h 128"/>
                <a:gd name="T32" fmla="*/ 6 w 108"/>
                <a:gd name="T33" fmla="*/ 74 h 128"/>
                <a:gd name="T34" fmla="*/ 8 w 108"/>
                <a:gd name="T35" fmla="*/ 78 h 128"/>
                <a:gd name="T36" fmla="*/ 16 w 108"/>
                <a:gd name="T37" fmla="*/ 80 h 128"/>
                <a:gd name="T38" fmla="*/ 18 w 108"/>
                <a:gd name="T39" fmla="*/ 84 h 128"/>
                <a:gd name="T40" fmla="*/ 18 w 108"/>
                <a:gd name="T41" fmla="*/ 90 h 128"/>
                <a:gd name="T42" fmla="*/ 20 w 108"/>
                <a:gd name="T43" fmla="*/ 94 h 128"/>
                <a:gd name="T44" fmla="*/ 24 w 108"/>
                <a:gd name="T45" fmla="*/ 94 h 128"/>
                <a:gd name="T46" fmla="*/ 28 w 108"/>
                <a:gd name="T47" fmla="*/ 94 h 128"/>
                <a:gd name="T48" fmla="*/ 30 w 108"/>
                <a:gd name="T49" fmla="*/ 96 h 128"/>
                <a:gd name="T50" fmla="*/ 30 w 108"/>
                <a:gd name="T51" fmla="*/ 104 h 128"/>
                <a:gd name="T52" fmla="*/ 32 w 108"/>
                <a:gd name="T53" fmla="*/ 110 h 128"/>
                <a:gd name="T54" fmla="*/ 36 w 108"/>
                <a:gd name="T55" fmla="*/ 110 h 128"/>
                <a:gd name="T56" fmla="*/ 42 w 108"/>
                <a:gd name="T57" fmla="*/ 112 h 128"/>
                <a:gd name="T58" fmla="*/ 60 w 108"/>
                <a:gd name="T59" fmla="*/ 120 h 128"/>
                <a:gd name="T60" fmla="*/ 64 w 108"/>
                <a:gd name="T61" fmla="*/ 122 h 128"/>
                <a:gd name="T62" fmla="*/ 68 w 108"/>
                <a:gd name="T63" fmla="*/ 126 h 128"/>
                <a:gd name="T64" fmla="*/ 74 w 108"/>
                <a:gd name="T65" fmla="*/ 128 h 128"/>
                <a:gd name="T66" fmla="*/ 84 w 108"/>
                <a:gd name="T67" fmla="*/ 126 h 128"/>
                <a:gd name="T68" fmla="*/ 86 w 108"/>
                <a:gd name="T69" fmla="*/ 116 h 128"/>
                <a:gd name="T70" fmla="*/ 90 w 108"/>
                <a:gd name="T71" fmla="*/ 112 h 128"/>
                <a:gd name="T72" fmla="*/ 94 w 108"/>
                <a:gd name="T73" fmla="*/ 110 h 128"/>
                <a:gd name="T74" fmla="*/ 96 w 108"/>
                <a:gd name="T75" fmla="*/ 106 h 128"/>
                <a:gd name="T76" fmla="*/ 94 w 108"/>
                <a:gd name="T77" fmla="*/ 96 h 128"/>
                <a:gd name="T78" fmla="*/ 94 w 108"/>
                <a:gd name="T79" fmla="*/ 90 h 128"/>
                <a:gd name="T80" fmla="*/ 98 w 108"/>
                <a:gd name="T81" fmla="*/ 88 h 128"/>
                <a:gd name="T82" fmla="*/ 106 w 108"/>
                <a:gd name="T83" fmla="*/ 82 h 128"/>
                <a:gd name="T84" fmla="*/ 108 w 108"/>
                <a:gd name="T85" fmla="*/ 78 h 128"/>
                <a:gd name="T86" fmla="*/ 108 w 108"/>
                <a:gd name="T87" fmla="*/ 74 h 128"/>
                <a:gd name="T88" fmla="*/ 104 w 108"/>
                <a:gd name="T89" fmla="*/ 64 h 128"/>
                <a:gd name="T90" fmla="*/ 102 w 108"/>
                <a:gd name="T91" fmla="*/ 56 h 128"/>
                <a:gd name="T92" fmla="*/ 106 w 108"/>
                <a:gd name="T93" fmla="*/ 42 h 128"/>
                <a:gd name="T94" fmla="*/ 108 w 108"/>
                <a:gd name="T95" fmla="*/ 34 h 128"/>
                <a:gd name="T96" fmla="*/ 106 w 108"/>
                <a:gd name="T97" fmla="*/ 26 h 128"/>
                <a:gd name="T98" fmla="*/ 102 w 108"/>
                <a:gd name="T99" fmla="*/ 20 h 128"/>
                <a:gd name="T100" fmla="*/ 96 w 108"/>
                <a:gd name="T101" fmla="*/ 16 h 128"/>
                <a:gd name="T102" fmla="*/ 86 w 108"/>
                <a:gd name="T103" fmla="*/ 16 h 128"/>
                <a:gd name="T104" fmla="*/ 80 w 108"/>
                <a:gd name="T105" fmla="*/ 14 h 128"/>
                <a:gd name="T106" fmla="*/ 78 w 108"/>
                <a:gd name="T107" fmla="*/ 12 h 128"/>
                <a:gd name="T108" fmla="*/ 74 w 108"/>
                <a:gd name="T109" fmla="*/ 6 h 128"/>
                <a:gd name="T110" fmla="*/ 72 w 108"/>
                <a:gd name="T111" fmla="*/ 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8" h="128">
                  <a:moveTo>
                    <a:pt x="66" y="0"/>
                  </a:moveTo>
                  <a:lnTo>
                    <a:pt x="66" y="0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8" y="10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8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30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6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8" y="42"/>
                  </a:lnTo>
                  <a:lnTo>
                    <a:pt x="4" y="42"/>
                  </a:lnTo>
                  <a:lnTo>
                    <a:pt x="0" y="44"/>
                  </a:lnTo>
                  <a:lnTo>
                    <a:pt x="4" y="52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6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12" y="80"/>
                  </a:lnTo>
                  <a:lnTo>
                    <a:pt x="14" y="80"/>
                  </a:lnTo>
                  <a:lnTo>
                    <a:pt x="16" y="80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8" y="84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2" y="94"/>
                  </a:lnTo>
                  <a:lnTo>
                    <a:pt x="22" y="94"/>
                  </a:lnTo>
                  <a:lnTo>
                    <a:pt x="24" y="94"/>
                  </a:lnTo>
                  <a:lnTo>
                    <a:pt x="26" y="94"/>
                  </a:lnTo>
                  <a:lnTo>
                    <a:pt x="26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30" y="100"/>
                  </a:lnTo>
                  <a:lnTo>
                    <a:pt x="30" y="102"/>
                  </a:lnTo>
                  <a:lnTo>
                    <a:pt x="30" y="104"/>
                  </a:lnTo>
                  <a:lnTo>
                    <a:pt x="32" y="106"/>
                  </a:lnTo>
                  <a:lnTo>
                    <a:pt x="32" y="108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40" y="110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8" y="114"/>
                  </a:lnTo>
                  <a:lnTo>
                    <a:pt x="54" y="118"/>
                  </a:lnTo>
                  <a:lnTo>
                    <a:pt x="58" y="118"/>
                  </a:lnTo>
                  <a:lnTo>
                    <a:pt x="60" y="120"/>
                  </a:lnTo>
                  <a:lnTo>
                    <a:pt x="62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6" y="124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8" y="126"/>
                  </a:lnTo>
                  <a:lnTo>
                    <a:pt x="68" y="128"/>
                  </a:lnTo>
                  <a:lnTo>
                    <a:pt x="70" y="128"/>
                  </a:lnTo>
                  <a:lnTo>
                    <a:pt x="72" y="128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82" y="126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6" y="118"/>
                  </a:lnTo>
                  <a:lnTo>
                    <a:pt x="86" y="116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90" y="112"/>
                  </a:lnTo>
                  <a:lnTo>
                    <a:pt x="92" y="112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4" y="110"/>
                  </a:lnTo>
                  <a:lnTo>
                    <a:pt x="96" y="110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96" y="106"/>
                  </a:lnTo>
                  <a:lnTo>
                    <a:pt x="94" y="104"/>
                  </a:lnTo>
                  <a:lnTo>
                    <a:pt x="94" y="100"/>
                  </a:lnTo>
                  <a:lnTo>
                    <a:pt x="94" y="98"/>
                  </a:lnTo>
                  <a:lnTo>
                    <a:pt x="94" y="96"/>
                  </a:lnTo>
                  <a:lnTo>
                    <a:pt x="94" y="94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6" y="88"/>
                  </a:lnTo>
                  <a:lnTo>
                    <a:pt x="98" y="88"/>
                  </a:lnTo>
                  <a:lnTo>
                    <a:pt x="98" y="88"/>
                  </a:lnTo>
                  <a:lnTo>
                    <a:pt x="102" y="86"/>
                  </a:lnTo>
                  <a:lnTo>
                    <a:pt x="102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8" y="74"/>
                  </a:lnTo>
                  <a:lnTo>
                    <a:pt x="108" y="72"/>
                  </a:lnTo>
                  <a:lnTo>
                    <a:pt x="106" y="70"/>
                  </a:lnTo>
                  <a:lnTo>
                    <a:pt x="104" y="66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2"/>
                  </a:lnTo>
                  <a:lnTo>
                    <a:pt x="102" y="58"/>
                  </a:lnTo>
                  <a:lnTo>
                    <a:pt x="102" y="56"/>
                  </a:lnTo>
                  <a:lnTo>
                    <a:pt x="102" y="52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6" y="28"/>
                  </a:lnTo>
                  <a:lnTo>
                    <a:pt x="106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0" y="18"/>
                  </a:lnTo>
                  <a:lnTo>
                    <a:pt x="98" y="18"/>
                  </a:lnTo>
                  <a:lnTo>
                    <a:pt x="98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2" y="16"/>
                  </a:lnTo>
                  <a:lnTo>
                    <a:pt x="90" y="16"/>
                  </a:lnTo>
                  <a:lnTo>
                    <a:pt x="86" y="16"/>
                  </a:lnTo>
                  <a:lnTo>
                    <a:pt x="84" y="16"/>
                  </a:lnTo>
                  <a:lnTo>
                    <a:pt x="82" y="1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2" name="Freeform 392">
              <a:extLst>
                <a:ext uri="{FF2B5EF4-FFF2-40B4-BE49-F238E27FC236}">
                  <a16:creationId xmlns:a16="http://schemas.microsoft.com/office/drawing/2014/main" id="{97590C98-E842-4D89-80F4-14F153F64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33" y="3965378"/>
              <a:ext cx="266361" cy="392712"/>
            </a:xfrm>
            <a:custGeom>
              <a:avLst/>
              <a:gdLst>
                <a:gd name="T0" fmla="*/ 112 w 156"/>
                <a:gd name="T1" fmla="*/ 16 h 230"/>
                <a:gd name="T2" fmla="*/ 106 w 156"/>
                <a:gd name="T3" fmla="*/ 26 h 230"/>
                <a:gd name="T4" fmla="*/ 102 w 156"/>
                <a:gd name="T5" fmla="*/ 30 h 230"/>
                <a:gd name="T6" fmla="*/ 90 w 156"/>
                <a:gd name="T7" fmla="*/ 30 h 230"/>
                <a:gd name="T8" fmla="*/ 72 w 156"/>
                <a:gd name="T9" fmla="*/ 30 h 230"/>
                <a:gd name="T10" fmla="*/ 68 w 156"/>
                <a:gd name="T11" fmla="*/ 32 h 230"/>
                <a:gd name="T12" fmla="*/ 66 w 156"/>
                <a:gd name="T13" fmla="*/ 38 h 230"/>
                <a:gd name="T14" fmla="*/ 68 w 156"/>
                <a:gd name="T15" fmla="*/ 58 h 230"/>
                <a:gd name="T16" fmla="*/ 70 w 156"/>
                <a:gd name="T17" fmla="*/ 74 h 230"/>
                <a:gd name="T18" fmla="*/ 70 w 156"/>
                <a:gd name="T19" fmla="*/ 80 h 230"/>
                <a:gd name="T20" fmla="*/ 66 w 156"/>
                <a:gd name="T21" fmla="*/ 82 h 230"/>
                <a:gd name="T22" fmla="*/ 58 w 156"/>
                <a:gd name="T23" fmla="*/ 78 h 230"/>
                <a:gd name="T24" fmla="*/ 52 w 156"/>
                <a:gd name="T25" fmla="*/ 78 h 230"/>
                <a:gd name="T26" fmla="*/ 46 w 156"/>
                <a:gd name="T27" fmla="*/ 86 h 230"/>
                <a:gd name="T28" fmla="*/ 42 w 156"/>
                <a:gd name="T29" fmla="*/ 98 h 230"/>
                <a:gd name="T30" fmla="*/ 44 w 156"/>
                <a:gd name="T31" fmla="*/ 114 h 230"/>
                <a:gd name="T32" fmla="*/ 42 w 156"/>
                <a:gd name="T33" fmla="*/ 120 h 230"/>
                <a:gd name="T34" fmla="*/ 36 w 156"/>
                <a:gd name="T35" fmla="*/ 120 h 230"/>
                <a:gd name="T36" fmla="*/ 12 w 156"/>
                <a:gd name="T37" fmla="*/ 118 h 230"/>
                <a:gd name="T38" fmla="*/ 2 w 156"/>
                <a:gd name="T39" fmla="*/ 114 h 230"/>
                <a:gd name="T40" fmla="*/ 0 w 156"/>
                <a:gd name="T41" fmla="*/ 146 h 230"/>
                <a:gd name="T42" fmla="*/ 2 w 156"/>
                <a:gd name="T43" fmla="*/ 158 h 230"/>
                <a:gd name="T44" fmla="*/ 6 w 156"/>
                <a:gd name="T45" fmla="*/ 164 h 230"/>
                <a:gd name="T46" fmla="*/ 8 w 156"/>
                <a:gd name="T47" fmla="*/ 178 h 230"/>
                <a:gd name="T48" fmla="*/ 8 w 156"/>
                <a:gd name="T49" fmla="*/ 196 h 230"/>
                <a:gd name="T50" fmla="*/ 18 w 156"/>
                <a:gd name="T51" fmla="*/ 194 h 230"/>
                <a:gd name="T52" fmla="*/ 22 w 156"/>
                <a:gd name="T53" fmla="*/ 198 h 230"/>
                <a:gd name="T54" fmla="*/ 26 w 156"/>
                <a:gd name="T55" fmla="*/ 204 h 230"/>
                <a:gd name="T56" fmla="*/ 36 w 156"/>
                <a:gd name="T57" fmla="*/ 206 h 230"/>
                <a:gd name="T58" fmla="*/ 42 w 156"/>
                <a:gd name="T59" fmla="*/ 214 h 230"/>
                <a:gd name="T60" fmla="*/ 50 w 156"/>
                <a:gd name="T61" fmla="*/ 226 h 230"/>
                <a:gd name="T62" fmla="*/ 62 w 156"/>
                <a:gd name="T63" fmla="*/ 222 h 230"/>
                <a:gd name="T64" fmla="*/ 70 w 156"/>
                <a:gd name="T65" fmla="*/ 212 h 230"/>
                <a:gd name="T66" fmla="*/ 74 w 156"/>
                <a:gd name="T67" fmla="*/ 212 h 230"/>
                <a:gd name="T68" fmla="*/ 84 w 156"/>
                <a:gd name="T69" fmla="*/ 218 h 230"/>
                <a:gd name="T70" fmla="*/ 102 w 156"/>
                <a:gd name="T71" fmla="*/ 220 h 230"/>
                <a:gd name="T72" fmla="*/ 134 w 156"/>
                <a:gd name="T73" fmla="*/ 222 h 230"/>
                <a:gd name="T74" fmla="*/ 150 w 156"/>
                <a:gd name="T75" fmla="*/ 220 h 230"/>
                <a:gd name="T76" fmla="*/ 154 w 156"/>
                <a:gd name="T77" fmla="*/ 218 h 230"/>
                <a:gd name="T78" fmla="*/ 156 w 156"/>
                <a:gd name="T79" fmla="*/ 210 h 230"/>
                <a:gd name="T80" fmla="*/ 152 w 156"/>
                <a:gd name="T81" fmla="*/ 202 h 230"/>
                <a:gd name="T82" fmla="*/ 146 w 156"/>
                <a:gd name="T83" fmla="*/ 200 h 230"/>
                <a:gd name="T84" fmla="*/ 142 w 156"/>
                <a:gd name="T85" fmla="*/ 198 h 230"/>
                <a:gd name="T86" fmla="*/ 136 w 156"/>
                <a:gd name="T87" fmla="*/ 184 h 230"/>
                <a:gd name="T88" fmla="*/ 136 w 156"/>
                <a:gd name="T89" fmla="*/ 166 h 230"/>
                <a:gd name="T90" fmla="*/ 142 w 156"/>
                <a:gd name="T91" fmla="*/ 118 h 230"/>
                <a:gd name="T92" fmla="*/ 144 w 156"/>
                <a:gd name="T93" fmla="*/ 96 h 230"/>
                <a:gd name="T94" fmla="*/ 142 w 156"/>
                <a:gd name="T95" fmla="*/ 84 h 230"/>
                <a:gd name="T96" fmla="*/ 134 w 156"/>
                <a:gd name="T97" fmla="*/ 76 h 230"/>
                <a:gd name="T98" fmla="*/ 134 w 156"/>
                <a:gd name="T99" fmla="*/ 60 h 230"/>
                <a:gd name="T100" fmla="*/ 134 w 156"/>
                <a:gd name="T101" fmla="*/ 54 h 230"/>
                <a:gd name="T102" fmla="*/ 140 w 156"/>
                <a:gd name="T103" fmla="*/ 52 h 230"/>
                <a:gd name="T104" fmla="*/ 146 w 156"/>
                <a:gd name="T105" fmla="*/ 52 h 230"/>
                <a:gd name="T106" fmla="*/ 146 w 156"/>
                <a:gd name="T107" fmla="*/ 4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230">
                  <a:moveTo>
                    <a:pt x="114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114" y="8"/>
                  </a:lnTo>
                  <a:lnTo>
                    <a:pt x="112" y="16"/>
                  </a:lnTo>
                  <a:lnTo>
                    <a:pt x="110" y="18"/>
                  </a:lnTo>
                  <a:lnTo>
                    <a:pt x="110" y="20"/>
                  </a:lnTo>
                  <a:lnTo>
                    <a:pt x="108" y="24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8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84" y="30"/>
                  </a:lnTo>
                  <a:lnTo>
                    <a:pt x="80" y="30"/>
                  </a:lnTo>
                  <a:lnTo>
                    <a:pt x="78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2"/>
                  </a:lnTo>
                  <a:lnTo>
                    <a:pt x="66" y="46"/>
                  </a:lnTo>
                  <a:lnTo>
                    <a:pt x="66" y="50"/>
                  </a:lnTo>
                  <a:lnTo>
                    <a:pt x="68" y="58"/>
                  </a:lnTo>
                  <a:lnTo>
                    <a:pt x="70" y="62"/>
                  </a:lnTo>
                  <a:lnTo>
                    <a:pt x="70" y="64"/>
                  </a:lnTo>
                  <a:lnTo>
                    <a:pt x="70" y="68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80"/>
                  </a:lnTo>
                  <a:lnTo>
                    <a:pt x="68" y="80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6" y="86"/>
                  </a:lnTo>
                  <a:lnTo>
                    <a:pt x="46" y="86"/>
                  </a:lnTo>
                  <a:lnTo>
                    <a:pt x="46" y="88"/>
                  </a:lnTo>
                  <a:lnTo>
                    <a:pt x="44" y="92"/>
                  </a:lnTo>
                  <a:lnTo>
                    <a:pt x="44" y="94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100"/>
                  </a:lnTo>
                  <a:lnTo>
                    <a:pt x="42" y="102"/>
                  </a:lnTo>
                  <a:lnTo>
                    <a:pt x="44" y="110"/>
                  </a:lnTo>
                  <a:lnTo>
                    <a:pt x="44" y="112"/>
                  </a:lnTo>
                  <a:lnTo>
                    <a:pt x="44" y="114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18"/>
                  </a:lnTo>
                  <a:lnTo>
                    <a:pt x="18" y="118"/>
                  </a:lnTo>
                  <a:lnTo>
                    <a:pt x="12" y="118"/>
                  </a:lnTo>
                  <a:lnTo>
                    <a:pt x="10" y="118"/>
                  </a:lnTo>
                  <a:lnTo>
                    <a:pt x="8" y="116"/>
                  </a:lnTo>
                  <a:lnTo>
                    <a:pt x="6" y="116"/>
                  </a:lnTo>
                  <a:lnTo>
                    <a:pt x="4" y="116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6" y="162"/>
                  </a:lnTo>
                  <a:lnTo>
                    <a:pt x="6" y="162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6" y="168"/>
                  </a:lnTo>
                  <a:lnTo>
                    <a:pt x="6" y="170"/>
                  </a:lnTo>
                  <a:lnTo>
                    <a:pt x="8" y="172"/>
                  </a:lnTo>
                  <a:lnTo>
                    <a:pt x="8" y="178"/>
                  </a:lnTo>
                  <a:lnTo>
                    <a:pt x="8" y="184"/>
                  </a:lnTo>
                  <a:lnTo>
                    <a:pt x="6" y="188"/>
                  </a:lnTo>
                  <a:lnTo>
                    <a:pt x="6" y="192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4" y="194"/>
                  </a:lnTo>
                  <a:lnTo>
                    <a:pt x="16" y="194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4" y="202"/>
                  </a:lnTo>
                  <a:lnTo>
                    <a:pt x="24" y="202"/>
                  </a:lnTo>
                  <a:lnTo>
                    <a:pt x="26" y="204"/>
                  </a:lnTo>
                  <a:lnTo>
                    <a:pt x="26" y="204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4" y="206"/>
                  </a:lnTo>
                  <a:lnTo>
                    <a:pt x="34" y="206"/>
                  </a:lnTo>
                  <a:lnTo>
                    <a:pt x="36" y="206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8" y="210"/>
                  </a:lnTo>
                  <a:lnTo>
                    <a:pt x="40" y="212"/>
                  </a:lnTo>
                  <a:lnTo>
                    <a:pt x="42" y="214"/>
                  </a:lnTo>
                  <a:lnTo>
                    <a:pt x="44" y="220"/>
                  </a:lnTo>
                  <a:lnTo>
                    <a:pt x="46" y="222"/>
                  </a:lnTo>
                  <a:lnTo>
                    <a:pt x="46" y="224"/>
                  </a:lnTo>
                  <a:lnTo>
                    <a:pt x="48" y="224"/>
                  </a:lnTo>
                  <a:lnTo>
                    <a:pt x="50" y="226"/>
                  </a:lnTo>
                  <a:lnTo>
                    <a:pt x="52" y="228"/>
                  </a:lnTo>
                  <a:lnTo>
                    <a:pt x="56" y="230"/>
                  </a:lnTo>
                  <a:lnTo>
                    <a:pt x="58" y="228"/>
                  </a:lnTo>
                  <a:lnTo>
                    <a:pt x="60" y="224"/>
                  </a:lnTo>
                  <a:lnTo>
                    <a:pt x="62" y="222"/>
                  </a:lnTo>
                  <a:lnTo>
                    <a:pt x="64" y="218"/>
                  </a:lnTo>
                  <a:lnTo>
                    <a:pt x="66" y="216"/>
                  </a:lnTo>
                  <a:lnTo>
                    <a:pt x="66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2" y="212"/>
                  </a:lnTo>
                  <a:lnTo>
                    <a:pt x="72" y="212"/>
                  </a:lnTo>
                  <a:lnTo>
                    <a:pt x="72" y="212"/>
                  </a:lnTo>
                  <a:lnTo>
                    <a:pt x="74" y="212"/>
                  </a:lnTo>
                  <a:lnTo>
                    <a:pt x="76" y="212"/>
                  </a:lnTo>
                  <a:lnTo>
                    <a:pt x="78" y="214"/>
                  </a:lnTo>
                  <a:lnTo>
                    <a:pt x="80" y="216"/>
                  </a:lnTo>
                  <a:lnTo>
                    <a:pt x="82" y="216"/>
                  </a:lnTo>
                  <a:lnTo>
                    <a:pt x="84" y="218"/>
                  </a:lnTo>
                  <a:lnTo>
                    <a:pt x="86" y="218"/>
                  </a:lnTo>
                  <a:lnTo>
                    <a:pt x="88" y="218"/>
                  </a:lnTo>
                  <a:lnTo>
                    <a:pt x="92" y="220"/>
                  </a:lnTo>
                  <a:lnTo>
                    <a:pt x="94" y="220"/>
                  </a:lnTo>
                  <a:lnTo>
                    <a:pt x="102" y="220"/>
                  </a:lnTo>
                  <a:lnTo>
                    <a:pt x="108" y="220"/>
                  </a:lnTo>
                  <a:lnTo>
                    <a:pt x="116" y="222"/>
                  </a:lnTo>
                  <a:lnTo>
                    <a:pt x="124" y="222"/>
                  </a:lnTo>
                  <a:lnTo>
                    <a:pt x="130" y="222"/>
                  </a:lnTo>
                  <a:lnTo>
                    <a:pt x="134" y="222"/>
                  </a:lnTo>
                  <a:lnTo>
                    <a:pt x="140" y="222"/>
                  </a:lnTo>
                  <a:lnTo>
                    <a:pt x="142" y="222"/>
                  </a:lnTo>
                  <a:lnTo>
                    <a:pt x="146" y="222"/>
                  </a:lnTo>
                  <a:lnTo>
                    <a:pt x="148" y="222"/>
                  </a:lnTo>
                  <a:lnTo>
                    <a:pt x="150" y="220"/>
                  </a:lnTo>
                  <a:lnTo>
                    <a:pt x="152" y="220"/>
                  </a:lnTo>
                  <a:lnTo>
                    <a:pt x="152" y="220"/>
                  </a:lnTo>
                  <a:lnTo>
                    <a:pt x="154" y="220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6" y="216"/>
                  </a:lnTo>
                  <a:lnTo>
                    <a:pt x="156" y="214"/>
                  </a:lnTo>
                  <a:lnTo>
                    <a:pt x="156" y="212"/>
                  </a:lnTo>
                  <a:lnTo>
                    <a:pt x="156" y="210"/>
                  </a:lnTo>
                  <a:lnTo>
                    <a:pt x="156" y="208"/>
                  </a:lnTo>
                  <a:lnTo>
                    <a:pt x="154" y="204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52" y="202"/>
                  </a:lnTo>
                  <a:lnTo>
                    <a:pt x="152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8" y="200"/>
                  </a:lnTo>
                  <a:lnTo>
                    <a:pt x="146" y="200"/>
                  </a:lnTo>
                  <a:lnTo>
                    <a:pt x="146" y="198"/>
                  </a:lnTo>
                  <a:lnTo>
                    <a:pt x="144" y="198"/>
                  </a:lnTo>
                  <a:lnTo>
                    <a:pt x="142" y="198"/>
                  </a:lnTo>
                  <a:lnTo>
                    <a:pt x="142" y="198"/>
                  </a:lnTo>
                  <a:lnTo>
                    <a:pt x="142" y="198"/>
                  </a:lnTo>
                  <a:lnTo>
                    <a:pt x="140" y="196"/>
                  </a:lnTo>
                  <a:lnTo>
                    <a:pt x="138" y="192"/>
                  </a:lnTo>
                  <a:lnTo>
                    <a:pt x="138" y="190"/>
                  </a:lnTo>
                  <a:lnTo>
                    <a:pt x="138" y="186"/>
                  </a:lnTo>
                  <a:lnTo>
                    <a:pt x="136" y="184"/>
                  </a:lnTo>
                  <a:lnTo>
                    <a:pt x="136" y="180"/>
                  </a:lnTo>
                  <a:lnTo>
                    <a:pt x="136" y="178"/>
                  </a:lnTo>
                  <a:lnTo>
                    <a:pt x="136" y="174"/>
                  </a:lnTo>
                  <a:lnTo>
                    <a:pt x="136" y="170"/>
                  </a:lnTo>
                  <a:lnTo>
                    <a:pt x="136" y="166"/>
                  </a:lnTo>
                  <a:lnTo>
                    <a:pt x="136" y="158"/>
                  </a:lnTo>
                  <a:lnTo>
                    <a:pt x="138" y="150"/>
                  </a:lnTo>
                  <a:lnTo>
                    <a:pt x="140" y="142"/>
                  </a:lnTo>
                  <a:lnTo>
                    <a:pt x="142" y="126"/>
                  </a:lnTo>
                  <a:lnTo>
                    <a:pt x="142" y="118"/>
                  </a:lnTo>
                  <a:lnTo>
                    <a:pt x="144" y="110"/>
                  </a:lnTo>
                  <a:lnTo>
                    <a:pt x="144" y="108"/>
                  </a:lnTo>
                  <a:lnTo>
                    <a:pt x="144" y="104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4" y="94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42" y="86"/>
                  </a:lnTo>
                  <a:lnTo>
                    <a:pt x="142" y="84"/>
                  </a:lnTo>
                  <a:lnTo>
                    <a:pt x="142" y="82"/>
                  </a:lnTo>
                  <a:lnTo>
                    <a:pt x="138" y="80"/>
                  </a:lnTo>
                  <a:lnTo>
                    <a:pt x="136" y="78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4" y="72"/>
                  </a:lnTo>
                  <a:lnTo>
                    <a:pt x="134" y="70"/>
                  </a:lnTo>
                  <a:lnTo>
                    <a:pt x="134" y="68"/>
                  </a:lnTo>
                  <a:lnTo>
                    <a:pt x="134" y="64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38" y="52"/>
                  </a:lnTo>
                  <a:lnTo>
                    <a:pt x="140" y="52"/>
                  </a:lnTo>
                  <a:lnTo>
                    <a:pt x="142" y="52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6" y="52"/>
                  </a:lnTo>
                  <a:lnTo>
                    <a:pt x="146" y="50"/>
                  </a:lnTo>
                  <a:lnTo>
                    <a:pt x="146" y="50"/>
                  </a:lnTo>
                  <a:lnTo>
                    <a:pt x="146" y="48"/>
                  </a:lnTo>
                  <a:lnTo>
                    <a:pt x="146" y="46"/>
                  </a:lnTo>
                  <a:lnTo>
                    <a:pt x="146" y="42"/>
                  </a:lnTo>
                  <a:lnTo>
                    <a:pt x="146" y="38"/>
                  </a:lnTo>
                  <a:lnTo>
                    <a:pt x="146" y="3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3" name="Freeform 393">
              <a:extLst>
                <a:ext uri="{FF2B5EF4-FFF2-40B4-BE49-F238E27FC236}">
                  <a16:creationId xmlns:a16="http://schemas.microsoft.com/office/drawing/2014/main" id="{63F740D0-EABD-4BE2-BE22-2559A28D3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33" y="3965378"/>
              <a:ext cx="266361" cy="392712"/>
            </a:xfrm>
            <a:custGeom>
              <a:avLst/>
              <a:gdLst>
                <a:gd name="T0" fmla="*/ 112 w 156"/>
                <a:gd name="T1" fmla="*/ 16 h 230"/>
                <a:gd name="T2" fmla="*/ 106 w 156"/>
                <a:gd name="T3" fmla="*/ 26 h 230"/>
                <a:gd name="T4" fmla="*/ 102 w 156"/>
                <a:gd name="T5" fmla="*/ 30 h 230"/>
                <a:gd name="T6" fmla="*/ 90 w 156"/>
                <a:gd name="T7" fmla="*/ 30 h 230"/>
                <a:gd name="T8" fmla="*/ 72 w 156"/>
                <a:gd name="T9" fmla="*/ 30 h 230"/>
                <a:gd name="T10" fmla="*/ 68 w 156"/>
                <a:gd name="T11" fmla="*/ 32 h 230"/>
                <a:gd name="T12" fmla="*/ 66 w 156"/>
                <a:gd name="T13" fmla="*/ 38 h 230"/>
                <a:gd name="T14" fmla="*/ 68 w 156"/>
                <a:gd name="T15" fmla="*/ 58 h 230"/>
                <a:gd name="T16" fmla="*/ 70 w 156"/>
                <a:gd name="T17" fmla="*/ 74 h 230"/>
                <a:gd name="T18" fmla="*/ 70 w 156"/>
                <a:gd name="T19" fmla="*/ 80 h 230"/>
                <a:gd name="T20" fmla="*/ 66 w 156"/>
                <a:gd name="T21" fmla="*/ 82 h 230"/>
                <a:gd name="T22" fmla="*/ 58 w 156"/>
                <a:gd name="T23" fmla="*/ 78 h 230"/>
                <a:gd name="T24" fmla="*/ 52 w 156"/>
                <a:gd name="T25" fmla="*/ 78 h 230"/>
                <a:gd name="T26" fmla="*/ 46 w 156"/>
                <a:gd name="T27" fmla="*/ 86 h 230"/>
                <a:gd name="T28" fmla="*/ 42 w 156"/>
                <a:gd name="T29" fmla="*/ 98 h 230"/>
                <a:gd name="T30" fmla="*/ 44 w 156"/>
                <a:gd name="T31" fmla="*/ 114 h 230"/>
                <a:gd name="T32" fmla="*/ 42 w 156"/>
                <a:gd name="T33" fmla="*/ 120 h 230"/>
                <a:gd name="T34" fmla="*/ 36 w 156"/>
                <a:gd name="T35" fmla="*/ 120 h 230"/>
                <a:gd name="T36" fmla="*/ 12 w 156"/>
                <a:gd name="T37" fmla="*/ 118 h 230"/>
                <a:gd name="T38" fmla="*/ 2 w 156"/>
                <a:gd name="T39" fmla="*/ 114 h 230"/>
                <a:gd name="T40" fmla="*/ 0 w 156"/>
                <a:gd name="T41" fmla="*/ 146 h 230"/>
                <a:gd name="T42" fmla="*/ 2 w 156"/>
                <a:gd name="T43" fmla="*/ 158 h 230"/>
                <a:gd name="T44" fmla="*/ 6 w 156"/>
                <a:gd name="T45" fmla="*/ 164 h 230"/>
                <a:gd name="T46" fmla="*/ 8 w 156"/>
                <a:gd name="T47" fmla="*/ 178 h 230"/>
                <a:gd name="T48" fmla="*/ 8 w 156"/>
                <a:gd name="T49" fmla="*/ 196 h 230"/>
                <a:gd name="T50" fmla="*/ 18 w 156"/>
                <a:gd name="T51" fmla="*/ 194 h 230"/>
                <a:gd name="T52" fmla="*/ 22 w 156"/>
                <a:gd name="T53" fmla="*/ 198 h 230"/>
                <a:gd name="T54" fmla="*/ 26 w 156"/>
                <a:gd name="T55" fmla="*/ 204 h 230"/>
                <a:gd name="T56" fmla="*/ 36 w 156"/>
                <a:gd name="T57" fmla="*/ 206 h 230"/>
                <a:gd name="T58" fmla="*/ 42 w 156"/>
                <a:gd name="T59" fmla="*/ 214 h 230"/>
                <a:gd name="T60" fmla="*/ 50 w 156"/>
                <a:gd name="T61" fmla="*/ 226 h 230"/>
                <a:gd name="T62" fmla="*/ 62 w 156"/>
                <a:gd name="T63" fmla="*/ 222 h 230"/>
                <a:gd name="T64" fmla="*/ 70 w 156"/>
                <a:gd name="T65" fmla="*/ 212 h 230"/>
                <a:gd name="T66" fmla="*/ 74 w 156"/>
                <a:gd name="T67" fmla="*/ 212 h 230"/>
                <a:gd name="T68" fmla="*/ 84 w 156"/>
                <a:gd name="T69" fmla="*/ 218 h 230"/>
                <a:gd name="T70" fmla="*/ 102 w 156"/>
                <a:gd name="T71" fmla="*/ 220 h 230"/>
                <a:gd name="T72" fmla="*/ 134 w 156"/>
                <a:gd name="T73" fmla="*/ 222 h 230"/>
                <a:gd name="T74" fmla="*/ 150 w 156"/>
                <a:gd name="T75" fmla="*/ 220 h 230"/>
                <a:gd name="T76" fmla="*/ 154 w 156"/>
                <a:gd name="T77" fmla="*/ 218 h 230"/>
                <a:gd name="T78" fmla="*/ 156 w 156"/>
                <a:gd name="T79" fmla="*/ 210 h 230"/>
                <a:gd name="T80" fmla="*/ 152 w 156"/>
                <a:gd name="T81" fmla="*/ 202 h 230"/>
                <a:gd name="T82" fmla="*/ 146 w 156"/>
                <a:gd name="T83" fmla="*/ 200 h 230"/>
                <a:gd name="T84" fmla="*/ 142 w 156"/>
                <a:gd name="T85" fmla="*/ 198 h 230"/>
                <a:gd name="T86" fmla="*/ 136 w 156"/>
                <a:gd name="T87" fmla="*/ 184 h 230"/>
                <a:gd name="T88" fmla="*/ 136 w 156"/>
                <a:gd name="T89" fmla="*/ 166 h 230"/>
                <a:gd name="T90" fmla="*/ 142 w 156"/>
                <a:gd name="T91" fmla="*/ 118 h 230"/>
                <a:gd name="T92" fmla="*/ 144 w 156"/>
                <a:gd name="T93" fmla="*/ 96 h 230"/>
                <a:gd name="T94" fmla="*/ 142 w 156"/>
                <a:gd name="T95" fmla="*/ 84 h 230"/>
                <a:gd name="T96" fmla="*/ 134 w 156"/>
                <a:gd name="T97" fmla="*/ 76 h 230"/>
                <a:gd name="T98" fmla="*/ 134 w 156"/>
                <a:gd name="T99" fmla="*/ 60 h 230"/>
                <a:gd name="T100" fmla="*/ 134 w 156"/>
                <a:gd name="T101" fmla="*/ 54 h 230"/>
                <a:gd name="T102" fmla="*/ 140 w 156"/>
                <a:gd name="T103" fmla="*/ 52 h 230"/>
                <a:gd name="T104" fmla="*/ 146 w 156"/>
                <a:gd name="T105" fmla="*/ 52 h 230"/>
                <a:gd name="T106" fmla="*/ 146 w 156"/>
                <a:gd name="T107" fmla="*/ 4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230">
                  <a:moveTo>
                    <a:pt x="114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114" y="8"/>
                  </a:lnTo>
                  <a:lnTo>
                    <a:pt x="112" y="16"/>
                  </a:lnTo>
                  <a:lnTo>
                    <a:pt x="110" y="18"/>
                  </a:lnTo>
                  <a:lnTo>
                    <a:pt x="110" y="20"/>
                  </a:lnTo>
                  <a:lnTo>
                    <a:pt x="108" y="24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6" y="28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0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84" y="30"/>
                  </a:lnTo>
                  <a:lnTo>
                    <a:pt x="80" y="30"/>
                  </a:lnTo>
                  <a:lnTo>
                    <a:pt x="78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34"/>
                  </a:lnTo>
                  <a:lnTo>
                    <a:pt x="66" y="34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2"/>
                  </a:lnTo>
                  <a:lnTo>
                    <a:pt x="66" y="46"/>
                  </a:lnTo>
                  <a:lnTo>
                    <a:pt x="66" y="50"/>
                  </a:lnTo>
                  <a:lnTo>
                    <a:pt x="68" y="58"/>
                  </a:lnTo>
                  <a:lnTo>
                    <a:pt x="70" y="62"/>
                  </a:lnTo>
                  <a:lnTo>
                    <a:pt x="70" y="64"/>
                  </a:lnTo>
                  <a:lnTo>
                    <a:pt x="70" y="68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80"/>
                  </a:lnTo>
                  <a:lnTo>
                    <a:pt x="68" y="80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0"/>
                  </a:lnTo>
                  <a:lnTo>
                    <a:pt x="58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6" y="86"/>
                  </a:lnTo>
                  <a:lnTo>
                    <a:pt x="46" y="86"/>
                  </a:lnTo>
                  <a:lnTo>
                    <a:pt x="46" y="88"/>
                  </a:lnTo>
                  <a:lnTo>
                    <a:pt x="44" y="92"/>
                  </a:lnTo>
                  <a:lnTo>
                    <a:pt x="44" y="94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100"/>
                  </a:lnTo>
                  <a:lnTo>
                    <a:pt x="42" y="102"/>
                  </a:lnTo>
                  <a:lnTo>
                    <a:pt x="44" y="110"/>
                  </a:lnTo>
                  <a:lnTo>
                    <a:pt x="44" y="112"/>
                  </a:lnTo>
                  <a:lnTo>
                    <a:pt x="44" y="114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0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8" y="120"/>
                  </a:lnTo>
                  <a:lnTo>
                    <a:pt x="36" y="120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18"/>
                  </a:lnTo>
                  <a:lnTo>
                    <a:pt x="18" y="118"/>
                  </a:lnTo>
                  <a:lnTo>
                    <a:pt x="12" y="118"/>
                  </a:lnTo>
                  <a:lnTo>
                    <a:pt x="10" y="118"/>
                  </a:lnTo>
                  <a:lnTo>
                    <a:pt x="8" y="116"/>
                  </a:lnTo>
                  <a:lnTo>
                    <a:pt x="6" y="116"/>
                  </a:lnTo>
                  <a:lnTo>
                    <a:pt x="4" y="116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2" y="154"/>
                  </a:lnTo>
                  <a:lnTo>
                    <a:pt x="2" y="156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2" y="160"/>
                  </a:lnTo>
                  <a:lnTo>
                    <a:pt x="4" y="160"/>
                  </a:lnTo>
                  <a:lnTo>
                    <a:pt x="6" y="162"/>
                  </a:lnTo>
                  <a:lnTo>
                    <a:pt x="6" y="162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6" y="168"/>
                  </a:lnTo>
                  <a:lnTo>
                    <a:pt x="6" y="170"/>
                  </a:lnTo>
                  <a:lnTo>
                    <a:pt x="8" y="172"/>
                  </a:lnTo>
                  <a:lnTo>
                    <a:pt x="8" y="178"/>
                  </a:lnTo>
                  <a:lnTo>
                    <a:pt x="8" y="184"/>
                  </a:lnTo>
                  <a:lnTo>
                    <a:pt x="6" y="188"/>
                  </a:lnTo>
                  <a:lnTo>
                    <a:pt x="6" y="192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4" y="194"/>
                  </a:lnTo>
                  <a:lnTo>
                    <a:pt x="16" y="194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0" y="196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4" y="202"/>
                  </a:lnTo>
                  <a:lnTo>
                    <a:pt x="24" y="202"/>
                  </a:lnTo>
                  <a:lnTo>
                    <a:pt x="26" y="204"/>
                  </a:lnTo>
                  <a:lnTo>
                    <a:pt x="26" y="204"/>
                  </a:lnTo>
                  <a:lnTo>
                    <a:pt x="28" y="204"/>
                  </a:lnTo>
                  <a:lnTo>
                    <a:pt x="30" y="206"/>
                  </a:lnTo>
                  <a:lnTo>
                    <a:pt x="34" y="206"/>
                  </a:lnTo>
                  <a:lnTo>
                    <a:pt x="34" y="206"/>
                  </a:lnTo>
                  <a:lnTo>
                    <a:pt x="36" y="206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8" y="210"/>
                  </a:lnTo>
                  <a:lnTo>
                    <a:pt x="40" y="212"/>
                  </a:lnTo>
                  <a:lnTo>
                    <a:pt x="42" y="214"/>
                  </a:lnTo>
                  <a:lnTo>
                    <a:pt x="44" y="220"/>
                  </a:lnTo>
                  <a:lnTo>
                    <a:pt x="46" y="222"/>
                  </a:lnTo>
                  <a:lnTo>
                    <a:pt x="46" y="224"/>
                  </a:lnTo>
                  <a:lnTo>
                    <a:pt x="48" y="224"/>
                  </a:lnTo>
                  <a:lnTo>
                    <a:pt x="50" y="226"/>
                  </a:lnTo>
                  <a:lnTo>
                    <a:pt x="52" y="228"/>
                  </a:lnTo>
                  <a:lnTo>
                    <a:pt x="56" y="230"/>
                  </a:lnTo>
                  <a:lnTo>
                    <a:pt x="58" y="228"/>
                  </a:lnTo>
                  <a:lnTo>
                    <a:pt x="60" y="224"/>
                  </a:lnTo>
                  <a:lnTo>
                    <a:pt x="62" y="222"/>
                  </a:lnTo>
                  <a:lnTo>
                    <a:pt x="64" y="218"/>
                  </a:lnTo>
                  <a:lnTo>
                    <a:pt x="66" y="216"/>
                  </a:lnTo>
                  <a:lnTo>
                    <a:pt x="66" y="214"/>
                  </a:lnTo>
                  <a:lnTo>
                    <a:pt x="68" y="214"/>
                  </a:lnTo>
                  <a:lnTo>
                    <a:pt x="70" y="212"/>
                  </a:lnTo>
                  <a:lnTo>
                    <a:pt x="70" y="212"/>
                  </a:lnTo>
                  <a:lnTo>
                    <a:pt x="72" y="212"/>
                  </a:lnTo>
                  <a:lnTo>
                    <a:pt x="72" y="212"/>
                  </a:lnTo>
                  <a:lnTo>
                    <a:pt x="72" y="212"/>
                  </a:lnTo>
                  <a:lnTo>
                    <a:pt x="74" y="212"/>
                  </a:lnTo>
                  <a:lnTo>
                    <a:pt x="76" y="212"/>
                  </a:lnTo>
                  <a:lnTo>
                    <a:pt x="78" y="214"/>
                  </a:lnTo>
                  <a:lnTo>
                    <a:pt x="80" y="216"/>
                  </a:lnTo>
                  <a:lnTo>
                    <a:pt x="82" y="216"/>
                  </a:lnTo>
                  <a:lnTo>
                    <a:pt x="84" y="218"/>
                  </a:lnTo>
                  <a:lnTo>
                    <a:pt x="86" y="218"/>
                  </a:lnTo>
                  <a:lnTo>
                    <a:pt x="88" y="218"/>
                  </a:lnTo>
                  <a:lnTo>
                    <a:pt x="92" y="220"/>
                  </a:lnTo>
                  <a:lnTo>
                    <a:pt x="94" y="220"/>
                  </a:lnTo>
                  <a:lnTo>
                    <a:pt x="102" y="220"/>
                  </a:lnTo>
                  <a:lnTo>
                    <a:pt x="108" y="220"/>
                  </a:lnTo>
                  <a:lnTo>
                    <a:pt x="116" y="222"/>
                  </a:lnTo>
                  <a:lnTo>
                    <a:pt x="124" y="222"/>
                  </a:lnTo>
                  <a:lnTo>
                    <a:pt x="130" y="222"/>
                  </a:lnTo>
                  <a:lnTo>
                    <a:pt x="134" y="222"/>
                  </a:lnTo>
                  <a:lnTo>
                    <a:pt x="140" y="222"/>
                  </a:lnTo>
                  <a:lnTo>
                    <a:pt x="142" y="222"/>
                  </a:lnTo>
                  <a:lnTo>
                    <a:pt x="146" y="222"/>
                  </a:lnTo>
                  <a:lnTo>
                    <a:pt x="148" y="222"/>
                  </a:lnTo>
                  <a:lnTo>
                    <a:pt x="150" y="220"/>
                  </a:lnTo>
                  <a:lnTo>
                    <a:pt x="152" y="220"/>
                  </a:lnTo>
                  <a:lnTo>
                    <a:pt x="152" y="220"/>
                  </a:lnTo>
                  <a:lnTo>
                    <a:pt x="154" y="220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6" y="216"/>
                  </a:lnTo>
                  <a:lnTo>
                    <a:pt x="156" y="214"/>
                  </a:lnTo>
                  <a:lnTo>
                    <a:pt x="156" y="212"/>
                  </a:lnTo>
                  <a:lnTo>
                    <a:pt x="156" y="210"/>
                  </a:lnTo>
                  <a:lnTo>
                    <a:pt x="156" y="208"/>
                  </a:lnTo>
                  <a:lnTo>
                    <a:pt x="154" y="204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52" y="202"/>
                  </a:lnTo>
                  <a:lnTo>
                    <a:pt x="152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8" y="200"/>
                  </a:lnTo>
                  <a:lnTo>
                    <a:pt x="146" y="200"/>
                  </a:lnTo>
                  <a:lnTo>
                    <a:pt x="146" y="198"/>
                  </a:lnTo>
                  <a:lnTo>
                    <a:pt x="144" y="198"/>
                  </a:lnTo>
                  <a:lnTo>
                    <a:pt x="142" y="198"/>
                  </a:lnTo>
                  <a:lnTo>
                    <a:pt x="142" y="198"/>
                  </a:lnTo>
                  <a:lnTo>
                    <a:pt x="142" y="198"/>
                  </a:lnTo>
                  <a:lnTo>
                    <a:pt x="140" y="196"/>
                  </a:lnTo>
                  <a:lnTo>
                    <a:pt x="138" y="192"/>
                  </a:lnTo>
                  <a:lnTo>
                    <a:pt x="138" y="190"/>
                  </a:lnTo>
                  <a:lnTo>
                    <a:pt x="138" y="186"/>
                  </a:lnTo>
                  <a:lnTo>
                    <a:pt x="136" y="184"/>
                  </a:lnTo>
                  <a:lnTo>
                    <a:pt x="136" y="180"/>
                  </a:lnTo>
                  <a:lnTo>
                    <a:pt x="136" y="178"/>
                  </a:lnTo>
                  <a:lnTo>
                    <a:pt x="136" y="174"/>
                  </a:lnTo>
                  <a:lnTo>
                    <a:pt x="136" y="170"/>
                  </a:lnTo>
                  <a:lnTo>
                    <a:pt x="136" y="166"/>
                  </a:lnTo>
                  <a:lnTo>
                    <a:pt x="136" y="158"/>
                  </a:lnTo>
                  <a:lnTo>
                    <a:pt x="138" y="150"/>
                  </a:lnTo>
                  <a:lnTo>
                    <a:pt x="140" y="142"/>
                  </a:lnTo>
                  <a:lnTo>
                    <a:pt x="142" y="126"/>
                  </a:lnTo>
                  <a:lnTo>
                    <a:pt x="142" y="118"/>
                  </a:lnTo>
                  <a:lnTo>
                    <a:pt x="144" y="110"/>
                  </a:lnTo>
                  <a:lnTo>
                    <a:pt x="144" y="108"/>
                  </a:lnTo>
                  <a:lnTo>
                    <a:pt x="144" y="104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4" y="94"/>
                  </a:lnTo>
                  <a:lnTo>
                    <a:pt x="144" y="90"/>
                  </a:lnTo>
                  <a:lnTo>
                    <a:pt x="144" y="88"/>
                  </a:lnTo>
                  <a:lnTo>
                    <a:pt x="142" y="86"/>
                  </a:lnTo>
                  <a:lnTo>
                    <a:pt x="142" y="84"/>
                  </a:lnTo>
                  <a:lnTo>
                    <a:pt x="142" y="82"/>
                  </a:lnTo>
                  <a:lnTo>
                    <a:pt x="138" y="80"/>
                  </a:lnTo>
                  <a:lnTo>
                    <a:pt x="136" y="78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34" y="72"/>
                  </a:lnTo>
                  <a:lnTo>
                    <a:pt x="134" y="70"/>
                  </a:lnTo>
                  <a:lnTo>
                    <a:pt x="134" y="68"/>
                  </a:lnTo>
                  <a:lnTo>
                    <a:pt x="134" y="64"/>
                  </a:lnTo>
                  <a:lnTo>
                    <a:pt x="134" y="60"/>
                  </a:lnTo>
                  <a:lnTo>
                    <a:pt x="134" y="58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38" y="52"/>
                  </a:lnTo>
                  <a:lnTo>
                    <a:pt x="140" y="52"/>
                  </a:lnTo>
                  <a:lnTo>
                    <a:pt x="142" y="52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4" y="52"/>
                  </a:lnTo>
                  <a:lnTo>
                    <a:pt x="146" y="52"/>
                  </a:lnTo>
                  <a:lnTo>
                    <a:pt x="146" y="50"/>
                  </a:lnTo>
                  <a:lnTo>
                    <a:pt x="146" y="50"/>
                  </a:lnTo>
                  <a:lnTo>
                    <a:pt x="146" y="48"/>
                  </a:lnTo>
                  <a:lnTo>
                    <a:pt x="146" y="46"/>
                  </a:lnTo>
                  <a:lnTo>
                    <a:pt x="146" y="42"/>
                  </a:lnTo>
                  <a:lnTo>
                    <a:pt x="146" y="38"/>
                  </a:lnTo>
                  <a:lnTo>
                    <a:pt x="146" y="3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4" name="Freeform 394">
              <a:extLst>
                <a:ext uri="{FF2B5EF4-FFF2-40B4-BE49-F238E27FC236}">
                  <a16:creationId xmlns:a16="http://schemas.microsoft.com/office/drawing/2014/main" id="{819A224F-E6D9-484A-A2AF-22D401132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9" y="4662014"/>
              <a:ext cx="177575" cy="249287"/>
            </a:xfrm>
            <a:custGeom>
              <a:avLst/>
              <a:gdLst>
                <a:gd name="T0" fmla="*/ 4 w 104"/>
                <a:gd name="T1" fmla="*/ 128 h 146"/>
                <a:gd name="T2" fmla="*/ 10 w 104"/>
                <a:gd name="T3" fmla="*/ 116 h 146"/>
                <a:gd name="T4" fmla="*/ 8 w 104"/>
                <a:gd name="T5" fmla="*/ 114 h 146"/>
                <a:gd name="T6" fmla="*/ 2 w 104"/>
                <a:gd name="T7" fmla="*/ 110 h 146"/>
                <a:gd name="T8" fmla="*/ 2 w 104"/>
                <a:gd name="T9" fmla="*/ 104 h 146"/>
                <a:gd name="T10" fmla="*/ 4 w 104"/>
                <a:gd name="T11" fmla="*/ 100 h 146"/>
                <a:gd name="T12" fmla="*/ 16 w 104"/>
                <a:gd name="T13" fmla="*/ 96 h 146"/>
                <a:gd name="T14" fmla="*/ 20 w 104"/>
                <a:gd name="T15" fmla="*/ 96 h 146"/>
                <a:gd name="T16" fmla="*/ 24 w 104"/>
                <a:gd name="T17" fmla="*/ 102 h 146"/>
                <a:gd name="T18" fmla="*/ 28 w 104"/>
                <a:gd name="T19" fmla="*/ 106 h 146"/>
                <a:gd name="T20" fmla="*/ 34 w 104"/>
                <a:gd name="T21" fmla="*/ 104 h 146"/>
                <a:gd name="T22" fmla="*/ 42 w 104"/>
                <a:gd name="T23" fmla="*/ 96 h 146"/>
                <a:gd name="T24" fmla="*/ 48 w 104"/>
                <a:gd name="T25" fmla="*/ 88 h 146"/>
                <a:gd name="T26" fmla="*/ 48 w 104"/>
                <a:gd name="T27" fmla="*/ 78 h 146"/>
                <a:gd name="T28" fmla="*/ 44 w 104"/>
                <a:gd name="T29" fmla="*/ 72 h 146"/>
                <a:gd name="T30" fmla="*/ 36 w 104"/>
                <a:gd name="T31" fmla="*/ 64 h 146"/>
                <a:gd name="T32" fmla="*/ 34 w 104"/>
                <a:gd name="T33" fmla="*/ 56 h 146"/>
                <a:gd name="T34" fmla="*/ 36 w 104"/>
                <a:gd name="T35" fmla="*/ 50 h 146"/>
                <a:gd name="T36" fmla="*/ 36 w 104"/>
                <a:gd name="T37" fmla="*/ 44 h 146"/>
                <a:gd name="T38" fmla="*/ 34 w 104"/>
                <a:gd name="T39" fmla="*/ 40 h 146"/>
                <a:gd name="T40" fmla="*/ 28 w 104"/>
                <a:gd name="T41" fmla="*/ 40 h 146"/>
                <a:gd name="T42" fmla="*/ 24 w 104"/>
                <a:gd name="T43" fmla="*/ 38 h 146"/>
                <a:gd name="T44" fmla="*/ 24 w 104"/>
                <a:gd name="T45" fmla="*/ 30 h 146"/>
                <a:gd name="T46" fmla="*/ 74 w 104"/>
                <a:gd name="T47" fmla="*/ 14 h 146"/>
                <a:gd name="T48" fmla="*/ 82 w 104"/>
                <a:gd name="T49" fmla="*/ 4 h 146"/>
                <a:gd name="T50" fmla="*/ 92 w 104"/>
                <a:gd name="T51" fmla="*/ 0 h 146"/>
                <a:gd name="T52" fmla="*/ 100 w 104"/>
                <a:gd name="T53" fmla="*/ 2 h 146"/>
                <a:gd name="T54" fmla="*/ 104 w 104"/>
                <a:gd name="T55" fmla="*/ 6 h 146"/>
                <a:gd name="T56" fmla="*/ 102 w 104"/>
                <a:gd name="T57" fmla="*/ 16 h 146"/>
                <a:gd name="T58" fmla="*/ 98 w 104"/>
                <a:gd name="T59" fmla="*/ 24 h 146"/>
                <a:gd name="T60" fmla="*/ 94 w 104"/>
                <a:gd name="T61" fmla="*/ 28 h 146"/>
                <a:gd name="T62" fmla="*/ 92 w 104"/>
                <a:gd name="T63" fmla="*/ 42 h 146"/>
                <a:gd name="T64" fmla="*/ 94 w 104"/>
                <a:gd name="T65" fmla="*/ 68 h 146"/>
                <a:gd name="T66" fmla="*/ 90 w 104"/>
                <a:gd name="T67" fmla="*/ 78 h 146"/>
                <a:gd name="T68" fmla="*/ 84 w 104"/>
                <a:gd name="T69" fmla="*/ 84 h 146"/>
                <a:gd name="T70" fmla="*/ 82 w 104"/>
                <a:gd name="T71" fmla="*/ 92 h 146"/>
                <a:gd name="T72" fmla="*/ 82 w 104"/>
                <a:gd name="T73" fmla="*/ 104 h 146"/>
                <a:gd name="T74" fmla="*/ 80 w 104"/>
                <a:gd name="T75" fmla="*/ 106 h 146"/>
                <a:gd name="T76" fmla="*/ 72 w 104"/>
                <a:gd name="T77" fmla="*/ 106 h 146"/>
                <a:gd name="T78" fmla="*/ 70 w 104"/>
                <a:gd name="T79" fmla="*/ 110 h 146"/>
                <a:gd name="T80" fmla="*/ 70 w 104"/>
                <a:gd name="T81" fmla="*/ 122 h 146"/>
                <a:gd name="T82" fmla="*/ 70 w 104"/>
                <a:gd name="T83" fmla="*/ 130 h 146"/>
                <a:gd name="T84" fmla="*/ 64 w 104"/>
                <a:gd name="T85" fmla="*/ 132 h 146"/>
                <a:gd name="T86" fmla="*/ 54 w 104"/>
                <a:gd name="T87" fmla="*/ 136 h 146"/>
                <a:gd name="T88" fmla="*/ 52 w 104"/>
                <a:gd name="T89" fmla="*/ 140 h 146"/>
                <a:gd name="T90" fmla="*/ 46 w 104"/>
                <a:gd name="T91" fmla="*/ 142 h 146"/>
                <a:gd name="T92" fmla="*/ 38 w 104"/>
                <a:gd name="T93" fmla="*/ 140 h 146"/>
                <a:gd name="T94" fmla="*/ 32 w 104"/>
                <a:gd name="T95" fmla="*/ 136 h 146"/>
                <a:gd name="T96" fmla="*/ 24 w 104"/>
                <a:gd name="T97" fmla="*/ 140 h 146"/>
                <a:gd name="T98" fmla="*/ 10 w 104"/>
                <a:gd name="T99" fmla="*/ 146 h 146"/>
                <a:gd name="T100" fmla="*/ 8 w 104"/>
                <a:gd name="T101" fmla="*/ 140 h 146"/>
                <a:gd name="T102" fmla="*/ 6 w 104"/>
                <a:gd name="T103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46">
                  <a:moveTo>
                    <a:pt x="0" y="134"/>
                  </a:moveTo>
                  <a:lnTo>
                    <a:pt x="0" y="134"/>
                  </a:lnTo>
                  <a:lnTo>
                    <a:pt x="2" y="132"/>
                  </a:lnTo>
                  <a:lnTo>
                    <a:pt x="4" y="130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8" y="120"/>
                  </a:lnTo>
                  <a:lnTo>
                    <a:pt x="10" y="118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4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12" y="98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30" y="106"/>
                  </a:lnTo>
                  <a:lnTo>
                    <a:pt x="30" y="106"/>
                  </a:lnTo>
                  <a:lnTo>
                    <a:pt x="32" y="104"/>
                  </a:lnTo>
                  <a:lnTo>
                    <a:pt x="34" y="104"/>
                  </a:lnTo>
                  <a:lnTo>
                    <a:pt x="36" y="102"/>
                  </a:lnTo>
                  <a:lnTo>
                    <a:pt x="38" y="102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90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70" y="20"/>
                  </a:lnTo>
                  <a:lnTo>
                    <a:pt x="72" y="16"/>
                  </a:lnTo>
                  <a:lnTo>
                    <a:pt x="74" y="14"/>
                  </a:lnTo>
                  <a:lnTo>
                    <a:pt x="74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8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0" y="2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2" y="10"/>
                  </a:lnTo>
                  <a:lnTo>
                    <a:pt x="102" y="14"/>
                  </a:lnTo>
                  <a:lnTo>
                    <a:pt x="102" y="16"/>
                  </a:lnTo>
                  <a:lnTo>
                    <a:pt x="100" y="18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4"/>
                  </a:lnTo>
                  <a:lnTo>
                    <a:pt x="98" y="24"/>
                  </a:lnTo>
                  <a:lnTo>
                    <a:pt x="96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2" y="36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2" y="50"/>
                  </a:lnTo>
                  <a:lnTo>
                    <a:pt x="94" y="56"/>
                  </a:lnTo>
                  <a:lnTo>
                    <a:pt x="94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70"/>
                  </a:lnTo>
                  <a:lnTo>
                    <a:pt x="92" y="72"/>
                  </a:lnTo>
                  <a:lnTo>
                    <a:pt x="92" y="74"/>
                  </a:lnTo>
                  <a:lnTo>
                    <a:pt x="92" y="76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6" y="82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8"/>
                  </a:lnTo>
                  <a:lnTo>
                    <a:pt x="82" y="90"/>
                  </a:lnTo>
                  <a:lnTo>
                    <a:pt x="82" y="92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2" y="106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78" y="106"/>
                  </a:lnTo>
                  <a:lnTo>
                    <a:pt x="76" y="106"/>
                  </a:lnTo>
                  <a:lnTo>
                    <a:pt x="74" y="10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0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70" y="122"/>
                  </a:lnTo>
                  <a:lnTo>
                    <a:pt x="70" y="124"/>
                  </a:lnTo>
                  <a:lnTo>
                    <a:pt x="70" y="12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30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66" y="130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0" y="134"/>
                  </a:lnTo>
                  <a:lnTo>
                    <a:pt x="56" y="134"/>
                  </a:lnTo>
                  <a:lnTo>
                    <a:pt x="54" y="134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2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4" y="136"/>
                  </a:lnTo>
                  <a:lnTo>
                    <a:pt x="32" y="136"/>
                  </a:lnTo>
                  <a:lnTo>
                    <a:pt x="32" y="136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8"/>
                  </a:lnTo>
                  <a:lnTo>
                    <a:pt x="26" y="138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8" y="144"/>
                  </a:lnTo>
                  <a:lnTo>
                    <a:pt x="8" y="142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6" y="138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0" y="13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5" name="Freeform 395">
              <a:extLst>
                <a:ext uri="{FF2B5EF4-FFF2-40B4-BE49-F238E27FC236}">
                  <a16:creationId xmlns:a16="http://schemas.microsoft.com/office/drawing/2014/main" id="{CE3A00C5-550B-473B-B6F0-97D3B12A7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9" y="4662014"/>
              <a:ext cx="177575" cy="249287"/>
            </a:xfrm>
            <a:custGeom>
              <a:avLst/>
              <a:gdLst>
                <a:gd name="T0" fmla="*/ 4 w 104"/>
                <a:gd name="T1" fmla="*/ 128 h 146"/>
                <a:gd name="T2" fmla="*/ 10 w 104"/>
                <a:gd name="T3" fmla="*/ 116 h 146"/>
                <a:gd name="T4" fmla="*/ 8 w 104"/>
                <a:gd name="T5" fmla="*/ 114 h 146"/>
                <a:gd name="T6" fmla="*/ 2 w 104"/>
                <a:gd name="T7" fmla="*/ 110 h 146"/>
                <a:gd name="T8" fmla="*/ 2 w 104"/>
                <a:gd name="T9" fmla="*/ 104 h 146"/>
                <a:gd name="T10" fmla="*/ 4 w 104"/>
                <a:gd name="T11" fmla="*/ 100 h 146"/>
                <a:gd name="T12" fmla="*/ 16 w 104"/>
                <a:gd name="T13" fmla="*/ 96 h 146"/>
                <a:gd name="T14" fmla="*/ 20 w 104"/>
                <a:gd name="T15" fmla="*/ 96 h 146"/>
                <a:gd name="T16" fmla="*/ 24 w 104"/>
                <a:gd name="T17" fmla="*/ 102 h 146"/>
                <a:gd name="T18" fmla="*/ 28 w 104"/>
                <a:gd name="T19" fmla="*/ 106 h 146"/>
                <a:gd name="T20" fmla="*/ 34 w 104"/>
                <a:gd name="T21" fmla="*/ 104 h 146"/>
                <a:gd name="T22" fmla="*/ 42 w 104"/>
                <a:gd name="T23" fmla="*/ 96 h 146"/>
                <a:gd name="T24" fmla="*/ 48 w 104"/>
                <a:gd name="T25" fmla="*/ 88 h 146"/>
                <a:gd name="T26" fmla="*/ 48 w 104"/>
                <a:gd name="T27" fmla="*/ 78 h 146"/>
                <a:gd name="T28" fmla="*/ 44 w 104"/>
                <a:gd name="T29" fmla="*/ 72 h 146"/>
                <a:gd name="T30" fmla="*/ 36 w 104"/>
                <a:gd name="T31" fmla="*/ 64 h 146"/>
                <a:gd name="T32" fmla="*/ 34 w 104"/>
                <a:gd name="T33" fmla="*/ 56 h 146"/>
                <a:gd name="T34" fmla="*/ 36 w 104"/>
                <a:gd name="T35" fmla="*/ 50 h 146"/>
                <a:gd name="T36" fmla="*/ 36 w 104"/>
                <a:gd name="T37" fmla="*/ 44 h 146"/>
                <a:gd name="T38" fmla="*/ 34 w 104"/>
                <a:gd name="T39" fmla="*/ 40 h 146"/>
                <a:gd name="T40" fmla="*/ 28 w 104"/>
                <a:gd name="T41" fmla="*/ 40 h 146"/>
                <a:gd name="T42" fmla="*/ 24 w 104"/>
                <a:gd name="T43" fmla="*/ 38 h 146"/>
                <a:gd name="T44" fmla="*/ 24 w 104"/>
                <a:gd name="T45" fmla="*/ 30 h 146"/>
                <a:gd name="T46" fmla="*/ 74 w 104"/>
                <a:gd name="T47" fmla="*/ 14 h 146"/>
                <a:gd name="T48" fmla="*/ 82 w 104"/>
                <a:gd name="T49" fmla="*/ 4 h 146"/>
                <a:gd name="T50" fmla="*/ 92 w 104"/>
                <a:gd name="T51" fmla="*/ 0 h 146"/>
                <a:gd name="T52" fmla="*/ 100 w 104"/>
                <a:gd name="T53" fmla="*/ 2 h 146"/>
                <a:gd name="T54" fmla="*/ 104 w 104"/>
                <a:gd name="T55" fmla="*/ 6 h 146"/>
                <a:gd name="T56" fmla="*/ 102 w 104"/>
                <a:gd name="T57" fmla="*/ 16 h 146"/>
                <a:gd name="T58" fmla="*/ 98 w 104"/>
                <a:gd name="T59" fmla="*/ 24 h 146"/>
                <a:gd name="T60" fmla="*/ 94 w 104"/>
                <a:gd name="T61" fmla="*/ 28 h 146"/>
                <a:gd name="T62" fmla="*/ 92 w 104"/>
                <a:gd name="T63" fmla="*/ 42 h 146"/>
                <a:gd name="T64" fmla="*/ 94 w 104"/>
                <a:gd name="T65" fmla="*/ 68 h 146"/>
                <a:gd name="T66" fmla="*/ 90 w 104"/>
                <a:gd name="T67" fmla="*/ 78 h 146"/>
                <a:gd name="T68" fmla="*/ 84 w 104"/>
                <a:gd name="T69" fmla="*/ 84 h 146"/>
                <a:gd name="T70" fmla="*/ 82 w 104"/>
                <a:gd name="T71" fmla="*/ 92 h 146"/>
                <a:gd name="T72" fmla="*/ 82 w 104"/>
                <a:gd name="T73" fmla="*/ 104 h 146"/>
                <a:gd name="T74" fmla="*/ 80 w 104"/>
                <a:gd name="T75" fmla="*/ 106 h 146"/>
                <a:gd name="T76" fmla="*/ 72 w 104"/>
                <a:gd name="T77" fmla="*/ 106 h 146"/>
                <a:gd name="T78" fmla="*/ 70 w 104"/>
                <a:gd name="T79" fmla="*/ 110 h 146"/>
                <a:gd name="T80" fmla="*/ 70 w 104"/>
                <a:gd name="T81" fmla="*/ 122 h 146"/>
                <a:gd name="T82" fmla="*/ 70 w 104"/>
                <a:gd name="T83" fmla="*/ 130 h 146"/>
                <a:gd name="T84" fmla="*/ 64 w 104"/>
                <a:gd name="T85" fmla="*/ 132 h 146"/>
                <a:gd name="T86" fmla="*/ 54 w 104"/>
                <a:gd name="T87" fmla="*/ 136 h 146"/>
                <a:gd name="T88" fmla="*/ 52 w 104"/>
                <a:gd name="T89" fmla="*/ 140 h 146"/>
                <a:gd name="T90" fmla="*/ 46 w 104"/>
                <a:gd name="T91" fmla="*/ 142 h 146"/>
                <a:gd name="T92" fmla="*/ 38 w 104"/>
                <a:gd name="T93" fmla="*/ 140 h 146"/>
                <a:gd name="T94" fmla="*/ 32 w 104"/>
                <a:gd name="T95" fmla="*/ 136 h 146"/>
                <a:gd name="T96" fmla="*/ 24 w 104"/>
                <a:gd name="T97" fmla="*/ 140 h 146"/>
                <a:gd name="T98" fmla="*/ 10 w 104"/>
                <a:gd name="T99" fmla="*/ 146 h 146"/>
                <a:gd name="T100" fmla="*/ 8 w 104"/>
                <a:gd name="T101" fmla="*/ 140 h 146"/>
                <a:gd name="T102" fmla="*/ 6 w 104"/>
                <a:gd name="T103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46">
                  <a:moveTo>
                    <a:pt x="0" y="134"/>
                  </a:moveTo>
                  <a:lnTo>
                    <a:pt x="0" y="134"/>
                  </a:lnTo>
                  <a:lnTo>
                    <a:pt x="2" y="132"/>
                  </a:lnTo>
                  <a:lnTo>
                    <a:pt x="4" y="130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8" y="120"/>
                  </a:lnTo>
                  <a:lnTo>
                    <a:pt x="10" y="118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0" y="114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12" y="98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30" y="106"/>
                  </a:lnTo>
                  <a:lnTo>
                    <a:pt x="30" y="106"/>
                  </a:lnTo>
                  <a:lnTo>
                    <a:pt x="32" y="104"/>
                  </a:lnTo>
                  <a:lnTo>
                    <a:pt x="34" y="104"/>
                  </a:lnTo>
                  <a:lnTo>
                    <a:pt x="36" y="102"/>
                  </a:lnTo>
                  <a:lnTo>
                    <a:pt x="38" y="102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4"/>
                  </a:lnTo>
                  <a:lnTo>
                    <a:pt x="46" y="92"/>
                  </a:lnTo>
                  <a:lnTo>
                    <a:pt x="46" y="90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46" y="7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70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48"/>
                  </a:lnTo>
                  <a:lnTo>
                    <a:pt x="38" y="48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6" y="44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70" y="20"/>
                  </a:lnTo>
                  <a:lnTo>
                    <a:pt x="72" y="16"/>
                  </a:lnTo>
                  <a:lnTo>
                    <a:pt x="74" y="14"/>
                  </a:lnTo>
                  <a:lnTo>
                    <a:pt x="74" y="10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8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0" y="2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2" y="10"/>
                  </a:lnTo>
                  <a:lnTo>
                    <a:pt x="102" y="14"/>
                  </a:lnTo>
                  <a:lnTo>
                    <a:pt x="102" y="16"/>
                  </a:lnTo>
                  <a:lnTo>
                    <a:pt x="100" y="18"/>
                  </a:lnTo>
                  <a:lnTo>
                    <a:pt x="100" y="22"/>
                  </a:lnTo>
                  <a:lnTo>
                    <a:pt x="98" y="22"/>
                  </a:lnTo>
                  <a:lnTo>
                    <a:pt x="98" y="24"/>
                  </a:lnTo>
                  <a:lnTo>
                    <a:pt x="98" y="24"/>
                  </a:lnTo>
                  <a:lnTo>
                    <a:pt x="96" y="24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8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2" y="36"/>
                  </a:lnTo>
                  <a:lnTo>
                    <a:pt x="92" y="40"/>
                  </a:lnTo>
                  <a:lnTo>
                    <a:pt x="92" y="42"/>
                  </a:lnTo>
                  <a:lnTo>
                    <a:pt x="92" y="50"/>
                  </a:lnTo>
                  <a:lnTo>
                    <a:pt x="94" y="56"/>
                  </a:lnTo>
                  <a:lnTo>
                    <a:pt x="94" y="62"/>
                  </a:lnTo>
                  <a:lnTo>
                    <a:pt x="94" y="66"/>
                  </a:lnTo>
                  <a:lnTo>
                    <a:pt x="94" y="68"/>
                  </a:lnTo>
                  <a:lnTo>
                    <a:pt x="94" y="70"/>
                  </a:lnTo>
                  <a:lnTo>
                    <a:pt x="92" y="72"/>
                  </a:lnTo>
                  <a:lnTo>
                    <a:pt x="92" y="74"/>
                  </a:lnTo>
                  <a:lnTo>
                    <a:pt x="92" y="76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8" y="80"/>
                  </a:lnTo>
                  <a:lnTo>
                    <a:pt x="86" y="82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8"/>
                  </a:lnTo>
                  <a:lnTo>
                    <a:pt x="82" y="90"/>
                  </a:lnTo>
                  <a:lnTo>
                    <a:pt x="82" y="92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2" y="106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78" y="106"/>
                  </a:lnTo>
                  <a:lnTo>
                    <a:pt x="76" y="106"/>
                  </a:lnTo>
                  <a:lnTo>
                    <a:pt x="74" y="10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0"/>
                  </a:lnTo>
                  <a:lnTo>
                    <a:pt x="70" y="110"/>
                  </a:lnTo>
                  <a:lnTo>
                    <a:pt x="70" y="112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70" y="122"/>
                  </a:lnTo>
                  <a:lnTo>
                    <a:pt x="70" y="124"/>
                  </a:lnTo>
                  <a:lnTo>
                    <a:pt x="70" y="126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30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66" y="130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0" y="134"/>
                  </a:lnTo>
                  <a:lnTo>
                    <a:pt x="56" y="134"/>
                  </a:lnTo>
                  <a:lnTo>
                    <a:pt x="54" y="134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2" y="136"/>
                  </a:lnTo>
                  <a:lnTo>
                    <a:pt x="52" y="138"/>
                  </a:lnTo>
                  <a:lnTo>
                    <a:pt x="52" y="140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4" y="142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38" y="140"/>
                  </a:lnTo>
                  <a:lnTo>
                    <a:pt x="38" y="140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4" y="136"/>
                  </a:lnTo>
                  <a:lnTo>
                    <a:pt x="32" y="136"/>
                  </a:lnTo>
                  <a:lnTo>
                    <a:pt x="32" y="136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8"/>
                  </a:lnTo>
                  <a:lnTo>
                    <a:pt x="26" y="138"/>
                  </a:lnTo>
                  <a:lnTo>
                    <a:pt x="24" y="140"/>
                  </a:lnTo>
                  <a:lnTo>
                    <a:pt x="22" y="140"/>
                  </a:lnTo>
                  <a:lnTo>
                    <a:pt x="18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8" y="144"/>
                  </a:lnTo>
                  <a:lnTo>
                    <a:pt x="8" y="142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6" y="138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0" y="13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6" name="Freeform 396">
              <a:extLst>
                <a:ext uri="{FF2B5EF4-FFF2-40B4-BE49-F238E27FC236}">
                  <a16:creationId xmlns:a16="http://schemas.microsoft.com/office/drawing/2014/main" id="{598AC7A6-2937-4FD0-98B1-A684C521C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770" y="4627866"/>
              <a:ext cx="481499" cy="536138"/>
            </a:xfrm>
            <a:custGeom>
              <a:avLst/>
              <a:gdLst>
                <a:gd name="T0" fmla="*/ 0 w 282"/>
                <a:gd name="T1" fmla="*/ 176 h 314"/>
                <a:gd name="T2" fmla="*/ 26 w 282"/>
                <a:gd name="T3" fmla="*/ 186 h 314"/>
                <a:gd name="T4" fmla="*/ 56 w 282"/>
                <a:gd name="T5" fmla="*/ 178 h 314"/>
                <a:gd name="T6" fmla="*/ 72 w 282"/>
                <a:gd name="T7" fmla="*/ 188 h 314"/>
                <a:gd name="T8" fmla="*/ 76 w 282"/>
                <a:gd name="T9" fmla="*/ 208 h 314"/>
                <a:gd name="T10" fmla="*/ 82 w 282"/>
                <a:gd name="T11" fmla="*/ 218 h 314"/>
                <a:gd name="T12" fmla="*/ 96 w 282"/>
                <a:gd name="T13" fmla="*/ 222 h 314"/>
                <a:gd name="T14" fmla="*/ 110 w 282"/>
                <a:gd name="T15" fmla="*/ 216 h 314"/>
                <a:gd name="T16" fmla="*/ 112 w 282"/>
                <a:gd name="T17" fmla="*/ 200 h 314"/>
                <a:gd name="T18" fmla="*/ 120 w 282"/>
                <a:gd name="T19" fmla="*/ 200 h 314"/>
                <a:gd name="T20" fmla="*/ 126 w 282"/>
                <a:gd name="T21" fmla="*/ 214 h 314"/>
                <a:gd name="T22" fmla="*/ 140 w 282"/>
                <a:gd name="T23" fmla="*/ 208 h 314"/>
                <a:gd name="T24" fmla="*/ 146 w 282"/>
                <a:gd name="T25" fmla="*/ 232 h 314"/>
                <a:gd name="T26" fmla="*/ 150 w 282"/>
                <a:gd name="T27" fmla="*/ 264 h 314"/>
                <a:gd name="T28" fmla="*/ 170 w 282"/>
                <a:gd name="T29" fmla="*/ 268 h 314"/>
                <a:gd name="T30" fmla="*/ 190 w 282"/>
                <a:gd name="T31" fmla="*/ 272 h 314"/>
                <a:gd name="T32" fmla="*/ 196 w 282"/>
                <a:gd name="T33" fmla="*/ 288 h 314"/>
                <a:gd name="T34" fmla="*/ 204 w 282"/>
                <a:gd name="T35" fmla="*/ 280 h 314"/>
                <a:gd name="T36" fmla="*/ 216 w 282"/>
                <a:gd name="T37" fmla="*/ 276 h 314"/>
                <a:gd name="T38" fmla="*/ 222 w 282"/>
                <a:gd name="T39" fmla="*/ 286 h 314"/>
                <a:gd name="T40" fmla="*/ 230 w 282"/>
                <a:gd name="T41" fmla="*/ 300 h 314"/>
                <a:gd name="T42" fmla="*/ 244 w 282"/>
                <a:gd name="T43" fmla="*/ 314 h 314"/>
                <a:gd name="T44" fmla="*/ 256 w 282"/>
                <a:gd name="T45" fmla="*/ 304 h 314"/>
                <a:gd name="T46" fmla="*/ 254 w 282"/>
                <a:gd name="T47" fmla="*/ 284 h 314"/>
                <a:gd name="T48" fmla="*/ 240 w 282"/>
                <a:gd name="T49" fmla="*/ 280 h 314"/>
                <a:gd name="T50" fmla="*/ 238 w 282"/>
                <a:gd name="T51" fmla="*/ 254 h 314"/>
                <a:gd name="T52" fmla="*/ 250 w 282"/>
                <a:gd name="T53" fmla="*/ 222 h 314"/>
                <a:gd name="T54" fmla="*/ 262 w 282"/>
                <a:gd name="T55" fmla="*/ 208 h 314"/>
                <a:gd name="T56" fmla="*/ 258 w 282"/>
                <a:gd name="T57" fmla="*/ 178 h 314"/>
                <a:gd name="T58" fmla="*/ 256 w 282"/>
                <a:gd name="T59" fmla="*/ 154 h 314"/>
                <a:gd name="T60" fmla="*/ 248 w 282"/>
                <a:gd name="T61" fmla="*/ 136 h 314"/>
                <a:gd name="T62" fmla="*/ 240 w 282"/>
                <a:gd name="T63" fmla="*/ 130 h 314"/>
                <a:gd name="T64" fmla="*/ 246 w 282"/>
                <a:gd name="T65" fmla="*/ 118 h 314"/>
                <a:gd name="T66" fmla="*/ 244 w 282"/>
                <a:gd name="T67" fmla="*/ 108 h 314"/>
                <a:gd name="T68" fmla="*/ 254 w 282"/>
                <a:gd name="T69" fmla="*/ 82 h 314"/>
                <a:gd name="T70" fmla="*/ 262 w 282"/>
                <a:gd name="T71" fmla="*/ 66 h 314"/>
                <a:gd name="T72" fmla="*/ 282 w 282"/>
                <a:gd name="T73" fmla="*/ 56 h 314"/>
                <a:gd name="T74" fmla="*/ 276 w 282"/>
                <a:gd name="T75" fmla="*/ 48 h 314"/>
                <a:gd name="T76" fmla="*/ 272 w 282"/>
                <a:gd name="T77" fmla="*/ 42 h 314"/>
                <a:gd name="T78" fmla="*/ 264 w 282"/>
                <a:gd name="T79" fmla="*/ 20 h 314"/>
                <a:gd name="T80" fmla="*/ 250 w 282"/>
                <a:gd name="T81" fmla="*/ 10 h 314"/>
                <a:gd name="T82" fmla="*/ 222 w 282"/>
                <a:gd name="T83" fmla="*/ 8 h 314"/>
                <a:gd name="T84" fmla="*/ 208 w 282"/>
                <a:gd name="T85" fmla="*/ 0 h 314"/>
                <a:gd name="T86" fmla="*/ 182 w 282"/>
                <a:gd name="T87" fmla="*/ 2 h 314"/>
                <a:gd name="T88" fmla="*/ 176 w 282"/>
                <a:gd name="T89" fmla="*/ 6 h 314"/>
                <a:gd name="T90" fmla="*/ 152 w 282"/>
                <a:gd name="T91" fmla="*/ 8 h 314"/>
                <a:gd name="T92" fmla="*/ 144 w 282"/>
                <a:gd name="T93" fmla="*/ 16 h 314"/>
                <a:gd name="T94" fmla="*/ 122 w 282"/>
                <a:gd name="T95" fmla="*/ 20 h 314"/>
                <a:gd name="T96" fmla="*/ 114 w 282"/>
                <a:gd name="T97" fmla="*/ 8 h 314"/>
                <a:gd name="T98" fmla="*/ 102 w 282"/>
                <a:gd name="T99" fmla="*/ 8 h 314"/>
                <a:gd name="T100" fmla="*/ 86 w 282"/>
                <a:gd name="T101" fmla="*/ 22 h 314"/>
                <a:gd name="T102" fmla="*/ 96 w 282"/>
                <a:gd name="T103" fmla="*/ 32 h 314"/>
                <a:gd name="T104" fmla="*/ 86 w 282"/>
                <a:gd name="T105" fmla="*/ 48 h 314"/>
                <a:gd name="T106" fmla="*/ 86 w 282"/>
                <a:gd name="T107" fmla="*/ 88 h 314"/>
                <a:gd name="T108" fmla="*/ 76 w 282"/>
                <a:gd name="T109" fmla="*/ 106 h 314"/>
                <a:gd name="T110" fmla="*/ 74 w 282"/>
                <a:gd name="T111" fmla="*/ 126 h 314"/>
                <a:gd name="T112" fmla="*/ 62 w 282"/>
                <a:gd name="T113" fmla="*/ 128 h 314"/>
                <a:gd name="T114" fmla="*/ 62 w 282"/>
                <a:gd name="T115" fmla="*/ 148 h 314"/>
                <a:gd name="T116" fmla="*/ 46 w 282"/>
                <a:gd name="T117" fmla="*/ 156 h 314"/>
                <a:gd name="T118" fmla="*/ 38 w 282"/>
                <a:gd name="T119" fmla="*/ 162 h 314"/>
                <a:gd name="T120" fmla="*/ 22 w 282"/>
                <a:gd name="T121" fmla="*/ 158 h 314"/>
                <a:gd name="T122" fmla="*/ 4 w 282"/>
                <a:gd name="T123" fmla="*/ 17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314">
                  <a:moveTo>
                    <a:pt x="6" y="172"/>
                  </a:moveTo>
                  <a:lnTo>
                    <a:pt x="6" y="172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6" y="184"/>
                  </a:lnTo>
                  <a:lnTo>
                    <a:pt x="12" y="184"/>
                  </a:lnTo>
                  <a:lnTo>
                    <a:pt x="16" y="184"/>
                  </a:lnTo>
                  <a:lnTo>
                    <a:pt x="20" y="186"/>
                  </a:lnTo>
                  <a:lnTo>
                    <a:pt x="22" y="186"/>
                  </a:lnTo>
                  <a:lnTo>
                    <a:pt x="26" y="186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0" y="184"/>
                  </a:lnTo>
                  <a:lnTo>
                    <a:pt x="34" y="182"/>
                  </a:lnTo>
                  <a:lnTo>
                    <a:pt x="38" y="180"/>
                  </a:lnTo>
                  <a:lnTo>
                    <a:pt x="40" y="180"/>
                  </a:lnTo>
                  <a:lnTo>
                    <a:pt x="42" y="180"/>
                  </a:lnTo>
                  <a:lnTo>
                    <a:pt x="46" y="180"/>
                  </a:lnTo>
                  <a:lnTo>
                    <a:pt x="48" y="178"/>
                  </a:lnTo>
                  <a:lnTo>
                    <a:pt x="52" y="178"/>
                  </a:lnTo>
                  <a:lnTo>
                    <a:pt x="56" y="178"/>
                  </a:lnTo>
                  <a:lnTo>
                    <a:pt x="60" y="180"/>
                  </a:lnTo>
                  <a:lnTo>
                    <a:pt x="62" y="180"/>
                  </a:lnTo>
                  <a:lnTo>
                    <a:pt x="64" y="180"/>
                  </a:lnTo>
                  <a:lnTo>
                    <a:pt x="66" y="180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72" y="186"/>
                  </a:lnTo>
                  <a:lnTo>
                    <a:pt x="72" y="188"/>
                  </a:lnTo>
                  <a:lnTo>
                    <a:pt x="72" y="190"/>
                  </a:lnTo>
                  <a:lnTo>
                    <a:pt x="72" y="190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2" y="202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80" y="208"/>
                  </a:lnTo>
                  <a:lnTo>
                    <a:pt x="80" y="210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82" y="214"/>
                  </a:lnTo>
                  <a:lnTo>
                    <a:pt x="82" y="216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4" y="220"/>
                  </a:lnTo>
                  <a:lnTo>
                    <a:pt x="84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2"/>
                  </a:lnTo>
                  <a:lnTo>
                    <a:pt x="92" y="222"/>
                  </a:lnTo>
                  <a:lnTo>
                    <a:pt x="94" y="222"/>
                  </a:lnTo>
                  <a:lnTo>
                    <a:pt x="96" y="222"/>
                  </a:lnTo>
                  <a:lnTo>
                    <a:pt x="98" y="222"/>
                  </a:lnTo>
                  <a:lnTo>
                    <a:pt x="100" y="222"/>
                  </a:lnTo>
                  <a:lnTo>
                    <a:pt x="102" y="222"/>
                  </a:lnTo>
                  <a:lnTo>
                    <a:pt x="102" y="220"/>
                  </a:lnTo>
                  <a:lnTo>
                    <a:pt x="104" y="220"/>
                  </a:lnTo>
                  <a:lnTo>
                    <a:pt x="106" y="220"/>
                  </a:lnTo>
                  <a:lnTo>
                    <a:pt x="108" y="220"/>
                  </a:lnTo>
                  <a:lnTo>
                    <a:pt x="108" y="218"/>
                  </a:lnTo>
                  <a:lnTo>
                    <a:pt x="108" y="218"/>
                  </a:lnTo>
                  <a:lnTo>
                    <a:pt x="110" y="218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10" y="212"/>
                  </a:lnTo>
                  <a:lnTo>
                    <a:pt x="110" y="210"/>
                  </a:lnTo>
                  <a:lnTo>
                    <a:pt x="110" y="208"/>
                  </a:lnTo>
                  <a:lnTo>
                    <a:pt x="108" y="206"/>
                  </a:lnTo>
                  <a:lnTo>
                    <a:pt x="110" y="204"/>
                  </a:lnTo>
                  <a:lnTo>
                    <a:pt x="110" y="202"/>
                  </a:lnTo>
                  <a:lnTo>
                    <a:pt x="110" y="202"/>
                  </a:lnTo>
                  <a:lnTo>
                    <a:pt x="110" y="202"/>
                  </a:lnTo>
                  <a:lnTo>
                    <a:pt x="110" y="200"/>
                  </a:lnTo>
                  <a:lnTo>
                    <a:pt x="112" y="200"/>
                  </a:lnTo>
                  <a:lnTo>
                    <a:pt x="112" y="198"/>
                  </a:lnTo>
                  <a:lnTo>
                    <a:pt x="114" y="198"/>
                  </a:lnTo>
                  <a:lnTo>
                    <a:pt x="114" y="196"/>
                  </a:lnTo>
                  <a:lnTo>
                    <a:pt x="116" y="196"/>
                  </a:lnTo>
                  <a:lnTo>
                    <a:pt x="116" y="196"/>
                  </a:lnTo>
                  <a:lnTo>
                    <a:pt x="116" y="196"/>
                  </a:lnTo>
                  <a:lnTo>
                    <a:pt x="118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18" y="200"/>
                  </a:lnTo>
                  <a:lnTo>
                    <a:pt x="120" y="200"/>
                  </a:lnTo>
                  <a:lnTo>
                    <a:pt x="120" y="202"/>
                  </a:lnTo>
                  <a:lnTo>
                    <a:pt x="120" y="206"/>
                  </a:lnTo>
                  <a:lnTo>
                    <a:pt x="120" y="208"/>
                  </a:lnTo>
                  <a:lnTo>
                    <a:pt x="122" y="210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6" y="214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0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32" y="208"/>
                  </a:lnTo>
                  <a:lnTo>
                    <a:pt x="134" y="208"/>
                  </a:lnTo>
                  <a:lnTo>
                    <a:pt x="136" y="208"/>
                  </a:lnTo>
                  <a:lnTo>
                    <a:pt x="138" y="208"/>
                  </a:lnTo>
                  <a:lnTo>
                    <a:pt x="138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4" y="212"/>
                  </a:lnTo>
                  <a:lnTo>
                    <a:pt x="144" y="214"/>
                  </a:lnTo>
                  <a:lnTo>
                    <a:pt x="146" y="216"/>
                  </a:lnTo>
                  <a:lnTo>
                    <a:pt x="146" y="218"/>
                  </a:lnTo>
                  <a:lnTo>
                    <a:pt x="146" y="220"/>
                  </a:lnTo>
                  <a:lnTo>
                    <a:pt x="146" y="224"/>
                  </a:lnTo>
                  <a:lnTo>
                    <a:pt x="146" y="228"/>
                  </a:lnTo>
                  <a:lnTo>
                    <a:pt x="146" y="232"/>
                  </a:lnTo>
                  <a:lnTo>
                    <a:pt x="146" y="242"/>
                  </a:lnTo>
                  <a:lnTo>
                    <a:pt x="146" y="250"/>
                  </a:lnTo>
                  <a:lnTo>
                    <a:pt x="146" y="252"/>
                  </a:lnTo>
                  <a:lnTo>
                    <a:pt x="146" y="256"/>
                  </a:lnTo>
                  <a:lnTo>
                    <a:pt x="146" y="256"/>
                  </a:lnTo>
                  <a:lnTo>
                    <a:pt x="146" y="258"/>
                  </a:lnTo>
                  <a:lnTo>
                    <a:pt x="146" y="260"/>
                  </a:lnTo>
                  <a:lnTo>
                    <a:pt x="146" y="262"/>
                  </a:lnTo>
                  <a:lnTo>
                    <a:pt x="148" y="262"/>
                  </a:lnTo>
                  <a:lnTo>
                    <a:pt x="148" y="264"/>
                  </a:lnTo>
                  <a:lnTo>
                    <a:pt x="150" y="264"/>
                  </a:lnTo>
                  <a:lnTo>
                    <a:pt x="150" y="266"/>
                  </a:lnTo>
                  <a:lnTo>
                    <a:pt x="152" y="266"/>
                  </a:lnTo>
                  <a:lnTo>
                    <a:pt x="152" y="268"/>
                  </a:lnTo>
                  <a:lnTo>
                    <a:pt x="154" y="268"/>
                  </a:lnTo>
                  <a:lnTo>
                    <a:pt x="156" y="268"/>
                  </a:lnTo>
                  <a:lnTo>
                    <a:pt x="156" y="268"/>
                  </a:lnTo>
                  <a:lnTo>
                    <a:pt x="158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6" y="270"/>
                  </a:lnTo>
                  <a:lnTo>
                    <a:pt x="170" y="268"/>
                  </a:lnTo>
                  <a:lnTo>
                    <a:pt x="172" y="268"/>
                  </a:lnTo>
                  <a:lnTo>
                    <a:pt x="174" y="268"/>
                  </a:lnTo>
                  <a:lnTo>
                    <a:pt x="180" y="268"/>
                  </a:lnTo>
                  <a:lnTo>
                    <a:pt x="182" y="268"/>
                  </a:lnTo>
                  <a:lnTo>
                    <a:pt x="184" y="270"/>
                  </a:lnTo>
                  <a:lnTo>
                    <a:pt x="186" y="270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88" y="272"/>
                  </a:lnTo>
                  <a:lnTo>
                    <a:pt x="188" y="272"/>
                  </a:lnTo>
                  <a:lnTo>
                    <a:pt x="190" y="272"/>
                  </a:lnTo>
                  <a:lnTo>
                    <a:pt x="190" y="274"/>
                  </a:lnTo>
                  <a:lnTo>
                    <a:pt x="190" y="276"/>
                  </a:lnTo>
                  <a:lnTo>
                    <a:pt x="190" y="278"/>
                  </a:lnTo>
                  <a:lnTo>
                    <a:pt x="190" y="280"/>
                  </a:lnTo>
                  <a:lnTo>
                    <a:pt x="192" y="282"/>
                  </a:lnTo>
                  <a:lnTo>
                    <a:pt x="192" y="284"/>
                  </a:lnTo>
                  <a:lnTo>
                    <a:pt x="192" y="286"/>
                  </a:lnTo>
                  <a:lnTo>
                    <a:pt x="192" y="286"/>
                  </a:lnTo>
                  <a:lnTo>
                    <a:pt x="192" y="286"/>
                  </a:lnTo>
                  <a:lnTo>
                    <a:pt x="194" y="286"/>
                  </a:lnTo>
                  <a:lnTo>
                    <a:pt x="196" y="288"/>
                  </a:lnTo>
                  <a:lnTo>
                    <a:pt x="196" y="288"/>
                  </a:lnTo>
                  <a:lnTo>
                    <a:pt x="198" y="288"/>
                  </a:lnTo>
                  <a:lnTo>
                    <a:pt x="198" y="288"/>
                  </a:lnTo>
                  <a:lnTo>
                    <a:pt x="200" y="288"/>
                  </a:lnTo>
                  <a:lnTo>
                    <a:pt x="200" y="288"/>
                  </a:lnTo>
                  <a:lnTo>
                    <a:pt x="200" y="288"/>
                  </a:lnTo>
                  <a:lnTo>
                    <a:pt x="200" y="286"/>
                  </a:lnTo>
                  <a:lnTo>
                    <a:pt x="202" y="286"/>
                  </a:lnTo>
                  <a:lnTo>
                    <a:pt x="202" y="284"/>
                  </a:lnTo>
                  <a:lnTo>
                    <a:pt x="202" y="282"/>
                  </a:lnTo>
                  <a:lnTo>
                    <a:pt x="204" y="280"/>
                  </a:lnTo>
                  <a:lnTo>
                    <a:pt x="204" y="280"/>
                  </a:lnTo>
                  <a:lnTo>
                    <a:pt x="204" y="280"/>
                  </a:lnTo>
                  <a:lnTo>
                    <a:pt x="204" y="278"/>
                  </a:lnTo>
                  <a:lnTo>
                    <a:pt x="206" y="278"/>
                  </a:lnTo>
                  <a:lnTo>
                    <a:pt x="208" y="278"/>
                  </a:lnTo>
                  <a:lnTo>
                    <a:pt x="210" y="276"/>
                  </a:lnTo>
                  <a:lnTo>
                    <a:pt x="212" y="276"/>
                  </a:lnTo>
                  <a:lnTo>
                    <a:pt x="212" y="276"/>
                  </a:lnTo>
                  <a:lnTo>
                    <a:pt x="214" y="276"/>
                  </a:lnTo>
                  <a:lnTo>
                    <a:pt x="214" y="276"/>
                  </a:lnTo>
                  <a:lnTo>
                    <a:pt x="216" y="276"/>
                  </a:lnTo>
                  <a:lnTo>
                    <a:pt x="216" y="278"/>
                  </a:lnTo>
                  <a:lnTo>
                    <a:pt x="216" y="278"/>
                  </a:lnTo>
                  <a:lnTo>
                    <a:pt x="216" y="280"/>
                  </a:lnTo>
                  <a:lnTo>
                    <a:pt x="216" y="282"/>
                  </a:lnTo>
                  <a:lnTo>
                    <a:pt x="216" y="282"/>
                  </a:lnTo>
                  <a:lnTo>
                    <a:pt x="218" y="282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2" y="286"/>
                  </a:lnTo>
                  <a:lnTo>
                    <a:pt x="224" y="286"/>
                  </a:lnTo>
                  <a:lnTo>
                    <a:pt x="226" y="288"/>
                  </a:lnTo>
                  <a:lnTo>
                    <a:pt x="228" y="288"/>
                  </a:lnTo>
                  <a:lnTo>
                    <a:pt x="228" y="288"/>
                  </a:lnTo>
                  <a:lnTo>
                    <a:pt x="228" y="288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0" y="292"/>
                  </a:lnTo>
                  <a:lnTo>
                    <a:pt x="230" y="294"/>
                  </a:lnTo>
                  <a:lnTo>
                    <a:pt x="230" y="296"/>
                  </a:lnTo>
                  <a:lnTo>
                    <a:pt x="230" y="300"/>
                  </a:lnTo>
                  <a:lnTo>
                    <a:pt x="230" y="302"/>
                  </a:lnTo>
                  <a:lnTo>
                    <a:pt x="232" y="304"/>
                  </a:lnTo>
                  <a:lnTo>
                    <a:pt x="232" y="306"/>
                  </a:lnTo>
                  <a:lnTo>
                    <a:pt x="234" y="308"/>
                  </a:lnTo>
                  <a:lnTo>
                    <a:pt x="236" y="310"/>
                  </a:lnTo>
                  <a:lnTo>
                    <a:pt x="236" y="310"/>
                  </a:lnTo>
                  <a:lnTo>
                    <a:pt x="236" y="312"/>
                  </a:lnTo>
                  <a:lnTo>
                    <a:pt x="238" y="312"/>
                  </a:lnTo>
                  <a:lnTo>
                    <a:pt x="240" y="312"/>
                  </a:lnTo>
                  <a:lnTo>
                    <a:pt x="242" y="314"/>
                  </a:lnTo>
                  <a:lnTo>
                    <a:pt x="244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0" y="312"/>
                  </a:lnTo>
                  <a:lnTo>
                    <a:pt x="252" y="312"/>
                  </a:lnTo>
                  <a:lnTo>
                    <a:pt x="252" y="312"/>
                  </a:lnTo>
                  <a:lnTo>
                    <a:pt x="254" y="312"/>
                  </a:lnTo>
                  <a:lnTo>
                    <a:pt x="254" y="310"/>
                  </a:lnTo>
                  <a:lnTo>
                    <a:pt x="254" y="310"/>
                  </a:lnTo>
                  <a:lnTo>
                    <a:pt x="256" y="308"/>
                  </a:lnTo>
                  <a:lnTo>
                    <a:pt x="256" y="308"/>
                  </a:lnTo>
                  <a:lnTo>
                    <a:pt x="256" y="304"/>
                  </a:lnTo>
                  <a:lnTo>
                    <a:pt x="258" y="302"/>
                  </a:lnTo>
                  <a:lnTo>
                    <a:pt x="258" y="300"/>
                  </a:lnTo>
                  <a:lnTo>
                    <a:pt x="258" y="298"/>
                  </a:lnTo>
                  <a:lnTo>
                    <a:pt x="258" y="296"/>
                  </a:lnTo>
                  <a:lnTo>
                    <a:pt x="258" y="292"/>
                  </a:lnTo>
                  <a:lnTo>
                    <a:pt x="258" y="290"/>
                  </a:lnTo>
                  <a:lnTo>
                    <a:pt x="256" y="288"/>
                  </a:lnTo>
                  <a:lnTo>
                    <a:pt x="256" y="286"/>
                  </a:lnTo>
                  <a:lnTo>
                    <a:pt x="256" y="286"/>
                  </a:lnTo>
                  <a:lnTo>
                    <a:pt x="256" y="286"/>
                  </a:lnTo>
                  <a:lnTo>
                    <a:pt x="254" y="284"/>
                  </a:lnTo>
                  <a:lnTo>
                    <a:pt x="254" y="284"/>
                  </a:lnTo>
                  <a:lnTo>
                    <a:pt x="254" y="284"/>
                  </a:lnTo>
                  <a:lnTo>
                    <a:pt x="252" y="284"/>
                  </a:lnTo>
                  <a:lnTo>
                    <a:pt x="252" y="284"/>
                  </a:lnTo>
                  <a:lnTo>
                    <a:pt x="250" y="284"/>
                  </a:lnTo>
                  <a:lnTo>
                    <a:pt x="246" y="284"/>
                  </a:lnTo>
                  <a:lnTo>
                    <a:pt x="246" y="284"/>
                  </a:lnTo>
                  <a:lnTo>
                    <a:pt x="244" y="284"/>
                  </a:lnTo>
                  <a:lnTo>
                    <a:pt x="244" y="282"/>
                  </a:lnTo>
                  <a:lnTo>
                    <a:pt x="242" y="282"/>
                  </a:lnTo>
                  <a:lnTo>
                    <a:pt x="240" y="280"/>
                  </a:lnTo>
                  <a:lnTo>
                    <a:pt x="240" y="278"/>
                  </a:lnTo>
                  <a:lnTo>
                    <a:pt x="238" y="278"/>
                  </a:lnTo>
                  <a:lnTo>
                    <a:pt x="238" y="276"/>
                  </a:lnTo>
                  <a:lnTo>
                    <a:pt x="238" y="274"/>
                  </a:lnTo>
                  <a:lnTo>
                    <a:pt x="238" y="272"/>
                  </a:lnTo>
                  <a:lnTo>
                    <a:pt x="236" y="270"/>
                  </a:lnTo>
                  <a:lnTo>
                    <a:pt x="236" y="268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38" y="258"/>
                  </a:lnTo>
                  <a:lnTo>
                    <a:pt x="238" y="254"/>
                  </a:lnTo>
                  <a:lnTo>
                    <a:pt x="238" y="248"/>
                  </a:lnTo>
                  <a:lnTo>
                    <a:pt x="240" y="242"/>
                  </a:lnTo>
                  <a:lnTo>
                    <a:pt x="240" y="238"/>
                  </a:lnTo>
                  <a:lnTo>
                    <a:pt x="242" y="232"/>
                  </a:lnTo>
                  <a:lnTo>
                    <a:pt x="244" y="230"/>
                  </a:lnTo>
                  <a:lnTo>
                    <a:pt x="244" y="228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8" y="222"/>
                  </a:lnTo>
                  <a:lnTo>
                    <a:pt x="248" y="222"/>
                  </a:lnTo>
                  <a:lnTo>
                    <a:pt x="250" y="222"/>
                  </a:lnTo>
                  <a:lnTo>
                    <a:pt x="254" y="220"/>
                  </a:lnTo>
                  <a:lnTo>
                    <a:pt x="256" y="220"/>
                  </a:lnTo>
                  <a:lnTo>
                    <a:pt x="256" y="220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60" y="218"/>
                  </a:lnTo>
                  <a:lnTo>
                    <a:pt x="260" y="216"/>
                  </a:lnTo>
                  <a:lnTo>
                    <a:pt x="260" y="216"/>
                  </a:lnTo>
                  <a:lnTo>
                    <a:pt x="260" y="212"/>
                  </a:lnTo>
                  <a:lnTo>
                    <a:pt x="262" y="210"/>
                  </a:lnTo>
                  <a:lnTo>
                    <a:pt x="262" y="208"/>
                  </a:lnTo>
                  <a:lnTo>
                    <a:pt x="262" y="206"/>
                  </a:lnTo>
                  <a:lnTo>
                    <a:pt x="262" y="204"/>
                  </a:lnTo>
                  <a:lnTo>
                    <a:pt x="262" y="202"/>
                  </a:lnTo>
                  <a:lnTo>
                    <a:pt x="262" y="200"/>
                  </a:lnTo>
                  <a:lnTo>
                    <a:pt x="262" y="196"/>
                  </a:lnTo>
                  <a:lnTo>
                    <a:pt x="262" y="194"/>
                  </a:lnTo>
                  <a:lnTo>
                    <a:pt x="262" y="192"/>
                  </a:lnTo>
                  <a:lnTo>
                    <a:pt x="260" y="190"/>
                  </a:lnTo>
                  <a:lnTo>
                    <a:pt x="260" y="186"/>
                  </a:lnTo>
                  <a:lnTo>
                    <a:pt x="258" y="182"/>
                  </a:lnTo>
                  <a:lnTo>
                    <a:pt x="258" y="178"/>
                  </a:lnTo>
                  <a:lnTo>
                    <a:pt x="256" y="176"/>
                  </a:lnTo>
                  <a:lnTo>
                    <a:pt x="256" y="174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56" y="168"/>
                  </a:lnTo>
                  <a:lnTo>
                    <a:pt x="258" y="164"/>
                  </a:lnTo>
                  <a:lnTo>
                    <a:pt x="258" y="162"/>
                  </a:lnTo>
                  <a:lnTo>
                    <a:pt x="258" y="160"/>
                  </a:lnTo>
                  <a:lnTo>
                    <a:pt x="256" y="160"/>
                  </a:lnTo>
                  <a:lnTo>
                    <a:pt x="256" y="158"/>
                  </a:lnTo>
                  <a:lnTo>
                    <a:pt x="256" y="154"/>
                  </a:lnTo>
                  <a:lnTo>
                    <a:pt x="254" y="150"/>
                  </a:lnTo>
                  <a:lnTo>
                    <a:pt x="252" y="150"/>
                  </a:lnTo>
                  <a:lnTo>
                    <a:pt x="250" y="148"/>
                  </a:lnTo>
                  <a:lnTo>
                    <a:pt x="248" y="146"/>
                  </a:lnTo>
                  <a:lnTo>
                    <a:pt x="248" y="146"/>
                  </a:lnTo>
                  <a:lnTo>
                    <a:pt x="248" y="146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8" y="138"/>
                  </a:lnTo>
                  <a:lnTo>
                    <a:pt x="248" y="136"/>
                  </a:lnTo>
                  <a:lnTo>
                    <a:pt x="250" y="132"/>
                  </a:lnTo>
                  <a:lnTo>
                    <a:pt x="250" y="130"/>
                  </a:lnTo>
                  <a:lnTo>
                    <a:pt x="250" y="130"/>
                  </a:lnTo>
                  <a:lnTo>
                    <a:pt x="246" y="130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42" y="132"/>
                  </a:lnTo>
                  <a:lnTo>
                    <a:pt x="242" y="132"/>
                  </a:lnTo>
                  <a:lnTo>
                    <a:pt x="242" y="130"/>
                  </a:lnTo>
                  <a:lnTo>
                    <a:pt x="240" y="130"/>
                  </a:lnTo>
                  <a:lnTo>
                    <a:pt x="240" y="130"/>
                  </a:lnTo>
                  <a:lnTo>
                    <a:pt x="240" y="128"/>
                  </a:lnTo>
                  <a:lnTo>
                    <a:pt x="240" y="126"/>
                  </a:lnTo>
                  <a:lnTo>
                    <a:pt x="240" y="126"/>
                  </a:lnTo>
                  <a:lnTo>
                    <a:pt x="240" y="124"/>
                  </a:lnTo>
                  <a:lnTo>
                    <a:pt x="240" y="124"/>
                  </a:lnTo>
                  <a:lnTo>
                    <a:pt x="240" y="122"/>
                  </a:lnTo>
                  <a:lnTo>
                    <a:pt x="242" y="122"/>
                  </a:lnTo>
                  <a:lnTo>
                    <a:pt x="242" y="120"/>
                  </a:lnTo>
                  <a:lnTo>
                    <a:pt x="244" y="120"/>
                  </a:lnTo>
                  <a:lnTo>
                    <a:pt x="246" y="118"/>
                  </a:lnTo>
                  <a:lnTo>
                    <a:pt x="246" y="118"/>
                  </a:lnTo>
                  <a:lnTo>
                    <a:pt x="246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4"/>
                  </a:lnTo>
                  <a:lnTo>
                    <a:pt x="246" y="114"/>
                  </a:lnTo>
                  <a:lnTo>
                    <a:pt x="246" y="112"/>
                  </a:lnTo>
                  <a:lnTo>
                    <a:pt x="244" y="110"/>
                  </a:lnTo>
                  <a:lnTo>
                    <a:pt x="244" y="110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6" y="106"/>
                  </a:lnTo>
                  <a:lnTo>
                    <a:pt x="246" y="106"/>
                  </a:lnTo>
                  <a:lnTo>
                    <a:pt x="248" y="106"/>
                  </a:lnTo>
                  <a:lnTo>
                    <a:pt x="250" y="104"/>
                  </a:lnTo>
                  <a:lnTo>
                    <a:pt x="252" y="104"/>
                  </a:lnTo>
                  <a:lnTo>
                    <a:pt x="254" y="104"/>
                  </a:lnTo>
                  <a:lnTo>
                    <a:pt x="254" y="98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4" y="82"/>
                  </a:lnTo>
                  <a:lnTo>
                    <a:pt x="254" y="80"/>
                  </a:lnTo>
                  <a:lnTo>
                    <a:pt x="254" y="76"/>
                  </a:lnTo>
                  <a:lnTo>
                    <a:pt x="254" y="74"/>
                  </a:lnTo>
                  <a:lnTo>
                    <a:pt x="256" y="72"/>
                  </a:lnTo>
                  <a:lnTo>
                    <a:pt x="256" y="70"/>
                  </a:lnTo>
                  <a:lnTo>
                    <a:pt x="256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6"/>
                  </a:lnTo>
                  <a:lnTo>
                    <a:pt x="260" y="66"/>
                  </a:lnTo>
                  <a:lnTo>
                    <a:pt x="262" y="66"/>
                  </a:lnTo>
                  <a:lnTo>
                    <a:pt x="264" y="64"/>
                  </a:lnTo>
                  <a:lnTo>
                    <a:pt x="268" y="64"/>
                  </a:lnTo>
                  <a:lnTo>
                    <a:pt x="270" y="62"/>
                  </a:lnTo>
                  <a:lnTo>
                    <a:pt x="272" y="62"/>
                  </a:lnTo>
                  <a:lnTo>
                    <a:pt x="276" y="60"/>
                  </a:lnTo>
                  <a:lnTo>
                    <a:pt x="278" y="60"/>
                  </a:lnTo>
                  <a:lnTo>
                    <a:pt x="280" y="60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58"/>
                  </a:lnTo>
                  <a:lnTo>
                    <a:pt x="282" y="56"/>
                  </a:lnTo>
                  <a:lnTo>
                    <a:pt x="282" y="54"/>
                  </a:lnTo>
                  <a:lnTo>
                    <a:pt x="282" y="54"/>
                  </a:lnTo>
                  <a:lnTo>
                    <a:pt x="282" y="52"/>
                  </a:lnTo>
                  <a:lnTo>
                    <a:pt x="282" y="50"/>
                  </a:lnTo>
                  <a:lnTo>
                    <a:pt x="282" y="50"/>
                  </a:lnTo>
                  <a:lnTo>
                    <a:pt x="282" y="50"/>
                  </a:lnTo>
                  <a:lnTo>
                    <a:pt x="282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78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2" y="48"/>
                  </a:lnTo>
                  <a:lnTo>
                    <a:pt x="272" y="48"/>
                  </a:lnTo>
                  <a:lnTo>
                    <a:pt x="272" y="48"/>
                  </a:lnTo>
                  <a:lnTo>
                    <a:pt x="272" y="46"/>
                  </a:lnTo>
                  <a:lnTo>
                    <a:pt x="272" y="46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2" y="42"/>
                  </a:lnTo>
                  <a:lnTo>
                    <a:pt x="272" y="40"/>
                  </a:lnTo>
                  <a:lnTo>
                    <a:pt x="272" y="36"/>
                  </a:lnTo>
                  <a:lnTo>
                    <a:pt x="270" y="30"/>
                  </a:lnTo>
                  <a:lnTo>
                    <a:pt x="270" y="24"/>
                  </a:lnTo>
                  <a:lnTo>
                    <a:pt x="268" y="22"/>
                  </a:lnTo>
                  <a:lnTo>
                    <a:pt x="268" y="22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66" y="20"/>
                  </a:lnTo>
                  <a:lnTo>
                    <a:pt x="266" y="20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8"/>
                  </a:lnTo>
                  <a:lnTo>
                    <a:pt x="260" y="18"/>
                  </a:lnTo>
                  <a:lnTo>
                    <a:pt x="258" y="18"/>
                  </a:lnTo>
                  <a:lnTo>
                    <a:pt x="258" y="16"/>
                  </a:lnTo>
                  <a:lnTo>
                    <a:pt x="256" y="14"/>
                  </a:lnTo>
                  <a:lnTo>
                    <a:pt x="256" y="12"/>
                  </a:lnTo>
                  <a:lnTo>
                    <a:pt x="254" y="12"/>
                  </a:lnTo>
                  <a:lnTo>
                    <a:pt x="254" y="10"/>
                  </a:lnTo>
                  <a:lnTo>
                    <a:pt x="252" y="10"/>
                  </a:lnTo>
                  <a:lnTo>
                    <a:pt x="250" y="10"/>
                  </a:lnTo>
                  <a:lnTo>
                    <a:pt x="248" y="10"/>
                  </a:lnTo>
                  <a:lnTo>
                    <a:pt x="246" y="10"/>
                  </a:lnTo>
                  <a:lnTo>
                    <a:pt x="244" y="10"/>
                  </a:lnTo>
                  <a:lnTo>
                    <a:pt x="242" y="10"/>
                  </a:lnTo>
                  <a:lnTo>
                    <a:pt x="238" y="10"/>
                  </a:lnTo>
                  <a:lnTo>
                    <a:pt x="232" y="10"/>
                  </a:lnTo>
                  <a:lnTo>
                    <a:pt x="230" y="10"/>
                  </a:lnTo>
                  <a:lnTo>
                    <a:pt x="228" y="10"/>
                  </a:lnTo>
                  <a:lnTo>
                    <a:pt x="226" y="10"/>
                  </a:lnTo>
                  <a:lnTo>
                    <a:pt x="224" y="10"/>
                  </a:lnTo>
                  <a:lnTo>
                    <a:pt x="222" y="8"/>
                  </a:lnTo>
                  <a:lnTo>
                    <a:pt x="220" y="8"/>
                  </a:lnTo>
                  <a:lnTo>
                    <a:pt x="220" y="8"/>
                  </a:lnTo>
                  <a:lnTo>
                    <a:pt x="220" y="6"/>
                  </a:lnTo>
                  <a:lnTo>
                    <a:pt x="218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204" y="0"/>
                  </a:lnTo>
                  <a:lnTo>
                    <a:pt x="198" y="2"/>
                  </a:lnTo>
                  <a:lnTo>
                    <a:pt x="194" y="2"/>
                  </a:lnTo>
                  <a:lnTo>
                    <a:pt x="192" y="4"/>
                  </a:lnTo>
                  <a:lnTo>
                    <a:pt x="190" y="4"/>
                  </a:lnTo>
                  <a:lnTo>
                    <a:pt x="188" y="4"/>
                  </a:lnTo>
                  <a:lnTo>
                    <a:pt x="188" y="2"/>
                  </a:lnTo>
                  <a:lnTo>
                    <a:pt x="184" y="2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6" y="8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2" y="8"/>
                  </a:lnTo>
                  <a:lnTo>
                    <a:pt x="170" y="8"/>
                  </a:lnTo>
                  <a:lnTo>
                    <a:pt x="168" y="10"/>
                  </a:lnTo>
                  <a:lnTo>
                    <a:pt x="166" y="8"/>
                  </a:lnTo>
                  <a:lnTo>
                    <a:pt x="162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52" y="8"/>
                  </a:lnTo>
                  <a:lnTo>
                    <a:pt x="150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6" y="10"/>
                  </a:lnTo>
                  <a:lnTo>
                    <a:pt x="146" y="10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38" y="18"/>
                  </a:lnTo>
                  <a:lnTo>
                    <a:pt x="138" y="20"/>
                  </a:lnTo>
                  <a:lnTo>
                    <a:pt x="136" y="20"/>
                  </a:lnTo>
                  <a:lnTo>
                    <a:pt x="132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2" y="8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8" y="6"/>
                  </a:lnTo>
                  <a:lnTo>
                    <a:pt x="106" y="6"/>
                  </a:lnTo>
                  <a:lnTo>
                    <a:pt x="106" y="4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98" y="14"/>
                  </a:lnTo>
                  <a:lnTo>
                    <a:pt x="96" y="14"/>
                  </a:lnTo>
                  <a:lnTo>
                    <a:pt x="94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4" y="34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92" y="4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6" y="54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6" y="70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2" y="100"/>
                  </a:lnTo>
                  <a:lnTo>
                    <a:pt x="80" y="102"/>
                  </a:lnTo>
                  <a:lnTo>
                    <a:pt x="78" y="104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8"/>
                  </a:lnTo>
                  <a:lnTo>
                    <a:pt x="76" y="110"/>
                  </a:lnTo>
                  <a:lnTo>
                    <a:pt x="76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6"/>
                  </a:lnTo>
                  <a:lnTo>
                    <a:pt x="70" y="126"/>
                  </a:lnTo>
                  <a:lnTo>
                    <a:pt x="68" y="126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30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8"/>
                  </a:lnTo>
                  <a:lnTo>
                    <a:pt x="62" y="142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58" y="152"/>
                  </a:lnTo>
                  <a:lnTo>
                    <a:pt x="56" y="152"/>
                  </a:lnTo>
                  <a:lnTo>
                    <a:pt x="54" y="154"/>
                  </a:lnTo>
                  <a:lnTo>
                    <a:pt x="52" y="154"/>
                  </a:lnTo>
                  <a:lnTo>
                    <a:pt x="50" y="154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6" y="158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2" y="162"/>
                  </a:lnTo>
                  <a:lnTo>
                    <a:pt x="42" y="162"/>
                  </a:lnTo>
                  <a:lnTo>
                    <a:pt x="40" y="162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36" y="162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22" y="156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20" y="158"/>
                  </a:lnTo>
                  <a:lnTo>
                    <a:pt x="16" y="160"/>
                  </a:lnTo>
                  <a:lnTo>
                    <a:pt x="14" y="162"/>
                  </a:lnTo>
                  <a:lnTo>
                    <a:pt x="10" y="162"/>
                  </a:lnTo>
                  <a:lnTo>
                    <a:pt x="8" y="164"/>
                  </a:lnTo>
                  <a:lnTo>
                    <a:pt x="6" y="164"/>
                  </a:lnTo>
                  <a:lnTo>
                    <a:pt x="4" y="16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4" y="172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6" y="17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7" name="Freeform 397">
              <a:extLst>
                <a:ext uri="{FF2B5EF4-FFF2-40B4-BE49-F238E27FC236}">
                  <a16:creationId xmlns:a16="http://schemas.microsoft.com/office/drawing/2014/main" id="{9BC5D9B5-57BB-49AA-8849-9D403DBF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770" y="4627866"/>
              <a:ext cx="481499" cy="536138"/>
            </a:xfrm>
            <a:custGeom>
              <a:avLst/>
              <a:gdLst>
                <a:gd name="T0" fmla="*/ 0 w 282"/>
                <a:gd name="T1" fmla="*/ 176 h 314"/>
                <a:gd name="T2" fmla="*/ 26 w 282"/>
                <a:gd name="T3" fmla="*/ 186 h 314"/>
                <a:gd name="T4" fmla="*/ 56 w 282"/>
                <a:gd name="T5" fmla="*/ 178 h 314"/>
                <a:gd name="T6" fmla="*/ 72 w 282"/>
                <a:gd name="T7" fmla="*/ 188 h 314"/>
                <a:gd name="T8" fmla="*/ 76 w 282"/>
                <a:gd name="T9" fmla="*/ 208 h 314"/>
                <a:gd name="T10" fmla="*/ 82 w 282"/>
                <a:gd name="T11" fmla="*/ 218 h 314"/>
                <a:gd name="T12" fmla="*/ 96 w 282"/>
                <a:gd name="T13" fmla="*/ 222 h 314"/>
                <a:gd name="T14" fmla="*/ 110 w 282"/>
                <a:gd name="T15" fmla="*/ 216 h 314"/>
                <a:gd name="T16" fmla="*/ 112 w 282"/>
                <a:gd name="T17" fmla="*/ 200 h 314"/>
                <a:gd name="T18" fmla="*/ 120 w 282"/>
                <a:gd name="T19" fmla="*/ 200 h 314"/>
                <a:gd name="T20" fmla="*/ 126 w 282"/>
                <a:gd name="T21" fmla="*/ 214 h 314"/>
                <a:gd name="T22" fmla="*/ 140 w 282"/>
                <a:gd name="T23" fmla="*/ 208 h 314"/>
                <a:gd name="T24" fmla="*/ 146 w 282"/>
                <a:gd name="T25" fmla="*/ 232 h 314"/>
                <a:gd name="T26" fmla="*/ 150 w 282"/>
                <a:gd name="T27" fmla="*/ 264 h 314"/>
                <a:gd name="T28" fmla="*/ 170 w 282"/>
                <a:gd name="T29" fmla="*/ 268 h 314"/>
                <a:gd name="T30" fmla="*/ 190 w 282"/>
                <a:gd name="T31" fmla="*/ 272 h 314"/>
                <a:gd name="T32" fmla="*/ 196 w 282"/>
                <a:gd name="T33" fmla="*/ 288 h 314"/>
                <a:gd name="T34" fmla="*/ 204 w 282"/>
                <a:gd name="T35" fmla="*/ 280 h 314"/>
                <a:gd name="T36" fmla="*/ 216 w 282"/>
                <a:gd name="T37" fmla="*/ 276 h 314"/>
                <a:gd name="T38" fmla="*/ 222 w 282"/>
                <a:gd name="T39" fmla="*/ 286 h 314"/>
                <a:gd name="T40" fmla="*/ 230 w 282"/>
                <a:gd name="T41" fmla="*/ 300 h 314"/>
                <a:gd name="T42" fmla="*/ 244 w 282"/>
                <a:gd name="T43" fmla="*/ 314 h 314"/>
                <a:gd name="T44" fmla="*/ 256 w 282"/>
                <a:gd name="T45" fmla="*/ 304 h 314"/>
                <a:gd name="T46" fmla="*/ 254 w 282"/>
                <a:gd name="T47" fmla="*/ 284 h 314"/>
                <a:gd name="T48" fmla="*/ 240 w 282"/>
                <a:gd name="T49" fmla="*/ 280 h 314"/>
                <a:gd name="T50" fmla="*/ 238 w 282"/>
                <a:gd name="T51" fmla="*/ 254 h 314"/>
                <a:gd name="T52" fmla="*/ 250 w 282"/>
                <a:gd name="T53" fmla="*/ 222 h 314"/>
                <a:gd name="T54" fmla="*/ 262 w 282"/>
                <a:gd name="T55" fmla="*/ 208 h 314"/>
                <a:gd name="T56" fmla="*/ 258 w 282"/>
                <a:gd name="T57" fmla="*/ 178 h 314"/>
                <a:gd name="T58" fmla="*/ 256 w 282"/>
                <a:gd name="T59" fmla="*/ 154 h 314"/>
                <a:gd name="T60" fmla="*/ 248 w 282"/>
                <a:gd name="T61" fmla="*/ 136 h 314"/>
                <a:gd name="T62" fmla="*/ 240 w 282"/>
                <a:gd name="T63" fmla="*/ 130 h 314"/>
                <a:gd name="T64" fmla="*/ 246 w 282"/>
                <a:gd name="T65" fmla="*/ 118 h 314"/>
                <a:gd name="T66" fmla="*/ 244 w 282"/>
                <a:gd name="T67" fmla="*/ 108 h 314"/>
                <a:gd name="T68" fmla="*/ 254 w 282"/>
                <a:gd name="T69" fmla="*/ 82 h 314"/>
                <a:gd name="T70" fmla="*/ 262 w 282"/>
                <a:gd name="T71" fmla="*/ 66 h 314"/>
                <a:gd name="T72" fmla="*/ 282 w 282"/>
                <a:gd name="T73" fmla="*/ 56 h 314"/>
                <a:gd name="T74" fmla="*/ 276 w 282"/>
                <a:gd name="T75" fmla="*/ 48 h 314"/>
                <a:gd name="T76" fmla="*/ 272 w 282"/>
                <a:gd name="T77" fmla="*/ 42 h 314"/>
                <a:gd name="T78" fmla="*/ 264 w 282"/>
                <a:gd name="T79" fmla="*/ 20 h 314"/>
                <a:gd name="T80" fmla="*/ 250 w 282"/>
                <a:gd name="T81" fmla="*/ 10 h 314"/>
                <a:gd name="T82" fmla="*/ 222 w 282"/>
                <a:gd name="T83" fmla="*/ 8 h 314"/>
                <a:gd name="T84" fmla="*/ 208 w 282"/>
                <a:gd name="T85" fmla="*/ 0 h 314"/>
                <a:gd name="T86" fmla="*/ 182 w 282"/>
                <a:gd name="T87" fmla="*/ 2 h 314"/>
                <a:gd name="T88" fmla="*/ 176 w 282"/>
                <a:gd name="T89" fmla="*/ 6 h 314"/>
                <a:gd name="T90" fmla="*/ 152 w 282"/>
                <a:gd name="T91" fmla="*/ 8 h 314"/>
                <a:gd name="T92" fmla="*/ 144 w 282"/>
                <a:gd name="T93" fmla="*/ 16 h 314"/>
                <a:gd name="T94" fmla="*/ 122 w 282"/>
                <a:gd name="T95" fmla="*/ 20 h 314"/>
                <a:gd name="T96" fmla="*/ 114 w 282"/>
                <a:gd name="T97" fmla="*/ 8 h 314"/>
                <a:gd name="T98" fmla="*/ 102 w 282"/>
                <a:gd name="T99" fmla="*/ 8 h 314"/>
                <a:gd name="T100" fmla="*/ 86 w 282"/>
                <a:gd name="T101" fmla="*/ 22 h 314"/>
                <a:gd name="T102" fmla="*/ 96 w 282"/>
                <a:gd name="T103" fmla="*/ 32 h 314"/>
                <a:gd name="T104" fmla="*/ 86 w 282"/>
                <a:gd name="T105" fmla="*/ 48 h 314"/>
                <a:gd name="T106" fmla="*/ 86 w 282"/>
                <a:gd name="T107" fmla="*/ 88 h 314"/>
                <a:gd name="T108" fmla="*/ 76 w 282"/>
                <a:gd name="T109" fmla="*/ 106 h 314"/>
                <a:gd name="T110" fmla="*/ 74 w 282"/>
                <a:gd name="T111" fmla="*/ 126 h 314"/>
                <a:gd name="T112" fmla="*/ 62 w 282"/>
                <a:gd name="T113" fmla="*/ 128 h 314"/>
                <a:gd name="T114" fmla="*/ 62 w 282"/>
                <a:gd name="T115" fmla="*/ 148 h 314"/>
                <a:gd name="T116" fmla="*/ 46 w 282"/>
                <a:gd name="T117" fmla="*/ 156 h 314"/>
                <a:gd name="T118" fmla="*/ 38 w 282"/>
                <a:gd name="T119" fmla="*/ 162 h 314"/>
                <a:gd name="T120" fmla="*/ 22 w 282"/>
                <a:gd name="T121" fmla="*/ 158 h 314"/>
                <a:gd name="T122" fmla="*/ 4 w 282"/>
                <a:gd name="T123" fmla="*/ 17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314">
                  <a:moveTo>
                    <a:pt x="6" y="172"/>
                  </a:moveTo>
                  <a:lnTo>
                    <a:pt x="6" y="172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6" y="174"/>
                  </a:lnTo>
                  <a:lnTo>
                    <a:pt x="4" y="174"/>
                  </a:lnTo>
                  <a:lnTo>
                    <a:pt x="4" y="174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6" y="184"/>
                  </a:lnTo>
                  <a:lnTo>
                    <a:pt x="12" y="184"/>
                  </a:lnTo>
                  <a:lnTo>
                    <a:pt x="16" y="184"/>
                  </a:lnTo>
                  <a:lnTo>
                    <a:pt x="20" y="186"/>
                  </a:lnTo>
                  <a:lnTo>
                    <a:pt x="22" y="186"/>
                  </a:lnTo>
                  <a:lnTo>
                    <a:pt x="26" y="186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0" y="184"/>
                  </a:lnTo>
                  <a:lnTo>
                    <a:pt x="34" y="182"/>
                  </a:lnTo>
                  <a:lnTo>
                    <a:pt x="38" y="180"/>
                  </a:lnTo>
                  <a:lnTo>
                    <a:pt x="40" y="180"/>
                  </a:lnTo>
                  <a:lnTo>
                    <a:pt x="42" y="180"/>
                  </a:lnTo>
                  <a:lnTo>
                    <a:pt x="46" y="180"/>
                  </a:lnTo>
                  <a:lnTo>
                    <a:pt x="48" y="178"/>
                  </a:lnTo>
                  <a:lnTo>
                    <a:pt x="52" y="178"/>
                  </a:lnTo>
                  <a:lnTo>
                    <a:pt x="56" y="178"/>
                  </a:lnTo>
                  <a:lnTo>
                    <a:pt x="60" y="180"/>
                  </a:lnTo>
                  <a:lnTo>
                    <a:pt x="62" y="180"/>
                  </a:lnTo>
                  <a:lnTo>
                    <a:pt x="64" y="180"/>
                  </a:lnTo>
                  <a:lnTo>
                    <a:pt x="66" y="180"/>
                  </a:lnTo>
                  <a:lnTo>
                    <a:pt x="66" y="182"/>
                  </a:lnTo>
                  <a:lnTo>
                    <a:pt x="68" y="182"/>
                  </a:lnTo>
                  <a:lnTo>
                    <a:pt x="70" y="182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72" y="186"/>
                  </a:lnTo>
                  <a:lnTo>
                    <a:pt x="72" y="188"/>
                  </a:lnTo>
                  <a:lnTo>
                    <a:pt x="72" y="190"/>
                  </a:lnTo>
                  <a:lnTo>
                    <a:pt x="72" y="190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2" y="202"/>
                  </a:lnTo>
                  <a:lnTo>
                    <a:pt x="74" y="204"/>
                  </a:lnTo>
                  <a:lnTo>
                    <a:pt x="74" y="204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80" y="208"/>
                  </a:lnTo>
                  <a:lnTo>
                    <a:pt x="80" y="210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2" y="212"/>
                  </a:lnTo>
                  <a:lnTo>
                    <a:pt x="82" y="212"/>
                  </a:lnTo>
                  <a:lnTo>
                    <a:pt x="82" y="214"/>
                  </a:lnTo>
                  <a:lnTo>
                    <a:pt x="82" y="216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84" y="220"/>
                  </a:lnTo>
                  <a:lnTo>
                    <a:pt x="84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2"/>
                  </a:lnTo>
                  <a:lnTo>
                    <a:pt x="92" y="222"/>
                  </a:lnTo>
                  <a:lnTo>
                    <a:pt x="94" y="222"/>
                  </a:lnTo>
                  <a:lnTo>
                    <a:pt x="96" y="222"/>
                  </a:lnTo>
                  <a:lnTo>
                    <a:pt x="98" y="222"/>
                  </a:lnTo>
                  <a:lnTo>
                    <a:pt x="100" y="222"/>
                  </a:lnTo>
                  <a:lnTo>
                    <a:pt x="102" y="222"/>
                  </a:lnTo>
                  <a:lnTo>
                    <a:pt x="102" y="220"/>
                  </a:lnTo>
                  <a:lnTo>
                    <a:pt x="104" y="220"/>
                  </a:lnTo>
                  <a:lnTo>
                    <a:pt x="106" y="220"/>
                  </a:lnTo>
                  <a:lnTo>
                    <a:pt x="108" y="220"/>
                  </a:lnTo>
                  <a:lnTo>
                    <a:pt x="108" y="218"/>
                  </a:lnTo>
                  <a:lnTo>
                    <a:pt x="108" y="218"/>
                  </a:lnTo>
                  <a:lnTo>
                    <a:pt x="110" y="218"/>
                  </a:lnTo>
                  <a:lnTo>
                    <a:pt x="110" y="216"/>
                  </a:lnTo>
                  <a:lnTo>
                    <a:pt x="110" y="216"/>
                  </a:lnTo>
                  <a:lnTo>
                    <a:pt x="110" y="212"/>
                  </a:lnTo>
                  <a:lnTo>
                    <a:pt x="110" y="210"/>
                  </a:lnTo>
                  <a:lnTo>
                    <a:pt x="110" y="208"/>
                  </a:lnTo>
                  <a:lnTo>
                    <a:pt x="108" y="206"/>
                  </a:lnTo>
                  <a:lnTo>
                    <a:pt x="110" y="204"/>
                  </a:lnTo>
                  <a:lnTo>
                    <a:pt x="110" y="202"/>
                  </a:lnTo>
                  <a:lnTo>
                    <a:pt x="110" y="202"/>
                  </a:lnTo>
                  <a:lnTo>
                    <a:pt x="110" y="202"/>
                  </a:lnTo>
                  <a:lnTo>
                    <a:pt x="110" y="200"/>
                  </a:lnTo>
                  <a:lnTo>
                    <a:pt x="112" y="200"/>
                  </a:lnTo>
                  <a:lnTo>
                    <a:pt x="112" y="198"/>
                  </a:lnTo>
                  <a:lnTo>
                    <a:pt x="114" y="198"/>
                  </a:lnTo>
                  <a:lnTo>
                    <a:pt x="114" y="196"/>
                  </a:lnTo>
                  <a:lnTo>
                    <a:pt x="116" y="196"/>
                  </a:lnTo>
                  <a:lnTo>
                    <a:pt x="116" y="196"/>
                  </a:lnTo>
                  <a:lnTo>
                    <a:pt x="116" y="196"/>
                  </a:lnTo>
                  <a:lnTo>
                    <a:pt x="118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18" y="200"/>
                  </a:lnTo>
                  <a:lnTo>
                    <a:pt x="120" y="200"/>
                  </a:lnTo>
                  <a:lnTo>
                    <a:pt x="120" y="202"/>
                  </a:lnTo>
                  <a:lnTo>
                    <a:pt x="120" y="206"/>
                  </a:lnTo>
                  <a:lnTo>
                    <a:pt x="120" y="208"/>
                  </a:lnTo>
                  <a:lnTo>
                    <a:pt x="122" y="210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6" y="214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0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32" y="208"/>
                  </a:lnTo>
                  <a:lnTo>
                    <a:pt x="134" y="208"/>
                  </a:lnTo>
                  <a:lnTo>
                    <a:pt x="136" y="208"/>
                  </a:lnTo>
                  <a:lnTo>
                    <a:pt x="138" y="208"/>
                  </a:lnTo>
                  <a:lnTo>
                    <a:pt x="138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4" y="212"/>
                  </a:lnTo>
                  <a:lnTo>
                    <a:pt x="144" y="214"/>
                  </a:lnTo>
                  <a:lnTo>
                    <a:pt x="146" y="216"/>
                  </a:lnTo>
                  <a:lnTo>
                    <a:pt x="146" y="218"/>
                  </a:lnTo>
                  <a:lnTo>
                    <a:pt x="146" y="220"/>
                  </a:lnTo>
                  <a:lnTo>
                    <a:pt x="146" y="224"/>
                  </a:lnTo>
                  <a:lnTo>
                    <a:pt x="146" y="228"/>
                  </a:lnTo>
                  <a:lnTo>
                    <a:pt x="146" y="232"/>
                  </a:lnTo>
                  <a:lnTo>
                    <a:pt x="146" y="242"/>
                  </a:lnTo>
                  <a:lnTo>
                    <a:pt x="146" y="250"/>
                  </a:lnTo>
                  <a:lnTo>
                    <a:pt x="146" y="252"/>
                  </a:lnTo>
                  <a:lnTo>
                    <a:pt x="146" y="256"/>
                  </a:lnTo>
                  <a:lnTo>
                    <a:pt x="146" y="256"/>
                  </a:lnTo>
                  <a:lnTo>
                    <a:pt x="146" y="258"/>
                  </a:lnTo>
                  <a:lnTo>
                    <a:pt x="146" y="260"/>
                  </a:lnTo>
                  <a:lnTo>
                    <a:pt x="146" y="262"/>
                  </a:lnTo>
                  <a:lnTo>
                    <a:pt x="148" y="262"/>
                  </a:lnTo>
                  <a:lnTo>
                    <a:pt x="148" y="264"/>
                  </a:lnTo>
                  <a:lnTo>
                    <a:pt x="150" y="264"/>
                  </a:lnTo>
                  <a:lnTo>
                    <a:pt x="150" y="266"/>
                  </a:lnTo>
                  <a:lnTo>
                    <a:pt x="152" y="266"/>
                  </a:lnTo>
                  <a:lnTo>
                    <a:pt x="152" y="268"/>
                  </a:lnTo>
                  <a:lnTo>
                    <a:pt x="154" y="268"/>
                  </a:lnTo>
                  <a:lnTo>
                    <a:pt x="156" y="268"/>
                  </a:lnTo>
                  <a:lnTo>
                    <a:pt x="156" y="268"/>
                  </a:lnTo>
                  <a:lnTo>
                    <a:pt x="158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6" y="270"/>
                  </a:lnTo>
                  <a:lnTo>
                    <a:pt x="170" y="268"/>
                  </a:lnTo>
                  <a:lnTo>
                    <a:pt x="172" y="268"/>
                  </a:lnTo>
                  <a:lnTo>
                    <a:pt x="174" y="268"/>
                  </a:lnTo>
                  <a:lnTo>
                    <a:pt x="180" y="268"/>
                  </a:lnTo>
                  <a:lnTo>
                    <a:pt x="182" y="268"/>
                  </a:lnTo>
                  <a:lnTo>
                    <a:pt x="184" y="270"/>
                  </a:lnTo>
                  <a:lnTo>
                    <a:pt x="186" y="270"/>
                  </a:lnTo>
                  <a:lnTo>
                    <a:pt x="188" y="270"/>
                  </a:lnTo>
                  <a:lnTo>
                    <a:pt x="188" y="270"/>
                  </a:lnTo>
                  <a:lnTo>
                    <a:pt x="188" y="272"/>
                  </a:lnTo>
                  <a:lnTo>
                    <a:pt x="188" y="272"/>
                  </a:lnTo>
                  <a:lnTo>
                    <a:pt x="190" y="272"/>
                  </a:lnTo>
                  <a:lnTo>
                    <a:pt x="190" y="274"/>
                  </a:lnTo>
                  <a:lnTo>
                    <a:pt x="190" y="276"/>
                  </a:lnTo>
                  <a:lnTo>
                    <a:pt x="190" y="278"/>
                  </a:lnTo>
                  <a:lnTo>
                    <a:pt x="190" y="280"/>
                  </a:lnTo>
                  <a:lnTo>
                    <a:pt x="192" y="282"/>
                  </a:lnTo>
                  <a:lnTo>
                    <a:pt x="192" y="284"/>
                  </a:lnTo>
                  <a:lnTo>
                    <a:pt x="192" y="286"/>
                  </a:lnTo>
                  <a:lnTo>
                    <a:pt x="192" y="286"/>
                  </a:lnTo>
                  <a:lnTo>
                    <a:pt x="192" y="286"/>
                  </a:lnTo>
                  <a:lnTo>
                    <a:pt x="194" y="286"/>
                  </a:lnTo>
                  <a:lnTo>
                    <a:pt x="196" y="288"/>
                  </a:lnTo>
                  <a:lnTo>
                    <a:pt x="196" y="288"/>
                  </a:lnTo>
                  <a:lnTo>
                    <a:pt x="198" y="288"/>
                  </a:lnTo>
                  <a:lnTo>
                    <a:pt x="198" y="288"/>
                  </a:lnTo>
                  <a:lnTo>
                    <a:pt x="200" y="288"/>
                  </a:lnTo>
                  <a:lnTo>
                    <a:pt x="200" y="288"/>
                  </a:lnTo>
                  <a:lnTo>
                    <a:pt x="200" y="288"/>
                  </a:lnTo>
                  <a:lnTo>
                    <a:pt x="200" y="286"/>
                  </a:lnTo>
                  <a:lnTo>
                    <a:pt x="202" y="286"/>
                  </a:lnTo>
                  <a:lnTo>
                    <a:pt x="202" y="284"/>
                  </a:lnTo>
                  <a:lnTo>
                    <a:pt x="202" y="282"/>
                  </a:lnTo>
                  <a:lnTo>
                    <a:pt x="204" y="280"/>
                  </a:lnTo>
                  <a:lnTo>
                    <a:pt x="204" y="280"/>
                  </a:lnTo>
                  <a:lnTo>
                    <a:pt x="204" y="280"/>
                  </a:lnTo>
                  <a:lnTo>
                    <a:pt x="204" y="278"/>
                  </a:lnTo>
                  <a:lnTo>
                    <a:pt x="206" y="278"/>
                  </a:lnTo>
                  <a:lnTo>
                    <a:pt x="208" y="278"/>
                  </a:lnTo>
                  <a:lnTo>
                    <a:pt x="210" y="276"/>
                  </a:lnTo>
                  <a:lnTo>
                    <a:pt x="212" y="276"/>
                  </a:lnTo>
                  <a:lnTo>
                    <a:pt x="212" y="276"/>
                  </a:lnTo>
                  <a:lnTo>
                    <a:pt x="214" y="276"/>
                  </a:lnTo>
                  <a:lnTo>
                    <a:pt x="214" y="276"/>
                  </a:lnTo>
                  <a:lnTo>
                    <a:pt x="216" y="276"/>
                  </a:lnTo>
                  <a:lnTo>
                    <a:pt x="216" y="278"/>
                  </a:lnTo>
                  <a:lnTo>
                    <a:pt x="216" y="278"/>
                  </a:lnTo>
                  <a:lnTo>
                    <a:pt x="216" y="280"/>
                  </a:lnTo>
                  <a:lnTo>
                    <a:pt x="216" y="282"/>
                  </a:lnTo>
                  <a:lnTo>
                    <a:pt x="216" y="282"/>
                  </a:lnTo>
                  <a:lnTo>
                    <a:pt x="218" y="282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20" y="284"/>
                  </a:lnTo>
                  <a:lnTo>
                    <a:pt x="220" y="284"/>
                  </a:lnTo>
                  <a:lnTo>
                    <a:pt x="222" y="286"/>
                  </a:lnTo>
                  <a:lnTo>
                    <a:pt x="224" y="286"/>
                  </a:lnTo>
                  <a:lnTo>
                    <a:pt x="226" y="288"/>
                  </a:lnTo>
                  <a:lnTo>
                    <a:pt x="228" y="288"/>
                  </a:lnTo>
                  <a:lnTo>
                    <a:pt x="228" y="288"/>
                  </a:lnTo>
                  <a:lnTo>
                    <a:pt x="228" y="288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0" y="292"/>
                  </a:lnTo>
                  <a:lnTo>
                    <a:pt x="230" y="294"/>
                  </a:lnTo>
                  <a:lnTo>
                    <a:pt x="230" y="296"/>
                  </a:lnTo>
                  <a:lnTo>
                    <a:pt x="230" y="300"/>
                  </a:lnTo>
                  <a:lnTo>
                    <a:pt x="230" y="302"/>
                  </a:lnTo>
                  <a:lnTo>
                    <a:pt x="232" y="304"/>
                  </a:lnTo>
                  <a:lnTo>
                    <a:pt x="232" y="306"/>
                  </a:lnTo>
                  <a:lnTo>
                    <a:pt x="234" y="308"/>
                  </a:lnTo>
                  <a:lnTo>
                    <a:pt x="236" y="310"/>
                  </a:lnTo>
                  <a:lnTo>
                    <a:pt x="236" y="310"/>
                  </a:lnTo>
                  <a:lnTo>
                    <a:pt x="236" y="312"/>
                  </a:lnTo>
                  <a:lnTo>
                    <a:pt x="238" y="312"/>
                  </a:lnTo>
                  <a:lnTo>
                    <a:pt x="240" y="312"/>
                  </a:lnTo>
                  <a:lnTo>
                    <a:pt x="242" y="314"/>
                  </a:lnTo>
                  <a:lnTo>
                    <a:pt x="244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0" y="312"/>
                  </a:lnTo>
                  <a:lnTo>
                    <a:pt x="252" y="312"/>
                  </a:lnTo>
                  <a:lnTo>
                    <a:pt x="252" y="312"/>
                  </a:lnTo>
                  <a:lnTo>
                    <a:pt x="254" y="312"/>
                  </a:lnTo>
                  <a:lnTo>
                    <a:pt x="254" y="310"/>
                  </a:lnTo>
                  <a:lnTo>
                    <a:pt x="254" y="310"/>
                  </a:lnTo>
                  <a:lnTo>
                    <a:pt x="256" y="308"/>
                  </a:lnTo>
                  <a:lnTo>
                    <a:pt x="256" y="308"/>
                  </a:lnTo>
                  <a:lnTo>
                    <a:pt x="256" y="304"/>
                  </a:lnTo>
                  <a:lnTo>
                    <a:pt x="258" y="302"/>
                  </a:lnTo>
                  <a:lnTo>
                    <a:pt x="258" y="300"/>
                  </a:lnTo>
                  <a:lnTo>
                    <a:pt x="258" y="298"/>
                  </a:lnTo>
                  <a:lnTo>
                    <a:pt x="258" y="296"/>
                  </a:lnTo>
                  <a:lnTo>
                    <a:pt x="258" y="292"/>
                  </a:lnTo>
                  <a:lnTo>
                    <a:pt x="258" y="290"/>
                  </a:lnTo>
                  <a:lnTo>
                    <a:pt x="256" y="288"/>
                  </a:lnTo>
                  <a:lnTo>
                    <a:pt x="256" y="286"/>
                  </a:lnTo>
                  <a:lnTo>
                    <a:pt x="256" y="286"/>
                  </a:lnTo>
                  <a:lnTo>
                    <a:pt x="256" y="286"/>
                  </a:lnTo>
                  <a:lnTo>
                    <a:pt x="254" y="284"/>
                  </a:lnTo>
                  <a:lnTo>
                    <a:pt x="254" y="284"/>
                  </a:lnTo>
                  <a:lnTo>
                    <a:pt x="254" y="284"/>
                  </a:lnTo>
                  <a:lnTo>
                    <a:pt x="252" y="284"/>
                  </a:lnTo>
                  <a:lnTo>
                    <a:pt x="252" y="284"/>
                  </a:lnTo>
                  <a:lnTo>
                    <a:pt x="250" y="284"/>
                  </a:lnTo>
                  <a:lnTo>
                    <a:pt x="246" y="284"/>
                  </a:lnTo>
                  <a:lnTo>
                    <a:pt x="246" y="284"/>
                  </a:lnTo>
                  <a:lnTo>
                    <a:pt x="244" y="284"/>
                  </a:lnTo>
                  <a:lnTo>
                    <a:pt x="244" y="282"/>
                  </a:lnTo>
                  <a:lnTo>
                    <a:pt x="242" y="282"/>
                  </a:lnTo>
                  <a:lnTo>
                    <a:pt x="240" y="280"/>
                  </a:lnTo>
                  <a:lnTo>
                    <a:pt x="240" y="278"/>
                  </a:lnTo>
                  <a:lnTo>
                    <a:pt x="238" y="278"/>
                  </a:lnTo>
                  <a:lnTo>
                    <a:pt x="238" y="276"/>
                  </a:lnTo>
                  <a:lnTo>
                    <a:pt x="238" y="274"/>
                  </a:lnTo>
                  <a:lnTo>
                    <a:pt x="238" y="272"/>
                  </a:lnTo>
                  <a:lnTo>
                    <a:pt x="236" y="270"/>
                  </a:lnTo>
                  <a:lnTo>
                    <a:pt x="236" y="268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38" y="258"/>
                  </a:lnTo>
                  <a:lnTo>
                    <a:pt x="238" y="254"/>
                  </a:lnTo>
                  <a:lnTo>
                    <a:pt x="238" y="248"/>
                  </a:lnTo>
                  <a:lnTo>
                    <a:pt x="240" y="242"/>
                  </a:lnTo>
                  <a:lnTo>
                    <a:pt x="240" y="238"/>
                  </a:lnTo>
                  <a:lnTo>
                    <a:pt x="242" y="232"/>
                  </a:lnTo>
                  <a:lnTo>
                    <a:pt x="244" y="230"/>
                  </a:lnTo>
                  <a:lnTo>
                    <a:pt x="244" y="228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8" y="222"/>
                  </a:lnTo>
                  <a:lnTo>
                    <a:pt x="248" y="222"/>
                  </a:lnTo>
                  <a:lnTo>
                    <a:pt x="250" y="222"/>
                  </a:lnTo>
                  <a:lnTo>
                    <a:pt x="254" y="220"/>
                  </a:lnTo>
                  <a:lnTo>
                    <a:pt x="256" y="220"/>
                  </a:lnTo>
                  <a:lnTo>
                    <a:pt x="256" y="220"/>
                  </a:lnTo>
                  <a:lnTo>
                    <a:pt x="258" y="218"/>
                  </a:lnTo>
                  <a:lnTo>
                    <a:pt x="258" y="218"/>
                  </a:lnTo>
                  <a:lnTo>
                    <a:pt x="260" y="218"/>
                  </a:lnTo>
                  <a:lnTo>
                    <a:pt x="260" y="216"/>
                  </a:lnTo>
                  <a:lnTo>
                    <a:pt x="260" y="216"/>
                  </a:lnTo>
                  <a:lnTo>
                    <a:pt x="260" y="212"/>
                  </a:lnTo>
                  <a:lnTo>
                    <a:pt x="262" y="210"/>
                  </a:lnTo>
                  <a:lnTo>
                    <a:pt x="262" y="208"/>
                  </a:lnTo>
                  <a:lnTo>
                    <a:pt x="262" y="206"/>
                  </a:lnTo>
                  <a:lnTo>
                    <a:pt x="262" y="204"/>
                  </a:lnTo>
                  <a:lnTo>
                    <a:pt x="262" y="202"/>
                  </a:lnTo>
                  <a:lnTo>
                    <a:pt x="262" y="200"/>
                  </a:lnTo>
                  <a:lnTo>
                    <a:pt x="262" y="196"/>
                  </a:lnTo>
                  <a:lnTo>
                    <a:pt x="262" y="194"/>
                  </a:lnTo>
                  <a:lnTo>
                    <a:pt x="262" y="192"/>
                  </a:lnTo>
                  <a:lnTo>
                    <a:pt x="260" y="190"/>
                  </a:lnTo>
                  <a:lnTo>
                    <a:pt x="260" y="186"/>
                  </a:lnTo>
                  <a:lnTo>
                    <a:pt x="258" y="182"/>
                  </a:lnTo>
                  <a:lnTo>
                    <a:pt x="258" y="178"/>
                  </a:lnTo>
                  <a:lnTo>
                    <a:pt x="256" y="176"/>
                  </a:lnTo>
                  <a:lnTo>
                    <a:pt x="256" y="174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56" y="168"/>
                  </a:lnTo>
                  <a:lnTo>
                    <a:pt x="258" y="164"/>
                  </a:lnTo>
                  <a:lnTo>
                    <a:pt x="258" y="162"/>
                  </a:lnTo>
                  <a:lnTo>
                    <a:pt x="258" y="160"/>
                  </a:lnTo>
                  <a:lnTo>
                    <a:pt x="256" y="160"/>
                  </a:lnTo>
                  <a:lnTo>
                    <a:pt x="256" y="158"/>
                  </a:lnTo>
                  <a:lnTo>
                    <a:pt x="256" y="154"/>
                  </a:lnTo>
                  <a:lnTo>
                    <a:pt x="254" y="150"/>
                  </a:lnTo>
                  <a:lnTo>
                    <a:pt x="252" y="150"/>
                  </a:lnTo>
                  <a:lnTo>
                    <a:pt x="250" y="148"/>
                  </a:lnTo>
                  <a:lnTo>
                    <a:pt x="248" y="146"/>
                  </a:lnTo>
                  <a:lnTo>
                    <a:pt x="248" y="146"/>
                  </a:lnTo>
                  <a:lnTo>
                    <a:pt x="248" y="146"/>
                  </a:lnTo>
                  <a:lnTo>
                    <a:pt x="248" y="144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8" y="138"/>
                  </a:lnTo>
                  <a:lnTo>
                    <a:pt x="248" y="136"/>
                  </a:lnTo>
                  <a:lnTo>
                    <a:pt x="250" y="132"/>
                  </a:lnTo>
                  <a:lnTo>
                    <a:pt x="250" y="130"/>
                  </a:lnTo>
                  <a:lnTo>
                    <a:pt x="250" y="130"/>
                  </a:lnTo>
                  <a:lnTo>
                    <a:pt x="246" y="130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42" y="132"/>
                  </a:lnTo>
                  <a:lnTo>
                    <a:pt x="242" y="132"/>
                  </a:lnTo>
                  <a:lnTo>
                    <a:pt x="242" y="130"/>
                  </a:lnTo>
                  <a:lnTo>
                    <a:pt x="240" y="130"/>
                  </a:lnTo>
                  <a:lnTo>
                    <a:pt x="240" y="130"/>
                  </a:lnTo>
                  <a:lnTo>
                    <a:pt x="240" y="128"/>
                  </a:lnTo>
                  <a:lnTo>
                    <a:pt x="240" y="126"/>
                  </a:lnTo>
                  <a:lnTo>
                    <a:pt x="240" y="126"/>
                  </a:lnTo>
                  <a:lnTo>
                    <a:pt x="240" y="124"/>
                  </a:lnTo>
                  <a:lnTo>
                    <a:pt x="240" y="124"/>
                  </a:lnTo>
                  <a:lnTo>
                    <a:pt x="240" y="122"/>
                  </a:lnTo>
                  <a:lnTo>
                    <a:pt x="242" y="122"/>
                  </a:lnTo>
                  <a:lnTo>
                    <a:pt x="242" y="120"/>
                  </a:lnTo>
                  <a:lnTo>
                    <a:pt x="244" y="120"/>
                  </a:lnTo>
                  <a:lnTo>
                    <a:pt x="246" y="118"/>
                  </a:lnTo>
                  <a:lnTo>
                    <a:pt x="246" y="118"/>
                  </a:lnTo>
                  <a:lnTo>
                    <a:pt x="246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4"/>
                  </a:lnTo>
                  <a:lnTo>
                    <a:pt x="246" y="114"/>
                  </a:lnTo>
                  <a:lnTo>
                    <a:pt x="246" y="112"/>
                  </a:lnTo>
                  <a:lnTo>
                    <a:pt x="244" y="110"/>
                  </a:lnTo>
                  <a:lnTo>
                    <a:pt x="244" y="110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6" y="106"/>
                  </a:lnTo>
                  <a:lnTo>
                    <a:pt x="246" y="106"/>
                  </a:lnTo>
                  <a:lnTo>
                    <a:pt x="248" y="106"/>
                  </a:lnTo>
                  <a:lnTo>
                    <a:pt x="250" y="104"/>
                  </a:lnTo>
                  <a:lnTo>
                    <a:pt x="252" y="104"/>
                  </a:lnTo>
                  <a:lnTo>
                    <a:pt x="254" y="104"/>
                  </a:lnTo>
                  <a:lnTo>
                    <a:pt x="254" y="98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4" y="82"/>
                  </a:lnTo>
                  <a:lnTo>
                    <a:pt x="254" y="80"/>
                  </a:lnTo>
                  <a:lnTo>
                    <a:pt x="254" y="76"/>
                  </a:lnTo>
                  <a:lnTo>
                    <a:pt x="254" y="74"/>
                  </a:lnTo>
                  <a:lnTo>
                    <a:pt x="256" y="72"/>
                  </a:lnTo>
                  <a:lnTo>
                    <a:pt x="256" y="70"/>
                  </a:lnTo>
                  <a:lnTo>
                    <a:pt x="256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6"/>
                  </a:lnTo>
                  <a:lnTo>
                    <a:pt x="260" y="66"/>
                  </a:lnTo>
                  <a:lnTo>
                    <a:pt x="262" y="66"/>
                  </a:lnTo>
                  <a:lnTo>
                    <a:pt x="264" y="64"/>
                  </a:lnTo>
                  <a:lnTo>
                    <a:pt x="268" y="64"/>
                  </a:lnTo>
                  <a:lnTo>
                    <a:pt x="270" y="62"/>
                  </a:lnTo>
                  <a:lnTo>
                    <a:pt x="272" y="62"/>
                  </a:lnTo>
                  <a:lnTo>
                    <a:pt x="276" y="60"/>
                  </a:lnTo>
                  <a:lnTo>
                    <a:pt x="278" y="60"/>
                  </a:lnTo>
                  <a:lnTo>
                    <a:pt x="280" y="60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58"/>
                  </a:lnTo>
                  <a:lnTo>
                    <a:pt x="282" y="56"/>
                  </a:lnTo>
                  <a:lnTo>
                    <a:pt x="282" y="54"/>
                  </a:lnTo>
                  <a:lnTo>
                    <a:pt x="282" y="54"/>
                  </a:lnTo>
                  <a:lnTo>
                    <a:pt x="282" y="52"/>
                  </a:lnTo>
                  <a:lnTo>
                    <a:pt x="282" y="50"/>
                  </a:lnTo>
                  <a:lnTo>
                    <a:pt x="282" y="50"/>
                  </a:lnTo>
                  <a:lnTo>
                    <a:pt x="282" y="50"/>
                  </a:lnTo>
                  <a:lnTo>
                    <a:pt x="282" y="48"/>
                  </a:lnTo>
                  <a:lnTo>
                    <a:pt x="280" y="48"/>
                  </a:lnTo>
                  <a:lnTo>
                    <a:pt x="280" y="48"/>
                  </a:lnTo>
                  <a:lnTo>
                    <a:pt x="278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2" y="48"/>
                  </a:lnTo>
                  <a:lnTo>
                    <a:pt x="272" y="48"/>
                  </a:lnTo>
                  <a:lnTo>
                    <a:pt x="272" y="48"/>
                  </a:lnTo>
                  <a:lnTo>
                    <a:pt x="272" y="46"/>
                  </a:lnTo>
                  <a:lnTo>
                    <a:pt x="272" y="46"/>
                  </a:lnTo>
                  <a:lnTo>
                    <a:pt x="272" y="44"/>
                  </a:lnTo>
                  <a:lnTo>
                    <a:pt x="272" y="42"/>
                  </a:lnTo>
                  <a:lnTo>
                    <a:pt x="272" y="42"/>
                  </a:lnTo>
                  <a:lnTo>
                    <a:pt x="272" y="40"/>
                  </a:lnTo>
                  <a:lnTo>
                    <a:pt x="272" y="36"/>
                  </a:lnTo>
                  <a:lnTo>
                    <a:pt x="270" y="30"/>
                  </a:lnTo>
                  <a:lnTo>
                    <a:pt x="270" y="24"/>
                  </a:lnTo>
                  <a:lnTo>
                    <a:pt x="268" y="22"/>
                  </a:lnTo>
                  <a:lnTo>
                    <a:pt x="268" y="22"/>
                  </a:lnTo>
                  <a:lnTo>
                    <a:pt x="268" y="20"/>
                  </a:lnTo>
                  <a:lnTo>
                    <a:pt x="268" y="20"/>
                  </a:lnTo>
                  <a:lnTo>
                    <a:pt x="266" y="20"/>
                  </a:lnTo>
                  <a:lnTo>
                    <a:pt x="266" y="20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8"/>
                  </a:lnTo>
                  <a:lnTo>
                    <a:pt x="260" y="18"/>
                  </a:lnTo>
                  <a:lnTo>
                    <a:pt x="258" y="18"/>
                  </a:lnTo>
                  <a:lnTo>
                    <a:pt x="258" y="16"/>
                  </a:lnTo>
                  <a:lnTo>
                    <a:pt x="256" y="14"/>
                  </a:lnTo>
                  <a:lnTo>
                    <a:pt x="256" y="12"/>
                  </a:lnTo>
                  <a:lnTo>
                    <a:pt x="254" y="12"/>
                  </a:lnTo>
                  <a:lnTo>
                    <a:pt x="254" y="10"/>
                  </a:lnTo>
                  <a:lnTo>
                    <a:pt x="252" y="10"/>
                  </a:lnTo>
                  <a:lnTo>
                    <a:pt x="250" y="10"/>
                  </a:lnTo>
                  <a:lnTo>
                    <a:pt x="248" y="10"/>
                  </a:lnTo>
                  <a:lnTo>
                    <a:pt x="246" y="10"/>
                  </a:lnTo>
                  <a:lnTo>
                    <a:pt x="244" y="10"/>
                  </a:lnTo>
                  <a:lnTo>
                    <a:pt x="242" y="10"/>
                  </a:lnTo>
                  <a:lnTo>
                    <a:pt x="238" y="10"/>
                  </a:lnTo>
                  <a:lnTo>
                    <a:pt x="232" y="10"/>
                  </a:lnTo>
                  <a:lnTo>
                    <a:pt x="230" y="10"/>
                  </a:lnTo>
                  <a:lnTo>
                    <a:pt x="228" y="10"/>
                  </a:lnTo>
                  <a:lnTo>
                    <a:pt x="226" y="10"/>
                  </a:lnTo>
                  <a:lnTo>
                    <a:pt x="224" y="10"/>
                  </a:lnTo>
                  <a:lnTo>
                    <a:pt x="222" y="8"/>
                  </a:lnTo>
                  <a:lnTo>
                    <a:pt x="220" y="8"/>
                  </a:lnTo>
                  <a:lnTo>
                    <a:pt x="220" y="8"/>
                  </a:lnTo>
                  <a:lnTo>
                    <a:pt x="220" y="6"/>
                  </a:lnTo>
                  <a:lnTo>
                    <a:pt x="218" y="4"/>
                  </a:lnTo>
                  <a:lnTo>
                    <a:pt x="216" y="2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6" y="0"/>
                  </a:lnTo>
                  <a:lnTo>
                    <a:pt x="204" y="0"/>
                  </a:lnTo>
                  <a:lnTo>
                    <a:pt x="198" y="2"/>
                  </a:lnTo>
                  <a:lnTo>
                    <a:pt x="194" y="2"/>
                  </a:lnTo>
                  <a:lnTo>
                    <a:pt x="192" y="4"/>
                  </a:lnTo>
                  <a:lnTo>
                    <a:pt x="190" y="4"/>
                  </a:lnTo>
                  <a:lnTo>
                    <a:pt x="188" y="4"/>
                  </a:lnTo>
                  <a:lnTo>
                    <a:pt x="188" y="2"/>
                  </a:lnTo>
                  <a:lnTo>
                    <a:pt x="184" y="2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6" y="8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2" y="8"/>
                  </a:lnTo>
                  <a:lnTo>
                    <a:pt x="170" y="8"/>
                  </a:lnTo>
                  <a:lnTo>
                    <a:pt x="168" y="10"/>
                  </a:lnTo>
                  <a:lnTo>
                    <a:pt x="166" y="8"/>
                  </a:lnTo>
                  <a:lnTo>
                    <a:pt x="162" y="8"/>
                  </a:lnTo>
                  <a:lnTo>
                    <a:pt x="156" y="8"/>
                  </a:lnTo>
                  <a:lnTo>
                    <a:pt x="154" y="8"/>
                  </a:lnTo>
                  <a:lnTo>
                    <a:pt x="152" y="8"/>
                  </a:lnTo>
                  <a:lnTo>
                    <a:pt x="150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6" y="10"/>
                  </a:lnTo>
                  <a:lnTo>
                    <a:pt x="146" y="10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38" y="18"/>
                  </a:lnTo>
                  <a:lnTo>
                    <a:pt x="138" y="20"/>
                  </a:lnTo>
                  <a:lnTo>
                    <a:pt x="136" y="20"/>
                  </a:lnTo>
                  <a:lnTo>
                    <a:pt x="132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2" y="8"/>
                  </a:lnTo>
                  <a:lnTo>
                    <a:pt x="110" y="6"/>
                  </a:lnTo>
                  <a:lnTo>
                    <a:pt x="110" y="6"/>
                  </a:lnTo>
                  <a:lnTo>
                    <a:pt x="108" y="6"/>
                  </a:lnTo>
                  <a:lnTo>
                    <a:pt x="106" y="6"/>
                  </a:lnTo>
                  <a:lnTo>
                    <a:pt x="106" y="4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2" y="6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98" y="14"/>
                  </a:lnTo>
                  <a:lnTo>
                    <a:pt x="96" y="14"/>
                  </a:lnTo>
                  <a:lnTo>
                    <a:pt x="94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4" y="34"/>
                  </a:lnTo>
                  <a:lnTo>
                    <a:pt x="94" y="36"/>
                  </a:lnTo>
                  <a:lnTo>
                    <a:pt x="94" y="40"/>
                  </a:lnTo>
                  <a:lnTo>
                    <a:pt x="92" y="42"/>
                  </a:lnTo>
                  <a:lnTo>
                    <a:pt x="92" y="4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6" y="54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6" y="70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8"/>
                  </a:lnTo>
                  <a:lnTo>
                    <a:pt x="86" y="90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4" y="96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2" y="100"/>
                  </a:lnTo>
                  <a:lnTo>
                    <a:pt x="80" y="102"/>
                  </a:lnTo>
                  <a:lnTo>
                    <a:pt x="78" y="104"/>
                  </a:lnTo>
                  <a:lnTo>
                    <a:pt x="76" y="104"/>
                  </a:lnTo>
                  <a:lnTo>
                    <a:pt x="76" y="106"/>
                  </a:lnTo>
                  <a:lnTo>
                    <a:pt x="76" y="106"/>
                  </a:lnTo>
                  <a:lnTo>
                    <a:pt x="76" y="108"/>
                  </a:lnTo>
                  <a:lnTo>
                    <a:pt x="76" y="110"/>
                  </a:lnTo>
                  <a:lnTo>
                    <a:pt x="76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4" y="126"/>
                  </a:lnTo>
                  <a:lnTo>
                    <a:pt x="72" y="126"/>
                  </a:lnTo>
                  <a:lnTo>
                    <a:pt x="70" y="126"/>
                  </a:lnTo>
                  <a:lnTo>
                    <a:pt x="68" y="126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30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8"/>
                  </a:lnTo>
                  <a:lnTo>
                    <a:pt x="62" y="142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2"/>
                  </a:lnTo>
                  <a:lnTo>
                    <a:pt x="58" y="152"/>
                  </a:lnTo>
                  <a:lnTo>
                    <a:pt x="56" y="152"/>
                  </a:lnTo>
                  <a:lnTo>
                    <a:pt x="54" y="154"/>
                  </a:lnTo>
                  <a:lnTo>
                    <a:pt x="52" y="154"/>
                  </a:lnTo>
                  <a:lnTo>
                    <a:pt x="50" y="154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6" y="158"/>
                  </a:lnTo>
                  <a:lnTo>
                    <a:pt x="44" y="158"/>
                  </a:lnTo>
                  <a:lnTo>
                    <a:pt x="44" y="160"/>
                  </a:lnTo>
                  <a:lnTo>
                    <a:pt x="44" y="160"/>
                  </a:lnTo>
                  <a:lnTo>
                    <a:pt x="42" y="162"/>
                  </a:lnTo>
                  <a:lnTo>
                    <a:pt x="42" y="162"/>
                  </a:lnTo>
                  <a:lnTo>
                    <a:pt x="40" y="162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36" y="162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22" y="156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20" y="158"/>
                  </a:lnTo>
                  <a:lnTo>
                    <a:pt x="16" y="160"/>
                  </a:lnTo>
                  <a:lnTo>
                    <a:pt x="14" y="162"/>
                  </a:lnTo>
                  <a:lnTo>
                    <a:pt x="10" y="162"/>
                  </a:lnTo>
                  <a:lnTo>
                    <a:pt x="8" y="164"/>
                  </a:lnTo>
                  <a:lnTo>
                    <a:pt x="6" y="164"/>
                  </a:lnTo>
                  <a:lnTo>
                    <a:pt x="4" y="16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4" y="172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6" y="17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8" name="Freeform 398">
              <a:extLst>
                <a:ext uri="{FF2B5EF4-FFF2-40B4-BE49-F238E27FC236}">
                  <a16:creationId xmlns:a16="http://schemas.microsoft.com/office/drawing/2014/main" id="{719314BB-0B8C-47A2-9527-13915E39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9" y="4931790"/>
              <a:ext cx="310755" cy="351733"/>
            </a:xfrm>
            <a:custGeom>
              <a:avLst/>
              <a:gdLst>
                <a:gd name="T0" fmla="*/ 24 w 182"/>
                <a:gd name="T1" fmla="*/ 6 h 206"/>
                <a:gd name="T2" fmla="*/ 42 w 182"/>
                <a:gd name="T3" fmla="*/ 4 h 206"/>
                <a:gd name="T4" fmla="*/ 64 w 182"/>
                <a:gd name="T5" fmla="*/ 0 h 206"/>
                <a:gd name="T6" fmla="*/ 78 w 182"/>
                <a:gd name="T7" fmla="*/ 4 h 206"/>
                <a:gd name="T8" fmla="*/ 80 w 182"/>
                <a:gd name="T9" fmla="*/ 16 h 206"/>
                <a:gd name="T10" fmla="*/ 84 w 182"/>
                <a:gd name="T11" fmla="*/ 30 h 206"/>
                <a:gd name="T12" fmla="*/ 90 w 182"/>
                <a:gd name="T13" fmla="*/ 32 h 206"/>
                <a:gd name="T14" fmla="*/ 90 w 182"/>
                <a:gd name="T15" fmla="*/ 40 h 206"/>
                <a:gd name="T16" fmla="*/ 100 w 182"/>
                <a:gd name="T17" fmla="*/ 44 h 206"/>
                <a:gd name="T18" fmla="*/ 112 w 182"/>
                <a:gd name="T19" fmla="*/ 42 h 206"/>
                <a:gd name="T20" fmla="*/ 118 w 182"/>
                <a:gd name="T21" fmla="*/ 38 h 206"/>
                <a:gd name="T22" fmla="*/ 118 w 182"/>
                <a:gd name="T23" fmla="*/ 24 h 206"/>
                <a:gd name="T24" fmla="*/ 124 w 182"/>
                <a:gd name="T25" fmla="*/ 18 h 206"/>
                <a:gd name="T26" fmla="*/ 126 w 182"/>
                <a:gd name="T27" fmla="*/ 22 h 206"/>
                <a:gd name="T28" fmla="*/ 130 w 182"/>
                <a:gd name="T29" fmla="*/ 36 h 206"/>
                <a:gd name="T30" fmla="*/ 136 w 182"/>
                <a:gd name="T31" fmla="*/ 32 h 206"/>
                <a:gd name="T32" fmla="*/ 146 w 182"/>
                <a:gd name="T33" fmla="*/ 30 h 206"/>
                <a:gd name="T34" fmla="*/ 152 w 182"/>
                <a:gd name="T35" fmla="*/ 38 h 206"/>
                <a:gd name="T36" fmla="*/ 154 w 182"/>
                <a:gd name="T37" fmla="*/ 72 h 206"/>
                <a:gd name="T38" fmla="*/ 154 w 182"/>
                <a:gd name="T39" fmla="*/ 84 h 206"/>
                <a:gd name="T40" fmla="*/ 162 w 182"/>
                <a:gd name="T41" fmla="*/ 90 h 206"/>
                <a:gd name="T42" fmla="*/ 180 w 182"/>
                <a:gd name="T43" fmla="*/ 90 h 206"/>
                <a:gd name="T44" fmla="*/ 180 w 182"/>
                <a:gd name="T45" fmla="*/ 118 h 206"/>
                <a:gd name="T46" fmla="*/ 176 w 182"/>
                <a:gd name="T47" fmla="*/ 126 h 206"/>
                <a:gd name="T48" fmla="*/ 164 w 182"/>
                <a:gd name="T49" fmla="*/ 124 h 206"/>
                <a:gd name="T50" fmla="*/ 162 w 182"/>
                <a:gd name="T51" fmla="*/ 118 h 206"/>
                <a:gd name="T52" fmla="*/ 156 w 182"/>
                <a:gd name="T53" fmla="*/ 116 h 206"/>
                <a:gd name="T54" fmla="*/ 154 w 182"/>
                <a:gd name="T55" fmla="*/ 120 h 206"/>
                <a:gd name="T56" fmla="*/ 152 w 182"/>
                <a:gd name="T57" fmla="*/ 126 h 206"/>
                <a:gd name="T58" fmla="*/ 144 w 182"/>
                <a:gd name="T59" fmla="*/ 126 h 206"/>
                <a:gd name="T60" fmla="*/ 140 w 182"/>
                <a:gd name="T61" fmla="*/ 136 h 206"/>
                <a:gd name="T62" fmla="*/ 144 w 182"/>
                <a:gd name="T63" fmla="*/ 166 h 206"/>
                <a:gd name="T64" fmla="*/ 146 w 182"/>
                <a:gd name="T65" fmla="*/ 182 h 206"/>
                <a:gd name="T66" fmla="*/ 156 w 182"/>
                <a:gd name="T67" fmla="*/ 192 h 206"/>
                <a:gd name="T68" fmla="*/ 128 w 182"/>
                <a:gd name="T69" fmla="*/ 204 h 206"/>
                <a:gd name="T70" fmla="*/ 100 w 182"/>
                <a:gd name="T71" fmla="*/ 202 h 206"/>
                <a:gd name="T72" fmla="*/ 94 w 182"/>
                <a:gd name="T73" fmla="*/ 194 h 206"/>
                <a:gd name="T74" fmla="*/ 82 w 182"/>
                <a:gd name="T75" fmla="*/ 192 h 206"/>
                <a:gd name="T76" fmla="*/ 50 w 182"/>
                <a:gd name="T77" fmla="*/ 194 h 206"/>
                <a:gd name="T78" fmla="*/ 26 w 182"/>
                <a:gd name="T79" fmla="*/ 190 h 206"/>
                <a:gd name="T80" fmla="*/ 14 w 182"/>
                <a:gd name="T81" fmla="*/ 184 h 206"/>
                <a:gd name="T82" fmla="*/ 0 w 182"/>
                <a:gd name="T83" fmla="*/ 188 h 206"/>
                <a:gd name="T84" fmla="*/ 0 w 182"/>
                <a:gd name="T85" fmla="*/ 164 h 206"/>
                <a:gd name="T86" fmla="*/ 16 w 182"/>
                <a:gd name="T87" fmla="*/ 136 h 206"/>
                <a:gd name="T88" fmla="*/ 26 w 182"/>
                <a:gd name="T89" fmla="*/ 114 h 206"/>
                <a:gd name="T90" fmla="*/ 32 w 182"/>
                <a:gd name="T91" fmla="*/ 112 h 206"/>
                <a:gd name="T92" fmla="*/ 36 w 182"/>
                <a:gd name="T93" fmla="*/ 102 h 206"/>
                <a:gd name="T94" fmla="*/ 32 w 182"/>
                <a:gd name="T95" fmla="*/ 90 h 206"/>
                <a:gd name="T96" fmla="*/ 24 w 182"/>
                <a:gd name="T97" fmla="*/ 70 h 206"/>
                <a:gd name="T98" fmla="*/ 22 w 182"/>
                <a:gd name="T99" fmla="*/ 42 h 206"/>
                <a:gd name="T100" fmla="*/ 14 w 182"/>
                <a:gd name="T101" fmla="*/ 36 h 206"/>
                <a:gd name="T102" fmla="*/ 12 w 182"/>
                <a:gd name="T103" fmla="*/ 26 h 206"/>
                <a:gd name="T104" fmla="*/ 14 w 182"/>
                <a:gd name="T105" fmla="*/ 14 h 206"/>
                <a:gd name="T106" fmla="*/ 8 w 182"/>
                <a:gd name="T107" fmla="*/ 12 h 206"/>
                <a:gd name="T108" fmla="*/ 4 w 182"/>
                <a:gd name="T109" fmla="*/ 1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2" h="206">
                  <a:moveTo>
                    <a:pt x="8" y="4"/>
                  </a:move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0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2" y="26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2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6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4"/>
                  </a:lnTo>
                  <a:lnTo>
                    <a:pt x="104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0" y="42"/>
                  </a:lnTo>
                  <a:lnTo>
                    <a:pt x="11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8" y="38"/>
                  </a:lnTo>
                  <a:lnTo>
                    <a:pt x="118" y="34"/>
                  </a:lnTo>
                  <a:lnTo>
                    <a:pt x="116" y="32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6" y="26"/>
                  </a:lnTo>
                  <a:lnTo>
                    <a:pt x="116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2"/>
                  </a:lnTo>
                  <a:lnTo>
                    <a:pt x="120" y="20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2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4"/>
                  </a:lnTo>
                  <a:lnTo>
                    <a:pt x="128" y="26"/>
                  </a:lnTo>
                  <a:lnTo>
                    <a:pt x="128" y="30"/>
                  </a:lnTo>
                  <a:lnTo>
                    <a:pt x="130" y="32"/>
                  </a:lnTo>
                  <a:lnTo>
                    <a:pt x="130" y="34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4" y="34"/>
                  </a:lnTo>
                  <a:lnTo>
                    <a:pt x="136" y="32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4" y="3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50" y="32"/>
                  </a:lnTo>
                  <a:lnTo>
                    <a:pt x="150" y="32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54" y="40"/>
                  </a:lnTo>
                  <a:lnTo>
                    <a:pt x="154" y="42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54" y="54"/>
                  </a:lnTo>
                  <a:lnTo>
                    <a:pt x="154" y="64"/>
                  </a:lnTo>
                  <a:lnTo>
                    <a:pt x="154" y="72"/>
                  </a:lnTo>
                  <a:lnTo>
                    <a:pt x="154" y="74"/>
                  </a:lnTo>
                  <a:lnTo>
                    <a:pt x="154" y="78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2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8" y="88"/>
                  </a:lnTo>
                  <a:lnTo>
                    <a:pt x="160" y="88"/>
                  </a:lnTo>
                  <a:lnTo>
                    <a:pt x="160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8" y="92"/>
                  </a:lnTo>
                  <a:lnTo>
                    <a:pt x="170" y="92"/>
                  </a:lnTo>
                  <a:lnTo>
                    <a:pt x="172" y="92"/>
                  </a:lnTo>
                  <a:lnTo>
                    <a:pt x="178" y="92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0" y="100"/>
                  </a:lnTo>
                  <a:lnTo>
                    <a:pt x="182" y="106"/>
                  </a:lnTo>
                  <a:lnTo>
                    <a:pt x="182" y="108"/>
                  </a:lnTo>
                  <a:lnTo>
                    <a:pt x="182" y="112"/>
                  </a:lnTo>
                  <a:lnTo>
                    <a:pt x="182" y="114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0" y="122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6" y="126"/>
                  </a:lnTo>
                  <a:lnTo>
                    <a:pt x="176" y="126"/>
                  </a:lnTo>
                  <a:lnTo>
                    <a:pt x="174" y="126"/>
                  </a:lnTo>
                  <a:lnTo>
                    <a:pt x="172" y="126"/>
                  </a:lnTo>
                  <a:lnTo>
                    <a:pt x="170" y="126"/>
                  </a:lnTo>
                  <a:lnTo>
                    <a:pt x="168" y="126"/>
                  </a:lnTo>
                  <a:lnTo>
                    <a:pt x="166" y="126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2" y="122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2" y="118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58" y="116"/>
                  </a:lnTo>
                  <a:lnTo>
                    <a:pt x="156" y="116"/>
                  </a:lnTo>
                  <a:lnTo>
                    <a:pt x="156" y="116"/>
                  </a:lnTo>
                  <a:lnTo>
                    <a:pt x="154" y="116"/>
                  </a:lnTo>
                  <a:lnTo>
                    <a:pt x="154" y="116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4" y="122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6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2" y="132"/>
                  </a:lnTo>
                  <a:lnTo>
                    <a:pt x="142" y="134"/>
                  </a:lnTo>
                  <a:lnTo>
                    <a:pt x="140" y="136"/>
                  </a:lnTo>
                  <a:lnTo>
                    <a:pt x="140" y="140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2" y="150"/>
                  </a:lnTo>
                  <a:lnTo>
                    <a:pt x="142" y="156"/>
                  </a:lnTo>
                  <a:lnTo>
                    <a:pt x="144" y="162"/>
                  </a:lnTo>
                  <a:lnTo>
                    <a:pt x="144" y="166"/>
                  </a:lnTo>
                  <a:lnTo>
                    <a:pt x="144" y="172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4" y="178"/>
                  </a:lnTo>
                  <a:lnTo>
                    <a:pt x="146" y="178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8" y="184"/>
                  </a:lnTo>
                  <a:lnTo>
                    <a:pt x="150" y="186"/>
                  </a:lnTo>
                  <a:lnTo>
                    <a:pt x="152" y="186"/>
                  </a:lnTo>
                  <a:lnTo>
                    <a:pt x="154" y="188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6"/>
                  </a:lnTo>
                  <a:lnTo>
                    <a:pt x="156" y="200"/>
                  </a:lnTo>
                  <a:lnTo>
                    <a:pt x="140" y="206"/>
                  </a:lnTo>
                  <a:lnTo>
                    <a:pt x="136" y="206"/>
                  </a:lnTo>
                  <a:lnTo>
                    <a:pt x="128" y="204"/>
                  </a:lnTo>
                  <a:lnTo>
                    <a:pt x="126" y="204"/>
                  </a:lnTo>
                  <a:lnTo>
                    <a:pt x="120" y="204"/>
                  </a:lnTo>
                  <a:lnTo>
                    <a:pt x="112" y="204"/>
                  </a:lnTo>
                  <a:lnTo>
                    <a:pt x="108" y="204"/>
                  </a:lnTo>
                  <a:lnTo>
                    <a:pt x="104" y="204"/>
                  </a:lnTo>
                  <a:lnTo>
                    <a:pt x="102" y="202"/>
                  </a:lnTo>
                  <a:lnTo>
                    <a:pt x="100" y="202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196"/>
                  </a:lnTo>
                  <a:lnTo>
                    <a:pt x="94" y="196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88" y="192"/>
                  </a:lnTo>
                  <a:lnTo>
                    <a:pt x="86" y="192"/>
                  </a:lnTo>
                  <a:lnTo>
                    <a:pt x="84" y="192"/>
                  </a:lnTo>
                  <a:lnTo>
                    <a:pt x="82" y="192"/>
                  </a:lnTo>
                  <a:lnTo>
                    <a:pt x="80" y="192"/>
                  </a:lnTo>
                  <a:lnTo>
                    <a:pt x="74" y="192"/>
                  </a:lnTo>
                  <a:lnTo>
                    <a:pt x="64" y="194"/>
                  </a:lnTo>
                  <a:lnTo>
                    <a:pt x="60" y="194"/>
                  </a:lnTo>
                  <a:lnTo>
                    <a:pt x="58" y="194"/>
                  </a:lnTo>
                  <a:lnTo>
                    <a:pt x="56" y="194"/>
                  </a:lnTo>
                  <a:lnTo>
                    <a:pt x="50" y="194"/>
                  </a:lnTo>
                  <a:lnTo>
                    <a:pt x="42" y="194"/>
                  </a:lnTo>
                  <a:lnTo>
                    <a:pt x="40" y="192"/>
                  </a:lnTo>
                  <a:lnTo>
                    <a:pt x="36" y="192"/>
                  </a:lnTo>
                  <a:lnTo>
                    <a:pt x="32" y="192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2" y="188"/>
                  </a:lnTo>
                  <a:lnTo>
                    <a:pt x="20" y="186"/>
                  </a:lnTo>
                  <a:lnTo>
                    <a:pt x="18" y="186"/>
                  </a:lnTo>
                  <a:lnTo>
                    <a:pt x="16" y="184"/>
                  </a:lnTo>
                  <a:lnTo>
                    <a:pt x="16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0" y="186"/>
                  </a:lnTo>
                  <a:lnTo>
                    <a:pt x="8" y="186"/>
                  </a:lnTo>
                  <a:lnTo>
                    <a:pt x="6" y="188"/>
                  </a:ln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2" y="158"/>
                  </a:lnTo>
                  <a:lnTo>
                    <a:pt x="6" y="154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14" y="140"/>
                  </a:lnTo>
                  <a:lnTo>
                    <a:pt x="16" y="136"/>
                  </a:lnTo>
                  <a:lnTo>
                    <a:pt x="18" y="132"/>
                  </a:lnTo>
                  <a:lnTo>
                    <a:pt x="20" y="128"/>
                  </a:lnTo>
                  <a:lnTo>
                    <a:pt x="22" y="122"/>
                  </a:lnTo>
                  <a:lnTo>
                    <a:pt x="24" y="118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36" y="102"/>
                  </a:lnTo>
                  <a:lnTo>
                    <a:pt x="36" y="100"/>
                  </a:lnTo>
                  <a:lnTo>
                    <a:pt x="36" y="98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4"/>
                  </a:lnTo>
                  <a:lnTo>
                    <a:pt x="34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4" y="70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4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9" name="Freeform 399">
              <a:extLst>
                <a:ext uri="{FF2B5EF4-FFF2-40B4-BE49-F238E27FC236}">
                  <a16:creationId xmlns:a16="http://schemas.microsoft.com/office/drawing/2014/main" id="{3EB29D7B-D750-4727-AE3A-43E37C006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109" y="4931790"/>
              <a:ext cx="310755" cy="351733"/>
            </a:xfrm>
            <a:custGeom>
              <a:avLst/>
              <a:gdLst>
                <a:gd name="T0" fmla="*/ 24 w 182"/>
                <a:gd name="T1" fmla="*/ 6 h 206"/>
                <a:gd name="T2" fmla="*/ 42 w 182"/>
                <a:gd name="T3" fmla="*/ 4 h 206"/>
                <a:gd name="T4" fmla="*/ 64 w 182"/>
                <a:gd name="T5" fmla="*/ 0 h 206"/>
                <a:gd name="T6" fmla="*/ 78 w 182"/>
                <a:gd name="T7" fmla="*/ 4 h 206"/>
                <a:gd name="T8" fmla="*/ 80 w 182"/>
                <a:gd name="T9" fmla="*/ 16 h 206"/>
                <a:gd name="T10" fmla="*/ 84 w 182"/>
                <a:gd name="T11" fmla="*/ 30 h 206"/>
                <a:gd name="T12" fmla="*/ 90 w 182"/>
                <a:gd name="T13" fmla="*/ 32 h 206"/>
                <a:gd name="T14" fmla="*/ 90 w 182"/>
                <a:gd name="T15" fmla="*/ 40 h 206"/>
                <a:gd name="T16" fmla="*/ 100 w 182"/>
                <a:gd name="T17" fmla="*/ 44 h 206"/>
                <a:gd name="T18" fmla="*/ 112 w 182"/>
                <a:gd name="T19" fmla="*/ 42 h 206"/>
                <a:gd name="T20" fmla="*/ 118 w 182"/>
                <a:gd name="T21" fmla="*/ 38 h 206"/>
                <a:gd name="T22" fmla="*/ 118 w 182"/>
                <a:gd name="T23" fmla="*/ 24 h 206"/>
                <a:gd name="T24" fmla="*/ 124 w 182"/>
                <a:gd name="T25" fmla="*/ 18 h 206"/>
                <a:gd name="T26" fmla="*/ 126 w 182"/>
                <a:gd name="T27" fmla="*/ 22 h 206"/>
                <a:gd name="T28" fmla="*/ 130 w 182"/>
                <a:gd name="T29" fmla="*/ 36 h 206"/>
                <a:gd name="T30" fmla="*/ 136 w 182"/>
                <a:gd name="T31" fmla="*/ 32 h 206"/>
                <a:gd name="T32" fmla="*/ 146 w 182"/>
                <a:gd name="T33" fmla="*/ 30 h 206"/>
                <a:gd name="T34" fmla="*/ 152 w 182"/>
                <a:gd name="T35" fmla="*/ 38 h 206"/>
                <a:gd name="T36" fmla="*/ 154 w 182"/>
                <a:gd name="T37" fmla="*/ 72 h 206"/>
                <a:gd name="T38" fmla="*/ 154 w 182"/>
                <a:gd name="T39" fmla="*/ 84 h 206"/>
                <a:gd name="T40" fmla="*/ 162 w 182"/>
                <a:gd name="T41" fmla="*/ 90 h 206"/>
                <a:gd name="T42" fmla="*/ 180 w 182"/>
                <a:gd name="T43" fmla="*/ 90 h 206"/>
                <a:gd name="T44" fmla="*/ 180 w 182"/>
                <a:gd name="T45" fmla="*/ 118 h 206"/>
                <a:gd name="T46" fmla="*/ 176 w 182"/>
                <a:gd name="T47" fmla="*/ 126 h 206"/>
                <a:gd name="T48" fmla="*/ 164 w 182"/>
                <a:gd name="T49" fmla="*/ 124 h 206"/>
                <a:gd name="T50" fmla="*/ 162 w 182"/>
                <a:gd name="T51" fmla="*/ 118 h 206"/>
                <a:gd name="T52" fmla="*/ 156 w 182"/>
                <a:gd name="T53" fmla="*/ 116 h 206"/>
                <a:gd name="T54" fmla="*/ 154 w 182"/>
                <a:gd name="T55" fmla="*/ 120 h 206"/>
                <a:gd name="T56" fmla="*/ 152 w 182"/>
                <a:gd name="T57" fmla="*/ 126 h 206"/>
                <a:gd name="T58" fmla="*/ 144 w 182"/>
                <a:gd name="T59" fmla="*/ 126 h 206"/>
                <a:gd name="T60" fmla="*/ 140 w 182"/>
                <a:gd name="T61" fmla="*/ 136 h 206"/>
                <a:gd name="T62" fmla="*/ 144 w 182"/>
                <a:gd name="T63" fmla="*/ 166 h 206"/>
                <a:gd name="T64" fmla="*/ 146 w 182"/>
                <a:gd name="T65" fmla="*/ 182 h 206"/>
                <a:gd name="T66" fmla="*/ 156 w 182"/>
                <a:gd name="T67" fmla="*/ 192 h 206"/>
                <a:gd name="T68" fmla="*/ 128 w 182"/>
                <a:gd name="T69" fmla="*/ 204 h 206"/>
                <a:gd name="T70" fmla="*/ 100 w 182"/>
                <a:gd name="T71" fmla="*/ 202 h 206"/>
                <a:gd name="T72" fmla="*/ 94 w 182"/>
                <a:gd name="T73" fmla="*/ 194 h 206"/>
                <a:gd name="T74" fmla="*/ 82 w 182"/>
                <a:gd name="T75" fmla="*/ 192 h 206"/>
                <a:gd name="T76" fmla="*/ 50 w 182"/>
                <a:gd name="T77" fmla="*/ 194 h 206"/>
                <a:gd name="T78" fmla="*/ 26 w 182"/>
                <a:gd name="T79" fmla="*/ 190 h 206"/>
                <a:gd name="T80" fmla="*/ 14 w 182"/>
                <a:gd name="T81" fmla="*/ 184 h 206"/>
                <a:gd name="T82" fmla="*/ 0 w 182"/>
                <a:gd name="T83" fmla="*/ 188 h 206"/>
                <a:gd name="T84" fmla="*/ 0 w 182"/>
                <a:gd name="T85" fmla="*/ 164 h 206"/>
                <a:gd name="T86" fmla="*/ 16 w 182"/>
                <a:gd name="T87" fmla="*/ 136 h 206"/>
                <a:gd name="T88" fmla="*/ 26 w 182"/>
                <a:gd name="T89" fmla="*/ 114 h 206"/>
                <a:gd name="T90" fmla="*/ 32 w 182"/>
                <a:gd name="T91" fmla="*/ 112 h 206"/>
                <a:gd name="T92" fmla="*/ 36 w 182"/>
                <a:gd name="T93" fmla="*/ 102 h 206"/>
                <a:gd name="T94" fmla="*/ 32 w 182"/>
                <a:gd name="T95" fmla="*/ 90 h 206"/>
                <a:gd name="T96" fmla="*/ 24 w 182"/>
                <a:gd name="T97" fmla="*/ 70 h 206"/>
                <a:gd name="T98" fmla="*/ 22 w 182"/>
                <a:gd name="T99" fmla="*/ 42 h 206"/>
                <a:gd name="T100" fmla="*/ 14 w 182"/>
                <a:gd name="T101" fmla="*/ 36 h 206"/>
                <a:gd name="T102" fmla="*/ 12 w 182"/>
                <a:gd name="T103" fmla="*/ 26 h 206"/>
                <a:gd name="T104" fmla="*/ 14 w 182"/>
                <a:gd name="T105" fmla="*/ 14 h 206"/>
                <a:gd name="T106" fmla="*/ 8 w 182"/>
                <a:gd name="T107" fmla="*/ 12 h 206"/>
                <a:gd name="T108" fmla="*/ 4 w 182"/>
                <a:gd name="T109" fmla="*/ 1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2" h="206">
                  <a:moveTo>
                    <a:pt x="8" y="4"/>
                  </a:moveTo>
                  <a:lnTo>
                    <a:pt x="8" y="4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2" y="4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0" y="12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2" y="26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2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6" y="44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4"/>
                  </a:lnTo>
                  <a:lnTo>
                    <a:pt x="104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0" y="42"/>
                  </a:lnTo>
                  <a:lnTo>
                    <a:pt x="11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8" y="38"/>
                  </a:lnTo>
                  <a:lnTo>
                    <a:pt x="118" y="34"/>
                  </a:lnTo>
                  <a:lnTo>
                    <a:pt x="116" y="32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6" y="26"/>
                  </a:lnTo>
                  <a:lnTo>
                    <a:pt x="116" y="24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118" y="22"/>
                  </a:lnTo>
                  <a:lnTo>
                    <a:pt x="120" y="20"/>
                  </a:lnTo>
                  <a:lnTo>
                    <a:pt x="120" y="20"/>
                  </a:lnTo>
                  <a:lnTo>
                    <a:pt x="122" y="20"/>
                  </a:lnTo>
                  <a:lnTo>
                    <a:pt x="122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4"/>
                  </a:lnTo>
                  <a:lnTo>
                    <a:pt x="128" y="26"/>
                  </a:lnTo>
                  <a:lnTo>
                    <a:pt x="128" y="30"/>
                  </a:lnTo>
                  <a:lnTo>
                    <a:pt x="130" y="32"/>
                  </a:lnTo>
                  <a:lnTo>
                    <a:pt x="130" y="34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4" y="34"/>
                  </a:lnTo>
                  <a:lnTo>
                    <a:pt x="136" y="32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4" y="30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50" y="32"/>
                  </a:lnTo>
                  <a:lnTo>
                    <a:pt x="150" y="32"/>
                  </a:lnTo>
                  <a:lnTo>
                    <a:pt x="150" y="34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54" y="40"/>
                  </a:lnTo>
                  <a:lnTo>
                    <a:pt x="154" y="42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54" y="54"/>
                  </a:lnTo>
                  <a:lnTo>
                    <a:pt x="154" y="64"/>
                  </a:lnTo>
                  <a:lnTo>
                    <a:pt x="154" y="72"/>
                  </a:lnTo>
                  <a:lnTo>
                    <a:pt x="154" y="74"/>
                  </a:lnTo>
                  <a:lnTo>
                    <a:pt x="154" y="78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2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8" y="88"/>
                  </a:lnTo>
                  <a:lnTo>
                    <a:pt x="160" y="88"/>
                  </a:lnTo>
                  <a:lnTo>
                    <a:pt x="160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4" y="92"/>
                  </a:lnTo>
                  <a:lnTo>
                    <a:pt x="164" y="92"/>
                  </a:lnTo>
                  <a:lnTo>
                    <a:pt x="168" y="92"/>
                  </a:lnTo>
                  <a:lnTo>
                    <a:pt x="170" y="92"/>
                  </a:lnTo>
                  <a:lnTo>
                    <a:pt x="172" y="92"/>
                  </a:lnTo>
                  <a:lnTo>
                    <a:pt x="178" y="92"/>
                  </a:lnTo>
                  <a:lnTo>
                    <a:pt x="180" y="90"/>
                  </a:lnTo>
                  <a:lnTo>
                    <a:pt x="180" y="96"/>
                  </a:lnTo>
                  <a:lnTo>
                    <a:pt x="180" y="100"/>
                  </a:lnTo>
                  <a:lnTo>
                    <a:pt x="182" y="106"/>
                  </a:lnTo>
                  <a:lnTo>
                    <a:pt x="182" y="108"/>
                  </a:lnTo>
                  <a:lnTo>
                    <a:pt x="182" y="112"/>
                  </a:lnTo>
                  <a:lnTo>
                    <a:pt x="182" y="114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0" y="122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6" y="126"/>
                  </a:lnTo>
                  <a:lnTo>
                    <a:pt x="176" y="126"/>
                  </a:lnTo>
                  <a:lnTo>
                    <a:pt x="174" y="126"/>
                  </a:lnTo>
                  <a:lnTo>
                    <a:pt x="172" y="126"/>
                  </a:lnTo>
                  <a:lnTo>
                    <a:pt x="170" y="126"/>
                  </a:lnTo>
                  <a:lnTo>
                    <a:pt x="168" y="126"/>
                  </a:lnTo>
                  <a:lnTo>
                    <a:pt x="166" y="126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4" y="124"/>
                  </a:lnTo>
                  <a:lnTo>
                    <a:pt x="162" y="122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2" y="118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58" y="116"/>
                  </a:lnTo>
                  <a:lnTo>
                    <a:pt x="156" y="116"/>
                  </a:lnTo>
                  <a:lnTo>
                    <a:pt x="156" y="116"/>
                  </a:lnTo>
                  <a:lnTo>
                    <a:pt x="154" y="116"/>
                  </a:lnTo>
                  <a:lnTo>
                    <a:pt x="154" y="116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4" y="122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0" y="126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6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4" y="126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2" y="132"/>
                  </a:lnTo>
                  <a:lnTo>
                    <a:pt x="142" y="134"/>
                  </a:lnTo>
                  <a:lnTo>
                    <a:pt x="140" y="136"/>
                  </a:lnTo>
                  <a:lnTo>
                    <a:pt x="140" y="140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2" y="150"/>
                  </a:lnTo>
                  <a:lnTo>
                    <a:pt x="142" y="156"/>
                  </a:lnTo>
                  <a:lnTo>
                    <a:pt x="144" y="162"/>
                  </a:lnTo>
                  <a:lnTo>
                    <a:pt x="144" y="166"/>
                  </a:lnTo>
                  <a:lnTo>
                    <a:pt x="144" y="172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4" y="178"/>
                  </a:lnTo>
                  <a:lnTo>
                    <a:pt x="146" y="178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8" y="184"/>
                  </a:lnTo>
                  <a:lnTo>
                    <a:pt x="150" y="186"/>
                  </a:lnTo>
                  <a:lnTo>
                    <a:pt x="152" y="186"/>
                  </a:lnTo>
                  <a:lnTo>
                    <a:pt x="154" y="188"/>
                  </a:lnTo>
                  <a:lnTo>
                    <a:pt x="154" y="190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6"/>
                  </a:lnTo>
                  <a:lnTo>
                    <a:pt x="156" y="200"/>
                  </a:lnTo>
                  <a:lnTo>
                    <a:pt x="140" y="206"/>
                  </a:lnTo>
                  <a:lnTo>
                    <a:pt x="136" y="206"/>
                  </a:lnTo>
                  <a:lnTo>
                    <a:pt x="128" y="204"/>
                  </a:lnTo>
                  <a:lnTo>
                    <a:pt x="126" y="204"/>
                  </a:lnTo>
                  <a:lnTo>
                    <a:pt x="120" y="204"/>
                  </a:lnTo>
                  <a:lnTo>
                    <a:pt x="112" y="204"/>
                  </a:lnTo>
                  <a:lnTo>
                    <a:pt x="108" y="204"/>
                  </a:lnTo>
                  <a:lnTo>
                    <a:pt x="104" y="204"/>
                  </a:lnTo>
                  <a:lnTo>
                    <a:pt x="102" y="202"/>
                  </a:lnTo>
                  <a:lnTo>
                    <a:pt x="100" y="202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196"/>
                  </a:lnTo>
                  <a:lnTo>
                    <a:pt x="94" y="196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2" y="192"/>
                  </a:lnTo>
                  <a:lnTo>
                    <a:pt x="90" y="192"/>
                  </a:lnTo>
                  <a:lnTo>
                    <a:pt x="88" y="192"/>
                  </a:lnTo>
                  <a:lnTo>
                    <a:pt x="86" y="192"/>
                  </a:lnTo>
                  <a:lnTo>
                    <a:pt x="84" y="192"/>
                  </a:lnTo>
                  <a:lnTo>
                    <a:pt x="82" y="192"/>
                  </a:lnTo>
                  <a:lnTo>
                    <a:pt x="80" y="192"/>
                  </a:lnTo>
                  <a:lnTo>
                    <a:pt x="74" y="192"/>
                  </a:lnTo>
                  <a:lnTo>
                    <a:pt x="64" y="194"/>
                  </a:lnTo>
                  <a:lnTo>
                    <a:pt x="60" y="194"/>
                  </a:lnTo>
                  <a:lnTo>
                    <a:pt x="58" y="194"/>
                  </a:lnTo>
                  <a:lnTo>
                    <a:pt x="56" y="194"/>
                  </a:lnTo>
                  <a:lnTo>
                    <a:pt x="50" y="194"/>
                  </a:lnTo>
                  <a:lnTo>
                    <a:pt x="42" y="194"/>
                  </a:lnTo>
                  <a:lnTo>
                    <a:pt x="40" y="192"/>
                  </a:lnTo>
                  <a:lnTo>
                    <a:pt x="36" y="192"/>
                  </a:lnTo>
                  <a:lnTo>
                    <a:pt x="32" y="192"/>
                  </a:lnTo>
                  <a:lnTo>
                    <a:pt x="30" y="192"/>
                  </a:lnTo>
                  <a:lnTo>
                    <a:pt x="28" y="190"/>
                  </a:lnTo>
                  <a:lnTo>
                    <a:pt x="26" y="190"/>
                  </a:lnTo>
                  <a:lnTo>
                    <a:pt x="22" y="188"/>
                  </a:lnTo>
                  <a:lnTo>
                    <a:pt x="20" y="186"/>
                  </a:lnTo>
                  <a:lnTo>
                    <a:pt x="18" y="186"/>
                  </a:lnTo>
                  <a:lnTo>
                    <a:pt x="16" y="184"/>
                  </a:lnTo>
                  <a:lnTo>
                    <a:pt x="16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0" y="186"/>
                  </a:lnTo>
                  <a:lnTo>
                    <a:pt x="8" y="186"/>
                  </a:lnTo>
                  <a:lnTo>
                    <a:pt x="6" y="188"/>
                  </a:ln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4"/>
                  </a:lnTo>
                  <a:lnTo>
                    <a:pt x="2" y="162"/>
                  </a:lnTo>
                  <a:lnTo>
                    <a:pt x="2" y="158"/>
                  </a:lnTo>
                  <a:lnTo>
                    <a:pt x="6" y="154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14" y="140"/>
                  </a:lnTo>
                  <a:lnTo>
                    <a:pt x="16" y="136"/>
                  </a:lnTo>
                  <a:lnTo>
                    <a:pt x="18" y="132"/>
                  </a:lnTo>
                  <a:lnTo>
                    <a:pt x="20" y="128"/>
                  </a:lnTo>
                  <a:lnTo>
                    <a:pt x="22" y="122"/>
                  </a:lnTo>
                  <a:lnTo>
                    <a:pt x="24" y="118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8" y="112"/>
                  </a:lnTo>
                  <a:lnTo>
                    <a:pt x="30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2"/>
                  </a:lnTo>
                  <a:lnTo>
                    <a:pt x="32" y="110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36" y="102"/>
                  </a:lnTo>
                  <a:lnTo>
                    <a:pt x="36" y="100"/>
                  </a:lnTo>
                  <a:lnTo>
                    <a:pt x="36" y="98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4"/>
                  </a:lnTo>
                  <a:lnTo>
                    <a:pt x="34" y="92"/>
                  </a:lnTo>
                  <a:lnTo>
                    <a:pt x="32" y="90"/>
                  </a:lnTo>
                  <a:lnTo>
                    <a:pt x="32" y="88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6" y="80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4" y="70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4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0" name="Freeform 400">
              <a:extLst>
                <a:ext uri="{FF2B5EF4-FFF2-40B4-BE49-F238E27FC236}">
                  <a16:creationId xmlns:a16="http://schemas.microsoft.com/office/drawing/2014/main" id="{F508AEA4-391B-41DE-82C1-98634F75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492" y="4634695"/>
              <a:ext cx="198064" cy="259531"/>
            </a:xfrm>
            <a:custGeom>
              <a:avLst/>
              <a:gdLst>
                <a:gd name="T0" fmla="*/ 78 w 116"/>
                <a:gd name="T1" fmla="*/ 148 h 152"/>
                <a:gd name="T2" fmla="*/ 64 w 116"/>
                <a:gd name="T3" fmla="*/ 142 h 152"/>
                <a:gd name="T4" fmla="*/ 62 w 116"/>
                <a:gd name="T5" fmla="*/ 138 h 152"/>
                <a:gd name="T6" fmla="*/ 60 w 116"/>
                <a:gd name="T7" fmla="*/ 132 h 152"/>
                <a:gd name="T8" fmla="*/ 60 w 116"/>
                <a:gd name="T9" fmla="*/ 128 h 152"/>
                <a:gd name="T10" fmla="*/ 56 w 116"/>
                <a:gd name="T11" fmla="*/ 126 h 152"/>
                <a:gd name="T12" fmla="*/ 46 w 116"/>
                <a:gd name="T13" fmla="*/ 124 h 152"/>
                <a:gd name="T14" fmla="*/ 40 w 116"/>
                <a:gd name="T15" fmla="*/ 118 h 152"/>
                <a:gd name="T16" fmla="*/ 26 w 116"/>
                <a:gd name="T17" fmla="*/ 106 h 152"/>
                <a:gd name="T18" fmla="*/ 18 w 116"/>
                <a:gd name="T19" fmla="*/ 98 h 152"/>
                <a:gd name="T20" fmla="*/ 10 w 116"/>
                <a:gd name="T21" fmla="*/ 98 h 152"/>
                <a:gd name="T22" fmla="*/ 4 w 116"/>
                <a:gd name="T23" fmla="*/ 98 h 152"/>
                <a:gd name="T24" fmla="*/ 2 w 116"/>
                <a:gd name="T25" fmla="*/ 96 h 152"/>
                <a:gd name="T26" fmla="*/ 0 w 116"/>
                <a:gd name="T27" fmla="*/ 88 h 152"/>
                <a:gd name="T28" fmla="*/ 2 w 116"/>
                <a:gd name="T29" fmla="*/ 76 h 152"/>
                <a:gd name="T30" fmla="*/ 8 w 116"/>
                <a:gd name="T31" fmla="*/ 64 h 152"/>
                <a:gd name="T32" fmla="*/ 12 w 116"/>
                <a:gd name="T33" fmla="*/ 54 h 152"/>
                <a:gd name="T34" fmla="*/ 12 w 116"/>
                <a:gd name="T35" fmla="*/ 38 h 152"/>
                <a:gd name="T36" fmla="*/ 10 w 116"/>
                <a:gd name="T37" fmla="*/ 28 h 152"/>
                <a:gd name="T38" fmla="*/ 4 w 116"/>
                <a:gd name="T39" fmla="*/ 16 h 152"/>
                <a:gd name="T40" fmla="*/ 30 w 116"/>
                <a:gd name="T41" fmla="*/ 0 h 152"/>
                <a:gd name="T42" fmla="*/ 40 w 116"/>
                <a:gd name="T43" fmla="*/ 4 h 152"/>
                <a:gd name="T44" fmla="*/ 48 w 116"/>
                <a:gd name="T45" fmla="*/ 8 h 152"/>
                <a:gd name="T46" fmla="*/ 52 w 116"/>
                <a:gd name="T47" fmla="*/ 14 h 152"/>
                <a:gd name="T48" fmla="*/ 52 w 116"/>
                <a:gd name="T49" fmla="*/ 20 h 152"/>
                <a:gd name="T50" fmla="*/ 54 w 116"/>
                <a:gd name="T51" fmla="*/ 24 h 152"/>
                <a:gd name="T52" fmla="*/ 62 w 116"/>
                <a:gd name="T53" fmla="*/ 26 h 152"/>
                <a:gd name="T54" fmla="*/ 72 w 116"/>
                <a:gd name="T55" fmla="*/ 26 h 152"/>
                <a:gd name="T56" fmla="*/ 80 w 116"/>
                <a:gd name="T57" fmla="*/ 24 h 152"/>
                <a:gd name="T58" fmla="*/ 86 w 116"/>
                <a:gd name="T59" fmla="*/ 20 h 152"/>
                <a:gd name="T60" fmla="*/ 84 w 116"/>
                <a:gd name="T61" fmla="*/ 14 h 152"/>
                <a:gd name="T62" fmla="*/ 88 w 116"/>
                <a:gd name="T63" fmla="*/ 12 h 152"/>
                <a:gd name="T64" fmla="*/ 98 w 116"/>
                <a:gd name="T65" fmla="*/ 12 h 152"/>
                <a:gd name="T66" fmla="*/ 106 w 116"/>
                <a:gd name="T67" fmla="*/ 14 h 152"/>
                <a:gd name="T68" fmla="*/ 110 w 116"/>
                <a:gd name="T69" fmla="*/ 18 h 152"/>
                <a:gd name="T70" fmla="*/ 112 w 116"/>
                <a:gd name="T71" fmla="*/ 26 h 152"/>
                <a:gd name="T72" fmla="*/ 108 w 116"/>
                <a:gd name="T73" fmla="*/ 32 h 152"/>
                <a:gd name="T74" fmla="*/ 104 w 116"/>
                <a:gd name="T75" fmla="*/ 40 h 152"/>
                <a:gd name="T76" fmla="*/ 102 w 116"/>
                <a:gd name="T77" fmla="*/ 54 h 152"/>
                <a:gd name="T78" fmla="*/ 102 w 116"/>
                <a:gd name="T79" fmla="*/ 72 h 152"/>
                <a:gd name="T80" fmla="*/ 102 w 116"/>
                <a:gd name="T81" fmla="*/ 90 h 152"/>
                <a:gd name="T82" fmla="*/ 106 w 116"/>
                <a:gd name="T83" fmla="*/ 102 h 152"/>
                <a:gd name="T84" fmla="*/ 110 w 116"/>
                <a:gd name="T85" fmla="*/ 106 h 152"/>
                <a:gd name="T86" fmla="*/ 108 w 116"/>
                <a:gd name="T87" fmla="*/ 112 h 152"/>
                <a:gd name="T88" fmla="*/ 104 w 116"/>
                <a:gd name="T89" fmla="*/ 118 h 152"/>
                <a:gd name="T90" fmla="*/ 102 w 116"/>
                <a:gd name="T91" fmla="*/ 124 h 152"/>
                <a:gd name="T92" fmla="*/ 94 w 116"/>
                <a:gd name="T93" fmla="*/ 130 h 152"/>
                <a:gd name="T94" fmla="*/ 90 w 116"/>
                <a:gd name="T95" fmla="*/ 134 h 152"/>
                <a:gd name="T96" fmla="*/ 88 w 116"/>
                <a:gd name="T97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6" h="152">
                  <a:moveTo>
                    <a:pt x="84" y="152"/>
                  </a:moveTo>
                  <a:lnTo>
                    <a:pt x="84" y="152"/>
                  </a:lnTo>
                  <a:lnTo>
                    <a:pt x="80" y="150"/>
                  </a:lnTo>
                  <a:lnTo>
                    <a:pt x="78" y="148"/>
                  </a:lnTo>
                  <a:lnTo>
                    <a:pt x="74" y="148"/>
                  </a:lnTo>
                  <a:lnTo>
                    <a:pt x="70" y="146"/>
                  </a:lnTo>
                  <a:lnTo>
                    <a:pt x="66" y="144"/>
                  </a:lnTo>
                  <a:lnTo>
                    <a:pt x="64" y="142"/>
                  </a:lnTo>
                  <a:lnTo>
                    <a:pt x="64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60" y="132"/>
                  </a:lnTo>
                  <a:lnTo>
                    <a:pt x="60" y="132"/>
                  </a:lnTo>
                  <a:lnTo>
                    <a:pt x="60" y="130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6" y="126"/>
                  </a:lnTo>
                  <a:lnTo>
                    <a:pt x="54" y="124"/>
                  </a:lnTo>
                  <a:lnTo>
                    <a:pt x="52" y="124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2" y="122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4" y="114"/>
                  </a:lnTo>
                  <a:lnTo>
                    <a:pt x="30" y="110"/>
                  </a:lnTo>
                  <a:lnTo>
                    <a:pt x="26" y="106"/>
                  </a:lnTo>
                  <a:lnTo>
                    <a:pt x="22" y="102"/>
                  </a:lnTo>
                  <a:lnTo>
                    <a:pt x="20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10" y="98"/>
                  </a:lnTo>
                  <a:lnTo>
                    <a:pt x="8" y="98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0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0"/>
                  </a:lnTo>
                  <a:lnTo>
                    <a:pt x="12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16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8" y="26"/>
                  </a:lnTo>
                  <a:lnTo>
                    <a:pt x="70" y="26"/>
                  </a:lnTo>
                  <a:lnTo>
                    <a:pt x="72" y="26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4"/>
                  </a:lnTo>
                  <a:lnTo>
                    <a:pt x="82" y="22"/>
                  </a:lnTo>
                  <a:lnTo>
                    <a:pt x="84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2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6" y="22"/>
                  </a:lnTo>
                  <a:lnTo>
                    <a:pt x="112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2" y="54"/>
                  </a:lnTo>
                  <a:lnTo>
                    <a:pt x="102" y="58"/>
                  </a:lnTo>
                  <a:lnTo>
                    <a:pt x="102" y="62"/>
                  </a:lnTo>
                  <a:lnTo>
                    <a:pt x="102" y="66"/>
                  </a:lnTo>
                  <a:lnTo>
                    <a:pt x="102" y="72"/>
                  </a:lnTo>
                  <a:lnTo>
                    <a:pt x="102" y="76"/>
                  </a:lnTo>
                  <a:lnTo>
                    <a:pt x="102" y="80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4" y="92"/>
                  </a:lnTo>
                  <a:lnTo>
                    <a:pt x="104" y="96"/>
                  </a:lnTo>
                  <a:lnTo>
                    <a:pt x="106" y="100"/>
                  </a:lnTo>
                  <a:lnTo>
                    <a:pt x="106" y="102"/>
                  </a:lnTo>
                  <a:lnTo>
                    <a:pt x="108" y="102"/>
                  </a:lnTo>
                  <a:lnTo>
                    <a:pt x="108" y="104"/>
                  </a:lnTo>
                  <a:lnTo>
                    <a:pt x="108" y="104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6" y="112"/>
                  </a:lnTo>
                  <a:lnTo>
                    <a:pt x="106" y="114"/>
                  </a:lnTo>
                  <a:lnTo>
                    <a:pt x="106" y="114"/>
                  </a:lnTo>
                  <a:lnTo>
                    <a:pt x="104" y="118"/>
                  </a:lnTo>
                  <a:lnTo>
                    <a:pt x="104" y="120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4"/>
                  </a:lnTo>
                  <a:lnTo>
                    <a:pt x="100" y="124"/>
                  </a:lnTo>
                  <a:lnTo>
                    <a:pt x="96" y="126"/>
                  </a:lnTo>
                  <a:lnTo>
                    <a:pt x="96" y="128"/>
                  </a:lnTo>
                  <a:lnTo>
                    <a:pt x="94" y="130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6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4"/>
                  </a:lnTo>
                  <a:lnTo>
                    <a:pt x="86" y="148"/>
                  </a:lnTo>
                  <a:lnTo>
                    <a:pt x="84" y="1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1" name="Freeform 401">
              <a:extLst>
                <a:ext uri="{FF2B5EF4-FFF2-40B4-BE49-F238E27FC236}">
                  <a16:creationId xmlns:a16="http://schemas.microsoft.com/office/drawing/2014/main" id="{CF57C22F-4A59-4FF0-A41C-BD828E80A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492" y="4634695"/>
              <a:ext cx="198064" cy="259531"/>
            </a:xfrm>
            <a:custGeom>
              <a:avLst/>
              <a:gdLst>
                <a:gd name="T0" fmla="*/ 78 w 116"/>
                <a:gd name="T1" fmla="*/ 148 h 152"/>
                <a:gd name="T2" fmla="*/ 64 w 116"/>
                <a:gd name="T3" fmla="*/ 142 h 152"/>
                <a:gd name="T4" fmla="*/ 62 w 116"/>
                <a:gd name="T5" fmla="*/ 138 h 152"/>
                <a:gd name="T6" fmla="*/ 60 w 116"/>
                <a:gd name="T7" fmla="*/ 132 h 152"/>
                <a:gd name="T8" fmla="*/ 60 w 116"/>
                <a:gd name="T9" fmla="*/ 128 h 152"/>
                <a:gd name="T10" fmla="*/ 56 w 116"/>
                <a:gd name="T11" fmla="*/ 126 h 152"/>
                <a:gd name="T12" fmla="*/ 46 w 116"/>
                <a:gd name="T13" fmla="*/ 124 h 152"/>
                <a:gd name="T14" fmla="*/ 40 w 116"/>
                <a:gd name="T15" fmla="*/ 118 h 152"/>
                <a:gd name="T16" fmla="*/ 26 w 116"/>
                <a:gd name="T17" fmla="*/ 106 h 152"/>
                <a:gd name="T18" fmla="*/ 18 w 116"/>
                <a:gd name="T19" fmla="*/ 98 h 152"/>
                <a:gd name="T20" fmla="*/ 10 w 116"/>
                <a:gd name="T21" fmla="*/ 98 h 152"/>
                <a:gd name="T22" fmla="*/ 4 w 116"/>
                <a:gd name="T23" fmla="*/ 98 h 152"/>
                <a:gd name="T24" fmla="*/ 2 w 116"/>
                <a:gd name="T25" fmla="*/ 96 h 152"/>
                <a:gd name="T26" fmla="*/ 0 w 116"/>
                <a:gd name="T27" fmla="*/ 88 h 152"/>
                <a:gd name="T28" fmla="*/ 2 w 116"/>
                <a:gd name="T29" fmla="*/ 76 h 152"/>
                <a:gd name="T30" fmla="*/ 8 w 116"/>
                <a:gd name="T31" fmla="*/ 64 h 152"/>
                <a:gd name="T32" fmla="*/ 12 w 116"/>
                <a:gd name="T33" fmla="*/ 54 h 152"/>
                <a:gd name="T34" fmla="*/ 12 w 116"/>
                <a:gd name="T35" fmla="*/ 38 h 152"/>
                <a:gd name="T36" fmla="*/ 10 w 116"/>
                <a:gd name="T37" fmla="*/ 28 h 152"/>
                <a:gd name="T38" fmla="*/ 4 w 116"/>
                <a:gd name="T39" fmla="*/ 16 h 152"/>
                <a:gd name="T40" fmla="*/ 30 w 116"/>
                <a:gd name="T41" fmla="*/ 0 h 152"/>
                <a:gd name="T42" fmla="*/ 40 w 116"/>
                <a:gd name="T43" fmla="*/ 4 h 152"/>
                <a:gd name="T44" fmla="*/ 48 w 116"/>
                <a:gd name="T45" fmla="*/ 8 h 152"/>
                <a:gd name="T46" fmla="*/ 52 w 116"/>
                <a:gd name="T47" fmla="*/ 14 h 152"/>
                <a:gd name="T48" fmla="*/ 52 w 116"/>
                <a:gd name="T49" fmla="*/ 20 h 152"/>
                <a:gd name="T50" fmla="*/ 54 w 116"/>
                <a:gd name="T51" fmla="*/ 24 h 152"/>
                <a:gd name="T52" fmla="*/ 62 w 116"/>
                <a:gd name="T53" fmla="*/ 26 h 152"/>
                <a:gd name="T54" fmla="*/ 72 w 116"/>
                <a:gd name="T55" fmla="*/ 26 h 152"/>
                <a:gd name="T56" fmla="*/ 80 w 116"/>
                <a:gd name="T57" fmla="*/ 24 h 152"/>
                <a:gd name="T58" fmla="*/ 86 w 116"/>
                <a:gd name="T59" fmla="*/ 20 h 152"/>
                <a:gd name="T60" fmla="*/ 84 w 116"/>
                <a:gd name="T61" fmla="*/ 14 h 152"/>
                <a:gd name="T62" fmla="*/ 88 w 116"/>
                <a:gd name="T63" fmla="*/ 12 h 152"/>
                <a:gd name="T64" fmla="*/ 98 w 116"/>
                <a:gd name="T65" fmla="*/ 12 h 152"/>
                <a:gd name="T66" fmla="*/ 106 w 116"/>
                <a:gd name="T67" fmla="*/ 14 h 152"/>
                <a:gd name="T68" fmla="*/ 110 w 116"/>
                <a:gd name="T69" fmla="*/ 18 h 152"/>
                <a:gd name="T70" fmla="*/ 112 w 116"/>
                <a:gd name="T71" fmla="*/ 26 h 152"/>
                <a:gd name="T72" fmla="*/ 108 w 116"/>
                <a:gd name="T73" fmla="*/ 32 h 152"/>
                <a:gd name="T74" fmla="*/ 104 w 116"/>
                <a:gd name="T75" fmla="*/ 40 h 152"/>
                <a:gd name="T76" fmla="*/ 102 w 116"/>
                <a:gd name="T77" fmla="*/ 54 h 152"/>
                <a:gd name="T78" fmla="*/ 102 w 116"/>
                <a:gd name="T79" fmla="*/ 72 h 152"/>
                <a:gd name="T80" fmla="*/ 102 w 116"/>
                <a:gd name="T81" fmla="*/ 90 h 152"/>
                <a:gd name="T82" fmla="*/ 106 w 116"/>
                <a:gd name="T83" fmla="*/ 102 h 152"/>
                <a:gd name="T84" fmla="*/ 110 w 116"/>
                <a:gd name="T85" fmla="*/ 106 h 152"/>
                <a:gd name="T86" fmla="*/ 108 w 116"/>
                <a:gd name="T87" fmla="*/ 112 h 152"/>
                <a:gd name="T88" fmla="*/ 104 w 116"/>
                <a:gd name="T89" fmla="*/ 118 h 152"/>
                <a:gd name="T90" fmla="*/ 102 w 116"/>
                <a:gd name="T91" fmla="*/ 124 h 152"/>
                <a:gd name="T92" fmla="*/ 94 w 116"/>
                <a:gd name="T93" fmla="*/ 130 h 152"/>
                <a:gd name="T94" fmla="*/ 90 w 116"/>
                <a:gd name="T95" fmla="*/ 134 h 152"/>
                <a:gd name="T96" fmla="*/ 88 w 116"/>
                <a:gd name="T97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6" h="152">
                  <a:moveTo>
                    <a:pt x="84" y="152"/>
                  </a:moveTo>
                  <a:lnTo>
                    <a:pt x="84" y="152"/>
                  </a:lnTo>
                  <a:lnTo>
                    <a:pt x="80" y="150"/>
                  </a:lnTo>
                  <a:lnTo>
                    <a:pt x="78" y="148"/>
                  </a:lnTo>
                  <a:lnTo>
                    <a:pt x="74" y="148"/>
                  </a:lnTo>
                  <a:lnTo>
                    <a:pt x="70" y="146"/>
                  </a:lnTo>
                  <a:lnTo>
                    <a:pt x="66" y="144"/>
                  </a:lnTo>
                  <a:lnTo>
                    <a:pt x="64" y="142"/>
                  </a:lnTo>
                  <a:lnTo>
                    <a:pt x="64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60" y="132"/>
                  </a:lnTo>
                  <a:lnTo>
                    <a:pt x="60" y="132"/>
                  </a:lnTo>
                  <a:lnTo>
                    <a:pt x="60" y="130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6" y="126"/>
                  </a:lnTo>
                  <a:lnTo>
                    <a:pt x="54" y="124"/>
                  </a:lnTo>
                  <a:lnTo>
                    <a:pt x="52" y="124"/>
                  </a:lnTo>
                  <a:lnTo>
                    <a:pt x="48" y="124"/>
                  </a:lnTo>
                  <a:lnTo>
                    <a:pt x="46" y="124"/>
                  </a:lnTo>
                  <a:lnTo>
                    <a:pt x="44" y="122"/>
                  </a:lnTo>
                  <a:lnTo>
                    <a:pt x="42" y="122"/>
                  </a:lnTo>
                  <a:lnTo>
                    <a:pt x="42" y="120"/>
                  </a:lnTo>
                  <a:lnTo>
                    <a:pt x="40" y="118"/>
                  </a:lnTo>
                  <a:lnTo>
                    <a:pt x="38" y="118"/>
                  </a:lnTo>
                  <a:lnTo>
                    <a:pt x="34" y="114"/>
                  </a:lnTo>
                  <a:lnTo>
                    <a:pt x="30" y="110"/>
                  </a:lnTo>
                  <a:lnTo>
                    <a:pt x="26" y="106"/>
                  </a:lnTo>
                  <a:lnTo>
                    <a:pt x="22" y="102"/>
                  </a:lnTo>
                  <a:lnTo>
                    <a:pt x="20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6" y="98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10" y="98"/>
                  </a:lnTo>
                  <a:lnTo>
                    <a:pt x="8" y="98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2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0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0"/>
                  </a:lnTo>
                  <a:lnTo>
                    <a:pt x="8" y="64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2" y="56"/>
                  </a:lnTo>
                  <a:lnTo>
                    <a:pt x="12" y="54"/>
                  </a:lnTo>
                  <a:lnTo>
                    <a:pt x="12" y="50"/>
                  </a:lnTo>
                  <a:lnTo>
                    <a:pt x="12" y="46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16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8" y="26"/>
                  </a:lnTo>
                  <a:lnTo>
                    <a:pt x="70" y="26"/>
                  </a:lnTo>
                  <a:lnTo>
                    <a:pt x="72" y="26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4"/>
                  </a:lnTo>
                  <a:lnTo>
                    <a:pt x="82" y="22"/>
                  </a:lnTo>
                  <a:lnTo>
                    <a:pt x="84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2"/>
                  </a:lnTo>
                  <a:lnTo>
                    <a:pt x="88" y="12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8" y="12"/>
                  </a:lnTo>
                  <a:lnTo>
                    <a:pt x="100" y="12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08" y="18"/>
                  </a:lnTo>
                  <a:lnTo>
                    <a:pt x="110" y="18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6" y="22"/>
                  </a:lnTo>
                  <a:lnTo>
                    <a:pt x="112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2" y="54"/>
                  </a:lnTo>
                  <a:lnTo>
                    <a:pt x="102" y="58"/>
                  </a:lnTo>
                  <a:lnTo>
                    <a:pt x="102" y="62"/>
                  </a:lnTo>
                  <a:lnTo>
                    <a:pt x="102" y="66"/>
                  </a:lnTo>
                  <a:lnTo>
                    <a:pt x="102" y="72"/>
                  </a:lnTo>
                  <a:lnTo>
                    <a:pt x="102" y="76"/>
                  </a:lnTo>
                  <a:lnTo>
                    <a:pt x="102" y="80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4" y="92"/>
                  </a:lnTo>
                  <a:lnTo>
                    <a:pt x="104" y="96"/>
                  </a:lnTo>
                  <a:lnTo>
                    <a:pt x="106" y="100"/>
                  </a:lnTo>
                  <a:lnTo>
                    <a:pt x="106" y="102"/>
                  </a:lnTo>
                  <a:lnTo>
                    <a:pt x="108" y="102"/>
                  </a:lnTo>
                  <a:lnTo>
                    <a:pt x="108" y="104"/>
                  </a:lnTo>
                  <a:lnTo>
                    <a:pt x="108" y="104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8" y="112"/>
                  </a:lnTo>
                  <a:lnTo>
                    <a:pt x="106" y="112"/>
                  </a:lnTo>
                  <a:lnTo>
                    <a:pt x="106" y="114"/>
                  </a:lnTo>
                  <a:lnTo>
                    <a:pt x="106" y="114"/>
                  </a:lnTo>
                  <a:lnTo>
                    <a:pt x="104" y="118"/>
                  </a:lnTo>
                  <a:lnTo>
                    <a:pt x="104" y="120"/>
                  </a:lnTo>
                  <a:lnTo>
                    <a:pt x="102" y="122"/>
                  </a:lnTo>
                  <a:lnTo>
                    <a:pt x="102" y="122"/>
                  </a:lnTo>
                  <a:lnTo>
                    <a:pt x="102" y="124"/>
                  </a:lnTo>
                  <a:lnTo>
                    <a:pt x="100" y="124"/>
                  </a:lnTo>
                  <a:lnTo>
                    <a:pt x="96" y="126"/>
                  </a:lnTo>
                  <a:lnTo>
                    <a:pt x="96" y="128"/>
                  </a:lnTo>
                  <a:lnTo>
                    <a:pt x="94" y="130"/>
                  </a:lnTo>
                  <a:lnTo>
                    <a:pt x="92" y="130"/>
                  </a:lnTo>
                  <a:lnTo>
                    <a:pt x="92" y="132"/>
                  </a:lnTo>
                  <a:lnTo>
                    <a:pt x="90" y="132"/>
                  </a:lnTo>
                  <a:lnTo>
                    <a:pt x="90" y="134"/>
                  </a:lnTo>
                  <a:lnTo>
                    <a:pt x="90" y="136"/>
                  </a:lnTo>
                  <a:lnTo>
                    <a:pt x="90" y="140"/>
                  </a:lnTo>
                  <a:lnTo>
                    <a:pt x="90" y="140"/>
                  </a:lnTo>
                  <a:lnTo>
                    <a:pt x="88" y="142"/>
                  </a:lnTo>
                  <a:lnTo>
                    <a:pt x="88" y="144"/>
                  </a:lnTo>
                  <a:lnTo>
                    <a:pt x="86" y="148"/>
                  </a:lnTo>
                  <a:lnTo>
                    <a:pt x="84" y="15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2" name="Freeform 402">
              <a:extLst>
                <a:ext uri="{FF2B5EF4-FFF2-40B4-BE49-F238E27FC236}">
                  <a16:creationId xmlns:a16="http://schemas.microsoft.com/office/drawing/2014/main" id="{D4226B0A-BB9C-4234-A123-F57D0BB6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651" y="4422972"/>
              <a:ext cx="266361" cy="396127"/>
            </a:xfrm>
            <a:custGeom>
              <a:avLst/>
              <a:gdLst>
                <a:gd name="T0" fmla="*/ 36 w 156"/>
                <a:gd name="T1" fmla="*/ 42 h 232"/>
                <a:gd name="T2" fmla="*/ 50 w 156"/>
                <a:gd name="T3" fmla="*/ 58 h 232"/>
                <a:gd name="T4" fmla="*/ 58 w 156"/>
                <a:gd name="T5" fmla="*/ 66 h 232"/>
                <a:gd name="T6" fmla="*/ 64 w 156"/>
                <a:gd name="T7" fmla="*/ 66 h 232"/>
                <a:gd name="T8" fmla="*/ 74 w 156"/>
                <a:gd name="T9" fmla="*/ 64 h 232"/>
                <a:gd name="T10" fmla="*/ 80 w 156"/>
                <a:gd name="T11" fmla="*/ 66 h 232"/>
                <a:gd name="T12" fmla="*/ 88 w 156"/>
                <a:gd name="T13" fmla="*/ 72 h 232"/>
                <a:gd name="T14" fmla="*/ 92 w 156"/>
                <a:gd name="T15" fmla="*/ 76 h 232"/>
                <a:gd name="T16" fmla="*/ 90 w 156"/>
                <a:gd name="T17" fmla="*/ 80 h 232"/>
                <a:gd name="T18" fmla="*/ 88 w 156"/>
                <a:gd name="T19" fmla="*/ 84 h 232"/>
                <a:gd name="T20" fmla="*/ 78 w 156"/>
                <a:gd name="T21" fmla="*/ 90 h 232"/>
                <a:gd name="T22" fmla="*/ 76 w 156"/>
                <a:gd name="T23" fmla="*/ 92 h 232"/>
                <a:gd name="T24" fmla="*/ 76 w 156"/>
                <a:gd name="T25" fmla="*/ 102 h 232"/>
                <a:gd name="T26" fmla="*/ 74 w 156"/>
                <a:gd name="T27" fmla="*/ 110 h 232"/>
                <a:gd name="T28" fmla="*/ 70 w 156"/>
                <a:gd name="T29" fmla="*/ 118 h 232"/>
                <a:gd name="T30" fmla="*/ 60 w 156"/>
                <a:gd name="T31" fmla="*/ 126 h 232"/>
                <a:gd name="T32" fmla="*/ 52 w 156"/>
                <a:gd name="T33" fmla="*/ 130 h 232"/>
                <a:gd name="T34" fmla="*/ 38 w 156"/>
                <a:gd name="T35" fmla="*/ 132 h 232"/>
                <a:gd name="T36" fmla="*/ 28 w 156"/>
                <a:gd name="T37" fmla="*/ 132 h 232"/>
                <a:gd name="T38" fmla="*/ 24 w 156"/>
                <a:gd name="T39" fmla="*/ 132 h 232"/>
                <a:gd name="T40" fmla="*/ 18 w 156"/>
                <a:gd name="T41" fmla="*/ 140 h 232"/>
                <a:gd name="T42" fmla="*/ 8 w 156"/>
                <a:gd name="T43" fmla="*/ 152 h 232"/>
                <a:gd name="T44" fmla="*/ 4 w 156"/>
                <a:gd name="T45" fmla="*/ 158 h 232"/>
                <a:gd name="T46" fmla="*/ 0 w 156"/>
                <a:gd name="T47" fmla="*/ 166 h 232"/>
                <a:gd name="T48" fmla="*/ 0 w 156"/>
                <a:gd name="T49" fmla="*/ 182 h 232"/>
                <a:gd name="T50" fmla="*/ 0 w 156"/>
                <a:gd name="T51" fmla="*/ 200 h 232"/>
                <a:gd name="T52" fmla="*/ 2 w 156"/>
                <a:gd name="T53" fmla="*/ 218 h 232"/>
                <a:gd name="T54" fmla="*/ 4 w 156"/>
                <a:gd name="T55" fmla="*/ 228 h 232"/>
                <a:gd name="T56" fmla="*/ 10 w 156"/>
                <a:gd name="T57" fmla="*/ 232 h 232"/>
                <a:gd name="T58" fmla="*/ 22 w 156"/>
                <a:gd name="T59" fmla="*/ 216 h 232"/>
                <a:gd name="T60" fmla="*/ 28 w 156"/>
                <a:gd name="T61" fmla="*/ 202 h 232"/>
                <a:gd name="T62" fmla="*/ 36 w 156"/>
                <a:gd name="T63" fmla="*/ 196 h 232"/>
                <a:gd name="T64" fmla="*/ 46 w 156"/>
                <a:gd name="T65" fmla="*/ 190 h 232"/>
                <a:gd name="T66" fmla="*/ 68 w 156"/>
                <a:gd name="T67" fmla="*/ 170 h 232"/>
                <a:gd name="T68" fmla="*/ 94 w 156"/>
                <a:gd name="T69" fmla="*/ 144 h 232"/>
                <a:gd name="T70" fmla="*/ 110 w 156"/>
                <a:gd name="T71" fmla="*/ 128 h 232"/>
                <a:gd name="T72" fmla="*/ 116 w 156"/>
                <a:gd name="T73" fmla="*/ 116 h 232"/>
                <a:gd name="T74" fmla="*/ 120 w 156"/>
                <a:gd name="T75" fmla="*/ 106 h 232"/>
                <a:gd name="T76" fmla="*/ 124 w 156"/>
                <a:gd name="T77" fmla="*/ 88 h 232"/>
                <a:gd name="T78" fmla="*/ 130 w 156"/>
                <a:gd name="T79" fmla="*/ 68 h 232"/>
                <a:gd name="T80" fmla="*/ 138 w 156"/>
                <a:gd name="T81" fmla="*/ 58 h 232"/>
                <a:gd name="T82" fmla="*/ 146 w 156"/>
                <a:gd name="T83" fmla="*/ 48 h 232"/>
                <a:gd name="T84" fmla="*/ 148 w 156"/>
                <a:gd name="T85" fmla="*/ 34 h 232"/>
                <a:gd name="T86" fmla="*/ 154 w 156"/>
                <a:gd name="T87" fmla="*/ 28 h 232"/>
                <a:gd name="T88" fmla="*/ 156 w 156"/>
                <a:gd name="T89" fmla="*/ 24 h 232"/>
                <a:gd name="T90" fmla="*/ 156 w 156"/>
                <a:gd name="T91" fmla="*/ 20 h 232"/>
                <a:gd name="T92" fmla="*/ 150 w 156"/>
                <a:gd name="T93" fmla="*/ 16 h 232"/>
                <a:gd name="T94" fmla="*/ 144 w 156"/>
                <a:gd name="T95" fmla="*/ 6 h 232"/>
                <a:gd name="T96" fmla="*/ 138 w 156"/>
                <a:gd name="T97" fmla="*/ 0 h 232"/>
                <a:gd name="T98" fmla="*/ 134 w 156"/>
                <a:gd name="T99" fmla="*/ 0 h 232"/>
                <a:gd name="T100" fmla="*/ 130 w 156"/>
                <a:gd name="T101" fmla="*/ 2 h 232"/>
                <a:gd name="T102" fmla="*/ 124 w 156"/>
                <a:gd name="T103" fmla="*/ 12 h 232"/>
                <a:gd name="T104" fmla="*/ 118 w 156"/>
                <a:gd name="T105" fmla="*/ 14 h 232"/>
                <a:gd name="T106" fmla="*/ 108 w 156"/>
                <a:gd name="T107" fmla="*/ 16 h 232"/>
                <a:gd name="T108" fmla="*/ 100 w 156"/>
                <a:gd name="T109" fmla="*/ 18 h 232"/>
                <a:gd name="T110" fmla="*/ 88 w 156"/>
                <a:gd name="T111" fmla="*/ 26 h 232"/>
                <a:gd name="T112" fmla="*/ 82 w 156"/>
                <a:gd name="T113" fmla="*/ 28 h 232"/>
                <a:gd name="T114" fmla="*/ 68 w 156"/>
                <a:gd name="T115" fmla="*/ 28 h 232"/>
                <a:gd name="T116" fmla="*/ 54 w 156"/>
                <a:gd name="T117" fmla="*/ 26 h 232"/>
                <a:gd name="T118" fmla="*/ 24 w 156"/>
                <a:gd name="T119" fmla="*/ 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232">
                  <a:moveTo>
                    <a:pt x="24" y="32"/>
                  </a:moveTo>
                  <a:lnTo>
                    <a:pt x="24" y="32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8" y="44"/>
                  </a:lnTo>
                  <a:lnTo>
                    <a:pt x="42" y="48"/>
                  </a:lnTo>
                  <a:lnTo>
                    <a:pt x="48" y="56"/>
                  </a:lnTo>
                  <a:lnTo>
                    <a:pt x="50" y="58"/>
                  </a:lnTo>
                  <a:lnTo>
                    <a:pt x="54" y="62"/>
                  </a:lnTo>
                  <a:lnTo>
                    <a:pt x="56" y="64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4" y="66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72" y="66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80" y="66"/>
                  </a:lnTo>
                  <a:lnTo>
                    <a:pt x="82" y="68"/>
                  </a:lnTo>
                  <a:lnTo>
                    <a:pt x="84" y="68"/>
                  </a:lnTo>
                  <a:lnTo>
                    <a:pt x="86" y="70"/>
                  </a:lnTo>
                  <a:lnTo>
                    <a:pt x="88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0" y="80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4" y="86"/>
                  </a:lnTo>
                  <a:lnTo>
                    <a:pt x="82" y="88"/>
                  </a:lnTo>
                  <a:lnTo>
                    <a:pt x="80" y="88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4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4" y="108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2"/>
                  </a:lnTo>
                  <a:lnTo>
                    <a:pt x="72" y="114"/>
                  </a:lnTo>
                  <a:lnTo>
                    <a:pt x="72" y="116"/>
                  </a:lnTo>
                  <a:lnTo>
                    <a:pt x="70" y="118"/>
                  </a:lnTo>
                  <a:lnTo>
                    <a:pt x="68" y="120"/>
                  </a:lnTo>
                  <a:lnTo>
                    <a:pt x="66" y="122"/>
                  </a:lnTo>
                  <a:lnTo>
                    <a:pt x="62" y="124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6" y="128"/>
                  </a:lnTo>
                  <a:lnTo>
                    <a:pt x="54" y="128"/>
                  </a:lnTo>
                  <a:lnTo>
                    <a:pt x="52" y="130"/>
                  </a:lnTo>
                  <a:lnTo>
                    <a:pt x="50" y="130"/>
                  </a:lnTo>
                  <a:lnTo>
                    <a:pt x="44" y="132"/>
                  </a:lnTo>
                  <a:lnTo>
                    <a:pt x="40" y="132"/>
                  </a:lnTo>
                  <a:lnTo>
                    <a:pt x="38" y="132"/>
                  </a:lnTo>
                  <a:lnTo>
                    <a:pt x="36" y="132"/>
                  </a:lnTo>
                  <a:lnTo>
                    <a:pt x="32" y="132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4" y="134"/>
                  </a:lnTo>
                  <a:lnTo>
                    <a:pt x="22" y="136"/>
                  </a:lnTo>
                  <a:lnTo>
                    <a:pt x="20" y="138"/>
                  </a:lnTo>
                  <a:lnTo>
                    <a:pt x="18" y="140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0"/>
                  </a:lnTo>
                  <a:lnTo>
                    <a:pt x="8" y="152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4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2" y="164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6"/>
                  </a:lnTo>
                  <a:lnTo>
                    <a:pt x="0" y="192"/>
                  </a:lnTo>
                  <a:lnTo>
                    <a:pt x="0" y="196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10"/>
                  </a:lnTo>
                  <a:lnTo>
                    <a:pt x="0" y="214"/>
                  </a:lnTo>
                  <a:lnTo>
                    <a:pt x="2" y="218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6"/>
                  </a:lnTo>
                  <a:lnTo>
                    <a:pt x="4" y="228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8" y="230"/>
                  </a:lnTo>
                  <a:lnTo>
                    <a:pt x="10" y="232"/>
                  </a:lnTo>
                  <a:lnTo>
                    <a:pt x="14" y="226"/>
                  </a:lnTo>
                  <a:lnTo>
                    <a:pt x="18" y="220"/>
                  </a:lnTo>
                  <a:lnTo>
                    <a:pt x="22" y="216"/>
                  </a:lnTo>
                  <a:lnTo>
                    <a:pt x="22" y="216"/>
                  </a:lnTo>
                  <a:lnTo>
                    <a:pt x="22" y="214"/>
                  </a:lnTo>
                  <a:lnTo>
                    <a:pt x="26" y="208"/>
                  </a:lnTo>
                  <a:lnTo>
                    <a:pt x="28" y="204"/>
                  </a:lnTo>
                  <a:lnTo>
                    <a:pt x="28" y="202"/>
                  </a:lnTo>
                  <a:lnTo>
                    <a:pt x="30" y="202"/>
                  </a:lnTo>
                  <a:lnTo>
                    <a:pt x="32" y="200"/>
                  </a:lnTo>
                  <a:lnTo>
                    <a:pt x="34" y="198"/>
                  </a:lnTo>
                  <a:lnTo>
                    <a:pt x="36" y="196"/>
                  </a:lnTo>
                  <a:lnTo>
                    <a:pt x="38" y="196"/>
                  </a:lnTo>
                  <a:lnTo>
                    <a:pt x="42" y="192"/>
                  </a:lnTo>
                  <a:lnTo>
                    <a:pt x="44" y="192"/>
                  </a:lnTo>
                  <a:lnTo>
                    <a:pt x="46" y="190"/>
                  </a:lnTo>
                  <a:lnTo>
                    <a:pt x="50" y="188"/>
                  </a:lnTo>
                  <a:lnTo>
                    <a:pt x="52" y="184"/>
                  </a:lnTo>
                  <a:lnTo>
                    <a:pt x="60" y="178"/>
                  </a:lnTo>
                  <a:lnTo>
                    <a:pt x="68" y="170"/>
                  </a:lnTo>
                  <a:lnTo>
                    <a:pt x="74" y="164"/>
                  </a:lnTo>
                  <a:lnTo>
                    <a:pt x="80" y="158"/>
                  </a:lnTo>
                  <a:lnTo>
                    <a:pt x="88" y="152"/>
                  </a:lnTo>
                  <a:lnTo>
                    <a:pt x="94" y="144"/>
                  </a:lnTo>
                  <a:lnTo>
                    <a:pt x="98" y="142"/>
                  </a:lnTo>
                  <a:lnTo>
                    <a:pt x="100" y="138"/>
                  </a:lnTo>
                  <a:lnTo>
                    <a:pt x="104" y="134"/>
                  </a:lnTo>
                  <a:lnTo>
                    <a:pt x="110" y="128"/>
                  </a:lnTo>
                  <a:lnTo>
                    <a:pt x="112" y="124"/>
                  </a:lnTo>
                  <a:lnTo>
                    <a:pt x="114" y="122"/>
                  </a:lnTo>
                  <a:lnTo>
                    <a:pt x="116" y="118"/>
                  </a:lnTo>
                  <a:lnTo>
                    <a:pt x="116" y="116"/>
                  </a:lnTo>
                  <a:lnTo>
                    <a:pt x="118" y="114"/>
                  </a:lnTo>
                  <a:lnTo>
                    <a:pt x="118" y="112"/>
                  </a:lnTo>
                  <a:lnTo>
                    <a:pt x="118" y="110"/>
                  </a:lnTo>
                  <a:lnTo>
                    <a:pt x="120" y="106"/>
                  </a:lnTo>
                  <a:lnTo>
                    <a:pt x="120" y="102"/>
                  </a:lnTo>
                  <a:lnTo>
                    <a:pt x="122" y="94"/>
                  </a:lnTo>
                  <a:lnTo>
                    <a:pt x="122" y="90"/>
                  </a:lnTo>
                  <a:lnTo>
                    <a:pt x="124" y="88"/>
                  </a:lnTo>
                  <a:lnTo>
                    <a:pt x="124" y="82"/>
                  </a:lnTo>
                  <a:lnTo>
                    <a:pt x="128" y="76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2" y="66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8" y="58"/>
                  </a:lnTo>
                  <a:lnTo>
                    <a:pt x="142" y="54"/>
                  </a:lnTo>
                  <a:lnTo>
                    <a:pt x="144" y="52"/>
                  </a:lnTo>
                  <a:lnTo>
                    <a:pt x="144" y="50"/>
                  </a:lnTo>
                  <a:lnTo>
                    <a:pt x="146" y="48"/>
                  </a:lnTo>
                  <a:lnTo>
                    <a:pt x="146" y="46"/>
                  </a:lnTo>
                  <a:lnTo>
                    <a:pt x="146" y="40"/>
                  </a:lnTo>
                  <a:lnTo>
                    <a:pt x="148" y="36"/>
                  </a:lnTo>
                  <a:lnTo>
                    <a:pt x="148" y="34"/>
                  </a:lnTo>
                  <a:lnTo>
                    <a:pt x="150" y="32"/>
                  </a:lnTo>
                  <a:lnTo>
                    <a:pt x="150" y="32"/>
                  </a:lnTo>
                  <a:lnTo>
                    <a:pt x="152" y="30"/>
                  </a:lnTo>
                  <a:lnTo>
                    <a:pt x="154" y="28"/>
                  </a:lnTo>
                  <a:lnTo>
                    <a:pt x="156" y="26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6" y="22"/>
                  </a:lnTo>
                  <a:lnTo>
                    <a:pt x="156" y="22"/>
                  </a:lnTo>
                  <a:lnTo>
                    <a:pt x="156" y="20"/>
                  </a:lnTo>
                  <a:lnTo>
                    <a:pt x="154" y="20"/>
                  </a:lnTo>
                  <a:lnTo>
                    <a:pt x="154" y="18"/>
                  </a:lnTo>
                  <a:lnTo>
                    <a:pt x="150" y="16"/>
                  </a:lnTo>
                  <a:lnTo>
                    <a:pt x="150" y="16"/>
                  </a:lnTo>
                  <a:lnTo>
                    <a:pt x="148" y="14"/>
                  </a:lnTo>
                  <a:lnTo>
                    <a:pt x="146" y="12"/>
                  </a:lnTo>
                  <a:lnTo>
                    <a:pt x="146" y="10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30" y="2"/>
                  </a:lnTo>
                  <a:lnTo>
                    <a:pt x="130" y="6"/>
                  </a:lnTo>
                  <a:lnTo>
                    <a:pt x="128" y="8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0" y="18"/>
                  </a:lnTo>
                  <a:lnTo>
                    <a:pt x="96" y="22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88" y="26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0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28"/>
                  </a:lnTo>
                  <a:lnTo>
                    <a:pt x="62" y="28"/>
                  </a:lnTo>
                  <a:lnTo>
                    <a:pt x="60" y="26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46" y="22"/>
                  </a:lnTo>
                  <a:lnTo>
                    <a:pt x="40" y="20"/>
                  </a:lnTo>
                  <a:lnTo>
                    <a:pt x="24" y="3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3" name="Freeform 403">
              <a:extLst>
                <a:ext uri="{FF2B5EF4-FFF2-40B4-BE49-F238E27FC236}">
                  <a16:creationId xmlns:a16="http://schemas.microsoft.com/office/drawing/2014/main" id="{285B46B4-CCE2-43D2-A3F9-5D374469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651" y="4422972"/>
              <a:ext cx="266361" cy="396127"/>
            </a:xfrm>
            <a:custGeom>
              <a:avLst/>
              <a:gdLst>
                <a:gd name="T0" fmla="*/ 36 w 156"/>
                <a:gd name="T1" fmla="*/ 42 h 232"/>
                <a:gd name="T2" fmla="*/ 50 w 156"/>
                <a:gd name="T3" fmla="*/ 58 h 232"/>
                <a:gd name="T4" fmla="*/ 58 w 156"/>
                <a:gd name="T5" fmla="*/ 66 h 232"/>
                <a:gd name="T6" fmla="*/ 64 w 156"/>
                <a:gd name="T7" fmla="*/ 66 h 232"/>
                <a:gd name="T8" fmla="*/ 74 w 156"/>
                <a:gd name="T9" fmla="*/ 64 h 232"/>
                <a:gd name="T10" fmla="*/ 80 w 156"/>
                <a:gd name="T11" fmla="*/ 66 h 232"/>
                <a:gd name="T12" fmla="*/ 88 w 156"/>
                <a:gd name="T13" fmla="*/ 72 h 232"/>
                <a:gd name="T14" fmla="*/ 92 w 156"/>
                <a:gd name="T15" fmla="*/ 76 h 232"/>
                <a:gd name="T16" fmla="*/ 90 w 156"/>
                <a:gd name="T17" fmla="*/ 80 h 232"/>
                <a:gd name="T18" fmla="*/ 88 w 156"/>
                <a:gd name="T19" fmla="*/ 84 h 232"/>
                <a:gd name="T20" fmla="*/ 78 w 156"/>
                <a:gd name="T21" fmla="*/ 90 h 232"/>
                <a:gd name="T22" fmla="*/ 76 w 156"/>
                <a:gd name="T23" fmla="*/ 92 h 232"/>
                <a:gd name="T24" fmla="*/ 76 w 156"/>
                <a:gd name="T25" fmla="*/ 102 h 232"/>
                <a:gd name="T26" fmla="*/ 74 w 156"/>
                <a:gd name="T27" fmla="*/ 110 h 232"/>
                <a:gd name="T28" fmla="*/ 70 w 156"/>
                <a:gd name="T29" fmla="*/ 118 h 232"/>
                <a:gd name="T30" fmla="*/ 60 w 156"/>
                <a:gd name="T31" fmla="*/ 126 h 232"/>
                <a:gd name="T32" fmla="*/ 52 w 156"/>
                <a:gd name="T33" fmla="*/ 130 h 232"/>
                <a:gd name="T34" fmla="*/ 38 w 156"/>
                <a:gd name="T35" fmla="*/ 132 h 232"/>
                <a:gd name="T36" fmla="*/ 28 w 156"/>
                <a:gd name="T37" fmla="*/ 132 h 232"/>
                <a:gd name="T38" fmla="*/ 24 w 156"/>
                <a:gd name="T39" fmla="*/ 132 h 232"/>
                <a:gd name="T40" fmla="*/ 18 w 156"/>
                <a:gd name="T41" fmla="*/ 140 h 232"/>
                <a:gd name="T42" fmla="*/ 8 w 156"/>
                <a:gd name="T43" fmla="*/ 152 h 232"/>
                <a:gd name="T44" fmla="*/ 4 w 156"/>
                <a:gd name="T45" fmla="*/ 158 h 232"/>
                <a:gd name="T46" fmla="*/ 0 w 156"/>
                <a:gd name="T47" fmla="*/ 166 h 232"/>
                <a:gd name="T48" fmla="*/ 0 w 156"/>
                <a:gd name="T49" fmla="*/ 182 h 232"/>
                <a:gd name="T50" fmla="*/ 0 w 156"/>
                <a:gd name="T51" fmla="*/ 200 h 232"/>
                <a:gd name="T52" fmla="*/ 2 w 156"/>
                <a:gd name="T53" fmla="*/ 218 h 232"/>
                <a:gd name="T54" fmla="*/ 4 w 156"/>
                <a:gd name="T55" fmla="*/ 228 h 232"/>
                <a:gd name="T56" fmla="*/ 10 w 156"/>
                <a:gd name="T57" fmla="*/ 232 h 232"/>
                <a:gd name="T58" fmla="*/ 22 w 156"/>
                <a:gd name="T59" fmla="*/ 216 h 232"/>
                <a:gd name="T60" fmla="*/ 28 w 156"/>
                <a:gd name="T61" fmla="*/ 202 h 232"/>
                <a:gd name="T62" fmla="*/ 36 w 156"/>
                <a:gd name="T63" fmla="*/ 196 h 232"/>
                <a:gd name="T64" fmla="*/ 46 w 156"/>
                <a:gd name="T65" fmla="*/ 190 h 232"/>
                <a:gd name="T66" fmla="*/ 68 w 156"/>
                <a:gd name="T67" fmla="*/ 170 h 232"/>
                <a:gd name="T68" fmla="*/ 94 w 156"/>
                <a:gd name="T69" fmla="*/ 144 h 232"/>
                <a:gd name="T70" fmla="*/ 110 w 156"/>
                <a:gd name="T71" fmla="*/ 128 h 232"/>
                <a:gd name="T72" fmla="*/ 116 w 156"/>
                <a:gd name="T73" fmla="*/ 116 h 232"/>
                <a:gd name="T74" fmla="*/ 120 w 156"/>
                <a:gd name="T75" fmla="*/ 106 h 232"/>
                <a:gd name="T76" fmla="*/ 124 w 156"/>
                <a:gd name="T77" fmla="*/ 88 h 232"/>
                <a:gd name="T78" fmla="*/ 130 w 156"/>
                <a:gd name="T79" fmla="*/ 68 h 232"/>
                <a:gd name="T80" fmla="*/ 138 w 156"/>
                <a:gd name="T81" fmla="*/ 58 h 232"/>
                <a:gd name="T82" fmla="*/ 146 w 156"/>
                <a:gd name="T83" fmla="*/ 48 h 232"/>
                <a:gd name="T84" fmla="*/ 148 w 156"/>
                <a:gd name="T85" fmla="*/ 34 h 232"/>
                <a:gd name="T86" fmla="*/ 154 w 156"/>
                <a:gd name="T87" fmla="*/ 28 h 232"/>
                <a:gd name="T88" fmla="*/ 156 w 156"/>
                <a:gd name="T89" fmla="*/ 24 h 232"/>
                <a:gd name="T90" fmla="*/ 156 w 156"/>
                <a:gd name="T91" fmla="*/ 20 h 232"/>
                <a:gd name="T92" fmla="*/ 150 w 156"/>
                <a:gd name="T93" fmla="*/ 16 h 232"/>
                <a:gd name="T94" fmla="*/ 144 w 156"/>
                <a:gd name="T95" fmla="*/ 6 h 232"/>
                <a:gd name="T96" fmla="*/ 138 w 156"/>
                <a:gd name="T97" fmla="*/ 0 h 232"/>
                <a:gd name="T98" fmla="*/ 134 w 156"/>
                <a:gd name="T99" fmla="*/ 0 h 232"/>
                <a:gd name="T100" fmla="*/ 130 w 156"/>
                <a:gd name="T101" fmla="*/ 2 h 232"/>
                <a:gd name="T102" fmla="*/ 124 w 156"/>
                <a:gd name="T103" fmla="*/ 12 h 232"/>
                <a:gd name="T104" fmla="*/ 118 w 156"/>
                <a:gd name="T105" fmla="*/ 14 h 232"/>
                <a:gd name="T106" fmla="*/ 108 w 156"/>
                <a:gd name="T107" fmla="*/ 16 h 232"/>
                <a:gd name="T108" fmla="*/ 100 w 156"/>
                <a:gd name="T109" fmla="*/ 18 h 232"/>
                <a:gd name="T110" fmla="*/ 88 w 156"/>
                <a:gd name="T111" fmla="*/ 26 h 232"/>
                <a:gd name="T112" fmla="*/ 82 w 156"/>
                <a:gd name="T113" fmla="*/ 28 h 232"/>
                <a:gd name="T114" fmla="*/ 68 w 156"/>
                <a:gd name="T115" fmla="*/ 28 h 232"/>
                <a:gd name="T116" fmla="*/ 54 w 156"/>
                <a:gd name="T117" fmla="*/ 26 h 232"/>
                <a:gd name="T118" fmla="*/ 24 w 156"/>
                <a:gd name="T119" fmla="*/ 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232">
                  <a:moveTo>
                    <a:pt x="24" y="32"/>
                  </a:moveTo>
                  <a:lnTo>
                    <a:pt x="24" y="32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8" y="44"/>
                  </a:lnTo>
                  <a:lnTo>
                    <a:pt x="42" y="48"/>
                  </a:lnTo>
                  <a:lnTo>
                    <a:pt x="48" y="56"/>
                  </a:lnTo>
                  <a:lnTo>
                    <a:pt x="50" y="58"/>
                  </a:lnTo>
                  <a:lnTo>
                    <a:pt x="54" y="62"/>
                  </a:lnTo>
                  <a:lnTo>
                    <a:pt x="56" y="64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4" y="66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72" y="66"/>
                  </a:lnTo>
                  <a:lnTo>
                    <a:pt x="74" y="64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80" y="66"/>
                  </a:lnTo>
                  <a:lnTo>
                    <a:pt x="82" y="68"/>
                  </a:lnTo>
                  <a:lnTo>
                    <a:pt x="84" y="68"/>
                  </a:lnTo>
                  <a:lnTo>
                    <a:pt x="86" y="70"/>
                  </a:lnTo>
                  <a:lnTo>
                    <a:pt x="88" y="72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92" y="76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0" y="80"/>
                  </a:lnTo>
                  <a:lnTo>
                    <a:pt x="90" y="82"/>
                  </a:lnTo>
                  <a:lnTo>
                    <a:pt x="90" y="82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4" y="86"/>
                  </a:lnTo>
                  <a:lnTo>
                    <a:pt x="82" y="88"/>
                  </a:lnTo>
                  <a:lnTo>
                    <a:pt x="80" y="88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6" y="92"/>
                  </a:lnTo>
                  <a:lnTo>
                    <a:pt x="76" y="92"/>
                  </a:lnTo>
                  <a:lnTo>
                    <a:pt x="76" y="94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76" y="102"/>
                  </a:lnTo>
                  <a:lnTo>
                    <a:pt x="76" y="104"/>
                  </a:lnTo>
                  <a:lnTo>
                    <a:pt x="74" y="108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2"/>
                  </a:lnTo>
                  <a:lnTo>
                    <a:pt x="72" y="114"/>
                  </a:lnTo>
                  <a:lnTo>
                    <a:pt x="72" y="116"/>
                  </a:lnTo>
                  <a:lnTo>
                    <a:pt x="70" y="118"/>
                  </a:lnTo>
                  <a:lnTo>
                    <a:pt x="68" y="120"/>
                  </a:lnTo>
                  <a:lnTo>
                    <a:pt x="66" y="122"/>
                  </a:lnTo>
                  <a:lnTo>
                    <a:pt x="62" y="124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6" y="128"/>
                  </a:lnTo>
                  <a:lnTo>
                    <a:pt x="54" y="128"/>
                  </a:lnTo>
                  <a:lnTo>
                    <a:pt x="52" y="130"/>
                  </a:lnTo>
                  <a:lnTo>
                    <a:pt x="50" y="130"/>
                  </a:lnTo>
                  <a:lnTo>
                    <a:pt x="44" y="132"/>
                  </a:lnTo>
                  <a:lnTo>
                    <a:pt x="40" y="132"/>
                  </a:lnTo>
                  <a:lnTo>
                    <a:pt x="38" y="132"/>
                  </a:lnTo>
                  <a:lnTo>
                    <a:pt x="36" y="132"/>
                  </a:lnTo>
                  <a:lnTo>
                    <a:pt x="32" y="132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6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4" y="134"/>
                  </a:lnTo>
                  <a:lnTo>
                    <a:pt x="22" y="136"/>
                  </a:lnTo>
                  <a:lnTo>
                    <a:pt x="20" y="138"/>
                  </a:lnTo>
                  <a:lnTo>
                    <a:pt x="18" y="140"/>
                  </a:lnTo>
                  <a:lnTo>
                    <a:pt x="14" y="146"/>
                  </a:lnTo>
                  <a:lnTo>
                    <a:pt x="14" y="148"/>
                  </a:lnTo>
                  <a:lnTo>
                    <a:pt x="10" y="150"/>
                  </a:lnTo>
                  <a:lnTo>
                    <a:pt x="8" y="152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4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2" y="164"/>
                  </a:lnTo>
                  <a:lnTo>
                    <a:pt x="0" y="166"/>
                  </a:lnTo>
                  <a:lnTo>
                    <a:pt x="0" y="170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6"/>
                  </a:lnTo>
                  <a:lnTo>
                    <a:pt x="0" y="192"/>
                  </a:lnTo>
                  <a:lnTo>
                    <a:pt x="0" y="196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10"/>
                  </a:lnTo>
                  <a:lnTo>
                    <a:pt x="0" y="214"/>
                  </a:lnTo>
                  <a:lnTo>
                    <a:pt x="2" y="218"/>
                  </a:lnTo>
                  <a:lnTo>
                    <a:pt x="2" y="222"/>
                  </a:lnTo>
                  <a:lnTo>
                    <a:pt x="4" y="224"/>
                  </a:lnTo>
                  <a:lnTo>
                    <a:pt x="4" y="226"/>
                  </a:lnTo>
                  <a:lnTo>
                    <a:pt x="4" y="228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8" y="230"/>
                  </a:lnTo>
                  <a:lnTo>
                    <a:pt x="10" y="232"/>
                  </a:lnTo>
                  <a:lnTo>
                    <a:pt x="14" y="226"/>
                  </a:lnTo>
                  <a:lnTo>
                    <a:pt x="18" y="220"/>
                  </a:lnTo>
                  <a:lnTo>
                    <a:pt x="22" y="216"/>
                  </a:lnTo>
                  <a:lnTo>
                    <a:pt x="22" y="216"/>
                  </a:lnTo>
                  <a:lnTo>
                    <a:pt x="22" y="214"/>
                  </a:lnTo>
                  <a:lnTo>
                    <a:pt x="26" y="208"/>
                  </a:lnTo>
                  <a:lnTo>
                    <a:pt x="28" y="204"/>
                  </a:lnTo>
                  <a:lnTo>
                    <a:pt x="28" y="202"/>
                  </a:lnTo>
                  <a:lnTo>
                    <a:pt x="30" y="202"/>
                  </a:lnTo>
                  <a:lnTo>
                    <a:pt x="32" y="200"/>
                  </a:lnTo>
                  <a:lnTo>
                    <a:pt x="34" y="198"/>
                  </a:lnTo>
                  <a:lnTo>
                    <a:pt x="36" y="196"/>
                  </a:lnTo>
                  <a:lnTo>
                    <a:pt x="38" y="196"/>
                  </a:lnTo>
                  <a:lnTo>
                    <a:pt x="42" y="192"/>
                  </a:lnTo>
                  <a:lnTo>
                    <a:pt x="44" y="192"/>
                  </a:lnTo>
                  <a:lnTo>
                    <a:pt x="46" y="190"/>
                  </a:lnTo>
                  <a:lnTo>
                    <a:pt x="50" y="188"/>
                  </a:lnTo>
                  <a:lnTo>
                    <a:pt x="52" y="184"/>
                  </a:lnTo>
                  <a:lnTo>
                    <a:pt x="60" y="178"/>
                  </a:lnTo>
                  <a:lnTo>
                    <a:pt x="68" y="170"/>
                  </a:lnTo>
                  <a:lnTo>
                    <a:pt x="74" y="164"/>
                  </a:lnTo>
                  <a:lnTo>
                    <a:pt x="80" y="158"/>
                  </a:lnTo>
                  <a:lnTo>
                    <a:pt x="88" y="152"/>
                  </a:lnTo>
                  <a:lnTo>
                    <a:pt x="94" y="144"/>
                  </a:lnTo>
                  <a:lnTo>
                    <a:pt x="98" y="142"/>
                  </a:lnTo>
                  <a:lnTo>
                    <a:pt x="100" y="138"/>
                  </a:lnTo>
                  <a:lnTo>
                    <a:pt x="104" y="134"/>
                  </a:lnTo>
                  <a:lnTo>
                    <a:pt x="110" y="128"/>
                  </a:lnTo>
                  <a:lnTo>
                    <a:pt x="112" y="124"/>
                  </a:lnTo>
                  <a:lnTo>
                    <a:pt x="114" y="122"/>
                  </a:lnTo>
                  <a:lnTo>
                    <a:pt x="116" y="118"/>
                  </a:lnTo>
                  <a:lnTo>
                    <a:pt x="116" y="116"/>
                  </a:lnTo>
                  <a:lnTo>
                    <a:pt x="118" y="114"/>
                  </a:lnTo>
                  <a:lnTo>
                    <a:pt x="118" y="112"/>
                  </a:lnTo>
                  <a:lnTo>
                    <a:pt x="118" y="110"/>
                  </a:lnTo>
                  <a:lnTo>
                    <a:pt x="120" y="106"/>
                  </a:lnTo>
                  <a:lnTo>
                    <a:pt x="120" y="102"/>
                  </a:lnTo>
                  <a:lnTo>
                    <a:pt x="122" y="94"/>
                  </a:lnTo>
                  <a:lnTo>
                    <a:pt x="122" y="90"/>
                  </a:lnTo>
                  <a:lnTo>
                    <a:pt x="124" y="88"/>
                  </a:lnTo>
                  <a:lnTo>
                    <a:pt x="124" y="82"/>
                  </a:lnTo>
                  <a:lnTo>
                    <a:pt x="128" y="76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2" y="66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8" y="58"/>
                  </a:lnTo>
                  <a:lnTo>
                    <a:pt x="142" y="54"/>
                  </a:lnTo>
                  <a:lnTo>
                    <a:pt x="144" y="52"/>
                  </a:lnTo>
                  <a:lnTo>
                    <a:pt x="144" y="50"/>
                  </a:lnTo>
                  <a:lnTo>
                    <a:pt x="146" y="48"/>
                  </a:lnTo>
                  <a:lnTo>
                    <a:pt x="146" y="46"/>
                  </a:lnTo>
                  <a:lnTo>
                    <a:pt x="146" y="40"/>
                  </a:lnTo>
                  <a:lnTo>
                    <a:pt x="148" y="36"/>
                  </a:lnTo>
                  <a:lnTo>
                    <a:pt x="148" y="34"/>
                  </a:lnTo>
                  <a:lnTo>
                    <a:pt x="150" y="32"/>
                  </a:lnTo>
                  <a:lnTo>
                    <a:pt x="150" y="32"/>
                  </a:lnTo>
                  <a:lnTo>
                    <a:pt x="152" y="30"/>
                  </a:lnTo>
                  <a:lnTo>
                    <a:pt x="154" y="28"/>
                  </a:lnTo>
                  <a:lnTo>
                    <a:pt x="156" y="26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6" y="24"/>
                  </a:lnTo>
                  <a:lnTo>
                    <a:pt x="156" y="22"/>
                  </a:lnTo>
                  <a:lnTo>
                    <a:pt x="156" y="22"/>
                  </a:lnTo>
                  <a:lnTo>
                    <a:pt x="156" y="20"/>
                  </a:lnTo>
                  <a:lnTo>
                    <a:pt x="154" y="20"/>
                  </a:lnTo>
                  <a:lnTo>
                    <a:pt x="154" y="18"/>
                  </a:lnTo>
                  <a:lnTo>
                    <a:pt x="150" y="16"/>
                  </a:lnTo>
                  <a:lnTo>
                    <a:pt x="150" y="16"/>
                  </a:lnTo>
                  <a:lnTo>
                    <a:pt x="148" y="14"/>
                  </a:lnTo>
                  <a:lnTo>
                    <a:pt x="146" y="12"/>
                  </a:lnTo>
                  <a:lnTo>
                    <a:pt x="146" y="10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30" y="2"/>
                  </a:lnTo>
                  <a:lnTo>
                    <a:pt x="130" y="6"/>
                  </a:lnTo>
                  <a:lnTo>
                    <a:pt x="128" y="8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2" y="14"/>
                  </a:lnTo>
                  <a:lnTo>
                    <a:pt x="120" y="14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0" y="18"/>
                  </a:lnTo>
                  <a:lnTo>
                    <a:pt x="96" y="22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88" y="26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0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28"/>
                  </a:lnTo>
                  <a:lnTo>
                    <a:pt x="62" y="28"/>
                  </a:lnTo>
                  <a:lnTo>
                    <a:pt x="60" y="26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46" y="22"/>
                  </a:lnTo>
                  <a:lnTo>
                    <a:pt x="40" y="20"/>
                  </a:lnTo>
                  <a:lnTo>
                    <a:pt x="24" y="3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4" name="Freeform 404">
              <a:extLst>
                <a:ext uri="{FF2B5EF4-FFF2-40B4-BE49-F238E27FC236}">
                  <a16:creationId xmlns:a16="http://schemas.microsoft.com/office/drawing/2014/main" id="{8663C4B0-B586-4C00-9216-97F363C0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72" y="3801462"/>
              <a:ext cx="379052" cy="450766"/>
            </a:xfrm>
            <a:custGeom>
              <a:avLst/>
              <a:gdLst>
                <a:gd name="T0" fmla="*/ 38 w 222"/>
                <a:gd name="T1" fmla="*/ 10 h 264"/>
                <a:gd name="T2" fmla="*/ 56 w 222"/>
                <a:gd name="T3" fmla="*/ 10 h 264"/>
                <a:gd name="T4" fmla="*/ 76 w 222"/>
                <a:gd name="T5" fmla="*/ 14 h 264"/>
                <a:gd name="T6" fmla="*/ 82 w 222"/>
                <a:gd name="T7" fmla="*/ 18 h 264"/>
                <a:gd name="T8" fmla="*/ 84 w 222"/>
                <a:gd name="T9" fmla="*/ 28 h 264"/>
                <a:gd name="T10" fmla="*/ 94 w 222"/>
                <a:gd name="T11" fmla="*/ 30 h 264"/>
                <a:gd name="T12" fmla="*/ 106 w 222"/>
                <a:gd name="T13" fmla="*/ 30 h 264"/>
                <a:gd name="T14" fmla="*/ 108 w 222"/>
                <a:gd name="T15" fmla="*/ 34 h 264"/>
                <a:gd name="T16" fmla="*/ 110 w 222"/>
                <a:gd name="T17" fmla="*/ 40 h 264"/>
                <a:gd name="T18" fmla="*/ 126 w 222"/>
                <a:gd name="T19" fmla="*/ 44 h 264"/>
                <a:gd name="T20" fmla="*/ 140 w 222"/>
                <a:gd name="T21" fmla="*/ 48 h 264"/>
                <a:gd name="T22" fmla="*/ 144 w 222"/>
                <a:gd name="T23" fmla="*/ 46 h 264"/>
                <a:gd name="T24" fmla="*/ 146 w 222"/>
                <a:gd name="T25" fmla="*/ 36 h 264"/>
                <a:gd name="T26" fmla="*/ 146 w 222"/>
                <a:gd name="T27" fmla="*/ 22 h 264"/>
                <a:gd name="T28" fmla="*/ 152 w 222"/>
                <a:gd name="T29" fmla="*/ 14 h 264"/>
                <a:gd name="T30" fmla="*/ 162 w 222"/>
                <a:gd name="T31" fmla="*/ 2 h 264"/>
                <a:gd name="T32" fmla="*/ 170 w 222"/>
                <a:gd name="T33" fmla="*/ 0 h 264"/>
                <a:gd name="T34" fmla="*/ 180 w 222"/>
                <a:gd name="T35" fmla="*/ 2 h 264"/>
                <a:gd name="T36" fmla="*/ 190 w 222"/>
                <a:gd name="T37" fmla="*/ 12 h 264"/>
                <a:gd name="T38" fmla="*/ 198 w 222"/>
                <a:gd name="T39" fmla="*/ 18 h 264"/>
                <a:gd name="T40" fmla="*/ 212 w 222"/>
                <a:gd name="T41" fmla="*/ 16 h 264"/>
                <a:gd name="T42" fmla="*/ 220 w 222"/>
                <a:gd name="T43" fmla="*/ 20 h 264"/>
                <a:gd name="T44" fmla="*/ 222 w 222"/>
                <a:gd name="T45" fmla="*/ 26 h 264"/>
                <a:gd name="T46" fmla="*/ 220 w 222"/>
                <a:gd name="T47" fmla="*/ 218 h 264"/>
                <a:gd name="T48" fmla="*/ 220 w 222"/>
                <a:gd name="T49" fmla="*/ 234 h 264"/>
                <a:gd name="T50" fmla="*/ 216 w 222"/>
                <a:gd name="T51" fmla="*/ 238 h 264"/>
                <a:gd name="T52" fmla="*/ 208 w 222"/>
                <a:gd name="T53" fmla="*/ 238 h 264"/>
                <a:gd name="T54" fmla="*/ 208 w 222"/>
                <a:gd name="T55" fmla="*/ 250 h 264"/>
                <a:gd name="T56" fmla="*/ 204 w 222"/>
                <a:gd name="T57" fmla="*/ 264 h 264"/>
                <a:gd name="T58" fmla="*/ 192 w 222"/>
                <a:gd name="T59" fmla="*/ 258 h 264"/>
                <a:gd name="T60" fmla="*/ 172 w 222"/>
                <a:gd name="T61" fmla="*/ 242 h 264"/>
                <a:gd name="T62" fmla="*/ 150 w 222"/>
                <a:gd name="T63" fmla="*/ 232 h 264"/>
                <a:gd name="T64" fmla="*/ 144 w 222"/>
                <a:gd name="T65" fmla="*/ 226 h 264"/>
                <a:gd name="T66" fmla="*/ 138 w 222"/>
                <a:gd name="T67" fmla="*/ 216 h 264"/>
                <a:gd name="T68" fmla="*/ 126 w 222"/>
                <a:gd name="T69" fmla="*/ 214 h 264"/>
                <a:gd name="T70" fmla="*/ 112 w 222"/>
                <a:gd name="T71" fmla="*/ 212 h 264"/>
                <a:gd name="T72" fmla="*/ 110 w 222"/>
                <a:gd name="T73" fmla="*/ 204 h 264"/>
                <a:gd name="T74" fmla="*/ 106 w 222"/>
                <a:gd name="T75" fmla="*/ 198 h 264"/>
                <a:gd name="T76" fmla="*/ 96 w 222"/>
                <a:gd name="T77" fmla="*/ 196 h 264"/>
                <a:gd name="T78" fmla="*/ 94 w 222"/>
                <a:gd name="T79" fmla="*/ 190 h 264"/>
                <a:gd name="T80" fmla="*/ 88 w 222"/>
                <a:gd name="T81" fmla="*/ 188 h 264"/>
                <a:gd name="T82" fmla="*/ 70 w 222"/>
                <a:gd name="T83" fmla="*/ 184 h 264"/>
                <a:gd name="T84" fmla="*/ 56 w 222"/>
                <a:gd name="T85" fmla="*/ 184 h 264"/>
                <a:gd name="T86" fmla="*/ 52 w 222"/>
                <a:gd name="T87" fmla="*/ 178 h 264"/>
                <a:gd name="T88" fmla="*/ 48 w 222"/>
                <a:gd name="T89" fmla="*/ 174 h 264"/>
                <a:gd name="T90" fmla="*/ 34 w 222"/>
                <a:gd name="T91" fmla="*/ 176 h 264"/>
                <a:gd name="T92" fmla="*/ 30 w 222"/>
                <a:gd name="T93" fmla="*/ 160 h 264"/>
                <a:gd name="T94" fmla="*/ 22 w 222"/>
                <a:gd name="T95" fmla="*/ 158 h 264"/>
                <a:gd name="T96" fmla="*/ 8 w 222"/>
                <a:gd name="T97" fmla="*/ 156 h 264"/>
                <a:gd name="T98" fmla="*/ 0 w 222"/>
                <a:gd name="T99" fmla="*/ 150 h 264"/>
                <a:gd name="T100" fmla="*/ 0 w 222"/>
                <a:gd name="T101" fmla="*/ 136 h 264"/>
                <a:gd name="T102" fmla="*/ 2 w 222"/>
                <a:gd name="T103" fmla="*/ 46 h 264"/>
                <a:gd name="T104" fmla="*/ 18 w 222"/>
                <a:gd name="T105" fmla="*/ 26 h 264"/>
                <a:gd name="T106" fmla="*/ 26 w 222"/>
                <a:gd name="T107" fmla="*/ 24 h 264"/>
                <a:gd name="T108" fmla="*/ 28 w 222"/>
                <a:gd name="T109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64">
                  <a:moveTo>
                    <a:pt x="26" y="2"/>
                  </a:moveTo>
                  <a:lnTo>
                    <a:pt x="26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4" y="10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30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0" y="40"/>
                  </a:lnTo>
                  <a:lnTo>
                    <a:pt x="110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2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26" y="44"/>
                  </a:lnTo>
                  <a:lnTo>
                    <a:pt x="128" y="44"/>
                  </a:lnTo>
                  <a:lnTo>
                    <a:pt x="130" y="44"/>
                  </a:lnTo>
                  <a:lnTo>
                    <a:pt x="132" y="44"/>
                  </a:lnTo>
                  <a:lnTo>
                    <a:pt x="136" y="46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6" y="24"/>
                  </a:lnTo>
                  <a:lnTo>
                    <a:pt x="146" y="22"/>
                  </a:lnTo>
                  <a:lnTo>
                    <a:pt x="146" y="22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4" y="12"/>
                  </a:lnTo>
                  <a:lnTo>
                    <a:pt x="156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60" y="4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6" y="8"/>
                  </a:lnTo>
                  <a:lnTo>
                    <a:pt x="188" y="10"/>
                  </a:lnTo>
                  <a:lnTo>
                    <a:pt x="190" y="12"/>
                  </a:lnTo>
                  <a:lnTo>
                    <a:pt x="192" y="14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6" y="16"/>
                  </a:lnTo>
                  <a:lnTo>
                    <a:pt x="196" y="18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8" y="16"/>
                  </a:lnTo>
                  <a:lnTo>
                    <a:pt x="208" y="16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6" y="18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6"/>
                  </a:lnTo>
                  <a:lnTo>
                    <a:pt x="220" y="28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0" y="210"/>
                  </a:lnTo>
                  <a:lnTo>
                    <a:pt x="220" y="214"/>
                  </a:lnTo>
                  <a:lnTo>
                    <a:pt x="220" y="218"/>
                  </a:lnTo>
                  <a:lnTo>
                    <a:pt x="222" y="222"/>
                  </a:lnTo>
                  <a:lnTo>
                    <a:pt x="222" y="226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4" y="238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8" y="238"/>
                  </a:lnTo>
                  <a:lnTo>
                    <a:pt x="208" y="240"/>
                  </a:lnTo>
                  <a:lnTo>
                    <a:pt x="208" y="242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08" y="248"/>
                  </a:lnTo>
                  <a:lnTo>
                    <a:pt x="208" y="250"/>
                  </a:lnTo>
                  <a:lnTo>
                    <a:pt x="208" y="254"/>
                  </a:lnTo>
                  <a:lnTo>
                    <a:pt x="210" y="258"/>
                  </a:lnTo>
                  <a:lnTo>
                    <a:pt x="210" y="262"/>
                  </a:lnTo>
                  <a:lnTo>
                    <a:pt x="212" y="264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2" y="264"/>
                  </a:lnTo>
                  <a:lnTo>
                    <a:pt x="202" y="264"/>
                  </a:lnTo>
                  <a:lnTo>
                    <a:pt x="200" y="264"/>
                  </a:lnTo>
                  <a:lnTo>
                    <a:pt x="198" y="262"/>
                  </a:lnTo>
                  <a:lnTo>
                    <a:pt x="196" y="260"/>
                  </a:lnTo>
                  <a:lnTo>
                    <a:pt x="192" y="258"/>
                  </a:lnTo>
                  <a:lnTo>
                    <a:pt x="190" y="254"/>
                  </a:lnTo>
                  <a:lnTo>
                    <a:pt x="182" y="250"/>
                  </a:lnTo>
                  <a:lnTo>
                    <a:pt x="180" y="246"/>
                  </a:lnTo>
                  <a:lnTo>
                    <a:pt x="178" y="244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168" y="240"/>
                  </a:lnTo>
                  <a:lnTo>
                    <a:pt x="164" y="238"/>
                  </a:lnTo>
                  <a:lnTo>
                    <a:pt x="162" y="238"/>
                  </a:lnTo>
                  <a:lnTo>
                    <a:pt x="156" y="234"/>
                  </a:lnTo>
                  <a:lnTo>
                    <a:pt x="152" y="232"/>
                  </a:lnTo>
                  <a:lnTo>
                    <a:pt x="150" y="232"/>
                  </a:lnTo>
                  <a:lnTo>
                    <a:pt x="148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2" y="222"/>
                  </a:lnTo>
                  <a:lnTo>
                    <a:pt x="140" y="220"/>
                  </a:lnTo>
                  <a:lnTo>
                    <a:pt x="140" y="218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2" y="214"/>
                  </a:lnTo>
                  <a:lnTo>
                    <a:pt x="118" y="214"/>
                  </a:lnTo>
                  <a:lnTo>
                    <a:pt x="116" y="214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0"/>
                  </a:lnTo>
                  <a:lnTo>
                    <a:pt x="112" y="210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0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8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98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4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2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2" y="188"/>
                  </a:lnTo>
                  <a:lnTo>
                    <a:pt x="80" y="188"/>
                  </a:lnTo>
                  <a:lnTo>
                    <a:pt x="76" y="186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66" y="184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0"/>
                  </a:lnTo>
                  <a:lnTo>
                    <a:pt x="52" y="178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4"/>
                  </a:lnTo>
                  <a:lnTo>
                    <a:pt x="38" y="174"/>
                  </a:lnTo>
                  <a:lnTo>
                    <a:pt x="36" y="174"/>
                  </a:lnTo>
                  <a:lnTo>
                    <a:pt x="34" y="176"/>
                  </a:lnTo>
                  <a:lnTo>
                    <a:pt x="34" y="174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2" y="164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6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4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0" y="140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0" y="74"/>
                  </a:lnTo>
                  <a:lnTo>
                    <a:pt x="2" y="46"/>
                  </a:lnTo>
                  <a:lnTo>
                    <a:pt x="2" y="34"/>
                  </a:lnTo>
                  <a:lnTo>
                    <a:pt x="8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5" name="Freeform 405">
              <a:extLst>
                <a:ext uri="{FF2B5EF4-FFF2-40B4-BE49-F238E27FC236}">
                  <a16:creationId xmlns:a16="http://schemas.microsoft.com/office/drawing/2014/main" id="{1B353366-DFD0-4D65-89AD-C5BE7F868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72" y="3801462"/>
              <a:ext cx="379052" cy="450766"/>
            </a:xfrm>
            <a:custGeom>
              <a:avLst/>
              <a:gdLst>
                <a:gd name="T0" fmla="*/ 38 w 222"/>
                <a:gd name="T1" fmla="*/ 10 h 264"/>
                <a:gd name="T2" fmla="*/ 56 w 222"/>
                <a:gd name="T3" fmla="*/ 10 h 264"/>
                <a:gd name="T4" fmla="*/ 76 w 222"/>
                <a:gd name="T5" fmla="*/ 14 h 264"/>
                <a:gd name="T6" fmla="*/ 82 w 222"/>
                <a:gd name="T7" fmla="*/ 18 h 264"/>
                <a:gd name="T8" fmla="*/ 84 w 222"/>
                <a:gd name="T9" fmla="*/ 28 h 264"/>
                <a:gd name="T10" fmla="*/ 94 w 222"/>
                <a:gd name="T11" fmla="*/ 30 h 264"/>
                <a:gd name="T12" fmla="*/ 106 w 222"/>
                <a:gd name="T13" fmla="*/ 30 h 264"/>
                <a:gd name="T14" fmla="*/ 108 w 222"/>
                <a:gd name="T15" fmla="*/ 34 h 264"/>
                <a:gd name="T16" fmla="*/ 110 w 222"/>
                <a:gd name="T17" fmla="*/ 40 h 264"/>
                <a:gd name="T18" fmla="*/ 126 w 222"/>
                <a:gd name="T19" fmla="*/ 44 h 264"/>
                <a:gd name="T20" fmla="*/ 140 w 222"/>
                <a:gd name="T21" fmla="*/ 48 h 264"/>
                <a:gd name="T22" fmla="*/ 144 w 222"/>
                <a:gd name="T23" fmla="*/ 46 h 264"/>
                <a:gd name="T24" fmla="*/ 146 w 222"/>
                <a:gd name="T25" fmla="*/ 36 h 264"/>
                <a:gd name="T26" fmla="*/ 146 w 222"/>
                <a:gd name="T27" fmla="*/ 22 h 264"/>
                <a:gd name="T28" fmla="*/ 152 w 222"/>
                <a:gd name="T29" fmla="*/ 14 h 264"/>
                <a:gd name="T30" fmla="*/ 162 w 222"/>
                <a:gd name="T31" fmla="*/ 2 h 264"/>
                <a:gd name="T32" fmla="*/ 170 w 222"/>
                <a:gd name="T33" fmla="*/ 0 h 264"/>
                <a:gd name="T34" fmla="*/ 180 w 222"/>
                <a:gd name="T35" fmla="*/ 2 h 264"/>
                <a:gd name="T36" fmla="*/ 190 w 222"/>
                <a:gd name="T37" fmla="*/ 12 h 264"/>
                <a:gd name="T38" fmla="*/ 198 w 222"/>
                <a:gd name="T39" fmla="*/ 18 h 264"/>
                <a:gd name="T40" fmla="*/ 212 w 222"/>
                <a:gd name="T41" fmla="*/ 16 h 264"/>
                <a:gd name="T42" fmla="*/ 220 w 222"/>
                <a:gd name="T43" fmla="*/ 20 h 264"/>
                <a:gd name="T44" fmla="*/ 222 w 222"/>
                <a:gd name="T45" fmla="*/ 26 h 264"/>
                <a:gd name="T46" fmla="*/ 220 w 222"/>
                <a:gd name="T47" fmla="*/ 218 h 264"/>
                <a:gd name="T48" fmla="*/ 220 w 222"/>
                <a:gd name="T49" fmla="*/ 234 h 264"/>
                <a:gd name="T50" fmla="*/ 216 w 222"/>
                <a:gd name="T51" fmla="*/ 238 h 264"/>
                <a:gd name="T52" fmla="*/ 208 w 222"/>
                <a:gd name="T53" fmla="*/ 238 h 264"/>
                <a:gd name="T54" fmla="*/ 208 w 222"/>
                <a:gd name="T55" fmla="*/ 250 h 264"/>
                <a:gd name="T56" fmla="*/ 204 w 222"/>
                <a:gd name="T57" fmla="*/ 264 h 264"/>
                <a:gd name="T58" fmla="*/ 192 w 222"/>
                <a:gd name="T59" fmla="*/ 258 h 264"/>
                <a:gd name="T60" fmla="*/ 172 w 222"/>
                <a:gd name="T61" fmla="*/ 242 h 264"/>
                <a:gd name="T62" fmla="*/ 150 w 222"/>
                <a:gd name="T63" fmla="*/ 232 h 264"/>
                <a:gd name="T64" fmla="*/ 144 w 222"/>
                <a:gd name="T65" fmla="*/ 226 h 264"/>
                <a:gd name="T66" fmla="*/ 138 w 222"/>
                <a:gd name="T67" fmla="*/ 216 h 264"/>
                <a:gd name="T68" fmla="*/ 126 w 222"/>
                <a:gd name="T69" fmla="*/ 214 h 264"/>
                <a:gd name="T70" fmla="*/ 112 w 222"/>
                <a:gd name="T71" fmla="*/ 212 h 264"/>
                <a:gd name="T72" fmla="*/ 110 w 222"/>
                <a:gd name="T73" fmla="*/ 204 h 264"/>
                <a:gd name="T74" fmla="*/ 106 w 222"/>
                <a:gd name="T75" fmla="*/ 198 h 264"/>
                <a:gd name="T76" fmla="*/ 96 w 222"/>
                <a:gd name="T77" fmla="*/ 196 h 264"/>
                <a:gd name="T78" fmla="*/ 94 w 222"/>
                <a:gd name="T79" fmla="*/ 190 h 264"/>
                <a:gd name="T80" fmla="*/ 88 w 222"/>
                <a:gd name="T81" fmla="*/ 188 h 264"/>
                <a:gd name="T82" fmla="*/ 70 w 222"/>
                <a:gd name="T83" fmla="*/ 184 h 264"/>
                <a:gd name="T84" fmla="*/ 56 w 222"/>
                <a:gd name="T85" fmla="*/ 184 h 264"/>
                <a:gd name="T86" fmla="*/ 52 w 222"/>
                <a:gd name="T87" fmla="*/ 178 h 264"/>
                <a:gd name="T88" fmla="*/ 48 w 222"/>
                <a:gd name="T89" fmla="*/ 174 h 264"/>
                <a:gd name="T90" fmla="*/ 34 w 222"/>
                <a:gd name="T91" fmla="*/ 176 h 264"/>
                <a:gd name="T92" fmla="*/ 30 w 222"/>
                <a:gd name="T93" fmla="*/ 160 h 264"/>
                <a:gd name="T94" fmla="*/ 22 w 222"/>
                <a:gd name="T95" fmla="*/ 158 h 264"/>
                <a:gd name="T96" fmla="*/ 8 w 222"/>
                <a:gd name="T97" fmla="*/ 156 h 264"/>
                <a:gd name="T98" fmla="*/ 0 w 222"/>
                <a:gd name="T99" fmla="*/ 150 h 264"/>
                <a:gd name="T100" fmla="*/ 0 w 222"/>
                <a:gd name="T101" fmla="*/ 136 h 264"/>
                <a:gd name="T102" fmla="*/ 2 w 222"/>
                <a:gd name="T103" fmla="*/ 46 h 264"/>
                <a:gd name="T104" fmla="*/ 18 w 222"/>
                <a:gd name="T105" fmla="*/ 26 h 264"/>
                <a:gd name="T106" fmla="*/ 26 w 222"/>
                <a:gd name="T107" fmla="*/ 24 h 264"/>
                <a:gd name="T108" fmla="*/ 28 w 222"/>
                <a:gd name="T109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64">
                  <a:moveTo>
                    <a:pt x="26" y="2"/>
                  </a:moveTo>
                  <a:lnTo>
                    <a:pt x="26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4" y="10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30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0" y="40"/>
                  </a:lnTo>
                  <a:lnTo>
                    <a:pt x="110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2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26" y="44"/>
                  </a:lnTo>
                  <a:lnTo>
                    <a:pt x="128" y="44"/>
                  </a:lnTo>
                  <a:lnTo>
                    <a:pt x="130" y="44"/>
                  </a:lnTo>
                  <a:lnTo>
                    <a:pt x="132" y="44"/>
                  </a:lnTo>
                  <a:lnTo>
                    <a:pt x="136" y="46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6" y="24"/>
                  </a:lnTo>
                  <a:lnTo>
                    <a:pt x="146" y="22"/>
                  </a:lnTo>
                  <a:lnTo>
                    <a:pt x="146" y="22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4" y="12"/>
                  </a:lnTo>
                  <a:lnTo>
                    <a:pt x="156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60" y="4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6" y="8"/>
                  </a:lnTo>
                  <a:lnTo>
                    <a:pt x="188" y="10"/>
                  </a:lnTo>
                  <a:lnTo>
                    <a:pt x="190" y="12"/>
                  </a:lnTo>
                  <a:lnTo>
                    <a:pt x="192" y="14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6" y="16"/>
                  </a:lnTo>
                  <a:lnTo>
                    <a:pt x="196" y="18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8" y="16"/>
                  </a:lnTo>
                  <a:lnTo>
                    <a:pt x="208" y="16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6" y="18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6"/>
                  </a:lnTo>
                  <a:lnTo>
                    <a:pt x="220" y="28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0" y="210"/>
                  </a:lnTo>
                  <a:lnTo>
                    <a:pt x="220" y="214"/>
                  </a:lnTo>
                  <a:lnTo>
                    <a:pt x="220" y="218"/>
                  </a:lnTo>
                  <a:lnTo>
                    <a:pt x="222" y="222"/>
                  </a:lnTo>
                  <a:lnTo>
                    <a:pt x="222" y="226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4" y="238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8" y="238"/>
                  </a:lnTo>
                  <a:lnTo>
                    <a:pt x="208" y="240"/>
                  </a:lnTo>
                  <a:lnTo>
                    <a:pt x="208" y="242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08" y="248"/>
                  </a:lnTo>
                  <a:lnTo>
                    <a:pt x="208" y="250"/>
                  </a:lnTo>
                  <a:lnTo>
                    <a:pt x="208" y="254"/>
                  </a:lnTo>
                  <a:lnTo>
                    <a:pt x="210" y="258"/>
                  </a:lnTo>
                  <a:lnTo>
                    <a:pt x="210" y="262"/>
                  </a:lnTo>
                  <a:lnTo>
                    <a:pt x="212" y="264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2" y="264"/>
                  </a:lnTo>
                  <a:lnTo>
                    <a:pt x="202" y="264"/>
                  </a:lnTo>
                  <a:lnTo>
                    <a:pt x="200" y="264"/>
                  </a:lnTo>
                  <a:lnTo>
                    <a:pt x="198" y="262"/>
                  </a:lnTo>
                  <a:lnTo>
                    <a:pt x="196" y="260"/>
                  </a:lnTo>
                  <a:lnTo>
                    <a:pt x="192" y="258"/>
                  </a:lnTo>
                  <a:lnTo>
                    <a:pt x="190" y="254"/>
                  </a:lnTo>
                  <a:lnTo>
                    <a:pt x="182" y="250"/>
                  </a:lnTo>
                  <a:lnTo>
                    <a:pt x="180" y="246"/>
                  </a:lnTo>
                  <a:lnTo>
                    <a:pt x="178" y="244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168" y="240"/>
                  </a:lnTo>
                  <a:lnTo>
                    <a:pt x="164" y="238"/>
                  </a:lnTo>
                  <a:lnTo>
                    <a:pt x="162" y="238"/>
                  </a:lnTo>
                  <a:lnTo>
                    <a:pt x="156" y="234"/>
                  </a:lnTo>
                  <a:lnTo>
                    <a:pt x="152" y="232"/>
                  </a:lnTo>
                  <a:lnTo>
                    <a:pt x="150" y="232"/>
                  </a:lnTo>
                  <a:lnTo>
                    <a:pt x="148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2" y="222"/>
                  </a:lnTo>
                  <a:lnTo>
                    <a:pt x="140" y="220"/>
                  </a:lnTo>
                  <a:lnTo>
                    <a:pt x="140" y="218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2" y="214"/>
                  </a:lnTo>
                  <a:lnTo>
                    <a:pt x="118" y="214"/>
                  </a:lnTo>
                  <a:lnTo>
                    <a:pt x="116" y="214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0"/>
                  </a:lnTo>
                  <a:lnTo>
                    <a:pt x="112" y="210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0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8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98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4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2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2" y="188"/>
                  </a:lnTo>
                  <a:lnTo>
                    <a:pt x="80" y="188"/>
                  </a:lnTo>
                  <a:lnTo>
                    <a:pt x="76" y="186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66" y="184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0"/>
                  </a:lnTo>
                  <a:lnTo>
                    <a:pt x="52" y="178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4"/>
                  </a:lnTo>
                  <a:lnTo>
                    <a:pt x="38" y="174"/>
                  </a:lnTo>
                  <a:lnTo>
                    <a:pt x="36" y="174"/>
                  </a:lnTo>
                  <a:lnTo>
                    <a:pt x="34" y="176"/>
                  </a:lnTo>
                  <a:lnTo>
                    <a:pt x="34" y="174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2" y="164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6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4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0" y="140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0" y="74"/>
                  </a:lnTo>
                  <a:lnTo>
                    <a:pt x="2" y="46"/>
                  </a:lnTo>
                  <a:lnTo>
                    <a:pt x="2" y="34"/>
                  </a:lnTo>
                  <a:lnTo>
                    <a:pt x="8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6" name="Freeform 406">
              <a:extLst>
                <a:ext uri="{FF2B5EF4-FFF2-40B4-BE49-F238E27FC236}">
                  <a16:creationId xmlns:a16="http://schemas.microsoft.com/office/drawing/2014/main" id="{ED5F68D8-7009-4071-A73B-728CFEEA7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72" y="3801462"/>
              <a:ext cx="379052" cy="450766"/>
            </a:xfrm>
            <a:custGeom>
              <a:avLst/>
              <a:gdLst>
                <a:gd name="T0" fmla="*/ 38 w 222"/>
                <a:gd name="T1" fmla="*/ 10 h 264"/>
                <a:gd name="T2" fmla="*/ 56 w 222"/>
                <a:gd name="T3" fmla="*/ 10 h 264"/>
                <a:gd name="T4" fmla="*/ 76 w 222"/>
                <a:gd name="T5" fmla="*/ 14 h 264"/>
                <a:gd name="T6" fmla="*/ 82 w 222"/>
                <a:gd name="T7" fmla="*/ 18 h 264"/>
                <a:gd name="T8" fmla="*/ 84 w 222"/>
                <a:gd name="T9" fmla="*/ 28 h 264"/>
                <a:gd name="T10" fmla="*/ 94 w 222"/>
                <a:gd name="T11" fmla="*/ 30 h 264"/>
                <a:gd name="T12" fmla="*/ 106 w 222"/>
                <a:gd name="T13" fmla="*/ 30 h 264"/>
                <a:gd name="T14" fmla="*/ 108 w 222"/>
                <a:gd name="T15" fmla="*/ 34 h 264"/>
                <a:gd name="T16" fmla="*/ 110 w 222"/>
                <a:gd name="T17" fmla="*/ 40 h 264"/>
                <a:gd name="T18" fmla="*/ 126 w 222"/>
                <a:gd name="T19" fmla="*/ 44 h 264"/>
                <a:gd name="T20" fmla="*/ 140 w 222"/>
                <a:gd name="T21" fmla="*/ 48 h 264"/>
                <a:gd name="T22" fmla="*/ 144 w 222"/>
                <a:gd name="T23" fmla="*/ 46 h 264"/>
                <a:gd name="T24" fmla="*/ 146 w 222"/>
                <a:gd name="T25" fmla="*/ 36 h 264"/>
                <a:gd name="T26" fmla="*/ 146 w 222"/>
                <a:gd name="T27" fmla="*/ 22 h 264"/>
                <a:gd name="T28" fmla="*/ 152 w 222"/>
                <a:gd name="T29" fmla="*/ 14 h 264"/>
                <a:gd name="T30" fmla="*/ 162 w 222"/>
                <a:gd name="T31" fmla="*/ 2 h 264"/>
                <a:gd name="T32" fmla="*/ 170 w 222"/>
                <a:gd name="T33" fmla="*/ 0 h 264"/>
                <a:gd name="T34" fmla="*/ 180 w 222"/>
                <a:gd name="T35" fmla="*/ 2 h 264"/>
                <a:gd name="T36" fmla="*/ 190 w 222"/>
                <a:gd name="T37" fmla="*/ 12 h 264"/>
                <a:gd name="T38" fmla="*/ 198 w 222"/>
                <a:gd name="T39" fmla="*/ 18 h 264"/>
                <a:gd name="T40" fmla="*/ 212 w 222"/>
                <a:gd name="T41" fmla="*/ 16 h 264"/>
                <a:gd name="T42" fmla="*/ 220 w 222"/>
                <a:gd name="T43" fmla="*/ 20 h 264"/>
                <a:gd name="T44" fmla="*/ 222 w 222"/>
                <a:gd name="T45" fmla="*/ 26 h 264"/>
                <a:gd name="T46" fmla="*/ 220 w 222"/>
                <a:gd name="T47" fmla="*/ 218 h 264"/>
                <a:gd name="T48" fmla="*/ 220 w 222"/>
                <a:gd name="T49" fmla="*/ 234 h 264"/>
                <a:gd name="T50" fmla="*/ 216 w 222"/>
                <a:gd name="T51" fmla="*/ 238 h 264"/>
                <a:gd name="T52" fmla="*/ 208 w 222"/>
                <a:gd name="T53" fmla="*/ 238 h 264"/>
                <a:gd name="T54" fmla="*/ 208 w 222"/>
                <a:gd name="T55" fmla="*/ 250 h 264"/>
                <a:gd name="T56" fmla="*/ 204 w 222"/>
                <a:gd name="T57" fmla="*/ 264 h 264"/>
                <a:gd name="T58" fmla="*/ 192 w 222"/>
                <a:gd name="T59" fmla="*/ 258 h 264"/>
                <a:gd name="T60" fmla="*/ 172 w 222"/>
                <a:gd name="T61" fmla="*/ 242 h 264"/>
                <a:gd name="T62" fmla="*/ 150 w 222"/>
                <a:gd name="T63" fmla="*/ 232 h 264"/>
                <a:gd name="T64" fmla="*/ 144 w 222"/>
                <a:gd name="T65" fmla="*/ 226 h 264"/>
                <a:gd name="T66" fmla="*/ 138 w 222"/>
                <a:gd name="T67" fmla="*/ 216 h 264"/>
                <a:gd name="T68" fmla="*/ 126 w 222"/>
                <a:gd name="T69" fmla="*/ 214 h 264"/>
                <a:gd name="T70" fmla="*/ 112 w 222"/>
                <a:gd name="T71" fmla="*/ 212 h 264"/>
                <a:gd name="T72" fmla="*/ 110 w 222"/>
                <a:gd name="T73" fmla="*/ 204 h 264"/>
                <a:gd name="T74" fmla="*/ 106 w 222"/>
                <a:gd name="T75" fmla="*/ 198 h 264"/>
                <a:gd name="T76" fmla="*/ 96 w 222"/>
                <a:gd name="T77" fmla="*/ 196 h 264"/>
                <a:gd name="T78" fmla="*/ 94 w 222"/>
                <a:gd name="T79" fmla="*/ 190 h 264"/>
                <a:gd name="T80" fmla="*/ 88 w 222"/>
                <a:gd name="T81" fmla="*/ 188 h 264"/>
                <a:gd name="T82" fmla="*/ 70 w 222"/>
                <a:gd name="T83" fmla="*/ 184 h 264"/>
                <a:gd name="T84" fmla="*/ 56 w 222"/>
                <a:gd name="T85" fmla="*/ 184 h 264"/>
                <a:gd name="T86" fmla="*/ 52 w 222"/>
                <a:gd name="T87" fmla="*/ 178 h 264"/>
                <a:gd name="T88" fmla="*/ 48 w 222"/>
                <a:gd name="T89" fmla="*/ 174 h 264"/>
                <a:gd name="T90" fmla="*/ 34 w 222"/>
                <a:gd name="T91" fmla="*/ 176 h 264"/>
                <a:gd name="T92" fmla="*/ 30 w 222"/>
                <a:gd name="T93" fmla="*/ 160 h 264"/>
                <a:gd name="T94" fmla="*/ 22 w 222"/>
                <a:gd name="T95" fmla="*/ 158 h 264"/>
                <a:gd name="T96" fmla="*/ 8 w 222"/>
                <a:gd name="T97" fmla="*/ 156 h 264"/>
                <a:gd name="T98" fmla="*/ 0 w 222"/>
                <a:gd name="T99" fmla="*/ 150 h 264"/>
                <a:gd name="T100" fmla="*/ 0 w 222"/>
                <a:gd name="T101" fmla="*/ 136 h 264"/>
                <a:gd name="T102" fmla="*/ 2 w 222"/>
                <a:gd name="T103" fmla="*/ 46 h 264"/>
                <a:gd name="T104" fmla="*/ 18 w 222"/>
                <a:gd name="T105" fmla="*/ 26 h 264"/>
                <a:gd name="T106" fmla="*/ 26 w 222"/>
                <a:gd name="T107" fmla="*/ 24 h 264"/>
                <a:gd name="T108" fmla="*/ 28 w 222"/>
                <a:gd name="T109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64">
                  <a:moveTo>
                    <a:pt x="26" y="2"/>
                  </a:moveTo>
                  <a:lnTo>
                    <a:pt x="26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4" y="10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30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0" y="40"/>
                  </a:lnTo>
                  <a:lnTo>
                    <a:pt x="110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2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26" y="44"/>
                  </a:lnTo>
                  <a:lnTo>
                    <a:pt x="128" y="44"/>
                  </a:lnTo>
                  <a:lnTo>
                    <a:pt x="130" y="44"/>
                  </a:lnTo>
                  <a:lnTo>
                    <a:pt x="132" y="44"/>
                  </a:lnTo>
                  <a:lnTo>
                    <a:pt x="136" y="46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6" y="24"/>
                  </a:lnTo>
                  <a:lnTo>
                    <a:pt x="146" y="22"/>
                  </a:lnTo>
                  <a:lnTo>
                    <a:pt x="146" y="22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4" y="12"/>
                  </a:lnTo>
                  <a:lnTo>
                    <a:pt x="156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60" y="4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6" y="8"/>
                  </a:lnTo>
                  <a:lnTo>
                    <a:pt x="188" y="10"/>
                  </a:lnTo>
                  <a:lnTo>
                    <a:pt x="190" y="12"/>
                  </a:lnTo>
                  <a:lnTo>
                    <a:pt x="192" y="14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6" y="16"/>
                  </a:lnTo>
                  <a:lnTo>
                    <a:pt x="196" y="18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8" y="16"/>
                  </a:lnTo>
                  <a:lnTo>
                    <a:pt x="208" y="16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6" y="18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6"/>
                  </a:lnTo>
                  <a:lnTo>
                    <a:pt x="220" y="28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0" y="210"/>
                  </a:lnTo>
                  <a:lnTo>
                    <a:pt x="220" y="214"/>
                  </a:lnTo>
                  <a:lnTo>
                    <a:pt x="220" y="218"/>
                  </a:lnTo>
                  <a:lnTo>
                    <a:pt x="222" y="222"/>
                  </a:lnTo>
                  <a:lnTo>
                    <a:pt x="222" y="226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4" y="238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8" y="238"/>
                  </a:lnTo>
                  <a:lnTo>
                    <a:pt x="208" y="240"/>
                  </a:lnTo>
                  <a:lnTo>
                    <a:pt x="208" y="242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08" y="248"/>
                  </a:lnTo>
                  <a:lnTo>
                    <a:pt x="208" y="250"/>
                  </a:lnTo>
                  <a:lnTo>
                    <a:pt x="208" y="254"/>
                  </a:lnTo>
                  <a:lnTo>
                    <a:pt x="210" y="258"/>
                  </a:lnTo>
                  <a:lnTo>
                    <a:pt x="210" y="262"/>
                  </a:lnTo>
                  <a:lnTo>
                    <a:pt x="212" y="264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2" y="264"/>
                  </a:lnTo>
                  <a:lnTo>
                    <a:pt x="202" y="264"/>
                  </a:lnTo>
                  <a:lnTo>
                    <a:pt x="200" y="264"/>
                  </a:lnTo>
                  <a:lnTo>
                    <a:pt x="198" y="262"/>
                  </a:lnTo>
                  <a:lnTo>
                    <a:pt x="196" y="260"/>
                  </a:lnTo>
                  <a:lnTo>
                    <a:pt x="192" y="258"/>
                  </a:lnTo>
                  <a:lnTo>
                    <a:pt x="190" y="254"/>
                  </a:lnTo>
                  <a:lnTo>
                    <a:pt x="182" y="250"/>
                  </a:lnTo>
                  <a:lnTo>
                    <a:pt x="180" y="246"/>
                  </a:lnTo>
                  <a:lnTo>
                    <a:pt x="178" y="244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168" y="240"/>
                  </a:lnTo>
                  <a:lnTo>
                    <a:pt x="164" y="238"/>
                  </a:lnTo>
                  <a:lnTo>
                    <a:pt x="162" y="238"/>
                  </a:lnTo>
                  <a:lnTo>
                    <a:pt x="156" y="234"/>
                  </a:lnTo>
                  <a:lnTo>
                    <a:pt x="152" y="232"/>
                  </a:lnTo>
                  <a:lnTo>
                    <a:pt x="150" y="232"/>
                  </a:lnTo>
                  <a:lnTo>
                    <a:pt x="148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2" y="222"/>
                  </a:lnTo>
                  <a:lnTo>
                    <a:pt x="140" y="220"/>
                  </a:lnTo>
                  <a:lnTo>
                    <a:pt x="140" y="218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2" y="214"/>
                  </a:lnTo>
                  <a:lnTo>
                    <a:pt x="118" y="214"/>
                  </a:lnTo>
                  <a:lnTo>
                    <a:pt x="116" y="214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0"/>
                  </a:lnTo>
                  <a:lnTo>
                    <a:pt x="112" y="210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0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8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98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4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2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2" y="188"/>
                  </a:lnTo>
                  <a:lnTo>
                    <a:pt x="80" y="188"/>
                  </a:lnTo>
                  <a:lnTo>
                    <a:pt x="76" y="186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66" y="184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0"/>
                  </a:lnTo>
                  <a:lnTo>
                    <a:pt x="52" y="178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4"/>
                  </a:lnTo>
                  <a:lnTo>
                    <a:pt x="38" y="174"/>
                  </a:lnTo>
                  <a:lnTo>
                    <a:pt x="36" y="174"/>
                  </a:lnTo>
                  <a:lnTo>
                    <a:pt x="34" y="176"/>
                  </a:lnTo>
                  <a:lnTo>
                    <a:pt x="34" y="174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2" y="164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6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4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0" y="140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0" y="74"/>
                  </a:lnTo>
                  <a:lnTo>
                    <a:pt x="2" y="46"/>
                  </a:lnTo>
                  <a:lnTo>
                    <a:pt x="2" y="34"/>
                  </a:lnTo>
                  <a:lnTo>
                    <a:pt x="8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7" name="Freeform 408">
              <a:extLst>
                <a:ext uri="{FF2B5EF4-FFF2-40B4-BE49-F238E27FC236}">
                  <a16:creationId xmlns:a16="http://schemas.microsoft.com/office/drawing/2014/main" id="{DD25B012-9E42-476B-96D8-6532A202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72" y="3801462"/>
              <a:ext cx="379052" cy="450766"/>
            </a:xfrm>
            <a:custGeom>
              <a:avLst/>
              <a:gdLst>
                <a:gd name="T0" fmla="*/ 38 w 222"/>
                <a:gd name="T1" fmla="*/ 10 h 264"/>
                <a:gd name="T2" fmla="*/ 56 w 222"/>
                <a:gd name="T3" fmla="*/ 10 h 264"/>
                <a:gd name="T4" fmla="*/ 76 w 222"/>
                <a:gd name="T5" fmla="*/ 14 h 264"/>
                <a:gd name="T6" fmla="*/ 82 w 222"/>
                <a:gd name="T7" fmla="*/ 18 h 264"/>
                <a:gd name="T8" fmla="*/ 84 w 222"/>
                <a:gd name="T9" fmla="*/ 28 h 264"/>
                <a:gd name="T10" fmla="*/ 94 w 222"/>
                <a:gd name="T11" fmla="*/ 30 h 264"/>
                <a:gd name="T12" fmla="*/ 106 w 222"/>
                <a:gd name="T13" fmla="*/ 30 h 264"/>
                <a:gd name="T14" fmla="*/ 108 w 222"/>
                <a:gd name="T15" fmla="*/ 34 h 264"/>
                <a:gd name="T16" fmla="*/ 110 w 222"/>
                <a:gd name="T17" fmla="*/ 40 h 264"/>
                <a:gd name="T18" fmla="*/ 126 w 222"/>
                <a:gd name="T19" fmla="*/ 44 h 264"/>
                <a:gd name="T20" fmla="*/ 140 w 222"/>
                <a:gd name="T21" fmla="*/ 48 h 264"/>
                <a:gd name="T22" fmla="*/ 144 w 222"/>
                <a:gd name="T23" fmla="*/ 46 h 264"/>
                <a:gd name="T24" fmla="*/ 146 w 222"/>
                <a:gd name="T25" fmla="*/ 36 h 264"/>
                <a:gd name="T26" fmla="*/ 146 w 222"/>
                <a:gd name="T27" fmla="*/ 22 h 264"/>
                <a:gd name="T28" fmla="*/ 152 w 222"/>
                <a:gd name="T29" fmla="*/ 14 h 264"/>
                <a:gd name="T30" fmla="*/ 162 w 222"/>
                <a:gd name="T31" fmla="*/ 2 h 264"/>
                <a:gd name="T32" fmla="*/ 170 w 222"/>
                <a:gd name="T33" fmla="*/ 0 h 264"/>
                <a:gd name="T34" fmla="*/ 180 w 222"/>
                <a:gd name="T35" fmla="*/ 2 h 264"/>
                <a:gd name="T36" fmla="*/ 190 w 222"/>
                <a:gd name="T37" fmla="*/ 12 h 264"/>
                <a:gd name="T38" fmla="*/ 198 w 222"/>
                <a:gd name="T39" fmla="*/ 18 h 264"/>
                <a:gd name="T40" fmla="*/ 212 w 222"/>
                <a:gd name="T41" fmla="*/ 16 h 264"/>
                <a:gd name="T42" fmla="*/ 220 w 222"/>
                <a:gd name="T43" fmla="*/ 20 h 264"/>
                <a:gd name="T44" fmla="*/ 222 w 222"/>
                <a:gd name="T45" fmla="*/ 26 h 264"/>
                <a:gd name="T46" fmla="*/ 220 w 222"/>
                <a:gd name="T47" fmla="*/ 218 h 264"/>
                <a:gd name="T48" fmla="*/ 220 w 222"/>
                <a:gd name="T49" fmla="*/ 234 h 264"/>
                <a:gd name="T50" fmla="*/ 216 w 222"/>
                <a:gd name="T51" fmla="*/ 238 h 264"/>
                <a:gd name="T52" fmla="*/ 208 w 222"/>
                <a:gd name="T53" fmla="*/ 238 h 264"/>
                <a:gd name="T54" fmla="*/ 208 w 222"/>
                <a:gd name="T55" fmla="*/ 250 h 264"/>
                <a:gd name="T56" fmla="*/ 204 w 222"/>
                <a:gd name="T57" fmla="*/ 264 h 264"/>
                <a:gd name="T58" fmla="*/ 192 w 222"/>
                <a:gd name="T59" fmla="*/ 258 h 264"/>
                <a:gd name="T60" fmla="*/ 172 w 222"/>
                <a:gd name="T61" fmla="*/ 242 h 264"/>
                <a:gd name="T62" fmla="*/ 150 w 222"/>
                <a:gd name="T63" fmla="*/ 232 h 264"/>
                <a:gd name="T64" fmla="*/ 144 w 222"/>
                <a:gd name="T65" fmla="*/ 226 h 264"/>
                <a:gd name="T66" fmla="*/ 138 w 222"/>
                <a:gd name="T67" fmla="*/ 216 h 264"/>
                <a:gd name="T68" fmla="*/ 126 w 222"/>
                <a:gd name="T69" fmla="*/ 214 h 264"/>
                <a:gd name="T70" fmla="*/ 112 w 222"/>
                <a:gd name="T71" fmla="*/ 212 h 264"/>
                <a:gd name="T72" fmla="*/ 110 w 222"/>
                <a:gd name="T73" fmla="*/ 204 h 264"/>
                <a:gd name="T74" fmla="*/ 106 w 222"/>
                <a:gd name="T75" fmla="*/ 198 h 264"/>
                <a:gd name="T76" fmla="*/ 96 w 222"/>
                <a:gd name="T77" fmla="*/ 196 h 264"/>
                <a:gd name="T78" fmla="*/ 94 w 222"/>
                <a:gd name="T79" fmla="*/ 190 h 264"/>
                <a:gd name="T80" fmla="*/ 88 w 222"/>
                <a:gd name="T81" fmla="*/ 188 h 264"/>
                <a:gd name="T82" fmla="*/ 70 w 222"/>
                <a:gd name="T83" fmla="*/ 184 h 264"/>
                <a:gd name="T84" fmla="*/ 56 w 222"/>
                <a:gd name="T85" fmla="*/ 184 h 264"/>
                <a:gd name="T86" fmla="*/ 52 w 222"/>
                <a:gd name="T87" fmla="*/ 178 h 264"/>
                <a:gd name="T88" fmla="*/ 48 w 222"/>
                <a:gd name="T89" fmla="*/ 174 h 264"/>
                <a:gd name="T90" fmla="*/ 34 w 222"/>
                <a:gd name="T91" fmla="*/ 176 h 264"/>
                <a:gd name="T92" fmla="*/ 30 w 222"/>
                <a:gd name="T93" fmla="*/ 160 h 264"/>
                <a:gd name="T94" fmla="*/ 22 w 222"/>
                <a:gd name="T95" fmla="*/ 158 h 264"/>
                <a:gd name="T96" fmla="*/ 8 w 222"/>
                <a:gd name="T97" fmla="*/ 156 h 264"/>
                <a:gd name="T98" fmla="*/ 0 w 222"/>
                <a:gd name="T99" fmla="*/ 150 h 264"/>
                <a:gd name="T100" fmla="*/ 0 w 222"/>
                <a:gd name="T101" fmla="*/ 136 h 264"/>
                <a:gd name="T102" fmla="*/ 2 w 222"/>
                <a:gd name="T103" fmla="*/ 46 h 264"/>
                <a:gd name="T104" fmla="*/ 18 w 222"/>
                <a:gd name="T105" fmla="*/ 26 h 264"/>
                <a:gd name="T106" fmla="*/ 26 w 222"/>
                <a:gd name="T107" fmla="*/ 24 h 264"/>
                <a:gd name="T108" fmla="*/ 28 w 222"/>
                <a:gd name="T109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64">
                  <a:moveTo>
                    <a:pt x="26" y="2"/>
                  </a:moveTo>
                  <a:lnTo>
                    <a:pt x="26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4" y="10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30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0" y="40"/>
                  </a:lnTo>
                  <a:lnTo>
                    <a:pt x="110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2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26" y="44"/>
                  </a:lnTo>
                  <a:lnTo>
                    <a:pt x="128" y="44"/>
                  </a:lnTo>
                  <a:lnTo>
                    <a:pt x="130" y="44"/>
                  </a:lnTo>
                  <a:lnTo>
                    <a:pt x="132" y="44"/>
                  </a:lnTo>
                  <a:lnTo>
                    <a:pt x="136" y="46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6" y="24"/>
                  </a:lnTo>
                  <a:lnTo>
                    <a:pt x="146" y="22"/>
                  </a:lnTo>
                  <a:lnTo>
                    <a:pt x="146" y="22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4" y="12"/>
                  </a:lnTo>
                  <a:lnTo>
                    <a:pt x="156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60" y="4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6" y="8"/>
                  </a:lnTo>
                  <a:lnTo>
                    <a:pt x="188" y="10"/>
                  </a:lnTo>
                  <a:lnTo>
                    <a:pt x="190" y="12"/>
                  </a:lnTo>
                  <a:lnTo>
                    <a:pt x="192" y="14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6" y="16"/>
                  </a:lnTo>
                  <a:lnTo>
                    <a:pt x="196" y="18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8" y="16"/>
                  </a:lnTo>
                  <a:lnTo>
                    <a:pt x="208" y="16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6" y="18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6"/>
                  </a:lnTo>
                  <a:lnTo>
                    <a:pt x="220" y="28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0" y="210"/>
                  </a:lnTo>
                  <a:lnTo>
                    <a:pt x="220" y="214"/>
                  </a:lnTo>
                  <a:lnTo>
                    <a:pt x="220" y="218"/>
                  </a:lnTo>
                  <a:lnTo>
                    <a:pt x="222" y="222"/>
                  </a:lnTo>
                  <a:lnTo>
                    <a:pt x="222" y="226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4" y="238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8" y="238"/>
                  </a:lnTo>
                  <a:lnTo>
                    <a:pt x="208" y="240"/>
                  </a:lnTo>
                  <a:lnTo>
                    <a:pt x="208" y="242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08" y="248"/>
                  </a:lnTo>
                  <a:lnTo>
                    <a:pt x="208" y="250"/>
                  </a:lnTo>
                  <a:lnTo>
                    <a:pt x="208" y="254"/>
                  </a:lnTo>
                  <a:lnTo>
                    <a:pt x="210" y="258"/>
                  </a:lnTo>
                  <a:lnTo>
                    <a:pt x="210" y="262"/>
                  </a:lnTo>
                  <a:lnTo>
                    <a:pt x="212" y="264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2" y="264"/>
                  </a:lnTo>
                  <a:lnTo>
                    <a:pt x="202" y="264"/>
                  </a:lnTo>
                  <a:lnTo>
                    <a:pt x="200" y="264"/>
                  </a:lnTo>
                  <a:lnTo>
                    <a:pt x="198" y="262"/>
                  </a:lnTo>
                  <a:lnTo>
                    <a:pt x="196" y="260"/>
                  </a:lnTo>
                  <a:lnTo>
                    <a:pt x="192" y="258"/>
                  </a:lnTo>
                  <a:lnTo>
                    <a:pt x="190" y="254"/>
                  </a:lnTo>
                  <a:lnTo>
                    <a:pt x="182" y="250"/>
                  </a:lnTo>
                  <a:lnTo>
                    <a:pt x="180" y="246"/>
                  </a:lnTo>
                  <a:lnTo>
                    <a:pt x="178" y="244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168" y="240"/>
                  </a:lnTo>
                  <a:lnTo>
                    <a:pt x="164" y="238"/>
                  </a:lnTo>
                  <a:lnTo>
                    <a:pt x="162" y="238"/>
                  </a:lnTo>
                  <a:lnTo>
                    <a:pt x="156" y="234"/>
                  </a:lnTo>
                  <a:lnTo>
                    <a:pt x="152" y="232"/>
                  </a:lnTo>
                  <a:lnTo>
                    <a:pt x="150" y="232"/>
                  </a:lnTo>
                  <a:lnTo>
                    <a:pt x="148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2" y="222"/>
                  </a:lnTo>
                  <a:lnTo>
                    <a:pt x="140" y="220"/>
                  </a:lnTo>
                  <a:lnTo>
                    <a:pt x="140" y="218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2" y="214"/>
                  </a:lnTo>
                  <a:lnTo>
                    <a:pt x="118" y="214"/>
                  </a:lnTo>
                  <a:lnTo>
                    <a:pt x="116" y="214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0"/>
                  </a:lnTo>
                  <a:lnTo>
                    <a:pt x="112" y="210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0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8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98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4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2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2" y="188"/>
                  </a:lnTo>
                  <a:lnTo>
                    <a:pt x="80" y="188"/>
                  </a:lnTo>
                  <a:lnTo>
                    <a:pt x="76" y="186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66" y="184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0"/>
                  </a:lnTo>
                  <a:lnTo>
                    <a:pt x="52" y="178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4"/>
                  </a:lnTo>
                  <a:lnTo>
                    <a:pt x="38" y="174"/>
                  </a:lnTo>
                  <a:lnTo>
                    <a:pt x="36" y="174"/>
                  </a:lnTo>
                  <a:lnTo>
                    <a:pt x="34" y="176"/>
                  </a:lnTo>
                  <a:lnTo>
                    <a:pt x="34" y="174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2" y="164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6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4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0" y="140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0" y="74"/>
                  </a:lnTo>
                  <a:lnTo>
                    <a:pt x="2" y="46"/>
                  </a:lnTo>
                  <a:lnTo>
                    <a:pt x="2" y="34"/>
                  </a:lnTo>
                  <a:lnTo>
                    <a:pt x="8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6" y="2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8" name="Freeform 409">
              <a:extLst>
                <a:ext uri="{FF2B5EF4-FFF2-40B4-BE49-F238E27FC236}">
                  <a16:creationId xmlns:a16="http://schemas.microsoft.com/office/drawing/2014/main" id="{8C0A347F-1C65-4E7B-A90D-C2F5DD4BB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72" y="3801462"/>
              <a:ext cx="379052" cy="450766"/>
            </a:xfrm>
            <a:custGeom>
              <a:avLst/>
              <a:gdLst>
                <a:gd name="T0" fmla="*/ 38 w 222"/>
                <a:gd name="T1" fmla="*/ 10 h 264"/>
                <a:gd name="T2" fmla="*/ 56 w 222"/>
                <a:gd name="T3" fmla="*/ 10 h 264"/>
                <a:gd name="T4" fmla="*/ 76 w 222"/>
                <a:gd name="T5" fmla="*/ 14 h 264"/>
                <a:gd name="T6" fmla="*/ 82 w 222"/>
                <a:gd name="T7" fmla="*/ 18 h 264"/>
                <a:gd name="T8" fmla="*/ 84 w 222"/>
                <a:gd name="T9" fmla="*/ 28 h 264"/>
                <a:gd name="T10" fmla="*/ 94 w 222"/>
                <a:gd name="T11" fmla="*/ 30 h 264"/>
                <a:gd name="T12" fmla="*/ 106 w 222"/>
                <a:gd name="T13" fmla="*/ 30 h 264"/>
                <a:gd name="T14" fmla="*/ 108 w 222"/>
                <a:gd name="T15" fmla="*/ 34 h 264"/>
                <a:gd name="T16" fmla="*/ 110 w 222"/>
                <a:gd name="T17" fmla="*/ 40 h 264"/>
                <a:gd name="T18" fmla="*/ 126 w 222"/>
                <a:gd name="T19" fmla="*/ 44 h 264"/>
                <a:gd name="T20" fmla="*/ 140 w 222"/>
                <a:gd name="T21" fmla="*/ 48 h 264"/>
                <a:gd name="T22" fmla="*/ 144 w 222"/>
                <a:gd name="T23" fmla="*/ 46 h 264"/>
                <a:gd name="T24" fmla="*/ 146 w 222"/>
                <a:gd name="T25" fmla="*/ 36 h 264"/>
                <a:gd name="T26" fmla="*/ 146 w 222"/>
                <a:gd name="T27" fmla="*/ 22 h 264"/>
                <a:gd name="T28" fmla="*/ 152 w 222"/>
                <a:gd name="T29" fmla="*/ 14 h 264"/>
                <a:gd name="T30" fmla="*/ 162 w 222"/>
                <a:gd name="T31" fmla="*/ 2 h 264"/>
                <a:gd name="T32" fmla="*/ 170 w 222"/>
                <a:gd name="T33" fmla="*/ 0 h 264"/>
                <a:gd name="T34" fmla="*/ 180 w 222"/>
                <a:gd name="T35" fmla="*/ 2 h 264"/>
                <a:gd name="T36" fmla="*/ 190 w 222"/>
                <a:gd name="T37" fmla="*/ 12 h 264"/>
                <a:gd name="T38" fmla="*/ 198 w 222"/>
                <a:gd name="T39" fmla="*/ 18 h 264"/>
                <a:gd name="T40" fmla="*/ 212 w 222"/>
                <a:gd name="T41" fmla="*/ 16 h 264"/>
                <a:gd name="T42" fmla="*/ 220 w 222"/>
                <a:gd name="T43" fmla="*/ 20 h 264"/>
                <a:gd name="T44" fmla="*/ 222 w 222"/>
                <a:gd name="T45" fmla="*/ 26 h 264"/>
                <a:gd name="T46" fmla="*/ 220 w 222"/>
                <a:gd name="T47" fmla="*/ 218 h 264"/>
                <a:gd name="T48" fmla="*/ 220 w 222"/>
                <a:gd name="T49" fmla="*/ 234 h 264"/>
                <a:gd name="T50" fmla="*/ 216 w 222"/>
                <a:gd name="T51" fmla="*/ 238 h 264"/>
                <a:gd name="T52" fmla="*/ 208 w 222"/>
                <a:gd name="T53" fmla="*/ 238 h 264"/>
                <a:gd name="T54" fmla="*/ 208 w 222"/>
                <a:gd name="T55" fmla="*/ 250 h 264"/>
                <a:gd name="T56" fmla="*/ 204 w 222"/>
                <a:gd name="T57" fmla="*/ 264 h 264"/>
                <a:gd name="T58" fmla="*/ 192 w 222"/>
                <a:gd name="T59" fmla="*/ 258 h 264"/>
                <a:gd name="T60" fmla="*/ 172 w 222"/>
                <a:gd name="T61" fmla="*/ 242 h 264"/>
                <a:gd name="T62" fmla="*/ 150 w 222"/>
                <a:gd name="T63" fmla="*/ 232 h 264"/>
                <a:gd name="T64" fmla="*/ 144 w 222"/>
                <a:gd name="T65" fmla="*/ 226 h 264"/>
                <a:gd name="T66" fmla="*/ 138 w 222"/>
                <a:gd name="T67" fmla="*/ 216 h 264"/>
                <a:gd name="T68" fmla="*/ 126 w 222"/>
                <a:gd name="T69" fmla="*/ 214 h 264"/>
                <a:gd name="T70" fmla="*/ 112 w 222"/>
                <a:gd name="T71" fmla="*/ 212 h 264"/>
                <a:gd name="T72" fmla="*/ 110 w 222"/>
                <a:gd name="T73" fmla="*/ 204 h 264"/>
                <a:gd name="T74" fmla="*/ 106 w 222"/>
                <a:gd name="T75" fmla="*/ 198 h 264"/>
                <a:gd name="T76" fmla="*/ 96 w 222"/>
                <a:gd name="T77" fmla="*/ 196 h 264"/>
                <a:gd name="T78" fmla="*/ 94 w 222"/>
                <a:gd name="T79" fmla="*/ 190 h 264"/>
                <a:gd name="T80" fmla="*/ 88 w 222"/>
                <a:gd name="T81" fmla="*/ 188 h 264"/>
                <a:gd name="T82" fmla="*/ 70 w 222"/>
                <a:gd name="T83" fmla="*/ 184 h 264"/>
                <a:gd name="T84" fmla="*/ 56 w 222"/>
                <a:gd name="T85" fmla="*/ 184 h 264"/>
                <a:gd name="T86" fmla="*/ 52 w 222"/>
                <a:gd name="T87" fmla="*/ 178 h 264"/>
                <a:gd name="T88" fmla="*/ 48 w 222"/>
                <a:gd name="T89" fmla="*/ 174 h 264"/>
                <a:gd name="T90" fmla="*/ 34 w 222"/>
                <a:gd name="T91" fmla="*/ 176 h 264"/>
                <a:gd name="T92" fmla="*/ 30 w 222"/>
                <a:gd name="T93" fmla="*/ 160 h 264"/>
                <a:gd name="T94" fmla="*/ 22 w 222"/>
                <a:gd name="T95" fmla="*/ 158 h 264"/>
                <a:gd name="T96" fmla="*/ 8 w 222"/>
                <a:gd name="T97" fmla="*/ 156 h 264"/>
                <a:gd name="T98" fmla="*/ 0 w 222"/>
                <a:gd name="T99" fmla="*/ 150 h 264"/>
                <a:gd name="T100" fmla="*/ 0 w 222"/>
                <a:gd name="T101" fmla="*/ 136 h 264"/>
                <a:gd name="T102" fmla="*/ 2 w 222"/>
                <a:gd name="T103" fmla="*/ 46 h 264"/>
                <a:gd name="T104" fmla="*/ 18 w 222"/>
                <a:gd name="T105" fmla="*/ 26 h 264"/>
                <a:gd name="T106" fmla="*/ 26 w 222"/>
                <a:gd name="T107" fmla="*/ 24 h 264"/>
                <a:gd name="T108" fmla="*/ 28 w 222"/>
                <a:gd name="T109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2" h="264">
                  <a:moveTo>
                    <a:pt x="26" y="2"/>
                  </a:moveTo>
                  <a:lnTo>
                    <a:pt x="26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4" y="10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6" y="10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70" y="12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4" y="24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2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6" y="30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08" y="38"/>
                  </a:lnTo>
                  <a:lnTo>
                    <a:pt x="110" y="40"/>
                  </a:lnTo>
                  <a:lnTo>
                    <a:pt x="110" y="40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6" y="42"/>
                  </a:lnTo>
                  <a:lnTo>
                    <a:pt x="118" y="42"/>
                  </a:lnTo>
                  <a:lnTo>
                    <a:pt x="124" y="42"/>
                  </a:lnTo>
                  <a:lnTo>
                    <a:pt x="126" y="44"/>
                  </a:lnTo>
                  <a:lnTo>
                    <a:pt x="128" y="44"/>
                  </a:lnTo>
                  <a:lnTo>
                    <a:pt x="130" y="44"/>
                  </a:lnTo>
                  <a:lnTo>
                    <a:pt x="132" y="44"/>
                  </a:lnTo>
                  <a:lnTo>
                    <a:pt x="136" y="46"/>
                  </a:lnTo>
                  <a:lnTo>
                    <a:pt x="138" y="48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46" y="40"/>
                  </a:lnTo>
                  <a:lnTo>
                    <a:pt x="146" y="40"/>
                  </a:lnTo>
                  <a:lnTo>
                    <a:pt x="146" y="36"/>
                  </a:lnTo>
                  <a:lnTo>
                    <a:pt x="146" y="34"/>
                  </a:lnTo>
                  <a:lnTo>
                    <a:pt x="146" y="30"/>
                  </a:lnTo>
                  <a:lnTo>
                    <a:pt x="146" y="28"/>
                  </a:lnTo>
                  <a:lnTo>
                    <a:pt x="146" y="24"/>
                  </a:lnTo>
                  <a:lnTo>
                    <a:pt x="146" y="22"/>
                  </a:lnTo>
                  <a:lnTo>
                    <a:pt x="146" y="22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0" y="16"/>
                  </a:lnTo>
                  <a:lnTo>
                    <a:pt x="152" y="14"/>
                  </a:lnTo>
                  <a:lnTo>
                    <a:pt x="154" y="12"/>
                  </a:lnTo>
                  <a:lnTo>
                    <a:pt x="156" y="10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60" y="4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6" y="0"/>
                  </a:lnTo>
                  <a:lnTo>
                    <a:pt x="168" y="0"/>
                  </a:lnTo>
                  <a:lnTo>
                    <a:pt x="170" y="0"/>
                  </a:lnTo>
                  <a:lnTo>
                    <a:pt x="172" y="0"/>
                  </a:lnTo>
                  <a:lnTo>
                    <a:pt x="174" y="0"/>
                  </a:lnTo>
                  <a:lnTo>
                    <a:pt x="176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6" y="8"/>
                  </a:lnTo>
                  <a:lnTo>
                    <a:pt x="188" y="10"/>
                  </a:lnTo>
                  <a:lnTo>
                    <a:pt x="190" y="12"/>
                  </a:lnTo>
                  <a:lnTo>
                    <a:pt x="192" y="14"/>
                  </a:lnTo>
                  <a:lnTo>
                    <a:pt x="194" y="16"/>
                  </a:lnTo>
                  <a:lnTo>
                    <a:pt x="194" y="16"/>
                  </a:lnTo>
                  <a:lnTo>
                    <a:pt x="196" y="16"/>
                  </a:lnTo>
                  <a:lnTo>
                    <a:pt x="196" y="18"/>
                  </a:lnTo>
                  <a:lnTo>
                    <a:pt x="198" y="18"/>
                  </a:lnTo>
                  <a:lnTo>
                    <a:pt x="200" y="16"/>
                  </a:lnTo>
                  <a:lnTo>
                    <a:pt x="202" y="16"/>
                  </a:lnTo>
                  <a:lnTo>
                    <a:pt x="206" y="16"/>
                  </a:lnTo>
                  <a:lnTo>
                    <a:pt x="208" y="16"/>
                  </a:lnTo>
                  <a:lnTo>
                    <a:pt x="208" y="16"/>
                  </a:lnTo>
                  <a:lnTo>
                    <a:pt x="212" y="16"/>
                  </a:lnTo>
                  <a:lnTo>
                    <a:pt x="214" y="16"/>
                  </a:lnTo>
                  <a:lnTo>
                    <a:pt x="216" y="18"/>
                  </a:lnTo>
                  <a:lnTo>
                    <a:pt x="218" y="18"/>
                  </a:lnTo>
                  <a:lnTo>
                    <a:pt x="218" y="18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0" y="20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6"/>
                  </a:lnTo>
                  <a:lnTo>
                    <a:pt x="220" y="28"/>
                  </a:lnTo>
                  <a:lnTo>
                    <a:pt x="220" y="34"/>
                  </a:lnTo>
                  <a:lnTo>
                    <a:pt x="220" y="34"/>
                  </a:lnTo>
                  <a:lnTo>
                    <a:pt x="220" y="210"/>
                  </a:lnTo>
                  <a:lnTo>
                    <a:pt x="220" y="214"/>
                  </a:lnTo>
                  <a:lnTo>
                    <a:pt x="220" y="218"/>
                  </a:lnTo>
                  <a:lnTo>
                    <a:pt x="222" y="222"/>
                  </a:lnTo>
                  <a:lnTo>
                    <a:pt x="222" y="226"/>
                  </a:lnTo>
                  <a:lnTo>
                    <a:pt x="222" y="228"/>
                  </a:lnTo>
                  <a:lnTo>
                    <a:pt x="220" y="230"/>
                  </a:lnTo>
                  <a:lnTo>
                    <a:pt x="220" y="232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8" y="236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4" y="238"/>
                  </a:lnTo>
                  <a:lnTo>
                    <a:pt x="212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8" y="238"/>
                  </a:lnTo>
                  <a:lnTo>
                    <a:pt x="208" y="240"/>
                  </a:lnTo>
                  <a:lnTo>
                    <a:pt x="208" y="242"/>
                  </a:lnTo>
                  <a:lnTo>
                    <a:pt x="208" y="244"/>
                  </a:lnTo>
                  <a:lnTo>
                    <a:pt x="208" y="244"/>
                  </a:lnTo>
                  <a:lnTo>
                    <a:pt x="208" y="248"/>
                  </a:lnTo>
                  <a:lnTo>
                    <a:pt x="208" y="250"/>
                  </a:lnTo>
                  <a:lnTo>
                    <a:pt x="208" y="254"/>
                  </a:lnTo>
                  <a:lnTo>
                    <a:pt x="210" y="258"/>
                  </a:lnTo>
                  <a:lnTo>
                    <a:pt x="210" y="262"/>
                  </a:lnTo>
                  <a:lnTo>
                    <a:pt x="212" y="264"/>
                  </a:lnTo>
                  <a:lnTo>
                    <a:pt x="208" y="264"/>
                  </a:lnTo>
                  <a:lnTo>
                    <a:pt x="204" y="264"/>
                  </a:lnTo>
                  <a:lnTo>
                    <a:pt x="202" y="264"/>
                  </a:lnTo>
                  <a:lnTo>
                    <a:pt x="202" y="264"/>
                  </a:lnTo>
                  <a:lnTo>
                    <a:pt x="200" y="264"/>
                  </a:lnTo>
                  <a:lnTo>
                    <a:pt x="198" y="262"/>
                  </a:lnTo>
                  <a:lnTo>
                    <a:pt x="196" y="260"/>
                  </a:lnTo>
                  <a:lnTo>
                    <a:pt x="192" y="258"/>
                  </a:lnTo>
                  <a:lnTo>
                    <a:pt x="190" y="254"/>
                  </a:lnTo>
                  <a:lnTo>
                    <a:pt x="182" y="250"/>
                  </a:lnTo>
                  <a:lnTo>
                    <a:pt x="180" y="246"/>
                  </a:lnTo>
                  <a:lnTo>
                    <a:pt x="178" y="244"/>
                  </a:lnTo>
                  <a:lnTo>
                    <a:pt x="176" y="244"/>
                  </a:lnTo>
                  <a:lnTo>
                    <a:pt x="172" y="242"/>
                  </a:lnTo>
                  <a:lnTo>
                    <a:pt x="168" y="240"/>
                  </a:lnTo>
                  <a:lnTo>
                    <a:pt x="164" y="238"/>
                  </a:lnTo>
                  <a:lnTo>
                    <a:pt x="162" y="238"/>
                  </a:lnTo>
                  <a:lnTo>
                    <a:pt x="156" y="234"/>
                  </a:lnTo>
                  <a:lnTo>
                    <a:pt x="152" y="232"/>
                  </a:lnTo>
                  <a:lnTo>
                    <a:pt x="150" y="232"/>
                  </a:lnTo>
                  <a:lnTo>
                    <a:pt x="148" y="230"/>
                  </a:lnTo>
                  <a:lnTo>
                    <a:pt x="146" y="230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2" y="222"/>
                  </a:lnTo>
                  <a:lnTo>
                    <a:pt x="140" y="220"/>
                  </a:lnTo>
                  <a:lnTo>
                    <a:pt x="140" y="218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6" y="214"/>
                  </a:lnTo>
                  <a:lnTo>
                    <a:pt x="136" y="214"/>
                  </a:lnTo>
                  <a:lnTo>
                    <a:pt x="134" y="214"/>
                  </a:lnTo>
                  <a:lnTo>
                    <a:pt x="132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2" y="214"/>
                  </a:lnTo>
                  <a:lnTo>
                    <a:pt x="118" y="214"/>
                  </a:lnTo>
                  <a:lnTo>
                    <a:pt x="116" y="214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0"/>
                  </a:lnTo>
                  <a:lnTo>
                    <a:pt x="112" y="210"/>
                  </a:lnTo>
                  <a:lnTo>
                    <a:pt x="110" y="208"/>
                  </a:lnTo>
                  <a:lnTo>
                    <a:pt x="110" y="206"/>
                  </a:lnTo>
                  <a:lnTo>
                    <a:pt x="110" y="204"/>
                  </a:lnTo>
                  <a:lnTo>
                    <a:pt x="108" y="202"/>
                  </a:lnTo>
                  <a:lnTo>
                    <a:pt x="108" y="200"/>
                  </a:lnTo>
                  <a:lnTo>
                    <a:pt x="108" y="200"/>
                  </a:lnTo>
                  <a:lnTo>
                    <a:pt x="108" y="198"/>
                  </a:lnTo>
                  <a:lnTo>
                    <a:pt x="108" y="198"/>
                  </a:lnTo>
                  <a:lnTo>
                    <a:pt x="106" y="198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98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4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92" y="188"/>
                  </a:lnTo>
                  <a:lnTo>
                    <a:pt x="90" y="188"/>
                  </a:lnTo>
                  <a:lnTo>
                    <a:pt x="88" y="188"/>
                  </a:lnTo>
                  <a:lnTo>
                    <a:pt x="86" y="188"/>
                  </a:lnTo>
                  <a:lnTo>
                    <a:pt x="82" y="188"/>
                  </a:lnTo>
                  <a:lnTo>
                    <a:pt x="80" y="188"/>
                  </a:lnTo>
                  <a:lnTo>
                    <a:pt x="76" y="186"/>
                  </a:lnTo>
                  <a:lnTo>
                    <a:pt x="74" y="184"/>
                  </a:lnTo>
                  <a:lnTo>
                    <a:pt x="70" y="184"/>
                  </a:lnTo>
                  <a:lnTo>
                    <a:pt x="70" y="184"/>
                  </a:lnTo>
                  <a:lnTo>
                    <a:pt x="66" y="184"/>
                  </a:lnTo>
                  <a:lnTo>
                    <a:pt x="62" y="184"/>
                  </a:lnTo>
                  <a:lnTo>
                    <a:pt x="60" y="184"/>
                  </a:lnTo>
                  <a:lnTo>
                    <a:pt x="58" y="184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54" y="180"/>
                  </a:lnTo>
                  <a:lnTo>
                    <a:pt x="52" y="178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6"/>
                  </a:lnTo>
                  <a:lnTo>
                    <a:pt x="52" y="174"/>
                  </a:lnTo>
                  <a:lnTo>
                    <a:pt x="50" y="174"/>
                  </a:lnTo>
                  <a:lnTo>
                    <a:pt x="48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4"/>
                  </a:lnTo>
                  <a:lnTo>
                    <a:pt x="38" y="174"/>
                  </a:lnTo>
                  <a:lnTo>
                    <a:pt x="36" y="174"/>
                  </a:lnTo>
                  <a:lnTo>
                    <a:pt x="34" y="176"/>
                  </a:lnTo>
                  <a:lnTo>
                    <a:pt x="34" y="174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2" y="164"/>
                  </a:lnTo>
                  <a:lnTo>
                    <a:pt x="32" y="162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8" y="160"/>
                  </a:lnTo>
                  <a:lnTo>
                    <a:pt x="28" y="158"/>
                  </a:lnTo>
                  <a:lnTo>
                    <a:pt x="26" y="158"/>
                  </a:lnTo>
                  <a:lnTo>
                    <a:pt x="22" y="158"/>
                  </a:lnTo>
                  <a:lnTo>
                    <a:pt x="20" y="158"/>
                  </a:lnTo>
                  <a:lnTo>
                    <a:pt x="16" y="15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0" y="158"/>
                  </a:lnTo>
                  <a:lnTo>
                    <a:pt x="8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4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0" y="140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0" y="74"/>
                  </a:lnTo>
                  <a:lnTo>
                    <a:pt x="2" y="46"/>
                  </a:lnTo>
                  <a:lnTo>
                    <a:pt x="2" y="34"/>
                  </a:lnTo>
                  <a:lnTo>
                    <a:pt x="8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4"/>
                  </a:lnTo>
                  <a:lnTo>
                    <a:pt x="26" y="2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9" name="Freeform 410">
              <a:extLst>
                <a:ext uri="{FF2B5EF4-FFF2-40B4-BE49-F238E27FC236}">
                  <a16:creationId xmlns:a16="http://schemas.microsoft.com/office/drawing/2014/main" id="{8C861BF4-7BCC-48AC-B65A-56364BA47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981" y="4119046"/>
              <a:ext cx="375639" cy="549796"/>
            </a:xfrm>
            <a:custGeom>
              <a:avLst/>
              <a:gdLst>
                <a:gd name="T0" fmla="*/ 38 w 220"/>
                <a:gd name="T1" fmla="*/ 112 h 322"/>
                <a:gd name="T2" fmla="*/ 32 w 220"/>
                <a:gd name="T3" fmla="*/ 122 h 322"/>
                <a:gd name="T4" fmla="*/ 20 w 220"/>
                <a:gd name="T5" fmla="*/ 132 h 322"/>
                <a:gd name="T6" fmla="*/ 14 w 220"/>
                <a:gd name="T7" fmla="*/ 156 h 322"/>
                <a:gd name="T8" fmla="*/ 4 w 220"/>
                <a:gd name="T9" fmla="*/ 156 h 322"/>
                <a:gd name="T10" fmla="*/ 0 w 220"/>
                <a:gd name="T11" fmla="*/ 164 h 322"/>
                <a:gd name="T12" fmla="*/ 8 w 220"/>
                <a:gd name="T13" fmla="*/ 170 h 322"/>
                <a:gd name="T14" fmla="*/ 12 w 220"/>
                <a:gd name="T15" fmla="*/ 178 h 322"/>
                <a:gd name="T16" fmla="*/ 20 w 220"/>
                <a:gd name="T17" fmla="*/ 184 h 322"/>
                <a:gd name="T18" fmla="*/ 18 w 220"/>
                <a:gd name="T19" fmla="*/ 194 h 322"/>
                <a:gd name="T20" fmla="*/ 22 w 220"/>
                <a:gd name="T21" fmla="*/ 206 h 322"/>
                <a:gd name="T22" fmla="*/ 32 w 220"/>
                <a:gd name="T23" fmla="*/ 224 h 322"/>
                <a:gd name="T24" fmla="*/ 32 w 220"/>
                <a:gd name="T25" fmla="*/ 236 h 322"/>
                <a:gd name="T26" fmla="*/ 36 w 220"/>
                <a:gd name="T27" fmla="*/ 244 h 322"/>
                <a:gd name="T28" fmla="*/ 44 w 220"/>
                <a:gd name="T29" fmla="*/ 244 h 322"/>
                <a:gd name="T30" fmla="*/ 50 w 220"/>
                <a:gd name="T31" fmla="*/ 250 h 322"/>
                <a:gd name="T32" fmla="*/ 52 w 220"/>
                <a:gd name="T33" fmla="*/ 260 h 322"/>
                <a:gd name="T34" fmla="*/ 64 w 220"/>
                <a:gd name="T35" fmla="*/ 262 h 322"/>
                <a:gd name="T36" fmla="*/ 66 w 220"/>
                <a:gd name="T37" fmla="*/ 276 h 322"/>
                <a:gd name="T38" fmla="*/ 76 w 220"/>
                <a:gd name="T39" fmla="*/ 280 h 322"/>
                <a:gd name="T40" fmla="*/ 82 w 220"/>
                <a:gd name="T41" fmla="*/ 292 h 322"/>
                <a:gd name="T42" fmla="*/ 82 w 220"/>
                <a:gd name="T43" fmla="*/ 302 h 322"/>
                <a:gd name="T44" fmla="*/ 94 w 220"/>
                <a:gd name="T45" fmla="*/ 308 h 322"/>
                <a:gd name="T46" fmla="*/ 118 w 220"/>
                <a:gd name="T47" fmla="*/ 308 h 322"/>
                <a:gd name="T48" fmla="*/ 128 w 220"/>
                <a:gd name="T49" fmla="*/ 316 h 322"/>
                <a:gd name="T50" fmla="*/ 148 w 220"/>
                <a:gd name="T51" fmla="*/ 320 h 322"/>
                <a:gd name="T52" fmla="*/ 180 w 220"/>
                <a:gd name="T53" fmla="*/ 316 h 322"/>
                <a:gd name="T54" fmla="*/ 198 w 220"/>
                <a:gd name="T55" fmla="*/ 286 h 322"/>
                <a:gd name="T56" fmla="*/ 182 w 220"/>
                <a:gd name="T57" fmla="*/ 272 h 322"/>
                <a:gd name="T58" fmla="*/ 182 w 220"/>
                <a:gd name="T59" fmla="*/ 260 h 322"/>
                <a:gd name="T60" fmla="*/ 172 w 220"/>
                <a:gd name="T61" fmla="*/ 256 h 322"/>
                <a:gd name="T62" fmla="*/ 164 w 220"/>
                <a:gd name="T63" fmla="*/ 244 h 322"/>
                <a:gd name="T64" fmla="*/ 176 w 220"/>
                <a:gd name="T65" fmla="*/ 242 h 322"/>
                <a:gd name="T66" fmla="*/ 182 w 220"/>
                <a:gd name="T67" fmla="*/ 236 h 322"/>
                <a:gd name="T68" fmla="*/ 184 w 220"/>
                <a:gd name="T69" fmla="*/ 210 h 322"/>
                <a:gd name="T70" fmla="*/ 192 w 220"/>
                <a:gd name="T71" fmla="*/ 210 h 322"/>
                <a:gd name="T72" fmla="*/ 198 w 220"/>
                <a:gd name="T73" fmla="*/ 206 h 322"/>
                <a:gd name="T74" fmla="*/ 196 w 220"/>
                <a:gd name="T75" fmla="*/ 180 h 322"/>
                <a:gd name="T76" fmla="*/ 204 w 220"/>
                <a:gd name="T77" fmla="*/ 174 h 322"/>
                <a:gd name="T78" fmla="*/ 218 w 220"/>
                <a:gd name="T79" fmla="*/ 168 h 322"/>
                <a:gd name="T80" fmla="*/ 220 w 220"/>
                <a:gd name="T81" fmla="*/ 144 h 322"/>
                <a:gd name="T82" fmla="*/ 212 w 220"/>
                <a:gd name="T83" fmla="*/ 132 h 322"/>
                <a:gd name="T84" fmla="*/ 204 w 220"/>
                <a:gd name="T85" fmla="*/ 126 h 322"/>
                <a:gd name="T86" fmla="*/ 208 w 220"/>
                <a:gd name="T87" fmla="*/ 118 h 322"/>
                <a:gd name="T88" fmla="*/ 218 w 220"/>
                <a:gd name="T89" fmla="*/ 120 h 322"/>
                <a:gd name="T90" fmla="*/ 216 w 220"/>
                <a:gd name="T91" fmla="*/ 106 h 322"/>
                <a:gd name="T92" fmla="*/ 210 w 220"/>
                <a:gd name="T93" fmla="*/ 78 h 322"/>
                <a:gd name="T94" fmla="*/ 220 w 220"/>
                <a:gd name="T95" fmla="*/ 46 h 322"/>
                <a:gd name="T96" fmla="*/ 212 w 220"/>
                <a:gd name="T97" fmla="*/ 16 h 322"/>
                <a:gd name="T98" fmla="*/ 190 w 220"/>
                <a:gd name="T99" fmla="*/ 2 h 322"/>
                <a:gd name="T100" fmla="*/ 168 w 220"/>
                <a:gd name="T101" fmla="*/ 20 h 322"/>
                <a:gd name="T102" fmla="*/ 160 w 220"/>
                <a:gd name="T103" fmla="*/ 12 h 322"/>
                <a:gd name="T104" fmla="*/ 118 w 220"/>
                <a:gd name="T105" fmla="*/ 6 h 322"/>
                <a:gd name="T106" fmla="*/ 64 w 220"/>
                <a:gd name="T107" fmla="*/ 12 h 322"/>
                <a:gd name="T108" fmla="*/ 46 w 220"/>
                <a:gd name="T109" fmla="*/ 32 h 322"/>
                <a:gd name="T110" fmla="*/ 42 w 220"/>
                <a:gd name="T111" fmla="*/ 50 h 322"/>
                <a:gd name="T112" fmla="*/ 32 w 220"/>
                <a:gd name="T113" fmla="*/ 52 h 322"/>
                <a:gd name="T114" fmla="*/ 34 w 220"/>
                <a:gd name="T115" fmla="*/ 7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0" h="322">
                  <a:moveTo>
                    <a:pt x="36" y="78"/>
                  </a:moveTo>
                  <a:lnTo>
                    <a:pt x="36" y="78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8" y="98"/>
                  </a:lnTo>
                  <a:lnTo>
                    <a:pt x="38" y="100"/>
                  </a:lnTo>
                  <a:lnTo>
                    <a:pt x="38" y="104"/>
                  </a:lnTo>
                  <a:lnTo>
                    <a:pt x="38" y="108"/>
                  </a:lnTo>
                  <a:lnTo>
                    <a:pt x="38" y="112"/>
                  </a:lnTo>
                  <a:lnTo>
                    <a:pt x="36" y="114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4" y="122"/>
                  </a:lnTo>
                  <a:lnTo>
                    <a:pt x="34" y="122"/>
                  </a:lnTo>
                  <a:lnTo>
                    <a:pt x="34" y="122"/>
                  </a:lnTo>
                  <a:lnTo>
                    <a:pt x="32" y="122"/>
                  </a:lnTo>
                  <a:lnTo>
                    <a:pt x="32" y="124"/>
                  </a:lnTo>
                  <a:lnTo>
                    <a:pt x="30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4" y="124"/>
                  </a:lnTo>
                  <a:lnTo>
                    <a:pt x="24" y="126"/>
                  </a:lnTo>
                  <a:lnTo>
                    <a:pt x="22" y="128"/>
                  </a:lnTo>
                  <a:lnTo>
                    <a:pt x="20" y="130"/>
                  </a:lnTo>
                  <a:lnTo>
                    <a:pt x="20" y="132"/>
                  </a:lnTo>
                  <a:lnTo>
                    <a:pt x="18" y="138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4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0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4" y="168"/>
                  </a:lnTo>
                  <a:lnTo>
                    <a:pt x="6" y="168"/>
                  </a:lnTo>
                  <a:lnTo>
                    <a:pt x="8" y="170"/>
                  </a:lnTo>
                  <a:lnTo>
                    <a:pt x="8" y="170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6"/>
                  </a:lnTo>
                  <a:lnTo>
                    <a:pt x="12" y="178"/>
                  </a:lnTo>
                  <a:lnTo>
                    <a:pt x="12" y="180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18" y="184"/>
                  </a:lnTo>
                  <a:lnTo>
                    <a:pt x="20" y="184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8"/>
                  </a:lnTo>
                  <a:lnTo>
                    <a:pt x="20" y="190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4"/>
                  </a:lnTo>
                  <a:lnTo>
                    <a:pt x="18" y="194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200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4" y="208"/>
                  </a:lnTo>
                  <a:lnTo>
                    <a:pt x="26" y="212"/>
                  </a:lnTo>
                  <a:lnTo>
                    <a:pt x="28" y="216"/>
                  </a:lnTo>
                  <a:lnTo>
                    <a:pt x="30" y="216"/>
                  </a:lnTo>
                  <a:lnTo>
                    <a:pt x="30" y="218"/>
                  </a:lnTo>
                  <a:lnTo>
                    <a:pt x="30" y="220"/>
                  </a:lnTo>
                  <a:lnTo>
                    <a:pt x="32" y="222"/>
                  </a:lnTo>
                  <a:lnTo>
                    <a:pt x="32" y="224"/>
                  </a:lnTo>
                  <a:lnTo>
                    <a:pt x="30" y="226"/>
                  </a:lnTo>
                  <a:lnTo>
                    <a:pt x="30" y="228"/>
                  </a:lnTo>
                  <a:lnTo>
                    <a:pt x="30" y="230"/>
                  </a:lnTo>
                  <a:lnTo>
                    <a:pt x="30" y="232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0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4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40"/>
                  </a:lnTo>
                  <a:lnTo>
                    <a:pt x="36" y="242"/>
                  </a:lnTo>
                  <a:lnTo>
                    <a:pt x="36" y="244"/>
                  </a:lnTo>
                  <a:lnTo>
                    <a:pt x="36" y="244"/>
                  </a:lnTo>
                  <a:lnTo>
                    <a:pt x="36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40" y="246"/>
                  </a:lnTo>
                  <a:lnTo>
                    <a:pt x="42" y="246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6" y="244"/>
                  </a:lnTo>
                  <a:lnTo>
                    <a:pt x="46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8" y="246"/>
                  </a:lnTo>
                  <a:lnTo>
                    <a:pt x="48" y="248"/>
                  </a:lnTo>
                  <a:lnTo>
                    <a:pt x="50" y="250"/>
                  </a:lnTo>
                  <a:lnTo>
                    <a:pt x="50" y="252"/>
                  </a:lnTo>
                  <a:lnTo>
                    <a:pt x="50" y="254"/>
                  </a:lnTo>
                  <a:lnTo>
                    <a:pt x="50" y="256"/>
                  </a:lnTo>
                  <a:lnTo>
                    <a:pt x="50" y="256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54" y="260"/>
                  </a:lnTo>
                  <a:lnTo>
                    <a:pt x="56" y="260"/>
                  </a:lnTo>
                  <a:lnTo>
                    <a:pt x="58" y="260"/>
                  </a:lnTo>
                  <a:lnTo>
                    <a:pt x="60" y="260"/>
                  </a:lnTo>
                  <a:lnTo>
                    <a:pt x="62" y="260"/>
                  </a:lnTo>
                  <a:lnTo>
                    <a:pt x="64" y="260"/>
                  </a:lnTo>
                  <a:lnTo>
                    <a:pt x="64" y="260"/>
                  </a:lnTo>
                  <a:lnTo>
                    <a:pt x="64" y="260"/>
                  </a:lnTo>
                  <a:lnTo>
                    <a:pt x="64" y="262"/>
                  </a:lnTo>
                  <a:lnTo>
                    <a:pt x="66" y="262"/>
                  </a:lnTo>
                  <a:lnTo>
                    <a:pt x="66" y="264"/>
                  </a:lnTo>
                  <a:lnTo>
                    <a:pt x="66" y="264"/>
                  </a:lnTo>
                  <a:lnTo>
                    <a:pt x="66" y="266"/>
                  </a:lnTo>
                  <a:lnTo>
                    <a:pt x="66" y="268"/>
                  </a:lnTo>
                  <a:lnTo>
                    <a:pt x="66" y="272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6" y="276"/>
                  </a:lnTo>
                  <a:lnTo>
                    <a:pt x="68" y="278"/>
                  </a:lnTo>
                  <a:lnTo>
                    <a:pt x="68" y="278"/>
                  </a:lnTo>
                  <a:lnTo>
                    <a:pt x="68" y="278"/>
                  </a:lnTo>
                  <a:lnTo>
                    <a:pt x="70" y="278"/>
                  </a:lnTo>
                  <a:lnTo>
                    <a:pt x="70" y="278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8" y="284"/>
                  </a:lnTo>
                  <a:lnTo>
                    <a:pt x="80" y="286"/>
                  </a:lnTo>
                  <a:lnTo>
                    <a:pt x="80" y="288"/>
                  </a:lnTo>
                  <a:lnTo>
                    <a:pt x="82" y="290"/>
                  </a:lnTo>
                  <a:lnTo>
                    <a:pt x="82" y="290"/>
                  </a:lnTo>
                  <a:lnTo>
                    <a:pt x="82" y="290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0" y="294"/>
                  </a:lnTo>
                  <a:lnTo>
                    <a:pt x="80" y="296"/>
                  </a:lnTo>
                  <a:lnTo>
                    <a:pt x="80" y="296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82" y="300"/>
                  </a:lnTo>
                  <a:lnTo>
                    <a:pt x="82" y="302"/>
                  </a:lnTo>
                  <a:lnTo>
                    <a:pt x="82" y="304"/>
                  </a:lnTo>
                  <a:lnTo>
                    <a:pt x="84" y="304"/>
                  </a:lnTo>
                  <a:lnTo>
                    <a:pt x="84" y="304"/>
                  </a:lnTo>
                  <a:lnTo>
                    <a:pt x="86" y="306"/>
                  </a:lnTo>
                  <a:lnTo>
                    <a:pt x="86" y="306"/>
                  </a:lnTo>
                  <a:lnTo>
                    <a:pt x="88" y="306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8" y="308"/>
                  </a:lnTo>
                  <a:lnTo>
                    <a:pt x="102" y="306"/>
                  </a:lnTo>
                  <a:lnTo>
                    <a:pt x="106" y="306"/>
                  </a:lnTo>
                  <a:lnTo>
                    <a:pt x="110" y="306"/>
                  </a:lnTo>
                  <a:lnTo>
                    <a:pt x="112" y="306"/>
                  </a:lnTo>
                  <a:lnTo>
                    <a:pt x="114" y="306"/>
                  </a:lnTo>
                  <a:lnTo>
                    <a:pt x="116" y="308"/>
                  </a:lnTo>
                  <a:lnTo>
                    <a:pt x="118" y="308"/>
                  </a:lnTo>
                  <a:lnTo>
                    <a:pt x="118" y="308"/>
                  </a:lnTo>
                  <a:lnTo>
                    <a:pt x="120" y="308"/>
                  </a:lnTo>
                  <a:lnTo>
                    <a:pt x="120" y="310"/>
                  </a:lnTo>
                  <a:lnTo>
                    <a:pt x="122" y="312"/>
                  </a:lnTo>
                  <a:lnTo>
                    <a:pt x="122" y="314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6" y="316"/>
                  </a:lnTo>
                  <a:lnTo>
                    <a:pt x="128" y="316"/>
                  </a:lnTo>
                  <a:lnTo>
                    <a:pt x="130" y="316"/>
                  </a:lnTo>
                  <a:lnTo>
                    <a:pt x="132" y="318"/>
                  </a:lnTo>
                  <a:lnTo>
                    <a:pt x="132" y="318"/>
                  </a:lnTo>
                  <a:lnTo>
                    <a:pt x="134" y="318"/>
                  </a:lnTo>
                  <a:lnTo>
                    <a:pt x="134" y="318"/>
                  </a:lnTo>
                  <a:lnTo>
                    <a:pt x="134" y="320"/>
                  </a:lnTo>
                  <a:lnTo>
                    <a:pt x="134" y="320"/>
                  </a:lnTo>
                  <a:lnTo>
                    <a:pt x="140" y="320"/>
                  </a:lnTo>
                  <a:lnTo>
                    <a:pt x="148" y="320"/>
                  </a:lnTo>
                  <a:lnTo>
                    <a:pt x="152" y="320"/>
                  </a:lnTo>
                  <a:lnTo>
                    <a:pt x="156" y="322"/>
                  </a:lnTo>
                  <a:lnTo>
                    <a:pt x="160" y="322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2"/>
                  </a:lnTo>
                  <a:lnTo>
                    <a:pt x="168" y="320"/>
                  </a:lnTo>
                  <a:lnTo>
                    <a:pt x="174" y="318"/>
                  </a:lnTo>
                  <a:lnTo>
                    <a:pt x="180" y="316"/>
                  </a:lnTo>
                  <a:lnTo>
                    <a:pt x="200" y="300"/>
                  </a:lnTo>
                  <a:lnTo>
                    <a:pt x="200" y="298"/>
                  </a:lnTo>
                  <a:lnTo>
                    <a:pt x="200" y="294"/>
                  </a:lnTo>
                  <a:lnTo>
                    <a:pt x="200" y="292"/>
                  </a:lnTo>
                  <a:lnTo>
                    <a:pt x="200" y="292"/>
                  </a:lnTo>
                  <a:lnTo>
                    <a:pt x="200" y="290"/>
                  </a:lnTo>
                  <a:lnTo>
                    <a:pt x="200" y="288"/>
                  </a:lnTo>
                  <a:lnTo>
                    <a:pt x="198" y="288"/>
                  </a:lnTo>
                  <a:lnTo>
                    <a:pt x="198" y="286"/>
                  </a:lnTo>
                  <a:lnTo>
                    <a:pt x="196" y="282"/>
                  </a:lnTo>
                  <a:lnTo>
                    <a:pt x="194" y="280"/>
                  </a:lnTo>
                  <a:lnTo>
                    <a:pt x="192" y="280"/>
                  </a:lnTo>
                  <a:lnTo>
                    <a:pt x="192" y="278"/>
                  </a:lnTo>
                  <a:lnTo>
                    <a:pt x="188" y="276"/>
                  </a:lnTo>
                  <a:lnTo>
                    <a:pt x="186" y="276"/>
                  </a:lnTo>
                  <a:lnTo>
                    <a:pt x="184" y="274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2" y="270"/>
                  </a:lnTo>
                  <a:lnTo>
                    <a:pt x="182" y="270"/>
                  </a:lnTo>
                  <a:lnTo>
                    <a:pt x="182" y="268"/>
                  </a:lnTo>
                  <a:lnTo>
                    <a:pt x="182" y="266"/>
                  </a:lnTo>
                  <a:lnTo>
                    <a:pt x="182" y="264"/>
                  </a:lnTo>
                  <a:lnTo>
                    <a:pt x="182" y="262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80" y="260"/>
                  </a:lnTo>
                  <a:lnTo>
                    <a:pt x="180" y="260"/>
                  </a:lnTo>
                  <a:lnTo>
                    <a:pt x="180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6" y="258"/>
                  </a:lnTo>
                  <a:lnTo>
                    <a:pt x="174" y="258"/>
                  </a:lnTo>
                  <a:lnTo>
                    <a:pt x="174" y="258"/>
                  </a:lnTo>
                  <a:lnTo>
                    <a:pt x="172" y="256"/>
                  </a:lnTo>
                  <a:lnTo>
                    <a:pt x="170" y="256"/>
                  </a:lnTo>
                  <a:lnTo>
                    <a:pt x="168" y="254"/>
                  </a:lnTo>
                  <a:lnTo>
                    <a:pt x="168" y="250"/>
                  </a:lnTo>
                  <a:lnTo>
                    <a:pt x="166" y="248"/>
                  </a:lnTo>
                  <a:lnTo>
                    <a:pt x="166" y="248"/>
                  </a:lnTo>
                  <a:lnTo>
                    <a:pt x="166" y="246"/>
                  </a:lnTo>
                  <a:lnTo>
                    <a:pt x="164" y="246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66" y="244"/>
                  </a:lnTo>
                  <a:lnTo>
                    <a:pt x="166" y="242"/>
                  </a:lnTo>
                  <a:lnTo>
                    <a:pt x="166" y="242"/>
                  </a:lnTo>
                  <a:lnTo>
                    <a:pt x="168" y="242"/>
                  </a:lnTo>
                  <a:lnTo>
                    <a:pt x="168" y="242"/>
                  </a:lnTo>
                  <a:lnTo>
                    <a:pt x="170" y="242"/>
                  </a:lnTo>
                  <a:lnTo>
                    <a:pt x="172" y="242"/>
                  </a:lnTo>
                  <a:lnTo>
                    <a:pt x="174" y="242"/>
                  </a:lnTo>
                  <a:lnTo>
                    <a:pt x="176" y="242"/>
                  </a:lnTo>
                  <a:lnTo>
                    <a:pt x="178" y="242"/>
                  </a:lnTo>
                  <a:lnTo>
                    <a:pt x="178" y="242"/>
                  </a:lnTo>
                  <a:lnTo>
                    <a:pt x="180" y="242"/>
                  </a:lnTo>
                  <a:lnTo>
                    <a:pt x="180" y="242"/>
                  </a:lnTo>
                  <a:lnTo>
                    <a:pt x="180" y="242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82" y="238"/>
                  </a:lnTo>
                  <a:lnTo>
                    <a:pt x="182" y="236"/>
                  </a:lnTo>
                  <a:lnTo>
                    <a:pt x="182" y="234"/>
                  </a:lnTo>
                  <a:lnTo>
                    <a:pt x="182" y="230"/>
                  </a:lnTo>
                  <a:lnTo>
                    <a:pt x="182" y="226"/>
                  </a:lnTo>
                  <a:lnTo>
                    <a:pt x="182" y="220"/>
                  </a:lnTo>
                  <a:lnTo>
                    <a:pt x="182" y="218"/>
                  </a:lnTo>
                  <a:lnTo>
                    <a:pt x="182" y="216"/>
                  </a:lnTo>
                  <a:lnTo>
                    <a:pt x="182" y="214"/>
                  </a:lnTo>
                  <a:lnTo>
                    <a:pt x="182" y="212"/>
                  </a:lnTo>
                  <a:lnTo>
                    <a:pt x="184" y="210"/>
                  </a:lnTo>
                  <a:lnTo>
                    <a:pt x="184" y="210"/>
                  </a:lnTo>
                  <a:lnTo>
                    <a:pt x="184" y="210"/>
                  </a:lnTo>
                  <a:lnTo>
                    <a:pt x="184" y="208"/>
                  </a:lnTo>
                  <a:lnTo>
                    <a:pt x="186" y="208"/>
                  </a:lnTo>
                  <a:lnTo>
                    <a:pt x="186" y="208"/>
                  </a:lnTo>
                  <a:lnTo>
                    <a:pt x="186" y="208"/>
                  </a:lnTo>
                  <a:lnTo>
                    <a:pt x="188" y="208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4" y="210"/>
                  </a:lnTo>
                  <a:lnTo>
                    <a:pt x="194" y="210"/>
                  </a:lnTo>
                  <a:lnTo>
                    <a:pt x="196" y="210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8" y="204"/>
                  </a:lnTo>
                  <a:lnTo>
                    <a:pt x="198" y="202"/>
                  </a:lnTo>
                  <a:lnTo>
                    <a:pt x="198" y="200"/>
                  </a:lnTo>
                  <a:lnTo>
                    <a:pt x="198" y="198"/>
                  </a:lnTo>
                  <a:lnTo>
                    <a:pt x="198" y="192"/>
                  </a:lnTo>
                  <a:lnTo>
                    <a:pt x="196" y="188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80"/>
                  </a:lnTo>
                  <a:lnTo>
                    <a:pt x="198" y="178"/>
                  </a:lnTo>
                  <a:lnTo>
                    <a:pt x="198" y="176"/>
                  </a:lnTo>
                  <a:lnTo>
                    <a:pt x="198" y="176"/>
                  </a:lnTo>
                  <a:lnTo>
                    <a:pt x="198" y="176"/>
                  </a:lnTo>
                  <a:lnTo>
                    <a:pt x="200" y="174"/>
                  </a:lnTo>
                  <a:lnTo>
                    <a:pt x="200" y="174"/>
                  </a:lnTo>
                  <a:lnTo>
                    <a:pt x="202" y="174"/>
                  </a:lnTo>
                  <a:lnTo>
                    <a:pt x="202" y="174"/>
                  </a:lnTo>
                  <a:lnTo>
                    <a:pt x="204" y="174"/>
                  </a:lnTo>
                  <a:lnTo>
                    <a:pt x="208" y="174"/>
                  </a:lnTo>
                  <a:lnTo>
                    <a:pt x="210" y="174"/>
                  </a:lnTo>
                  <a:lnTo>
                    <a:pt x="214" y="174"/>
                  </a:lnTo>
                  <a:lnTo>
                    <a:pt x="214" y="174"/>
                  </a:lnTo>
                  <a:lnTo>
                    <a:pt x="216" y="174"/>
                  </a:lnTo>
                  <a:lnTo>
                    <a:pt x="216" y="172"/>
                  </a:lnTo>
                  <a:lnTo>
                    <a:pt x="216" y="172"/>
                  </a:lnTo>
                  <a:lnTo>
                    <a:pt x="218" y="170"/>
                  </a:lnTo>
                  <a:lnTo>
                    <a:pt x="218" y="168"/>
                  </a:lnTo>
                  <a:lnTo>
                    <a:pt x="220" y="166"/>
                  </a:lnTo>
                  <a:lnTo>
                    <a:pt x="220" y="164"/>
                  </a:lnTo>
                  <a:lnTo>
                    <a:pt x="220" y="162"/>
                  </a:lnTo>
                  <a:lnTo>
                    <a:pt x="220" y="158"/>
                  </a:lnTo>
                  <a:lnTo>
                    <a:pt x="220" y="156"/>
                  </a:lnTo>
                  <a:lnTo>
                    <a:pt x="220" y="152"/>
                  </a:lnTo>
                  <a:lnTo>
                    <a:pt x="220" y="150"/>
                  </a:lnTo>
                  <a:lnTo>
                    <a:pt x="220" y="146"/>
                  </a:lnTo>
                  <a:lnTo>
                    <a:pt x="220" y="144"/>
                  </a:lnTo>
                  <a:lnTo>
                    <a:pt x="218" y="140"/>
                  </a:lnTo>
                  <a:lnTo>
                    <a:pt x="218" y="138"/>
                  </a:lnTo>
                  <a:lnTo>
                    <a:pt x="218" y="136"/>
                  </a:lnTo>
                  <a:lnTo>
                    <a:pt x="216" y="134"/>
                  </a:lnTo>
                  <a:lnTo>
                    <a:pt x="214" y="132"/>
                  </a:lnTo>
                  <a:lnTo>
                    <a:pt x="214" y="132"/>
                  </a:lnTo>
                  <a:lnTo>
                    <a:pt x="214" y="132"/>
                  </a:lnTo>
                  <a:lnTo>
                    <a:pt x="212" y="132"/>
                  </a:lnTo>
                  <a:lnTo>
                    <a:pt x="212" y="132"/>
                  </a:lnTo>
                  <a:lnTo>
                    <a:pt x="210" y="132"/>
                  </a:lnTo>
                  <a:lnTo>
                    <a:pt x="208" y="132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4" y="130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4"/>
                  </a:lnTo>
                  <a:lnTo>
                    <a:pt x="204" y="122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10" y="118"/>
                  </a:lnTo>
                  <a:lnTo>
                    <a:pt x="212" y="118"/>
                  </a:lnTo>
                  <a:lnTo>
                    <a:pt x="214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20" y="118"/>
                  </a:lnTo>
                  <a:lnTo>
                    <a:pt x="220" y="118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8" y="110"/>
                  </a:lnTo>
                  <a:lnTo>
                    <a:pt x="218" y="108"/>
                  </a:lnTo>
                  <a:lnTo>
                    <a:pt x="216" y="106"/>
                  </a:lnTo>
                  <a:lnTo>
                    <a:pt x="216" y="104"/>
                  </a:lnTo>
                  <a:lnTo>
                    <a:pt x="214" y="100"/>
                  </a:lnTo>
                  <a:lnTo>
                    <a:pt x="212" y="96"/>
                  </a:lnTo>
                  <a:lnTo>
                    <a:pt x="212" y="94"/>
                  </a:lnTo>
                  <a:lnTo>
                    <a:pt x="212" y="92"/>
                  </a:lnTo>
                  <a:lnTo>
                    <a:pt x="212" y="88"/>
                  </a:lnTo>
                  <a:lnTo>
                    <a:pt x="210" y="84"/>
                  </a:lnTo>
                  <a:lnTo>
                    <a:pt x="210" y="80"/>
                  </a:lnTo>
                  <a:lnTo>
                    <a:pt x="210" y="78"/>
                  </a:lnTo>
                  <a:lnTo>
                    <a:pt x="210" y="76"/>
                  </a:lnTo>
                  <a:lnTo>
                    <a:pt x="210" y="74"/>
                  </a:lnTo>
                  <a:lnTo>
                    <a:pt x="210" y="72"/>
                  </a:lnTo>
                  <a:lnTo>
                    <a:pt x="212" y="70"/>
                  </a:lnTo>
                  <a:lnTo>
                    <a:pt x="212" y="66"/>
                  </a:lnTo>
                  <a:lnTo>
                    <a:pt x="214" y="62"/>
                  </a:lnTo>
                  <a:lnTo>
                    <a:pt x="216" y="58"/>
                  </a:lnTo>
                  <a:lnTo>
                    <a:pt x="220" y="50"/>
                  </a:lnTo>
                  <a:lnTo>
                    <a:pt x="220" y="46"/>
                  </a:lnTo>
                  <a:lnTo>
                    <a:pt x="220" y="40"/>
                  </a:lnTo>
                  <a:lnTo>
                    <a:pt x="220" y="36"/>
                  </a:lnTo>
                  <a:lnTo>
                    <a:pt x="220" y="34"/>
                  </a:lnTo>
                  <a:lnTo>
                    <a:pt x="220" y="32"/>
                  </a:lnTo>
                  <a:lnTo>
                    <a:pt x="218" y="28"/>
                  </a:lnTo>
                  <a:lnTo>
                    <a:pt x="216" y="24"/>
                  </a:lnTo>
                  <a:lnTo>
                    <a:pt x="216" y="20"/>
                  </a:lnTo>
                  <a:lnTo>
                    <a:pt x="214" y="18"/>
                  </a:lnTo>
                  <a:lnTo>
                    <a:pt x="212" y="16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0" y="12"/>
                  </a:lnTo>
                  <a:lnTo>
                    <a:pt x="208" y="1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96" y="2"/>
                  </a:lnTo>
                  <a:lnTo>
                    <a:pt x="192" y="0"/>
                  </a:lnTo>
                  <a:lnTo>
                    <a:pt x="190" y="2"/>
                  </a:lnTo>
                  <a:lnTo>
                    <a:pt x="188" y="6"/>
                  </a:lnTo>
                  <a:lnTo>
                    <a:pt x="184" y="10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6" y="18"/>
                  </a:lnTo>
                  <a:lnTo>
                    <a:pt x="164" y="18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8" y="12"/>
                  </a:lnTo>
                  <a:lnTo>
                    <a:pt x="156" y="12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4" y="8"/>
                  </a:lnTo>
                  <a:lnTo>
                    <a:pt x="138" y="8"/>
                  </a:lnTo>
                  <a:lnTo>
                    <a:pt x="132" y="8"/>
                  </a:lnTo>
                  <a:lnTo>
                    <a:pt x="126" y="6"/>
                  </a:lnTo>
                  <a:lnTo>
                    <a:pt x="118" y="6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98" y="6"/>
                  </a:lnTo>
                  <a:lnTo>
                    <a:pt x="92" y="8"/>
                  </a:lnTo>
                  <a:lnTo>
                    <a:pt x="86" y="8"/>
                  </a:lnTo>
                  <a:lnTo>
                    <a:pt x="80" y="8"/>
                  </a:lnTo>
                  <a:lnTo>
                    <a:pt x="74" y="10"/>
                  </a:lnTo>
                  <a:lnTo>
                    <a:pt x="70" y="10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48" y="22"/>
                  </a:lnTo>
                  <a:lnTo>
                    <a:pt x="44" y="24"/>
                  </a:lnTo>
                  <a:lnTo>
                    <a:pt x="44" y="28"/>
                  </a:lnTo>
                  <a:lnTo>
                    <a:pt x="46" y="32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6" y="7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0" name="Freeform 411">
              <a:extLst>
                <a:ext uri="{FF2B5EF4-FFF2-40B4-BE49-F238E27FC236}">
                  <a16:creationId xmlns:a16="http://schemas.microsoft.com/office/drawing/2014/main" id="{374E55E5-0AA8-4BA3-8584-C2C29D97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981" y="4119046"/>
              <a:ext cx="375639" cy="549796"/>
            </a:xfrm>
            <a:custGeom>
              <a:avLst/>
              <a:gdLst>
                <a:gd name="T0" fmla="*/ 38 w 220"/>
                <a:gd name="T1" fmla="*/ 112 h 322"/>
                <a:gd name="T2" fmla="*/ 32 w 220"/>
                <a:gd name="T3" fmla="*/ 122 h 322"/>
                <a:gd name="T4" fmla="*/ 20 w 220"/>
                <a:gd name="T5" fmla="*/ 132 h 322"/>
                <a:gd name="T6" fmla="*/ 14 w 220"/>
                <a:gd name="T7" fmla="*/ 156 h 322"/>
                <a:gd name="T8" fmla="*/ 4 w 220"/>
                <a:gd name="T9" fmla="*/ 156 h 322"/>
                <a:gd name="T10" fmla="*/ 0 w 220"/>
                <a:gd name="T11" fmla="*/ 164 h 322"/>
                <a:gd name="T12" fmla="*/ 8 w 220"/>
                <a:gd name="T13" fmla="*/ 170 h 322"/>
                <a:gd name="T14" fmla="*/ 12 w 220"/>
                <a:gd name="T15" fmla="*/ 178 h 322"/>
                <a:gd name="T16" fmla="*/ 20 w 220"/>
                <a:gd name="T17" fmla="*/ 184 h 322"/>
                <a:gd name="T18" fmla="*/ 18 w 220"/>
                <a:gd name="T19" fmla="*/ 194 h 322"/>
                <a:gd name="T20" fmla="*/ 22 w 220"/>
                <a:gd name="T21" fmla="*/ 206 h 322"/>
                <a:gd name="T22" fmla="*/ 32 w 220"/>
                <a:gd name="T23" fmla="*/ 224 h 322"/>
                <a:gd name="T24" fmla="*/ 32 w 220"/>
                <a:gd name="T25" fmla="*/ 236 h 322"/>
                <a:gd name="T26" fmla="*/ 36 w 220"/>
                <a:gd name="T27" fmla="*/ 244 h 322"/>
                <a:gd name="T28" fmla="*/ 44 w 220"/>
                <a:gd name="T29" fmla="*/ 244 h 322"/>
                <a:gd name="T30" fmla="*/ 50 w 220"/>
                <a:gd name="T31" fmla="*/ 250 h 322"/>
                <a:gd name="T32" fmla="*/ 52 w 220"/>
                <a:gd name="T33" fmla="*/ 260 h 322"/>
                <a:gd name="T34" fmla="*/ 64 w 220"/>
                <a:gd name="T35" fmla="*/ 262 h 322"/>
                <a:gd name="T36" fmla="*/ 66 w 220"/>
                <a:gd name="T37" fmla="*/ 276 h 322"/>
                <a:gd name="T38" fmla="*/ 76 w 220"/>
                <a:gd name="T39" fmla="*/ 280 h 322"/>
                <a:gd name="T40" fmla="*/ 82 w 220"/>
                <a:gd name="T41" fmla="*/ 292 h 322"/>
                <a:gd name="T42" fmla="*/ 82 w 220"/>
                <a:gd name="T43" fmla="*/ 302 h 322"/>
                <a:gd name="T44" fmla="*/ 94 w 220"/>
                <a:gd name="T45" fmla="*/ 308 h 322"/>
                <a:gd name="T46" fmla="*/ 118 w 220"/>
                <a:gd name="T47" fmla="*/ 308 h 322"/>
                <a:gd name="T48" fmla="*/ 128 w 220"/>
                <a:gd name="T49" fmla="*/ 316 h 322"/>
                <a:gd name="T50" fmla="*/ 148 w 220"/>
                <a:gd name="T51" fmla="*/ 320 h 322"/>
                <a:gd name="T52" fmla="*/ 180 w 220"/>
                <a:gd name="T53" fmla="*/ 316 h 322"/>
                <a:gd name="T54" fmla="*/ 198 w 220"/>
                <a:gd name="T55" fmla="*/ 286 h 322"/>
                <a:gd name="T56" fmla="*/ 182 w 220"/>
                <a:gd name="T57" fmla="*/ 272 h 322"/>
                <a:gd name="T58" fmla="*/ 182 w 220"/>
                <a:gd name="T59" fmla="*/ 260 h 322"/>
                <a:gd name="T60" fmla="*/ 172 w 220"/>
                <a:gd name="T61" fmla="*/ 256 h 322"/>
                <a:gd name="T62" fmla="*/ 164 w 220"/>
                <a:gd name="T63" fmla="*/ 244 h 322"/>
                <a:gd name="T64" fmla="*/ 176 w 220"/>
                <a:gd name="T65" fmla="*/ 242 h 322"/>
                <a:gd name="T66" fmla="*/ 182 w 220"/>
                <a:gd name="T67" fmla="*/ 236 h 322"/>
                <a:gd name="T68" fmla="*/ 184 w 220"/>
                <a:gd name="T69" fmla="*/ 210 h 322"/>
                <a:gd name="T70" fmla="*/ 192 w 220"/>
                <a:gd name="T71" fmla="*/ 210 h 322"/>
                <a:gd name="T72" fmla="*/ 198 w 220"/>
                <a:gd name="T73" fmla="*/ 206 h 322"/>
                <a:gd name="T74" fmla="*/ 196 w 220"/>
                <a:gd name="T75" fmla="*/ 180 h 322"/>
                <a:gd name="T76" fmla="*/ 204 w 220"/>
                <a:gd name="T77" fmla="*/ 174 h 322"/>
                <a:gd name="T78" fmla="*/ 218 w 220"/>
                <a:gd name="T79" fmla="*/ 168 h 322"/>
                <a:gd name="T80" fmla="*/ 220 w 220"/>
                <a:gd name="T81" fmla="*/ 144 h 322"/>
                <a:gd name="T82" fmla="*/ 212 w 220"/>
                <a:gd name="T83" fmla="*/ 132 h 322"/>
                <a:gd name="T84" fmla="*/ 204 w 220"/>
                <a:gd name="T85" fmla="*/ 126 h 322"/>
                <a:gd name="T86" fmla="*/ 208 w 220"/>
                <a:gd name="T87" fmla="*/ 118 h 322"/>
                <a:gd name="T88" fmla="*/ 218 w 220"/>
                <a:gd name="T89" fmla="*/ 120 h 322"/>
                <a:gd name="T90" fmla="*/ 216 w 220"/>
                <a:gd name="T91" fmla="*/ 106 h 322"/>
                <a:gd name="T92" fmla="*/ 210 w 220"/>
                <a:gd name="T93" fmla="*/ 78 h 322"/>
                <a:gd name="T94" fmla="*/ 220 w 220"/>
                <a:gd name="T95" fmla="*/ 46 h 322"/>
                <a:gd name="T96" fmla="*/ 212 w 220"/>
                <a:gd name="T97" fmla="*/ 16 h 322"/>
                <a:gd name="T98" fmla="*/ 190 w 220"/>
                <a:gd name="T99" fmla="*/ 2 h 322"/>
                <a:gd name="T100" fmla="*/ 168 w 220"/>
                <a:gd name="T101" fmla="*/ 20 h 322"/>
                <a:gd name="T102" fmla="*/ 160 w 220"/>
                <a:gd name="T103" fmla="*/ 12 h 322"/>
                <a:gd name="T104" fmla="*/ 118 w 220"/>
                <a:gd name="T105" fmla="*/ 6 h 322"/>
                <a:gd name="T106" fmla="*/ 64 w 220"/>
                <a:gd name="T107" fmla="*/ 12 h 322"/>
                <a:gd name="T108" fmla="*/ 46 w 220"/>
                <a:gd name="T109" fmla="*/ 32 h 322"/>
                <a:gd name="T110" fmla="*/ 42 w 220"/>
                <a:gd name="T111" fmla="*/ 50 h 322"/>
                <a:gd name="T112" fmla="*/ 32 w 220"/>
                <a:gd name="T113" fmla="*/ 52 h 322"/>
                <a:gd name="T114" fmla="*/ 34 w 220"/>
                <a:gd name="T115" fmla="*/ 7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0" h="322">
                  <a:moveTo>
                    <a:pt x="36" y="78"/>
                  </a:moveTo>
                  <a:lnTo>
                    <a:pt x="36" y="78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8" y="98"/>
                  </a:lnTo>
                  <a:lnTo>
                    <a:pt x="38" y="100"/>
                  </a:lnTo>
                  <a:lnTo>
                    <a:pt x="38" y="104"/>
                  </a:lnTo>
                  <a:lnTo>
                    <a:pt x="38" y="108"/>
                  </a:lnTo>
                  <a:lnTo>
                    <a:pt x="38" y="112"/>
                  </a:lnTo>
                  <a:lnTo>
                    <a:pt x="36" y="114"/>
                  </a:lnTo>
                  <a:lnTo>
                    <a:pt x="36" y="118"/>
                  </a:lnTo>
                  <a:lnTo>
                    <a:pt x="36" y="118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4" y="122"/>
                  </a:lnTo>
                  <a:lnTo>
                    <a:pt x="34" y="122"/>
                  </a:lnTo>
                  <a:lnTo>
                    <a:pt x="34" y="122"/>
                  </a:lnTo>
                  <a:lnTo>
                    <a:pt x="32" y="122"/>
                  </a:lnTo>
                  <a:lnTo>
                    <a:pt x="32" y="124"/>
                  </a:lnTo>
                  <a:lnTo>
                    <a:pt x="30" y="124"/>
                  </a:lnTo>
                  <a:lnTo>
                    <a:pt x="26" y="124"/>
                  </a:lnTo>
                  <a:lnTo>
                    <a:pt x="26" y="124"/>
                  </a:lnTo>
                  <a:lnTo>
                    <a:pt x="24" y="124"/>
                  </a:lnTo>
                  <a:lnTo>
                    <a:pt x="24" y="126"/>
                  </a:lnTo>
                  <a:lnTo>
                    <a:pt x="22" y="128"/>
                  </a:lnTo>
                  <a:lnTo>
                    <a:pt x="20" y="130"/>
                  </a:lnTo>
                  <a:lnTo>
                    <a:pt x="20" y="132"/>
                  </a:lnTo>
                  <a:lnTo>
                    <a:pt x="18" y="138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4"/>
                  </a:lnTo>
                  <a:lnTo>
                    <a:pt x="14" y="154"/>
                  </a:lnTo>
                  <a:lnTo>
                    <a:pt x="14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0" y="156"/>
                  </a:lnTo>
                  <a:lnTo>
                    <a:pt x="8" y="156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4" y="168"/>
                  </a:lnTo>
                  <a:lnTo>
                    <a:pt x="6" y="168"/>
                  </a:lnTo>
                  <a:lnTo>
                    <a:pt x="8" y="170"/>
                  </a:lnTo>
                  <a:lnTo>
                    <a:pt x="8" y="170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12" y="172"/>
                  </a:lnTo>
                  <a:lnTo>
                    <a:pt x="12" y="172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6"/>
                  </a:lnTo>
                  <a:lnTo>
                    <a:pt x="12" y="178"/>
                  </a:lnTo>
                  <a:lnTo>
                    <a:pt x="12" y="180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2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18" y="184"/>
                  </a:lnTo>
                  <a:lnTo>
                    <a:pt x="20" y="184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6"/>
                  </a:lnTo>
                  <a:lnTo>
                    <a:pt x="20" y="188"/>
                  </a:lnTo>
                  <a:lnTo>
                    <a:pt x="20" y="190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4"/>
                  </a:lnTo>
                  <a:lnTo>
                    <a:pt x="18" y="194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200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4" y="208"/>
                  </a:lnTo>
                  <a:lnTo>
                    <a:pt x="26" y="212"/>
                  </a:lnTo>
                  <a:lnTo>
                    <a:pt x="28" y="216"/>
                  </a:lnTo>
                  <a:lnTo>
                    <a:pt x="30" y="216"/>
                  </a:lnTo>
                  <a:lnTo>
                    <a:pt x="30" y="218"/>
                  </a:lnTo>
                  <a:lnTo>
                    <a:pt x="30" y="220"/>
                  </a:lnTo>
                  <a:lnTo>
                    <a:pt x="32" y="222"/>
                  </a:lnTo>
                  <a:lnTo>
                    <a:pt x="32" y="224"/>
                  </a:lnTo>
                  <a:lnTo>
                    <a:pt x="30" y="226"/>
                  </a:lnTo>
                  <a:lnTo>
                    <a:pt x="30" y="228"/>
                  </a:lnTo>
                  <a:lnTo>
                    <a:pt x="30" y="230"/>
                  </a:lnTo>
                  <a:lnTo>
                    <a:pt x="30" y="232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0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4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40"/>
                  </a:lnTo>
                  <a:lnTo>
                    <a:pt x="36" y="242"/>
                  </a:lnTo>
                  <a:lnTo>
                    <a:pt x="36" y="244"/>
                  </a:lnTo>
                  <a:lnTo>
                    <a:pt x="36" y="244"/>
                  </a:lnTo>
                  <a:lnTo>
                    <a:pt x="36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40" y="246"/>
                  </a:lnTo>
                  <a:lnTo>
                    <a:pt x="42" y="246"/>
                  </a:lnTo>
                  <a:lnTo>
                    <a:pt x="42" y="246"/>
                  </a:lnTo>
                  <a:lnTo>
                    <a:pt x="44" y="244"/>
                  </a:lnTo>
                  <a:lnTo>
                    <a:pt x="46" y="244"/>
                  </a:lnTo>
                  <a:lnTo>
                    <a:pt x="46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8" y="246"/>
                  </a:lnTo>
                  <a:lnTo>
                    <a:pt x="48" y="248"/>
                  </a:lnTo>
                  <a:lnTo>
                    <a:pt x="50" y="250"/>
                  </a:lnTo>
                  <a:lnTo>
                    <a:pt x="50" y="252"/>
                  </a:lnTo>
                  <a:lnTo>
                    <a:pt x="50" y="254"/>
                  </a:lnTo>
                  <a:lnTo>
                    <a:pt x="50" y="256"/>
                  </a:lnTo>
                  <a:lnTo>
                    <a:pt x="50" y="256"/>
                  </a:lnTo>
                  <a:lnTo>
                    <a:pt x="50" y="258"/>
                  </a:lnTo>
                  <a:lnTo>
                    <a:pt x="50" y="258"/>
                  </a:lnTo>
                  <a:lnTo>
                    <a:pt x="52" y="258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54" y="260"/>
                  </a:lnTo>
                  <a:lnTo>
                    <a:pt x="56" y="260"/>
                  </a:lnTo>
                  <a:lnTo>
                    <a:pt x="58" y="260"/>
                  </a:lnTo>
                  <a:lnTo>
                    <a:pt x="60" y="260"/>
                  </a:lnTo>
                  <a:lnTo>
                    <a:pt x="62" y="260"/>
                  </a:lnTo>
                  <a:lnTo>
                    <a:pt x="64" y="260"/>
                  </a:lnTo>
                  <a:lnTo>
                    <a:pt x="64" y="260"/>
                  </a:lnTo>
                  <a:lnTo>
                    <a:pt x="64" y="260"/>
                  </a:lnTo>
                  <a:lnTo>
                    <a:pt x="64" y="262"/>
                  </a:lnTo>
                  <a:lnTo>
                    <a:pt x="66" y="262"/>
                  </a:lnTo>
                  <a:lnTo>
                    <a:pt x="66" y="264"/>
                  </a:lnTo>
                  <a:lnTo>
                    <a:pt x="66" y="264"/>
                  </a:lnTo>
                  <a:lnTo>
                    <a:pt x="66" y="266"/>
                  </a:lnTo>
                  <a:lnTo>
                    <a:pt x="66" y="268"/>
                  </a:lnTo>
                  <a:lnTo>
                    <a:pt x="66" y="272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6" y="276"/>
                  </a:lnTo>
                  <a:lnTo>
                    <a:pt x="68" y="278"/>
                  </a:lnTo>
                  <a:lnTo>
                    <a:pt x="68" y="278"/>
                  </a:lnTo>
                  <a:lnTo>
                    <a:pt x="68" y="278"/>
                  </a:lnTo>
                  <a:lnTo>
                    <a:pt x="70" y="278"/>
                  </a:lnTo>
                  <a:lnTo>
                    <a:pt x="70" y="278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8" y="284"/>
                  </a:lnTo>
                  <a:lnTo>
                    <a:pt x="80" y="286"/>
                  </a:lnTo>
                  <a:lnTo>
                    <a:pt x="80" y="288"/>
                  </a:lnTo>
                  <a:lnTo>
                    <a:pt x="82" y="290"/>
                  </a:lnTo>
                  <a:lnTo>
                    <a:pt x="82" y="290"/>
                  </a:lnTo>
                  <a:lnTo>
                    <a:pt x="82" y="290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0" y="294"/>
                  </a:lnTo>
                  <a:lnTo>
                    <a:pt x="80" y="296"/>
                  </a:lnTo>
                  <a:lnTo>
                    <a:pt x="80" y="296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82" y="300"/>
                  </a:lnTo>
                  <a:lnTo>
                    <a:pt x="82" y="302"/>
                  </a:lnTo>
                  <a:lnTo>
                    <a:pt x="82" y="304"/>
                  </a:lnTo>
                  <a:lnTo>
                    <a:pt x="84" y="304"/>
                  </a:lnTo>
                  <a:lnTo>
                    <a:pt x="84" y="304"/>
                  </a:lnTo>
                  <a:lnTo>
                    <a:pt x="86" y="306"/>
                  </a:lnTo>
                  <a:lnTo>
                    <a:pt x="86" y="306"/>
                  </a:lnTo>
                  <a:lnTo>
                    <a:pt x="88" y="306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8" y="308"/>
                  </a:lnTo>
                  <a:lnTo>
                    <a:pt x="102" y="306"/>
                  </a:lnTo>
                  <a:lnTo>
                    <a:pt x="106" y="306"/>
                  </a:lnTo>
                  <a:lnTo>
                    <a:pt x="110" y="306"/>
                  </a:lnTo>
                  <a:lnTo>
                    <a:pt x="112" y="306"/>
                  </a:lnTo>
                  <a:lnTo>
                    <a:pt x="114" y="306"/>
                  </a:lnTo>
                  <a:lnTo>
                    <a:pt x="116" y="308"/>
                  </a:lnTo>
                  <a:lnTo>
                    <a:pt x="118" y="308"/>
                  </a:lnTo>
                  <a:lnTo>
                    <a:pt x="118" y="308"/>
                  </a:lnTo>
                  <a:lnTo>
                    <a:pt x="120" y="308"/>
                  </a:lnTo>
                  <a:lnTo>
                    <a:pt x="120" y="310"/>
                  </a:lnTo>
                  <a:lnTo>
                    <a:pt x="122" y="312"/>
                  </a:lnTo>
                  <a:lnTo>
                    <a:pt x="122" y="314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6" y="316"/>
                  </a:lnTo>
                  <a:lnTo>
                    <a:pt x="128" y="316"/>
                  </a:lnTo>
                  <a:lnTo>
                    <a:pt x="130" y="316"/>
                  </a:lnTo>
                  <a:lnTo>
                    <a:pt x="132" y="318"/>
                  </a:lnTo>
                  <a:lnTo>
                    <a:pt x="132" y="318"/>
                  </a:lnTo>
                  <a:lnTo>
                    <a:pt x="134" y="318"/>
                  </a:lnTo>
                  <a:lnTo>
                    <a:pt x="134" y="318"/>
                  </a:lnTo>
                  <a:lnTo>
                    <a:pt x="134" y="320"/>
                  </a:lnTo>
                  <a:lnTo>
                    <a:pt x="134" y="320"/>
                  </a:lnTo>
                  <a:lnTo>
                    <a:pt x="140" y="320"/>
                  </a:lnTo>
                  <a:lnTo>
                    <a:pt x="148" y="320"/>
                  </a:lnTo>
                  <a:lnTo>
                    <a:pt x="152" y="320"/>
                  </a:lnTo>
                  <a:lnTo>
                    <a:pt x="156" y="322"/>
                  </a:lnTo>
                  <a:lnTo>
                    <a:pt x="160" y="322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6" y="322"/>
                  </a:lnTo>
                  <a:lnTo>
                    <a:pt x="168" y="320"/>
                  </a:lnTo>
                  <a:lnTo>
                    <a:pt x="174" y="318"/>
                  </a:lnTo>
                  <a:lnTo>
                    <a:pt x="180" y="316"/>
                  </a:lnTo>
                  <a:lnTo>
                    <a:pt x="200" y="300"/>
                  </a:lnTo>
                  <a:lnTo>
                    <a:pt x="200" y="298"/>
                  </a:lnTo>
                  <a:lnTo>
                    <a:pt x="200" y="294"/>
                  </a:lnTo>
                  <a:lnTo>
                    <a:pt x="200" y="292"/>
                  </a:lnTo>
                  <a:lnTo>
                    <a:pt x="200" y="292"/>
                  </a:lnTo>
                  <a:lnTo>
                    <a:pt x="200" y="290"/>
                  </a:lnTo>
                  <a:lnTo>
                    <a:pt x="200" y="288"/>
                  </a:lnTo>
                  <a:lnTo>
                    <a:pt x="198" y="288"/>
                  </a:lnTo>
                  <a:lnTo>
                    <a:pt x="198" y="286"/>
                  </a:lnTo>
                  <a:lnTo>
                    <a:pt x="196" y="282"/>
                  </a:lnTo>
                  <a:lnTo>
                    <a:pt x="194" y="280"/>
                  </a:lnTo>
                  <a:lnTo>
                    <a:pt x="192" y="280"/>
                  </a:lnTo>
                  <a:lnTo>
                    <a:pt x="192" y="278"/>
                  </a:lnTo>
                  <a:lnTo>
                    <a:pt x="188" y="276"/>
                  </a:lnTo>
                  <a:lnTo>
                    <a:pt x="186" y="276"/>
                  </a:lnTo>
                  <a:lnTo>
                    <a:pt x="184" y="274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82" y="270"/>
                  </a:lnTo>
                  <a:lnTo>
                    <a:pt x="182" y="270"/>
                  </a:lnTo>
                  <a:lnTo>
                    <a:pt x="182" y="268"/>
                  </a:lnTo>
                  <a:lnTo>
                    <a:pt x="182" y="266"/>
                  </a:lnTo>
                  <a:lnTo>
                    <a:pt x="182" y="264"/>
                  </a:lnTo>
                  <a:lnTo>
                    <a:pt x="182" y="262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80" y="260"/>
                  </a:lnTo>
                  <a:lnTo>
                    <a:pt x="180" y="260"/>
                  </a:lnTo>
                  <a:lnTo>
                    <a:pt x="180" y="258"/>
                  </a:lnTo>
                  <a:lnTo>
                    <a:pt x="178" y="258"/>
                  </a:lnTo>
                  <a:lnTo>
                    <a:pt x="178" y="258"/>
                  </a:lnTo>
                  <a:lnTo>
                    <a:pt x="176" y="258"/>
                  </a:lnTo>
                  <a:lnTo>
                    <a:pt x="174" y="258"/>
                  </a:lnTo>
                  <a:lnTo>
                    <a:pt x="174" y="258"/>
                  </a:lnTo>
                  <a:lnTo>
                    <a:pt x="172" y="256"/>
                  </a:lnTo>
                  <a:lnTo>
                    <a:pt x="170" y="256"/>
                  </a:lnTo>
                  <a:lnTo>
                    <a:pt x="168" y="254"/>
                  </a:lnTo>
                  <a:lnTo>
                    <a:pt x="168" y="250"/>
                  </a:lnTo>
                  <a:lnTo>
                    <a:pt x="166" y="248"/>
                  </a:lnTo>
                  <a:lnTo>
                    <a:pt x="166" y="248"/>
                  </a:lnTo>
                  <a:lnTo>
                    <a:pt x="166" y="246"/>
                  </a:lnTo>
                  <a:lnTo>
                    <a:pt x="164" y="246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66" y="244"/>
                  </a:lnTo>
                  <a:lnTo>
                    <a:pt x="166" y="242"/>
                  </a:lnTo>
                  <a:lnTo>
                    <a:pt x="166" y="242"/>
                  </a:lnTo>
                  <a:lnTo>
                    <a:pt x="168" y="242"/>
                  </a:lnTo>
                  <a:lnTo>
                    <a:pt x="168" y="242"/>
                  </a:lnTo>
                  <a:lnTo>
                    <a:pt x="170" y="242"/>
                  </a:lnTo>
                  <a:lnTo>
                    <a:pt x="172" y="242"/>
                  </a:lnTo>
                  <a:lnTo>
                    <a:pt x="174" y="242"/>
                  </a:lnTo>
                  <a:lnTo>
                    <a:pt x="176" y="242"/>
                  </a:lnTo>
                  <a:lnTo>
                    <a:pt x="178" y="242"/>
                  </a:lnTo>
                  <a:lnTo>
                    <a:pt x="178" y="242"/>
                  </a:lnTo>
                  <a:lnTo>
                    <a:pt x="180" y="242"/>
                  </a:lnTo>
                  <a:lnTo>
                    <a:pt x="180" y="242"/>
                  </a:lnTo>
                  <a:lnTo>
                    <a:pt x="180" y="242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82" y="238"/>
                  </a:lnTo>
                  <a:lnTo>
                    <a:pt x="182" y="236"/>
                  </a:lnTo>
                  <a:lnTo>
                    <a:pt x="182" y="234"/>
                  </a:lnTo>
                  <a:lnTo>
                    <a:pt x="182" y="230"/>
                  </a:lnTo>
                  <a:lnTo>
                    <a:pt x="182" y="226"/>
                  </a:lnTo>
                  <a:lnTo>
                    <a:pt x="182" y="220"/>
                  </a:lnTo>
                  <a:lnTo>
                    <a:pt x="182" y="218"/>
                  </a:lnTo>
                  <a:lnTo>
                    <a:pt x="182" y="216"/>
                  </a:lnTo>
                  <a:lnTo>
                    <a:pt x="182" y="214"/>
                  </a:lnTo>
                  <a:lnTo>
                    <a:pt x="182" y="212"/>
                  </a:lnTo>
                  <a:lnTo>
                    <a:pt x="184" y="210"/>
                  </a:lnTo>
                  <a:lnTo>
                    <a:pt x="184" y="210"/>
                  </a:lnTo>
                  <a:lnTo>
                    <a:pt x="184" y="210"/>
                  </a:lnTo>
                  <a:lnTo>
                    <a:pt x="184" y="208"/>
                  </a:lnTo>
                  <a:lnTo>
                    <a:pt x="186" y="208"/>
                  </a:lnTo>
                  <a:lnTo>
                    <a:pt x="186" y="208"/>
                  </a:lnTo>
                  <a:lnTo>
                    <a:pt x="186" y="208"/>
                  </a:lnTo>
                  <a:lnTo>
                    <a:pt x="188" y="208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4" y="210"/>
                  </a:lnTo>
                  <a:lnTo>
                    <a:pt x="194" y="210"/>
                  </a:lnTo>
                  <a:lnTo>
                    <a:pt x="196" y="210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6" y="208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8" y="204"/>
                  </a:lnTo>
                  <a:lnTo>
                    <a:pt x="198" y="202"/>
                  </a:lnTo>
                  <a:lnTo>
                    <a:pt x="198" y="200"/>
                  </a:lnTo>
                  <a:lnTo>
                    <a:pt x="198" y="198"/>
                  </a:lnTo>
                  <a:lnTo>
                    <a:pt x="198" y="192"/>
                  </a:lnTo>
                  <a:lnTo>
                    <a:pt x="196" y="188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80"/>
                  </a:lnTo>
                  <a:lnTo>
                    <a:pt x="198" y="178"/>
                  </a:lnTo>
                  <a:lnTo>
                    <a:pt x="198" y="176"/>
                  </a:lnTo>
                  <a:lnTo>
                    <a:pt x="198" y="176"/>
                  </a:lnTo>
                  <a:lnTo>
                    <a:pt x="198" y="176"/>
                  </a:lnTo>
                  <a:lnTo>
                    <a:pt x="200" y="174"/>
                  </a:lnTo>
                  <a:lnTo>
                    <a:pt x="200" y="174"/>
                  </a:lnTo>
                  <a:lnTo>
                    <a:pt x="202" y="174"/>
                  </a:lnTo>
                  <a:lnTo>
                    <a:pt x="202" y="174"/>
                  </a:lnTo>
                  <a:lnTo>
                    <a:pt x="204" y="174"/>
                  </a:lnTo>
                  <a:lnTo>
                    <a:pt x="208" y="174"/>
                  </a:lnTo>
                  <a:lnTo>
                    <a:pt x="210" y="174"/>
                  </a:lnTo>
                  <a:lnTo>
                    <a:pt x="214" y="174"/>
                  </a:lnTo>
                  <a:lnTo>
                    <a:pt x="214" y="174"/>
                  </a:lnTo>
                  <a:lnTo>
                    <a:pt x="216" y="174"/>
                  </a:lnTo>
                  <a:lnTo>
                    <a:pt x="216" y="172"/>
                  </a:lnTo>
                  <a:lnTo>
                    <a:pt x="216" y="172"/>
                  </a:lnTo>
                  <a:lnTo>
                    <a:pt x="218" y="170"/>
                  </a:lnTo>
                  <a:lnTo>
                    <a:pt x="218" y="168"/>
                  </a:lnTo>
                  <a:lnTo>
                    <a:pt x="220" y="166"/>
                  </a:lnTo>
                  <a:lnTo>
                    <a:pt x="220" y="164"/>
                  </a:lnTo>
                  <a:lnTo>
                    <a:pt x="220" y="162"/>
                  </a:lnTo>
                  <a:lnTo>
                    <a:pt x="220" y="158"/>
                  </a:lnTo>
                  <a:lnTo>
                    <a:pt x="220" y="156"/>
                  </a:lnTo>
                  <a:lnTo>
                    <a:pt x="220" y="152"/>
                  </a:lnTo>
                  <a:lnTo>
                    <a:pt x="220" y="150"/>
                  </a:lnTo>
                  <a:lnTo>
                    <a:pt x="220" y="146"/>
                  </a:lnTo>
                  <a:lnTo>
                    <a:pt x="220" y="144"/>
                  </a:lnTo>
                  <a:lnTo>
                    <a:pt x="218" y="140"/>
                  </a:lnTo>
                  <a:lnTo>
                    <a:pt x="218" y="138"/>
                  </a:lnTo>
                  <a:lnTo>
                    <a:pt x="218" y="136"/>
                  </a:lnTo>
                  <a:lnTo>
                    <a:pt x="216" y="134"/>
                  </a:lnTo>
                  <a:lnTo>
                    <a:pt x="214" y="132"/>
                  </a:lnTo>
                  <a:lnTo>
                    <a:pt x="214" y="132"/>
                  </a:lnTo>
                  <a:lnTo>
                    <a:pt x="214" y="132"/>
                  </a:lnTo>
                  <a:lnTo>
                    <a:pt x="212" y="132"/>
                  </a:lnTo>
                  <a:lnTo>
                    <a:pt x="212" y="132"/>
                  </a:lnTo>
                  <a:lnTo>
                    <a:pt x="210" y="132"/>
                  </a:lnTo>
                  <a:lnTo>
                    <a:pt x="208" y="132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4" y="130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4"/>
                  </a:lnTo>
                  <a:lnTo>
                    <a:pt x="204" y="122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10" y="118"/>
                  </a:lnTo>
                  <a:lnTo>
                    <a:pt x="212" y="118"/>
                  </a:lnTo>
                  <a:lnTo>
                    <a:pt x="214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20" y="118"/>
                  </a:lnTo>
                  <a:lnTo>
                    <a:pt x="220" y="118"/>
                  </a:lnTo>
                  <a:lnTo>
                    <a:pt x="220" y="116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8" y="110"/>
                  </a:lnTo>
                  <a:lnTo>
                    <a:pt x="218" y="108"/>
                  </a:lnTo>
                  <a:lnTo>
                    <a:pt x="216" y="106"/>
                  </a:lnTo>
                  <a:lnTo>
                    <a:pt x="216" y="104"/>
                  </a:lnTo>
                  <a:lnTo>
                    <a:pt x="214" y="100"/>
                  </a:lnTo>
                  <a:lnTo>
                    <a:pt x="212" y="96"/>
                  </a:lnTo>
                  <a:lnTo>
                    <a:pt x="212" y="94"/>
                  </a:lnTo>
                  <a:lnTo>
                    <a:pt x="212" y="92"/>
                  </a:lnTo>
                  <a:lnTo>
                    <a:pt x="212" y="88"/>
                  </a:lnTo>
                  <a:lnTo>
                    <a:pt x="210" y="84"/>
                  </a:lnTo>
                  <a:lnTo>
                    <a:pt x="210" y="80"/>
                  </a:lnTo>
                  <a:lnTo>
                    <a:pt x="210" y="78"/>
                  </a:lnTo>
                  <a:lnTo>
                    <a:pt x="210" y="76"/>
                  </a:lnTo>
                  <a:lnTo>
                    <a:pt x="210" y="74"/>
                  </a:lnTo>
                  <a:lnTo>
                    <a:pt x="210" y="72"/>
                  </a:lnTo>
                  <a:lnTo>
                    <a:pt x="212" y="70"/>
                  </a:lnTo>
                  <a:lnTo>
                    <a:pt x="212" y="66"/>
                  </a:lnTo>
                  <a:lnTo>
                    <a:pt x="214" y="62"/>
                  </a:lnTo>
                  <a:lnTo>
                    <a:pt x="216" y="58"/>
                  </a:lnTo>
                  <a:lnTo>
                    <a:pt x="220" y="50"/>
                  </a:lnTo>
                  <a:lnTo>
                    <a:pt x="220" y="46"/>
                  </a:lnTo>
                  <a:lnTo>
                    <a:pt x="220" y="40"/>
                  </a:lnTo>
                  <a:lnTo>
                    <a:pt x="220" y="36"/>
                  </a:lnTo>
                  <a:lnTo>
                    <a:pt x="220" y="34"/>
                  </a:lnTo>
                  <a:lnTo>
                    <a:pt x="220" y="32"/>
                  </a:lnTo>
                  <a:lnTo>
                    <a:pt x="218" y="28"/>
                  </a:lnTo>
                  <a:lnTo>
                    <a:pt x="216" y="24"/>
                  </a:lnTo>
                  <a:lnTo>
                    <a:pt x="216" y="20"/>
                  </a:lnTo>
                  <a:lnTo>
                    <a:pt x="214" y="18"/>
                  </a:lnTo>
                  <a:lnTo>
                    <a:pt x="212" y="16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0" y="12"/>
                  </a:lnTo>
                  <a:lnTo>
                    <a:pt x="208" y="1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96" y="2"/>
                  </a:lnTo>
                  <a:lnTo>
                    <a:pt x="192" y="0"/>
                  </a:lnTo>
                  <a:lnTo>
                    <a:pt x="190" y="2"/>
                  </a:lnTo>
                  <a:lnTo>
                    <a:pt x="188" y="6"/>
                  </a:lnTo>
                  <a:lnTo>
                    <a:pt x="184" y="10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2" y="18"/>
                  </a:lnTo>
                  <a:lnTo>
                    <a:pt x="170" y="20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6" y="18"/>
                  </a:lnTo>
                  <a:lnTo>
                    <a:pt x="164" y="18"/>
                  </a:lnTo>
                  <a:lnTo>
                    <a:pt x="164" y="16"/>
                  </a:lnTo>
                  <a:lnTo>
                    <a:pt x="162" y="14"/>
                  </a:lnTo>
                  <a:lnTo>
                    <a:pt x="160" y="12"/>
                  </a:lnTo>
                  <a:lnTo>
                    <a:pt x="160" y="12"/>
                  </a:lnTo>
                  <a:lnTo>
                    <a:pt x="158" y="12"/>
                  </a:lnTo>
                  <a:lnTo>
                    <a:pt x="156" y="12"/>
                  </a:lnTo>
                  <a:lnTo>
                    <a:pt x="154" y="10"/>
                  </a:lnTo>
                  <a:lnTo>
                    <a:pt x="150" y="10"/>
                  </a:lnTo>
                  <a:lnTo>
                    <a:pt x="144" y="8"/>
                  </a:lnTo>
                  <a:lnTo>
                    <a:pt x="138" y="8"/>
                  </a:lnTo>
                  <a:lnTo>
                    <a:pt x="132" y="8"/>
                  </a:lnTo>
                  <a:lnTo>
                    <a:pt x="126" y="6"/>
                  </a:lnTo>
                  <a:lnTo>
                    <a:pt x="118" y="6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98" y="6"/>
                  </a:lnTo>
                  <a:lnTo>
                    <a:pt x="92" y="8"/>
                  </a:lnTo>
                  <a:lnTo>
                    <a:pt x="86" y="8"/>
                  </a:lnTo>
                  <a:lnTo>
                    <a:pt x="80" y="8"/>
                  </a:lnTo>
                  <a:lnTo>
                    <a:pt x="74" y="10"/>
                  </a:lnTo>
                  <a:lnTo>
                    <a:pt x="70" y="10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4"/>
                  </a:lnTo>
                  <a:lnTo>
                    <a:pt x="58" y="16"/>
                  </a:lnTo>
                  <a:lnTo>
                    <a:pt x="56" y="18"/>
                  </a:lnTo>
                  <a:lnTo>
                    <a:pt x="54" y="20"/>
                  </a:lnTo>
                  <a:lnTo>
                    <a:pt x="48" y="22"/>
                  </a:lnTo>
                  <a:lnTo>
                    <a:pt x="44" y="24"/>
                  </a:lnTo>
                  <a:lnTo>
                    <a:pt x="44" y="28"/>
                  </a:lnTo>
                  <a:lnTo>
                    <a:pt x="46" y="32"/>
                  </a:lnTo>
                  <a:lnTo>
                    <a:pt x="46" y="36"/>
                  </a:lnTo>
                  <a:lnTo>
                    <a:pt x="46" y="40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4" y="46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2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6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2" y="68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6" y="7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1" name="Freeform 412">
              <a:extLst>
                <a:ext uri="{FF2B5EF4-FFF2-40B4-BE49-F238E27FC236}">
                  <a16:creationId xmlns:a16="http://schemas.microsoft.com/office/drawing/2014/main" id="{8415864E-2E50-437E-BE1F-08394664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68" y="4706407"/>
              <a:ext cx="160499" cy="187818"/>
            </a:xfrm>
            <a:custGeom>
              <a:avLst/>
              <a:gdLst>
                <a:gd name="T0" fmla="*/ 60 w 94"/>
                <a:gd name="T1" fmla="*/ 0 h 110"/>
                <a:gd name="T2" fmla="*/ 48 w 94"/>
                <a:gd name="T3" fmla="*/ 0 h 110"/>
                <a:gd name="T4" fmla="*/ 42 w 94"/>
                <a:gd name="T5" fmla="*/ 4 h 110"/>
                <a:gd name="T6" fmla="*/ 38 w 94"/>
                <a:gd name="T7" fmla="*/ 8 h 110"/>
                <a:gd name="T8" fmla="*/ 38 w 94"/>
                <a:gd name="T9" fmla="*/ 16 h 110"/>
                <a:gd name="T10" fmla="*/ 36 w 94"/>
                <a:gd name="T11" fmla="*/ 24 h 110"/>
                <a:gd name="T12" fmla="*/ 34 w 94"/>
                <a:gd name="T13" fmla="*/ 26 h 110"/>
                <a:gd name="T14" fmla="*/ 28 w 94"/>
                <a:gd name="T15" fmla="*/ 28 h 110"/>
                <a:gd name="T16" fmla="*/ 20 w 94"/>
                <a:gd name="T17" fmla="*/ 28 h 110"/>
                <a:gd name="T18" fmla="*/ 16 w 94"/>
                <a:gd name="T19" fmla="*/ 24 h 110"/>
                <a:gd name="T20" fmla="*/ 16 w 94"/>
                <a:gd name="T21" fmla="*/ 34 h 110"/>
                <a:gd name="T22" fmla="*/ 16 w 94"/>
                <a:gd name="T23" fmla="*/ 42 h 110"/>
                <a:gd name="T24" fmla="*/ 14 w 94"/>
                <a:gd name="T25" fmla="*/ 44 h 110"/>
                <a:gd name="T26" fmla="*/ 4 w 94"/>
                <a:gd name="T27" fmla="*/ 48 h 110"/>
                <a:gd name="T28" fmla="*/ 2 w 94"/>
                <a:gd name="T29" fmla="*/ 50 h 110"/>
                <a:gd name="T30" fmla="*/ 2 w 94"/>
                <a:gd name="T31" fmla="*/ 52 h 110"/>
                <a:gd name="T32" fmla="*/ 4 w 94"/>
                <a:gd name="T33" fmla="*/ 54 h 110"/>
                <a:gd name="T34" fmla="*/ 8 w 94"/>
                <a:gd name="T35" fmla="*/ 56 h 110"/>
                <a:gd name="T36" fmla="*/ 8 w 94"/>
                <a:gd name="T37" fmla="*/ 62 h 110"/>
                <a:gd name="T38" fmla="*/ 8 w 94"/>
                <a:gd name="T39" fmla="*/ 68 h 110"/>
                <a:gd name="T40" fmla="*/ 10 w 94"/>
                <a:gd name="T41" fmla="*/ 74 h 110"/>
                <a:gd name="T42" fmla="*/ 22 w 94"/>
                <a:gd name="T43" fmla="*/ 82 h 110"/>
                <a:gd name="T44" fmla="*/ 32 w 94"/>
                <a:gd name="T45" fmla="*/ 94 h 110"/>
                <a:gd name="T46" fmla="*/ 48 w 94"/>
                <a:gd name="T47" fmla="*/ 106 h 110"/>
                <a:gd name="T48" fmla="*/ 54 w 94"/>
                <a:gd name="T49" fmla="*/ 96 h 110"/>
                <a:gd name="T50" fmla="*/ 56 w 94"/>
                <a:gd name="T51" fmla="*/ 90 h 110"/>
                <a:gd name="T52" fmla="*/ 54 w 94"/>
                <a:gd name="T53" fmla="*/ 88 h 110"/>
                <a:gd name="T54" fmla="*/ 48 w 94"/>
                <a:gd name="T55" fmla="*/ 86 h 110"/>
                <a:gd name="T56" fmla="*/ 46 w 94"/>
                <a:gd name="T57" fmla="*/ 80 h 110"/>
                <a:gd name="T58" fmla="*/ 48 w 94"/>
                <a:gd name="T59" fmla="*/ 76 h 110"/>
                <a:gd name="T60" fmla="*/ 50 w 94"/>
                <a:gd name="T61" fmla="*/ 74 h 110"/>
                <a:gd name="T62" fmla="*/ 60 w 94"/>
                <a:gd name="T63" fmla="*/ 70 h 110"/>
                <a:gd name="T64" fmla="*/ 64 w 94"/>
                <a:gd name="T65" fmla="*/ 70 h 110"/>
                <a:gd name="T66" fmla="*/ 68 w 94"/>
                <a:gd name="T67" fmla="*/ 74 h 110"/>
                <a:gd name="T68" fmla="*/ 72 w 94"/>
                <a:gd name="T69" fmla="*/ 80 h 110"/>
                <a:gd name="T70" fmla="*/ 74 w 94"/>
                <a:gd name="T71" fmla="*/ 80 h 110"/>
                <a:gd name="T72" fmla="*/ 80 w 94"/>
                <a:gd name="T73" fmla="*/ 78 h 110"/>
                <a:gd name="T74" fmla="*/ 88 w 94"/>
                <a:gd name="T75" fmla="*/ 72 h 110"/>
                <a:gd name="T76" fmla="*/ 92 w 94"/>
                <a:gd name="T77" fmla="*/ 64 h 110"/>
                <a:gd name="T78" fmla="*/ 94 w 94"/>
                <a:gd name="T79" fmla="*/ 58 h 110"/>
                <a:gd name="T80" fmla="*/ 92 w 94"/>
                <a:gd name="T81" fmla="*/ 50 h 110"/>
                <a:gd name="T82" fmla="*/ 90 w 94"/>
                <a:gd name="T83" fmla="*/ 46 h 110"/>
                <a:gd name="T84" fmla="*/ 84 w 94"/>
                <a:gd name="T85" fmla="*/ 40 h 110"/>
                <a:gd name="T86" fmla="*/ 80 w 94"/>
                <a:gd name="T87" fmla="*/ 32 h 110"/>
                <a:gd name="T88" fmla="*/ 80 w 94"/>
                <a:gd name="T89" fmla="*/ 28 h 110"/>
                <a:gd name="T90" fmla="*/ 82 w 94"/>
                <a:gd name="T91" fmla="*/ 22 h 110"/>
                <a:gd name="T92" fmla="*/ 82 w 94"/>
                <a:gd name="T93" fmla="*/ 18 h 110"/>
                <a:gd name="T94" fmla="*/ 80 w 94"/>
                <a:gd name="T95" fmla="*/ 14 h 110"/>
                <a:gd name="T96" fmla="*/ 76 w 94"/>
                <a:gd name="T97" fmla="*/ 12 h 110"/>
                <a:gd name="T98" fmla="*/ 70 w 94"/>
                <a:gd name="T99" fmla="*/ 12 h 110"/>
                <a:gd name="T100" fmla="*/ 70 w 94"/>
                <a:gd name="T101" fmla="*/ 12 h 110"/>
                <a:gd name="T102" fmla="*/ 68 w 94"/>
                <a:gd name="T103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" h="110">
                  <a:moveTo>
                    <a:pt x="70" y="0"/>
                  </a:moveTo>
                  <a:lnTo>
                    <a:pt x="70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6" y="24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76"/>
                  </a:lnTo>
                  <a:lnTo>
                    <a:pt x="16" y="78"/>
                  </a:lnTo>
                  <a:lnTo>
                    <a:pt x="22" y="82"/>
                  </a:lnTo>
                  <a:lnTo>
                    <a:pt x="24" y="84"/>
                  </a:lnTo>
                  <a:lnTo>
                    <a:pt x="26" y="86"/>
                  </a:lnTo>
                  <a:lnTo>
                    <a:pt x="28" y="90"/>
                  </a:lnTo>
                  <a:lnTo>
                    <a:pt x="32" y="94"/>
                  </a:lnTo>
                  <a:lnTo>
                    <a:pt x="36" y="100"/>
                  </a:lnTo>
                  <a:lnTo>
                    <a:pt x="40" y="104"/>
                  </a:lnTo>
                  <a:lnTo>
                    <a:pt x="46" y="110"/>
                  </a:lnTo>
                  <a:lnTo>
                    <a:pt x="48" y="106"/>
                  </a:lnTo>
                  <a:lnTo>
                    <a:pt x="50" y="104"/>
                  </a:lnTo>
                  <a:lnTo>
                    <a:pt x="50" y="102"/>
                  </a:lnTo>
                  <a:lnTo>
                    <a:pt x="52" y="100"/>
                  </a:lnTo>
                  <a:lnTo>
                    <a:pt x="54" y="96"/>
                  </a:lnTo>
                  <a:lnTo>
                    <a:pt x="54" y="94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8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2" y="74"/>
                  </a:lnTo>
                  <a:lnTo>
                    <a:pt x="54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6" y="72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4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8" y="80"/>
                  </a:lnTo>
                  <a:lnTo>
                    <a:pt x="80" y="78"/>
                  </a:lnTo>
                  <a:lnTo>
                    <a:pt x="82" y="78"/>
                  </a:lnTo>
                  <a:lnTo>
                    <a:pt x="84" y="76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88" y="70"/>
                  </a:lnTo>
                  <a:lnTo>
                    <a:pt x="90" y="68"/>
                  </a:lnTo>
                  <a:lnTo>
                    <a:pt x="92" y="66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4" y="58"/>
                  </a:lnTo>
                  <a:lnTo>
                    <a:pt x="94" y="56"/>
                  </a:lnTo>
                  <a:lnTo>
                    <a:pt x="94" y="54"/>
                  </a:lnTo>
                  <a:lnTo>
                    <a:pt x="94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4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2" name="Freeform 413">
              <a:extLst>
                <a:ext uri="{FF2B5EF4-FFF2-40B4-BE49-F238E27FC236}">
                  <a16:creationId xmlns:a16="http://schemas.microsoft.com/office/drawing/2014/main" id="{B5740757-70DF-495A-BA92-7CF1C8093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568" y="4706407"/>
              <a:ext cx="160499" cy="187818"/>
            </a:xfrm>
            <a:custGeom>
              <a:avLst/>
              <a:gdLst>
                <a:gd name="T0" fmla="*/ 60 w 94"/>
                <a:gd name="T1" fmla="*/ 0 h 110"/>
                <a:gd name="T2" fmla="*/ 48 w 94"/>
                <a:gd name="T3" fmla="*/ 0 h 110"/>
                <a:gd name="T4" fmla="*/ 42 w 94"/>
                <a:gd name="T5" fmla="*/ 4 h 110"/>
                <a:gd name="T6" fmla="*/ 38 w 94"/>
                <a:gd name="T7" fmla="*/ 8 h 110"/>
                <a:gd name="T8" fmla="*/ 38 w 94"/>
                <a:gd name="T9" fmla="*/ 16 h 110"/>
                <a:gd name="T10" fmla="*/ 36 w 94"/>
                <a:gd name="T11" fmla="*/ 24 h 110"/>
                <a:gd name="T12" fmla="*/ 34 w 94"/>
                <a:gd name="T13" fmla="*/ 26 h 110"/>
                <a:gd name="T14" fmla="*/ 28 w 94"/>
                <a:gd name="T15" fmla="*/ 28 h 110"/>
                <a:gd name="T16" fmla="*/ 20 w 94"/>
                <a:gd name="T17" fmla="*/ 28 h 110"/>
                <a:gd name="T18" fmla="*/ 16 w 94"/>
                <a:gd name="T19" fmla="*/ 24 h 110"/>
                <a:gd name="T20" fmla="*/ 16 w 94"/>
                <a:gd name="T21" fmla="*/ 34 h 110"/>
                <a:gd name="T22" fmla="*/ 16 w 94"/>
                <a:gd name="T23" fmla="*/ 42 h 110"/>
                <a:gd name="T24" fmla="*/ 14 w 94"/>
                <a:gd name="T25" fmla="*/ 44 h 110"/>
                <a:gd name="T26" fmla="*/ 4 w 94"/>
                <a:gd name="T27" fmla="*/ 48 h 110"/>
                <a:gd name="T28" fmla="*/ 2 w 94"/>
                <a:gd name="T29" fmla="*/ 50 h 110"/>
                <a:gd name="T30" fmla="*/ 2 w 94"/>
                <a:gd name="T31" fmla="*/ 52 h 110"/>
                <a:gd name="T32" fmla="*/ 4 w 94"/>
                <a:gd name="T33" fmla="*/ 54 h 110"/>
                <a:gd name="T34" fmla="*/ 8 w 94"/>
                <a:gd name="T35" fmla="*/ 56 h 110"/>
                <a:gd name="T36" fmla="*/ 8 w 94"/>
                <a:gd name="T37" fmla="*/ 62 h 110"/>
                <a:gd name="T38" fmla="*/ 8 w 94"/>
                <a:gd name="T39" fmla="*/ 68 h 110"/>
                <a:gd name="T40" fmla="*/ 10 w 94"/>
                <a:gd name="T41" fmla="*/ 74 h 110"/>
                <a:gd name="T42" fmla="*/ 22 w 94"/>
                <a:gd name="T43" fmla="*/ 82 h 110"/>
                <a:gd name="T44" fmla="*/ 32 w 94"/>
                <a:gd name="T45" fmla="*/ 94 h 110"/>
                <a:gd name="T46" fmla="*/ 48 w 94"/>
                <a:gd name="T47" fmla="*/ 106 h 110"/>
                <a:gd name="T48" fmla="*/ 54 w 94"/>
                <a:gd name="T49" fmla="*/ 96 h 110"/>
                <a:gd name="T50" fmla="*/ 56 w 94"/>
                <a:gd name="T51" fmla="*/ 90 h 110"/>
                <a:gd name="T52" fmla="*/ 54 w 94"/>
                <a:gd name="T53" fmla="*/ 88 h 110"/>
                <a:gd name="T54" fmla="*/ 48 w 94"/>
                <a:gd name="T55" fmla="*/ 86 h 110"/>
                <a:gd name="T56" fmla="*/ 46 w 94"/>
                <a:gd name="T57" fmla="*/ 80 h 110"/>
                <a:gd name="T58" fmla="*/ 48 w 94"/>
                <a:gd name="T59" fmla="*/ 76 h 110"/>
                <a:gd name="T60" fmla="*/ 50 w 94"/>
                <a:gd name="T61" fmla="*/ 74 h 110"/>
                <a:gd name="T62" fmla="*/ 60 w 94"/>
                <a:gd name="T63" fmla="*/ 70 h 110"/>
                <a:gd name="T64" fmla="*/ 64 w 94"/>
                <a:gd name="T65" fmla="*/ 70 h 110"/>
                <a:gd name="T66" fmla="*/ 68 w 94"/>
                <a:gd name="T67" fmla="*/ 74 h 110"/>
                <a:gd name="T68" fmla="*/ 72 w 94"/>
                <a:gd name="T69" fmla="*/ 80 h 110"/>
                <a:gd name="T70" fmla="*/ 74 w 94"/>
                <a:gd name="T71" fmla="*/ 80 h 110"/>
                <a:gd name="T72" fmla="*/ 80 w 94"/>
                <a:gd name="T73" fmla="*/ 78 h 110"/>
                <a:gd name="T74" fmla="*/ 88 w 94"/>
                <a:gd name="T75" fmla="*/ 72 h 110"/>
                <a:gd name="T76" fmla="*/ 92 w 94"/>
                <a:gd name="T77" fmla="*/ 64 h 110"/>
                <a:gd name="T78" fmla="*/ 94 w 94"/>
                <a:gd name="T79" fmla="*/ 58 h 110"/>
                <a:gd name="T80" fmla="*/ 92 w 94"/>
                <a:gd name="T81" fmla="*/ 50 h 110"/>
                <a:gd name="T82" fmla="*/ 90 w 94"/>
                <a:gd name="T83" fmla="*/ 46 h 110"/>
                <a:gd name="T84" fmla="*/ 84 w 94"/>
                <a:gd name="T85" fmla="*/ 40 h 110"/>
                <a:gd name="T86" fmla="*/ 80 w 94"/>
                <a:gd name="T87" fmla="*/ 32 h 110"/>
                <a:gd name="T88" fmla="*/ 80 w 94"/>
                <a:gd name="T89" fmla="*/ 28 h 110"/>
                <a:gd name="T90" fmla="*/ 82 w 94"/>
                <a:gd name="T91" fmla="*/ 22 h 110"/>
                <a:gd name="T92" fmla="*/ 82 w 94"/>
                <a:gd name="T93" fmla="*/ 18 h 110"/>
                <a:gd name="T94" fmla="*/ 80 w 94"/>
                <a:gd name="T95" fmla="*/ 14 h 110"/>
                <a:gd name="T96" fmla="*/ 76 w 94"/>
                <a:gd name="T97" fmla="*/ 12 h 110"/>
                <a:gd name="T98" fmla="*/ 70 w 94"/>
                <a:gd name="T99" fmla="*/ 12 h 110"/>
                <a:gd name="T100" fmla="*/ 70 w 94"/>
                <a:gd name="T101" fmla="*/ 12 h 110"/>
                <a:gd name="T102" fmla="*/ 68 w 94"/>
                <a:gd name="T103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" h="110">
                  <a:moveTo>
                    <a:pt x="70" y="0"/>
                  </a:moveTo>
                  <a:lnTo>
                    <a:pt x="70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6" y="24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28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76"/>
                  </a:lnTo>
                  <a:lnTo>
                    <a:pt x="16" y="78"/>
                  </a:lnTo>
                  <a:lnTo>
                    <a:pt x="22" y="82"/>
                  </a:lnTo>
                  <a:lnTo>
                    <a:pt x="24" y="84"/>
                  </a:lnTo>
                  <a:lnTo>
                    <a:pt x="26" y="86"/>
                  </a:lnTo>
                  <a:lnTo>
                    <a:pt x="28" y="90"/>
                  </a:lnTo>
                  <a:lnTo>
                    <a:pt x="32" y="94"/>
                  </a:lnTo>
                  <a:lnTo>
                    <a:pt x="36" y="100"/>
                  </a:lnTo>
                  <a:lnTo>
                    <a:pt x="40" y="104"/>
                  </a:lnTo>
                  <a:lnTo>
                    <a:pt x="46" y="110"/>
                  </a:lnTo>
                  <a:lnTo>
                    <a:pt x="48" y="106"/>
                  </a:lnTo>
                  <a:lnTo>
                    <a:pt x="50" y="104"/>
                  </a:lnTo>
                  <a:lnTo>
                    <a:pt x="50" y="102"/>
                  </a:lnTo>
                  <a:lnTo>
                    <a:pt x="52" y="100"/>
                  </a:lnTo>
                  <a:lnTo>
                    <a:pt x="54" y="96"/>
                  </a:lnTo>
                  <a:lnTo>
                    <a:pt x="54" y="94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6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8" y="82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2" y="74"/>
                  </a:lnTo>
                  <a:lnTo>
                    <a:pt x="54" y="72"/>
                  </a:lnTo>
                  <a:lnTo>
                    <a:pt x="58" y="72"/>
                  </a:lnTo>
                  <a:lnTo>
                    <a:pt x="60" y="70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6" y="72"/>
                  </a:lnTo>
                  <a:lnTo>
                    <a:pt x="68" y="74"/>
                  </a:lnTo>
                  <a:lnTo>
                    <a:pt x="68" y="76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4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8" y="80"/>
                  </a:lnTo>
                  <a:lnTo>
                    <a:pt x="80" y="78"/>
                  </a:lnTo>
                  <a:lnTo>
                    <a:pt x="82" y="78"/>
                  </a:lnTo>
                  <a:lnTo>
                    <a:pt x="84" y="76"/>
                  </a:lnTo>
                  <a:lnTo>
                    <a:pt x="86" y="74"/>
                  </a:lnTo>
                  <a:lnTo>
                    <a:pt x="88" y="72"/>
                  </a:lnTo>
                  <a:lnTo>
                    <a:pt x="88" y="70"/>
                  </a:lnTo>
                  <a:lnTo>
                    <a:pt x="90" y="68"/>
                  </a:lnTo>
                  <a:lnTo>
                    <a:pt x="92" y="66"/>
                  </a:lnTo>
                  <a:lnTo>
                    <a:pt x="92" y="64"/>
                  </a:lnTo>
                  <a:lnTo>
                    <a:pt x="94" y="64"/>
                  </a:lnTo>
                  <a:lnTo>
                    <a:pt x="94" y="62"/>
                  </a:lnTo>
                  <a:lnTo>
                    <a:pt x="94" y="60"/>
                  </a:lnTo>
                  <a:lnTo>
                    <a:pt x="94" y="58"/>
                  </a:lnTo>
                  <a:lnTo>
                    <a:pt x="94" y="56"/>
                  </a:lnTo>
                  <a:lnTo>
                    <a:pt x="94" y="54"/>
                  </a:lnTo>
                  <a:lnTo>
                    <a:pt x="94" y="52"/>
                  </a:lnTo>
                  <a:lnTo>
                    <a:pt x="92" y="50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80" y="34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4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3" name="Freeform 414">
              <a:extLst>
                <a:ext uri="{FF2B5EF4-FFF2-40B4-BE49-F238E27FC236}">
                  <a16:creationId xmlns:a16="http://schemas.microsoft.com/office/drawing/2014/main" id="{9A8C1BB9-9DBF-4CD2-AB07-A502FC1BB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6" y="4481025"/>
              <a:ext cx="160499" cy="157085"/>
            </a:xfrm>
            <a:custGeom>
              <a:avLst/>
              <a:gdLst>
                <a:gd name="T0" fmla="*/ 28 w 94"/>
                <a:gd name="T1" fmla="*/ 92 h 92"/>
                <a:gd name="T2" fmla="*/ 18 w 94"/>
                <a:gd name="T3" fmla="*/ 88 h 92"/>
                <a:gd name="T4" fmla="*/ 14 w 94"/>
                <a:gd name="T5" fmla="*/ 86 h 92"/>
                <a:gd name="T6" fmla="*/ 14 w 94"/>
                <a:gd name="T7" fmla="*/ 84 h 92"/>
                <a:gd name="T8" fmla="*/ 14 w 94"/>
                <a:gd name="T9" fmla="*/ 78 h 92"/>
                <a:gd name="T10" fmla="*/ 12 w 94"/>
                <a:gd name="T11" fmla="*/ 72 h 92"/>
                <a:gd name="T12" fmla="*/ 12 w 94"/>
                <a:gd name="T13" fmla="*/ 70 h 92"/>
                <a:gd name="T14" fmla="*/ 10 w 94"/>
                <a:gd name="T15" fmla="*/ 68 h 92"/>
                <a:gd name="T16" fmla="*/ 4 w 94"/>
                <a:gd name="T17" fmla="*/ 68 h 92"/>
                <a:gd name="T18" fmla="*/ 2 w 94"/>
                <a:gd name="T19" fmla="*/ 66 h 92"/>
                <a:gd name="T20" fmla="*/ 0 w 94"/>
                <a:gd name="T21" fmla="*/ 62 h 92"/>
                <a:gd name="T22" fmla="*/ 0 w 94"/>
                <a:gd name="T23" fmla="*/ 54 h 92"/>
                <a:gd name="T24" fmla="*/ 0 w 94"/>
                <a:gd name="T25" fmla="*/ 42 h 92"/>
                <a:gd name="T26" fmla="*/ 2 w 94"/>
                <a:gd name="T27" fmla="*/ 36 h 92"/>
                <a:gd name="T28" fmla="*/ 4 w 94"/>
                <a:gd name="T29" fmla="*/ 32 h 92"/>
                <a:gd name="T30" fmla="*/ 10 w 94"/>
                <a:gd name="T31" fmla="*/ 30 h 92"/>
                <a:gd name="T32" fmla="*/ 16 w 94"/>
                <a:gd name="T33" fmla="*/ 26 h 92"/>
                <a:gd name="T34" fmla="*/ 18 w 94"/>
                <a:gd name="T35" fmla="*/ 24 h 92"/>
                <a:gd name="T36" fmla="*/ 20 w 94"/>
                <a:gd name="T37" fmla="*/ 22 h 92"/>
                <a:gd name="T38" fmla="*/ 18 w 94"/>
                <a:gd name="T39" fmla="*/ 20 h 92"/>
                <a:gd name="T40" fmla="*/ 12 w 94"/>
                <a:gd name="T41" fmla="*/ 18 h 92"/>
                <a:gd name="T42" fmla="*/ 10 w 94"/>
                <a:gd name="T43" fmla="*/ 16 h 92"/>
                <a:gd name="T44" fmla="*/ 10 w 94"/>
                <a:gd name="T45" fmla="*/ 14 h 92"/>
                <a:gd name="T46" fmla="*/ 10 w 94"/>
                <a:gd name="T47" fmla="*/ 10 h 92"/>
                <a:gd name="T48" fmla="*/ 14 w 94"/>
                <a:gd name="T49" fmla="*/ 2 h 92"/>
                <a:gd name="T50" fmla="*/ 48 w 94"/>
                <a:gd name="T51" fmla="*/ 2 h 92"/>
                <a:gd name="T52" fmla="*/ 54 w 94"/>
                <a:gd name="T53" fmla="*/ 6 h 92"/>
                <a:gd name="T54" fmla="*/ 60 w 94"/>
                <a:gd name="T55" fmla="*/ 6 h 92"/>
                <a:gd name="T56" fmla="*/ 78 w 94"/>
                <a:gd name="T57" fmla="*/ 6 h 92"/>
                <a:gd name="T58" fmla="*/ 82 w 94"/>
                <a:gd name="T59" fmla="*/ 12 h 92"/>
                <a:gd name="T60" fmla="*/ 84 w 94"/>
                <a:gd name="T61" fmla="*/ 18 h 92"/>
                <a:gd name="T62" fmla="*/ 84 w 94"/>
                <a:gd name="T63" fmla="*/ 20 h 92"/>
                <a:gd name="T64" fmla="*/ 88 w 94"/>
                <a:gd name="T65" fmla="*/ 22 h 92"/>
                <a:gd name="T66" fmla="*/ 92 w 94"/>
                <a:gd name="T67" fmla="*/ 24 h 92"/>
                <a:gd name="T68" fmla="*/ 92 w 94"/>
                <a:gd name="T69" fmla="*/ 26 h 92"/>
                <a:gd name="T70" fmla="*/ 94 w 94"/>
                <a:gd name="T71" fmla="*/ 32 h 92"/>
                <a:gd name="T72" fmla="*/ 92 w 94"/>
                <a:gd name="T73" fmla="*/ 36 h 92"/>
                <a:gd name="T74" fmla="*/ 90 w 94"/>
                <a:gd name="T75" fmla="*/ 38 h 92"/>
                <a:gd name="T76" fmla="*/ 84 w 94"/>
                <a:gd name="T77" fmla="*/ 38 h 92"/>
                <a:gd name="T78" fmla="*/ 82 w 94"/>
                <a:gd name="T79" fmla="*/ 40 h 92"/>
                <a:gd name="T80" fmla="*/ 82 w 94"/>
                <a:gd name="T81" fmla="*/ 46 h 92"/>
                <a:gd name="T82" fmla="*/ 82 w 94"/>
                <a:gd name="T83" fmla="*/ 56 h 92"/>
                <a:gd name="T84" fmla="*/ 82 w 94"/>
                <a:gd name="T85" fmla="*/ 66 h 92"/>
                <a:gd name="T86" fmla="*/ 80 w 94"/>
                <a:gd name="T87" fmla="*/ 84 h 92"/>
                <a:gd name="T88" fmla="*/ 58 w 94"/>
                <a:gd name="T89" fmla="*/ 84 h 92"/>
                <a:gd name="T90" fmla="*/ 48 w 94"/>
                <a:gd name="T91" fmla="*/ 86 h 92"/>
                <a:gd name="T92" fmla="*/ 38 w 94"/>
                <a:gd name="T93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2">
                  <a:moveTo>
                    <a:pt x="30" y="92"/>
                  </a:moveTo>
                  <a:lnTo>
                    <a:pt x="30" y="92"/>
                  </a:lnTo>
                  <a:lnTo>
                    <a:pt x="28" y="92"/>
                  </a:lnTo>
                  <a:lnTo>
                    <a:pt x="24" y="90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8" y="6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2" y="12"/>
                  </a:lnTo>
                  <a:lnTo>
                    <a:pt x="82" y="14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2"/>
                  </a:lnTo>
                  <a:lnTo>
                    <a:pt x="86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2" y="52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2" y="7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0" y="84"/>
                  </a:lnTo>
                  <a:lnTo>
                    <a:pt x="62" y="84"/>
                  </a:lnTo>
                  <a:lnTo>
                    <a:pt x="58" y="84"/>
                  </a:lnTo>
                  <a:lnTo>
                    <a:pt x="52" y="84"/>
                  </a:lnTo>
                  <a:lnTo>
                    <a:pt x="50" y="86"/>
                  </a:lnTo>
                  <a:lnTo>
                    <a:pt x="48" y="86"/>
                  </a:lnTo>
                  <a:lnTo>
                    <a:pt x="46" y="86"/>
                  </a:lnTo>
                  <a:lnTo>
                    <a:pt x="44" y="86"/>
                  </a:lnTo>
                  <a:lnTo>
                    <a:pt x="38" y="90"/>
                  </a:lnTo>
                  <a:lnTo>
                    <a:pt x="30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4" name="Freeform 415">
              <a:extLst>
                <a:ext uri="{FF2B5EF4-FFF2-40B4-BE49-F238E27FC236}">
                  <a16:creationId xmlns:a16="http://schemas.microsoft.com/office/drawing/2014/main" id="{80BC1106-6E80-4389-9D11-9D0D0CA17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6" y="4481025"/>
              <a:ext cx="160499" cy="157085"/>
            </a:xfrm>
            <a:custGeom>
              <a:avLst/>
              <a:gdLst>
                <a:gd name="T0" fmla="*/ 28 w 94"/>
                <a:gd name="T1" fmla="*/ 92 h 92"/>
                <a:gd name="T2" fmla="*/ 18 w 94"/>
                <a:gd name="T3" fmla="*/ 88 h 92"/>
                <a:gd name="T4" fmla="*/ 14 w 94"/>
                <a:gd name="T5" fmla="*/ 86 h 92"/>
                <a:gd name="T6" fmla="*/ 14 w 94"/>
                <a:gd name="T7" fmla="*/ 84 h 92"/>
                <a:gd name="T8" fmla="*/ 14 w 94"/>
                <a:gd name="T9" fmla="*/ 78 h 92"/>
                <a:gd name="T10" fmla="*/ 12 w 94"/>
                <a:gd name="T11" fmla="*/ 72 h 92"/>
                <a:gd name="T12" fmla="*/ 12 w 94"/>
                <a:gd name="T13" fmla="*/ 70 h 92"/>
                <a:gd name="T14" fmla="*/ 10 w 94"/>
                <a:gd name="T15" fmla="*/ 68 h 92"/>
                <a:gd name="T16" fmla="*/ 4 w 94"/>
                <a:gd name="T17" fmla="*/ 68 h 92"/>
                <a:gd name="T18" fmla="*/ 2 w 94"/>
                <a:gd name="T19" fmla="*/ 66 h 92"/>
                <a:gd name="T20" fmla="*/ 0 w 94"/>
                <a:gd name="T21" fmla="*/ 62 h 92"/>
                <a:gd name="T22" fmla="*/ 0 w 94"/>
                <a:gd name="T23" fmla="*/ 54 h 92"/>
                <a:gd name="T24" fmla="*/ 0 w 94"/>
                <a:gd name="T25" fmla="*/ 42 h 92"/>
                <a:gd name="T26" fmla="*/ 2 w 94"/>
                <a:gd name="T27" fmla="*/ 36 h 92"/>
                <a:gd name="T28" fmla="*/ 4 w 94"/>
                <a:gd name="T29" fmla="*/ 32 h 92"/>
                <a:gd name="T30" fmla="*/ 10 w 94"/>
                <a:gd name="T31" fmla="*/ 30 h 92"/>
                <a:gd name="T32" fmla="*/ 16 w 94"/>
                <a:gd name="T33" fmla="*/ 26 h 92"/>
                <a:gd name="T34" fmla="*/ 18 w 94"/>
                <a:gd name="T35" fmla="*/ 24 h 92"/>
                <a:gd name="T36" fmla="*/ 20 w 94"/>
                <a:gd name="T37" fmla="*/ 22 h 92"/>
                <a:gd name="T38" fmla="*/ 18 w 94"/>
                <a:gd name="T39" fmla="*/ 20 h 92"/>
                <a:gd name="T40" fmla="*/ 12 w 94"/>
                <a:gd name="T41" fmla="*/ 18 h 92"/>
                <a:gd name="T42" fmla="*/ 10 w 94"/>
                <a:gd name="T43" fmla="*/ 16 h 92"/>
                <a:gd name="T44" fmla="*/ 10 w 94"/>
                <a:gd name="T45" fmla="*/ 14 h 92"/>
                <a:gd name="T46" fmla="*/ 10 w 94"/>
                <a:gd name="T47" fmla="*/ 10 h 92"/>
                <a:gd name="T48" fmla="*/ 14 w 94"/>
                <a:gd name="T49" fmla="*/ 2 h 92"/>
                <a:gd name="T50" fmla="*/ 48 w 94"/>
                <a:gd name="T51" fmla="*/ 2 h 92"/>
                <a:gd name="T52" fmla="*/ 54 w 94"/>
                <a:gd name="T53" fmla="*/ 6 h 92"/>
                <a:gd name="T54" fmla="*/ 60 w 94"/>
                <a:gd name="T55" fmla="*/ 6 h 92"/>
                <a:gd name="T56" fmla="*/ 78 w 94"/>
                <a:gd name="T57" fmla="*/ 6 h 92"/>
                <a:gd name="T58" fmla="*/ 82 w 94"/>
                <a:gd name="T59" fmla="*/ 12 h 92"/>
                <a:gd name="T60" fmla="*/ 84 w 94"/>
                <a:gd name="T61" fmla="*/ 18 h 92"/>
                <a:gd name="T62" fmla="*/ 84 w 94"/>
                <a:gd name="T63" fmla="*/ 20 h 92"/>
                <a:gd name="T64" fmla="*/ 88 w 94"/>
                <a:gd name="T65" fmla="*/ 22 h 92"/>
                <a:gd name="T66" fmla="*/ 92 w 94"/>
                <a:gd name="T67" fmla="*/ 24 h 92"/>
                <a:gd name="T68" fmla="*/ 92 w 94"/>
                <a:gd name="T69" fmla="*/ 26 h 92"/>
                <a:gd name="T70" fmla="*/ 94 w 94"/>
                <a:gd name="T71" fmla="*/ 32 h 92"/>
                <a:gd name="T72" fmla="*/ 92 w 94"/>
                <a:gd name="T73" fmla="*/ 36 h 92"/>
                <a:gd name="T74" fmla="*/ 90 w 94"/>
                <a:gd name="T75" fmla="*/ 38 h 92"/>
                <a:gd name="T76" fmla="*/ 84 w 94"/>
                <a:gd name="T77" fmla="*/ 38 h 92"/>
                <a:gd name="T78" fmla="*/ 82 w 94"/>
                <a:gd name="T79" fmla="*/ 40 h 92"/>
                <a:gd name="T80" fmla="*/ 82 w 94"/>
                <a:gd name="T81" fmla="*/ 46 h 92"/>
                <a:gd name="T82" fmla="*/ 82 w 94"/>
                <a:gd name="T83" fmla="*/ 56 h 92"/>
                <a:gd name="T84" fmla="*/ 82 w 94"/>
                <a:gd name="T85" fmla="*/ 66 h 92"/>
                <a:gd name="T86" fmla="*/ 80 w 94"/>
                <a:gd name="T87" fmla="*/ 84 h 92"/>
                <a:gd name="T88" fmla="*/ 58 w 94"/>
                <a:gd name="T89" fmla="*/ 84 h 92"/>
                <a:gd name="T90" fmla="*/ 48 w 94"/>
                <a:gd name="T91" fmla="*/ 86 h 92"/>
                <a:gd name="T92" fmla="*/ 38 w 94"/>
                <a:gd name="T93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2">
                  <a:moveTo>
                    <a:pt x="30" y="92"/>
                  </a:moveTo>
                  <a:lnTo>
                    <a:pt x="30" y="92"/>
                  </a:lnTo>
                  <a:lnTo>
                    <a:pt x="28" y="92"/>
                  </a:lnTo>
                  <a:lnTo>
                    <a:pt x="24" y="90"/>
                  </a:lnTo>
                  <a:lnTo>
                    <a:pt x="20" y="90"/>
                  </a:lnTo>
                  <a:lnTo>
                    <a:pt x="18" y="88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2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8" y="6"/>
                  </a:lnTo>
                  <a:lnTo>
                    <a:pt x="82" y="6"/>
                  </a:lnTo>
                  <a:lnTo>
                    <a:pt x="82" y="8"/>
                  </a:lnTo>
                  <a:lnTo>
                    <a:pt x="82" y="12"/>
                  </a:lnTo>
                  <a:lnTo>
                    <a:pt x="82" y="14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22"/>
                  </a:lnTo>
                  <a:lnTo>
                    <a:pt x="86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4" y="28"/>
                  </a:lnTo>
                  <a:lnTo>
                    <a:pt x="94" y="30"/>
                  </a:lnTo>
                  <a:lnTo>
                    <a:pt x="94" y="32"/>
                  </a:lnTo>
                  <a:lnTo>
                    <a:pt x="92" y="32"/>
                  </a:lnTo>
                  <a:lnTo>
                    <a:pt x="92" y="34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6"/>
                  </a:lnTo>
                  <a:lnTo>
                    <a:pt x="82" y="48"/>
                  </a:lnTo>
                  <a:lnTo>
                    <a:pt x="82" y="52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2" y="74"/>
                  </a:lnTo>
                  <a:lnTo>
                    <a:pt x="84" y="84"/>
                  </a:lnTo>
                  <a:lnTo>
                    <a:pt x="80" y="84"/>
                  </a:lnTo>
                  <a:lnTo>
                    <a:pt x="70" y="84"/>
                  </a:lnTo>
                  <a:lnTo>
                    <a:pt x="62" y="84"/>
                  </a:lnTo>
                  <a:lnTo>
                    <a:pt x="58" y="84"/>
                  </a:lnTo>
                  <a:lnTo>
                    <a:pt x="52" y="84"/>
                  </a:lnTo>
                  <a:lnTo>
                    <a:pt x="50" y="86"/>
                  </a:lnTo>
                  <a:lnTo>
                    <a:pt x="48" y="86"/>
                  </a:lnTo>
                  <a:lnTo>
                    <a:pt x="46" y="86"/>
                  </a:lnTo>
                  <a:lnTo>
                    <a:pt x="44" y="86"/>
                  </a:lnTo>
                  <a:lnTo>
                    <a:pt x="38" y="90"/>
                  </a:lnTo>
                  <a:lnTo>
                    <a:pt x="30" y="9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5" name="Freeform 416">
              <a:extLst>
                <a:ext uri="{FF2B5EF4-FFF2-40B4-BE49-F238E27FC236}">
                  <a16:creationId xmlns:a16="http://schemas.microsoft.com/office/drawing/2014/main" id="{8FDEC21B-57E0-47B6-9C0C-B5FD8F50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887" y="4733726"/>
              <a:ext cx="37565" cy="20489"/>
            </a:xfrm>
            <a:custGeom>
              <a:avLst/>
              <a:gdLst>
                <a:gd name="T0" fmla="*/ 22 w 22"/>
                <a:gd name="T1" fmla="*/ 0 h 12"/>
                <a:gd name="T2" fmla="*/ 2 w 22"/>
                <a:gd name="T3" fmla="*/ 2 h 12"/>
                <a:gd name="T4" fmla="*/ 0 w 22"/>
                <a:gd name="T5" fmla="*/ 8 h 12"/>
                <a:gd name="T6" fmla="*/ 2 w 22"/>
                <a:gd name="T7" fmla="*/ 10 h 12"/>
                <a:gd name="T8" fmla="*/ 2 w 22"/>
                <a:gd name="T9" fmla="*/ 12 h 12"/>
                <a:gd name="T10" fmla="*/ 4 w 22"/>
                <a:gd name="T11" fmla="*/ 12 h 12"/>
                <a:gd name="T12" fmla="*/ 4 w 22"/>
                <a:gd name="T13" fmla="*/ 12 h 12"/>
                <a:gd name="T14" fmla="*/ 6 w 22"/>
                <a:gd name="T15" fmla="*/ 12 h 12"/>
                <a:gd name="T16" fmla="*/ 8 w 22"/>
                <a:gd name="T17" fmla="*/ 12 h 12"/>
                <a:gd name="T18" fmla="*/ 10 w 22"/>
                <a:gd name="T19" fmla="*/ 12 h 12"/>
                <a:gd name="T20" fmla="*/ 12 w 22"/>
                <a:gd name="T21" fmla="*/ 12 h 12"/>
                <a:gd name="T22" fmla="*/ 14 w 22"/>
                <a:gd name="T23" fmla="*/ 12 h 12"/>
                <a:gd name="T24" fmla="*/ 16 w 22"/>
                <a:gd name="T25" fmla="*/ 12 h 12"/>
                <a:gd name="T26" fmla="*/ 18 w 22"/>
                <a:gd name="T27" fmla="*/ 12 h 12"/>
                <a:gd name="T28" fmla="*/ 18 w 22"/>
                <a:gd name="T29" fmla="*/ 12 h 12"/>
                <a:gd name="T30" fmla="*/ 18 w 22"/>
                <a:gd name="T31" fmla="*/ 10 h 12"/>
                <a:gd name="T32" fmla="*/ 20 w 22"/>
                <a:gd name="T33" fmla="*/ 10 h 12"/>
                <a:gd name="T34" fmla="*/ 20 w 22"/>
                <a:gd name="T35" fmla="*/ 10 h 12"/>
                <a:gd name="T36" fmla="*/ 20 w 22"/>
                <a:gd name="T37" fmla="*/ 8 h 12"/>
                <a:gd name="T38" fmla="*/ 22 w 22"/>
                <a:gd name="T39" fmla="*/ 6 h 12"/>
                <a:gd name="T40" fmla="*/ 22 w 22"/>
                <a:gd name="T41" fmla="*/ 4 h 12"/>
                <a:gd name="T42" fmla="*/ 22 w 22"/>
                <a:gd name="T43" fmla="*/ 2 h 12"/>
                <a:gd name="T44" fmla="*/ 22 w 22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6" name="Freeform 417">
              <a:extLst>
                <a:ext uri="{FF2B5EF4-FFF2-40B4-BE49-F238E27FC236}">
                  <a16:creationId xmlns:a16="http://schemas.microsoft.com/office/drawing/2014/main" id="{180F21B3-19E4-4366-8197-9118733D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887" y="4733726"/>
              <a:ext cx="37565" cy="20489"/>
            </a:xfrm>
            <a:custGeom>
              <a:avLst/>
              <a:gdLst>
                <a:gd name="T0" fmla="*/ 22 w 22"/>
                <a:gd name="T1" fmla="*/ 0 h 12"/>
                <a:gd name="T2" fmla="*/ 2 w 22"/>
                <a:gd name="T3" fmla="*/ 2 h 12"/>
                <a:gd name="T4" fmla="*/ 0 w 22"/>
                <a:gd name="T5" fmla="*/ 8 h 12"/>
                <a:gd name="T6" fmla="*/ 2 w 22"/>
                <a:gd name="T7" fmla="*/ 10 h 12"/>
                <a:gd name="T8" fmla="*/ 2 w 22"/>
                <a:gd name="T9" fmla="*/ 12 h 12"/>
                <a:gd name="T10" fmla="*/ 4 w 22"/>
                <a:gd name="T11" fmla="*/ 12 h 12"/>
                <a:gd name="T12" fmla="*/ 4 w 22"/>
                <a:gd name="T13" fmla="*/ 12 h 12"/>
                <a:gd name="T14" fmla="*/ 6 w 22"/>
                <a:gd name="T15" fmla="*/ 12 h 12"/>
                <a:gd name="T16" fmla="*/ 8 w 22"/>
                <a:gd name="T17" fmla="*/ 12 h 12"/>
                <a:gd name="T18" fmla="*/ 10 w 22"/>
                <a:gd name="T19" fmla="*/ 12 h 12"/>
                <a:gd name="T20" fmla="*/ 12 w 22"/>
                <a:gd name="T21" fmla="*/ 12 h 12"/>
                <a:gd name="T22" fmla="*/ 14 w 22"/>
                <a:gd name="T23" fmla="*/ 12 h 12"/>
                <a:gd name="T24" fmla="*/ 16 w 22"/>
                <a:gd name="T25" fmla="*/ 12 h 12"/>
                <a:gd name="T26" fmla="*/ 18 w 22"/>
                <a:gd name="T27" fmla="*/ 12 h 12"/>
                <a:gd name="T28" fmla="*/ 18 w 22"/>
                <a:gd name="T29" fmla="*/ 12 h 12"/>
                <a:gd name="T30" fmla="*/ 18 w 22"/>
                <a:gd name="T31" fmla="*/ 10 h 12"/>
                <a:gd name="T32" fmla="*/ 20 w 22"/>
                <a:gd name="T33" fmla="*/ 10 h 12"/>
                <a:gd name="T34" fmla="*/ 20 w 22"/>
                <a:gd name="T35" fmla="*/ 10 h 12"/>
                <a:gd name="T36" fmla="*/ 20 w 22"/>
                <a:gd name="T37" fmla="*/ 8 h 12"/>
                <a:gd name="T38" fmla="*/ 22 w 22"/>
                <a:gd name="T39" fmla="*/ 6 h 12"/>
                <a:gd name="T40" fmla="*/ 22 w 22"/>
                <a:gd name="T41" fmla="*/ 4 h 12"/>
                <a:gd name="T42" fmla="*/ 22 w 22"/>
                <a:gd name="T43" fmla="*/ 2 h 12"/>
                <a:gd name="T44" fmla="*/ 22 w 22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2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7" name="Freeform 418">
              <a:extLst>
                <a:ext uri="{FF2B5EF4-FFF2-40B4-BE49-F238E27FC236}">
                  <a16:creationId xmlns:a16="http://schemas.microsoft.com/office/drawing/2014/main" id="{07371C67-1D5C-4CE8-B7E3-DB7DB00BC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556" y="4805440"/>
              <a:ext cx="47808" cy="47808"/>
            </a:xfrm>
            <a:custGeom>
              <a:avLst/>
              <a:gdLst>
                <a:gd name="T0" fmla="*/ 14 w 28"/>
                <a:gd name="T1" fmla="*/ 0 h 28"/>
                <a:gd name="T2" fmla="*/ 14 w 28"/>
                <a:gd name="T3" fmla="*/ 0 h 28"/>
                <a:gd name="T4" fmla="*/ 12 w 28"/>
                <a:gd name="T5" fmla="*/ 0 h 28"/>
                <a:gd name="T6" fmla="*/ 10 w 28"/>
                <a:gd name="T7" fmla="*/ 0 h 28"/>
                <a:gd name="T8" fmla="*/ 8 w 28"/>
                <a:gd name="T9" fmla="*/ 2 h 28"/>
                <a:gd name="T10" fmla="*/ 6 w 28"/>
                <a:gd name="T11" fmla="*/ 2 h 28"/>
                <a:gd name="T12" fmla="*/ 6 w 28"/>
                <a:gd name="T13" fmla="*/ 2 h 28"/>
                <a:gd name="T14" fmla="*/ 6 w 28"/>
                <a:gd name="T15" fmla="*/ 2 h 28"/>
                <a:gd name="T16" fmla="*/ 6 w 28"/>
                <a:gd name="T17" fmla="*/ 4 h 28"/>
                <a:gd name="T18" fmla="*/ 6 w 28"/>
                <a:gd name="T19" fmla="*/ 4 h 28"/>
                <a:gd name="T20" fmla="*/ 6 w 28"/>
                <a:gd name="T21" fmla="*/ 4 h 28"/>
                <a:gd name="T22" fmla="*/ 6 w 28"/>
                <a:gd name="T23" fmla="*/ 6 h 28"/>
                <a:gd name="T24" fmla="*/ 6 w 28"/>
                <a:gd name="T25" fmla="*/ 6 h 28"/>
                <a:gd name="T26" fmla="*/ 6 w 28"/>
                <a:gd name="T27" fmla="*/ 8 h 28"/>
                <a:gd name="T28" fmla="*/ 6 w 28"/>
                <a:gd name="T29" fmla="*/ 10 h 28"/>
                <a:gd name="T30" fmla="*/ 6 w 28"/>
                <a:gd name="T31" fmla="*/ 10 h 28"/>
                <a:gd name="T32" fmla="*/ 6 w 28"/>
                <a:gd name="T33" fmla="*/ 12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4 h 28"/>
                <a:gd name="T40" fmla="*/ 6 w 28"/>
                <a:gd name="T41" fmla="*/ 14 h 28"/>
                <a:gd name="T42" fmla="*/ 4 w 28"/>
                <a:gd name="T43" fmla="*/ 16 h 28"/>
                <a:gd name="T44" fmla="*/ 2 w 28"/>
                <a:gd name="T45" fmla="*/ 16 h 28"/>
                <a:gd name="T46" fmla="*/ 2 w 28"/>
                <a:gd name="T47" fmla="*/ 18 h 28"/>
                <a:gd name="T48" fmla="*/ 2 w 28"/>
                <a:gd name="T49" fmla="*/ 18 h 28"/>
                <a:gd name="T50" fmla="*/ 2 w 28"/>
                <a:gd name="T51" fmla="*/ 20 h 28"/>
                <a:gd name="T52" fmla="*/ 0 w 28"/>
                <a:gd name="T53" fmla="*/ 20 h 28"/>
                <a:gd name="T54" fmla="*/ 0 w 28"/>
                <a:gd name="T55" fmla="*/ 22 h 28"/>
                <a:gd name="T56" fmla="*/ 0 w 28"/>
                <a:gd name="T57" fmla="*/ 22 h 28"/>
                <a:gd name="T58" fmla="*/ 0 w 28"/>
                <a:gd name="T59" fmla="*/ 24 h 28"/>
                <a:gd name="T60" fmla="*/ 2 w 28"/>
                <a:gd name="T61" fmla="*/ 26 h 28"/>
                <a:gd name="T62" fmla="*/ 2 w 28"/>
                <a:gd name="T63" fmla="*/ 26 h 28"/>
                <a:gd name="T64" fmla="*/ 2 w 28"/>
                <a:gd name="T65" fmla="*/ 28 h 28"/>
                <a:gd name="T66" fmla="*/ 2 w 28"/>
                <a:gd name="T67" fmla="*/ 28 h 28"/>
                <a:gd name="T68" fmla="*/ 2 w 28"/>
                <a:gd name="T69" fmla="*/ 28 h 28"/>
                <a:gd name="T70" fmla="*/ 4 w 28"/>
                <a:gd name="T71" fmla="*/ 28 h 28"/>
                <a:gd name="T72" fmla="*/ 6 w 28"/>
                <a:gd name="T73" fmla="*/ 28 h 28"/>
                <a:gd name="T74" fmla="*/ 6 w 28"/>
                <a:gd name="T75" fmla="*/ 26 h 28"/>
                <a:gd name="T76" fmla="*/ 10 w 28"/>
                <a:gd name="T77" fmla="*/ 26 h 28"/>
                <a:gd name="T78" fmla="*/ 10 w 28"/>
                <a:gd name="T79" fmla="*/ 26 h 28"/>
                <a:gd name="T80" fmla="*/ 12 w 28"/>
                <a:gd name="T81" fmla="*/ 26 h 28"/>
                <a:gd name="T82" fmla="*/ 16 w 28"/>
                <a:gd name="T83" fmla="*/ 26 h 28"/>
                <a:gd name="T84" fmla="*/ 18 w 28"/>
                <a:gd name="T85" fmla="*/ 26 h 28"/>
                <a:gd name="T86" fmla="*/ 20 w 28"/>
                <a:gd name="T87" fmla="*/ 26 h 28"/>
                <a:gd name="T88" fmla="*/ 22 w 28"/>
                <a:gd name="T89" fmla="*/ 26 h 28"/>
                <a:gd name="T90" fmla="*/ 22 w 28"/>
                <a:gd name="T91" fmla="*/ 26 h 28"/>
                <a:gd name="T92" fmla="*/ 24 w 28"/>
                <a:gd name="T93" fmla="*/ 26 h 28"/>
                <a:gd name="T94" fmla="*/ 24 w 28"/>
                <a:gd name="T95" fmla="*/ 24 h 28"/>
                <a:gd name="T96" fmla="*/ 26 w 28"/>
                <a:gd name="T97" fmla="*/ 22 h 28"/>
                <a:gd name="T98" fmla="*/ 28 w 28"/>
                <a:gd name="T99" fmla="*/ 20 h 28"/>
                <a:gd name="T100" fmla="*/ 28 w 28"/>
                <a:gd name="T101" fmla="*/ 20 h 28"/>
                <a:gd name="T102" fmla="*/ 24 w 28"/>
                <a:gd name="T103" fmla="*/ 2 h 28"/>
                <a:gd name="T104" fmla="*/ 14 w 28"/>
                <a:gd name="T10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8" name="Freeform 419">
              <a:extLst>
                <a:ext uri="{FF2B5EF4-FFF2-40B4-BE49-F238E27FC236}">
                  <a16:creationId xmlns:a16="http://schemas.microsoft.com/office/drawing/2014/main" id="{386AE379-119F-4C63-A67D-870FDAD9F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556" y="4805440"/>
              <a:ext cx="47808" cy="47808"/>
            </a:xfrm>
            <a:custGeom>
              <a:avLst/>
              <a:gdLst>
                <a:gd name="T0" fmla="*/ 14 w 28"/>
                <a:gd name="T1" fmla="*/ 0 h 28"/>
                <a:gd name="T2" fmla="*/ 14 w 28"/>
                <a:gd name="T3" fmla="*/ 0 h 28"/>
                <a:gd name="T4" fmla="*/ 12 w 28"/>
                <a:gd name="T5" fmla="*/ 0 h 28"/>
                <a:gd name="T6" fmla="*/ 10 w 28"/>
                <a:gd name="T7" fmla="*/ 0 h 28"/>
                <a:gd name="T8" fmla="*/ 8 w 28"/>
                <a:gd name="T9" fmla="*/ 2 h 28"/>
                <a:gd name="T10" fmla="*/ 6 w 28"/>
                <a:gd name="T11" fmla="*/ 2 h 28"/>
                <a:gd name="T12" fmla="*/ 6 w 28"/>
                <a:gd name="T13" fmla="*/ 2 h 28"/>
                <a:gd name="T14" fmla="*/ 6 w 28"/>
                <a:gd name="T15" fmla="*/ 2 h 28"/>
                <a:gd name="T16" fmla="*/ 6 w 28"/>
                <a:gd name="T17" fmla="*/ 4 h 28"/>
                <a:gd name="T18" fmla="*/ 6 w 28"/>
                <a:gd name="T19" fmla="*/ 4 h 28"/>
                <a:gd name="T20" fmla="*/ 6 w 28"/>
                <a:gd name="T21" fmla="*/ 4 h 28"/>
                <a:gd name="T22" fmla="*/ 6 w 28"/>
                <a:gd name="T23" fmla="*/ 6 h 28"/>
                <a:gd name="T24" fmla="*/ 6 w 28"/>
                <a:gd name="T25" fmla="*/ 6 h 28"/>
                <a:gd name="T26" fmla="*/ 6 w 28"/>
                <a:gd name="T27" fmla="*/ 8 h 28"/>
                <a:gd name="T28" fmla="*/ 6 w 28"/>
                <a:gd name="T29" fmla="*/ 10 h 28"/>
                <a:gd name="T30" fmla="*/ 6 w 28"/>
                <a:gd name="T31" fmla="*/ 10 h 28"/>
                <a:gd name="T32" fmla="*/ 6 w 28"/>
                <a:gd name="T33" fmla="*/ 12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4 h 28"/>
                <a:gd name="T40" fmla="*/ 6 w 28"/>
                <a:gd name="T41" fmla="*/ 14 h 28"/>
                <a:gd name="T42" fmla="*/ 4 w 28"/>
                <a:gd name="T43" fmla="*/ 16 h 28"/>
                <a:gd name="T44" fmla="*/ 2 w 28"/>
                <a:gd name="T45" fmla="*/ 16 h 28"/>
                <a:gd name="T46" fmla="*/ 2 w 28"/>
                <a:gd name="T47" fmla="*/ 18 h 28"/>
                <a:gd name="T48" fmla="*/ 2 w 28"/>
                <a:gd name="T49" fmla="*/ 18 h 28"/>
                <a:gd name="T50" fmla="*/ 2 w 28"/>
                <a:gd name="T51" fmla="*/ 20 h 28"/>
                <a:gd name="T52" fmla="*/ 0 w 28"/>
                <a:gd name="T53" fmla="*/ 20 h 28"/>
                <a:gd name="T54" fmla="*/ 0 w 28"/>
                <a:gd name="T55" fmla="*/ 22 h 28"/>
                <a:gd name="T56" fmla="*/ 0 w 28"/>
                <a:gd name="T57" fmla="*/ 22 h 28"/>
                <a:gd name="T58" fmla="*/ 0 w 28"/>
                <a:gd name="T59" fmla="*/ 24 h 28"/>
                <a:gd name="T60" fmla="*/ 2 w 28"/>
                <a:gd name="T61" fmla="*/ 26 h 28"/>
                <a:gd name="T62" fmla="*/ 2 w 28"/>
                <a:gd name="T63" fmla="*/ 26 h 28"/>
                <a:gd name="T64" fmla="*/ 2 w 28"/>
                <a:gd name="T65" fmla="*/ 28 h 28"/>
                <a:gd name="T66" fmla="*/ 2 w 28"/>
                <a:gd name="T67" fmla="*/ 28 h 28"/>
                <a:gd name="T68" fmla="*/ 2 w 28"/>
                <a:gd name="T69" fmla="*/ 28 h 28"/>
                <a:gd name="T70" fmla="*/ 4 w 28"/>
                <a:gd name="T71" fmla="*/ 28 h 28"/>
                <a:gd name="T72" fmla="*/ 6 w 28"/>
                <a:gd name="T73" fmla="*/ 28 h 28"/>
                <a:gd name="T74" fmla="*/ 6 w 28"/>
                <a:gd name="T75" fmla="*/ 26 h 28"/>
                <a:gd name="T76" fmla="*/ 10 w 28"/>
                <a:gd name="T77" fmla="*/ 26 h 28"/>
                <a:gd name="T78" fmla="*/ 10 w 28"/>
                <a:gd name="T79" fmla="*/ 26 h 28"/>
                <a:gd name="T80" fmla="*/ 12 w 28"/>
                <a:gd name="T81" fmla="*/ 26 h 28"/>
                <a:gd name="T82" fmla="*/ 16 w 28"/>
                <a:gd name="T83" fmla="*/ 26 h 28"/>
                <a:gd name="T84" fmla="*/ 18 w 28"/>
                <a:gd name="T85" fmla="*/ 26 h 28"/>
                <a:gd name="T86" fmla="*/ 20 w 28"/>
                <a:gd name="T87" fmla="*/ 26 h 28"/>
                <a:gd name="T88" fmla="*/ 22 w 28"/>
                <a:gd name="T89" fmla="*/ 26 h 28"/>
                <a:gd name="T90" fmla="*/ 22 w 28"/>
                <a:gd name="T91" fmla="*/ 26 h 28"/>
                <a:gd name="T92" fmla="*/ 24 w 28"/>
                <a:gd name="T93" fmla="*/ 26 h 28"/>
                <a:gd name="T94" fmla="*/ 24 w 28"/>
                <a:gd name="T95" fmla="*/ 24 h 28"/>
                <a:gd name="T96" fmla="*/ 26 w 28"/>
                <a:gd name="T97" fmla="*/ 22 h 28"/>
                <a:gd name="T98" fmla="*/ 28 w 28"/>
                <a:gd name="T99" fmla="*/ 20 h 28"/>
                <a:gd name="T100" fmla="*/ 28 w 28"/>
                <a:gd name="T101" fmla="*/ 20 h 28"/>
                <a:gd name="T102" fmla="*/ 24 w 28"/>
                <a:gd name="T103" fmla="*/ 2 h 28"/>
                <a:gd name="T104" fmla="*/ 14 w 28"/>
                <a:gd name="T10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9" name="Freeform 420">
              <a:extLst>
                <a:ext uri="{FF2B5EF4-FFF2-40B4-BE49-F238E27FC236}">
                  <a16:creationId xmlns:a16="http://schemas.microsoft.com/office/drawing/2014/main" id="{44532499-56FF-4495-B54A-6410E5E18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64" y="4347844"/>
              <a:ext cx="198064" cy="146840"/>
            </a:xfrm>
            <a:custGeom>
              <a:avLst/>
              <a:gdLst>
                <a:gd name="T0" fmla="*/ 116 w 116"/>
                <a:gd name="T1" fmla="*/ 46 h 86"/>
                <a:gd name="T2" fmla="*/ 114 w 116"/>
                <a:gd name="T3" fmla="*/ 54 h 86"/>
                <a:gd name="T4" fmla="*/ 112 w 116"/>
                <a:gd name="T5" fmla="*/ 58 h 86"/>
                <a:gd name="T6" fmla="*/ 110 w 116"/>
                <a:gd name="T7" fmla="*/ 60 h 86"/>
                <a:gd name="T8" fmla="*/ 104 w 116"/>
                <a:gd name="T9" fmla="*/ 62 h 86"/>
                <a:gd name="T10" fmla="*/ 96 w 116"/>
                <a:gd name="T11" fmla="*/ 62 h 86"/>
                <a:gd name="T12" fmla="*/ 94 w 116"/>
                <a:gd name="T13" fmla="*/ 64 h 86"/>
                <a:gd name="T14" fmla="*/ 90 w 116"/>
                <a:gd name="T15" fmla="*/ 70 h 86"/>
                <a:gd name="T16" fmla="*/ 84 w 116"/>
                <a:gd name="T17" fmla="*/ 78 h 86"/>
                <a:gd name="T18" fmla="*/ 68 w 116"/>
                <a:gd name="T19" fmla="*/ 78 h 86"/>
                <a:gd name="T20" fmla="*/ 64 w 116"/>
                <a:gd name="T21" fmla="*/ 78 h 86"/>
                <a:gd name="T22" fmla="*/ 56 w 116"/>
                <a:gd name="T23" fmla="*/ 72 h 86"/>
                <a:gd name="T24" fmla="*/ 52 w 116"/>
                <a:gd name="T25" fmla="*/ 70 h 86"/>
                <a:gd name="T26" fmla="*/ 48 w 116"/>
                <a:gd name="T27" fmla="*/ 70 h 86"/>
                <a:gd name="T28" fmla="*/ 46 w 116"/>
                <a:gd name="T29" fmla="*/ 72 h 86"/>
                <a:gd name="T30" fmla="*/ 42 w 116"/>
                <a:gd name="T31" fmla="*/ 76 h 86"/>
                <a:gd name="T32" fmla="*/ 38 w 116"/>
                <a:gd name="T33" fmla="*/ 84 h 86"/>
                <a:gd name="T34" fmla="*/ 22 w 116"/>
                <a:gd name="T35" fmla="*/ 84 h 86"/>
                <a:gd name="T36" fmla="*/ 12 w 116"/>
                <a:gd name="T37" fmla="*/ 84 h 86"/>
                <a:gd name="T38" fmla="*/ 8 w 116"/>
                <a:gd name="T39" fmla="*/ 82 h 86"/>
                <a:gd name="T40" fmla="*/ 2 w 116"/>
                <a:gd name="T41" fmla="*/ 74 h 86"/>
                <a:gd name="T42" fmla="*/ 4 w 116"/>
                <a:gd name="T43" fmla="*/ 60 h 86"/>
                <a:gd name="T44" fmla="*/ 8 w 116"/>
                <a:gd name="T45" fmla="*/ 54 h 86"/>
                <a:gd name="T46" fmla="*/ 14 w 116"/>
                <a:gd name="T47" fmla="*/ 46 h 86"/>
                <a:gd name="T48" fmla="*/ 18 w 116"/>
                <a:gd name="T49" fmla="*/ 38 h 86"/>
                <a:gd name="T50" fmla="*/ 24 w 116"/>
                <a:gd name="T51" fmla="*/ 26 h 86"/>
                <a:gd name="T52" fmla="*/ 26 w 116"/>
                <a:gd name="T53" fmla="*/ 24 h 86"/>
                <a:gd name="T54" fmla="*/ 32 w 116"/>
                <a:gd name="T55" fmla="*/ 22 h 86"/>
                <a:gd name="T56" fmla="*/ 42 w 116"/>
                <a:gd name="T57" fmla="*/ 20 h 86"/>
                <a:gd name="T58" fmla="*/ 44 w 116"/>
                <a:gd name="T59" fmla="*/ 18 h 86"/>
                <a:gd name="T60" fmla="*/ 50 w 116"/>
                <a:gd name="T61" fmla="*/ 12 h 86"/>
                <a:gd name="T62" fmla="*/ 54 w 116"/>
                <a:gd name="T63" fmla="*/ 6 h 86"/>
                <a:gd name="T64" fmla="*/ 58 w 116"/>
                <a:gd name="T65" fmla="*/ 2 h 86"/>
                <a:gd name="T66" fmla="*/ 60 w 116"/>
                <a:gd name="T67" fmla="*/ 0 h 86"/>
                <a:gd name="T68" fmla="*/ 68 w 116"/>
                <a:gd name="T69" fmla="*/ 0 h 86"/>
                <a:gd name="T70" fmla="*/ 80 w 116"/>
                <a:gd name="T71" fmla="*/ 2 h 86"/>
                <a:gd name="T72" fmla="*/ 86 w 116"/>
                <a:gd name="T73" fmla="*/ 8 h 86"/>
                <a:gd name="T74" fmla="*/ 88 w 116"/>
                <a:gd name="T75" fmla="*/ 12 h 86"/>
                <a:gd name="T76" fmla="*/ 94 w 116"/>
                <a:gd name="T77" fmla="*/ 14 h 86"/>
                <a:gd name="T78" fmla="*/ 96 w 116"/>
                <a:gd name="T79" fmla="*/ 16 h 86"/>
                <a:gd name="T80" fmla="*/ 98 w 116"/>
                <a:gd name="T81" fmla="*/ 20 h 86"/>
                <a:gd name="T82" fmla="*/ 96 w 116"/>
                <a:gd name="T83" fmla="*/ 26 h 86"/>
                <a:gd name="T84" fmla="*/ 96 w 116"/>
                <a:gd name="T85" fmla="*/ 30 h 86"/>
                <a:gd name="T86" fmla="*/ 98 w 116"/>
                <a:gd name="T87" fmla="*/ 32 h 86"/>
                <a:gd name="T88" fmla="*/ 102 w 116"/>
                <a:gd name="T89" fmla="*/ 32 h 86"/>
                <a:gd name="T90" fmla="*/ 106 w 116"/>
                <a:gd name="T91" fmla="*/ 32 h 86"/>
                <a:gd name="T92" fmla="*/ 108 w 116"/>
                <a:gd name="T93" fmla="*/ 34 h 86"/>
                <a:gd name="T94" fmla="*/ 112 w 116"/>
                <a:gd name="T95" fmla="*/ 3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86">
                  <a:moveTo>
                    <a:pt x="116" y="44"/>
                  </a:moveTo>
                  <a:lnTo>
                    <a:pt x="116" y="44"/>
                  </a:lnTo>
                  <a:lnTo>
                    <a:pt x="116" y="46"/>
                  </a:lnTo>
                  <a:lnTo>
                    <a:pt x="114" y="50"/>
                  </a:lnTo>
                  <a:lnTo>
                    <a:pt x="114" y="52"/>
                  </a:lnTo>
                  <a:lnTo>
                    <a:pt x="114" y="54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4" y="76"/>
                  </a:lnTo>
                  <a:lnTo>
                    <a:pt x="84" y="78"/>
                  </a:lnTo>
                  <a:lnTo>
                    <a:pt x="78" y="80"/>
                  </a:lnTo>
                  <a:lnTo>
                    <a:pt x="72" y="80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2" y="76"/>
                  </a:lnTo>
                  <a:lnTo>
                    <a:pt x="40" y="78"/>
                  </a:lnTo>
                  <a:lnTo>
                    <a:pt x="40" y="84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26" y="86"/>
                  </a:lnTo>
                  <a:lnTo>
                    <a:pt x="22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8" y="82"/>
                  </a:lnTo>
                  <a:lnTo>
                    <a:pt x="4" y="80"/>
                  </a:lnTo>
                  <a:lnTo>
                    <a:pt x="0" y="78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8" y="54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8" y="38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2" y="2"/>
                  </a:lnTo>
                  <a:lnTo>
                    <a:pt x="84" y="6"/>
                  </a:lnTo>
                  <a:lnTo>
                    <a:pt x="86" y="8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8" y="20"/>
                  </a:lnTo>
                  <a:lnTo>
                    <a:pt x="98" y="22"/>
                  </a:lnTo>
                  <a:lnTo>
                    <a:pt x="96" y="24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30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100" y="32"/>
                  </a:lnTo>
                  <a:lnTo>
                    <a:pt x="102" y="32"/>
                  </a:lnTo>
                  <a:lnTo>
                    <a:pt x="102" y="32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10" y="34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4" y="42"/>
                  </a:lnTo>
                  <a:lnTo>
                    <a:pt x="116" y="4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0" name="Freeform 421">
              <a:extLst>
                <a:ext uri="{FF2B5EF4-FFF2-40B4-BE49-F238E27FC236}">
                  <a16:creationId xmlns:a16="http://schemas.microsoft.com/office/drawing/2014/main" id="{BA30F25D-687E-445D-8F32-F9D795BF4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64" y="4347844"/>
              <a:ext cx="198064" cy="146840"/>
            </a:xfrm>
            <a:custGeom>
              <a:avLst/>
              <a:gdLst>
                <a:gd name="T0" fmla="*/ 116 w 116"/>
                <a:gd name="T1" fmla="*/ 46 h 86"/>
                <a:gd name="T2" fmla="*/ 114 w 116"/>
                <a:gd name="T3" fmla="*/ 54 h 86"/>
                <a:gd name="T4" fmla="*/ 112 w 116"/>
                <a:gd name="T5" fmla="*/ 58 h 86"/>
                <a:gd name="T6" fmla="*/ 110 w 116"/>
                <a:gd name="T7" fmla="*/ 60 h 86"/>
                <a:gd name="T8" fmla="*/ 104 w 116"/>
                <a:gd name="T9" fmla="*/ 62 h 86"/>
                <a:gd name="T10" fmla="*/ 96 w 116"/>
                <a:gd name="T11" fmla="*/ 62 h 86"/>
                <a:gd name="T12" fmla="*/ 94 w 116"/>
                <a:gd name="T13" fmla="*/ 64 h 86"/>
                <a:gd name="T14" fmla="*/ 90 w 116"/>
                <a:gd name="T15" fmla="*/ 70 h 86"/>
                <a:gd name="T16" fmla="*/ 84 w 116"/>
                <a:gd name="T17" fmla="*/ 78 h 86"/>
                <a:gd name="T18" fmla="*/ 68 w 116"/>
                <a:gd name="T19" fmla="*/ 78 h 86"/>
                <a:gd name="T20" fmla="*/ 64 w 116"/>
                <a:gd name="T21" fmla="*/ 78 h 86"/>
                <a:gd name="T22" fmla="*/ 56 w 116"/>
                <a:gd name="T23" fmla="*/ 72 h 86"/>
                <a:gd name="T24" fmla="*/ 52 w 116"/>
                <a:gd name="T25" fmla="*/ 70 h 86"/>
                <a:gd name="T26" fmla="*/ 48 w 116"/>
                <a:gd name="T27" fmla="*/ 70 h 86"/>
                <a:gd name="T28" fmla="*/ 46 w 116"/>
                <a:gd name="T29" fmla="*/ 72 h 86"/>
                <a:gd name="T30" fmla="*/ 42 w 116"/>
                <a:gd name="T31" fmla="*/ 76 h 86"/>
                <a:gd name="T32" fmla="*/ 38 w 116"/>
                <a:gd name="T33" fmla="*/ 84 h 86"/>
                <a:gd name="T34" fmla="*/ 22 w 116"/>
                <a:gd name="T35" fmla="*/ 84 h 86"/>
                <a:gd name="T36" fmla="*/ 12 w 116"/>
                <a:gd name="T37" fmla="*/ 84 h 86"/>
                <a:gd name="T38" fmla="*/ 8 w 116"/>
                <a:gd name="T39" fmla="*/ 82 h 86"/>
                <a:gd name="T40" fmla="*/ 2 w 116"/>
                <a:gd name="T41" fmla="*/ 74 h 86"/>
                <a:gd name="T42" fmla="*/ 4 w 116"/>
                <a:gd name="T43" fmla="*/ 60 h 86"/>
                <a:gd name="T44" fmla="*/ 8 w 116"/>
                <a:gd name="T45" fmla="*/ 54 h 86"/>
                <a:gd name="T46" fmla="*/ 14 w 116"/>
                <a:gd name="T47" fmla="*/ 46 h 86"/>
                <a:gd name="T48" fmla="*/ 18 w 116"/>
                <a:gd name="T49" fmla="*/ 38 h 86"/>
                <a:gd name="T50" fmla="*/ 24 w 116"/>
                <a:gd name="T51" fmla="*/ 26 h 86"/>
                <a:gd name="T52" fmla="*/ 26 w 116"/>
                <a:gd name="T53" fmla="*/ 24 h 86"/>
                <a:gd name="T54" fmla="*/ 32 w 116"/>
                <a:gd name="T55" fmla="*/ 22 h 86"/>
                <a:gd name="T56" fmla="*/ 42 w 116"/>
                <a:gd name="T57" fmla="*/ 20 h 86"/>
                <a:gd name="T58" fmla="*/ 44 w 116"/>
                <a:gd name="T59" fmla="*/ 18 h 86"/>
                <a:gd name="T60" fmla="*/ 50 w 116"/>
                <a:gd name="T61" fmla="*/ 12 h 86"/>
                <a:gd name="T62" fmla="*/ 54 w 116"/>
                <a:gd name="T63" fmla="*/ 6 h 86"/>
                <a:gd name="T64" fmla="*/ 58 w 116"/>
                <a:gd name="T65" fmla="*/ 2 h 86"/>
                <a:gd name="T66" fmla="*/ 60 w 116"/>
                <a:gd name="T67" fmla="*/ 0 h 86"/>
                <a:gd name="T68" fmla="*/ 68 w 116"/>
                <a:gd name="T69" fmla="*/ 0 h 86"/>
                <a:gd name="T70" fmla="*/ 80 w 116"/>
                <a:gd name="T71" fmla="*/ 2 h 86"/>
                <a:gd name="T72" fmla="*/ 86 w 116"/>
                <a:gd name="T73" fmla="*/ 8 h 86"/>
                <a:gd name="T74" fmla="*/ 88 w 116"/>
                <a:gd name="T75" fmla="*/ 12 h 86"/>
                <a:gd name="T76" fmla="*/ 94 w 116"/>
                <a:gd name="T77" fmla="*/ 14 h 86"/>
                <a:gd name="T78" fmla="*/ 96 w 116"/>
                <a:gd name="T79" fmla="*/ 16 h 86"/>
                <a:gd name="T80" fmla="*/ 98 w 116"/>
                <a:gd name="T81" fmla="*/ 20 h 86"/>
                <a:gd name="T82" fmla="*/ 96 w 116"/>
                <a:gd name="T83" fmla="*/ 26 h 86"/>
                <a:gd name="T84" fmla="*/ 96 w 116"/>
                <a:gd name="T85" fmla="*/ 30 h 86"/>
                <a:gd name="T86" fmla="*/ 98 w 116"/>
                <a:gd name="T87" fmla="*/ 32 h 86"/>
                <a:gd name="T88" fmla="*/ 102 w 116"/>
                <a:gd name="T89" fmla="*/ 32 h 86"/>
                <a:gd name="T90" fmla="*/ 106 w 116"/>
                <a:gd name="T91" fmla="*/ 32 h 86"/>
                <a:gd name="T92" fmla="*/ 108 w 116"/>
                <a:gd name="T93" fmla="*/ 34 h 86"/>
                <a:gd name="T94" fmla="*/ 112 w 116"/>
                <a:gd name="T95" fmla="*/ 3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86">
                  <a:moveTo>
                    <a:pt x="116" y="44"/>
                  </a:moveTo>
                  <a:lnTo>
                    <a:pt x="116" y="44"/>
                  </a:lnTo>
                  <a:lnTo>
                    <a:pt x="116" y="46"/>
                  </a:lnTo>
                  <a:lnTo>
                    <a:pt x="114" y="50"/>
                  </a:lnTo>
                  <a:lnTo>
                    <a:pt x="114" y="52"/>
                  </a:lnTo>
                  <a:lnTo>
                    <a:pt x="114" y="54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2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4" y="76"/>
                  </a:lnTo>
                  <a:lnTo>
                    <a:pt x="84" y="78"/>
                  </a:lnTo>
                  <a:lnTo>
                    <a:pt x="78" y="80"/>
                  </a:lnTo>
                  <a:lnTo>
                    <a:pt x="72" y="80"/>
                  </a:lnTo>
                  <a:lnTo>
                    <a:pt x="68" y="78"/>
                  </a:lnTo>
                  <a:lnTo>
                    <a:pt x="66" y="78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2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44" y="72"/>
                  </a:lnTo>
                  <a:lnTo>
                    <a:pt x="44" y="74"/>
                  </a:lnTo>
                  <a:lnTo>
                    <a:pt x="42" y="76"/>
                  </a:lnTo>
                  <a:lnTo>
                    <a:pt x="40" y="78"/>
                  </a:lnTo>
                  <a:lnTo>
                    <a:pt x="40" y="84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26" y="86"/>
                  </a:lnTo>
                  <a:lnTo>
                    <a:pt x="22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8" y="84"/>
                  </a:lnTo>
                  <a:lnTo>
                    <a:pt x="8" y="82"/>
                  </a:lnTo>
                  <a:lnTo>
                    <a:pt x="4" y="80"/>
                  </a:lnTo>
                  <a:lnTo>
                    <a:pt x="0" y="78"/>
                  </a:lnTo>
                  <a:lnTo>
                    <a:pt x="2" y="74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8" y="54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8" y="38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40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8" y="16"/>
                  </a:lnTo>
                  <a:lnTo>
                    <a:pt x="50" y="12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2" y="2"/>
                  </a:lnTo>
                  <a:lnTo>
                    <a:pt x="84" y="6"/>
                  </a:lnTo>
                  <a:lnTo>
                    <a:pt x="86" y="8"/>
                  </a:lnTo>
                  <a:lnTo>
                    <a:pt x="86" y="10"/>
                  </a:lnTo>
                  <a:lnTo>
                    <a:pt x="88" y="10"/>
                  </a:lnTo>
                  <a:lnTo>
                    <a:pt x="88" y="12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6" y="16"/>
                  </a:lnTo>
                  <a:lnTo>
                    <a:pt x="96" y="18"/>
                  </a:lnTo>
                  <a:lnTo>
                    <a:pt x="98" y="20"/>
                  </a:lnTo>
                  <a:lnTo>
                    <a:pt x="98" y="22"/>
                  </a:lnTo>
                  <a:lnTo>
                    <a:pt x="96" y="24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30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100" y="32"/>
                  </a:lnTo>
                  <a:lnTo>
                    <a:pt x="102" y="32"/>
                  </a:lnTo>
                  <a:lnTo>
                    <a:pt x="102" y="32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8" y="32"/>
                  </a:lnTo>
                  <a:lnTo>
                    <a:pt x="108" y="32"/>
                  </a:lnTo>
                  <a:lnTo>
                    <a:pt x="108" y="34"/>
                  </a:lnTo>
                  <a:lnTo>
                    <a:pt x="110" y="34"/>
                  </a:lnTo>
                  <a:lnTo>
                    <a:pt x="112" y="36"/>
                  </a:lnTo>
                  <a:lnTo>
                    <a:pt x="112" y="38"/>
                  </a:lnTo>
                  <a:lnTo>
                    <a:pt x="114" y="42"/>
                  </a:lnTo>
                  <a:lnTo>
                    <a:pt x="116" y="4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1" name="Freeform 422">
              <a:extLst>
                <a:ext uri="{FF2B5EF4-FFF2-40B4-BE49-F238E27FC236}">
                  <a16:creationId xmlns:a16="http://schemas.microsoft.com/office/drawing/2014/main" id="{F4F482CD-554F-4985-B7B6-8D2963D38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7" y="4412727"/>
              <a:ext cx="194649" cy="157085"/>
            </a:xfrm>
            <a:custGeom>
              <a:avLst/>
              <a:gdLst>
                <a:gd name="T0" fmla="*/ 0 w 114"/>
                <a:gd name="T1" fmla="*/ 14 h 92"/>
                <a:gd name="T2" fmla="*/ 6 w 114"/>
                <a:gd name="T3" fmla="*/ 8 h 92"/>
                <a:gd name="T4" fmla="*/ 10 w 114"/>
                <a:gd name="T5" fmla="*/ 6 h 92"/>
                <a:gd name="T6" fmla="*/ 18 w 114"/>
                <a:gd name="T7" fmla="*/ 2 h 92"/>
                <a:gd name="T8" fmla="*/ 34 w 114"/>
                <a:gd name="T9" fmla="*/ 2 h 92"/>
                <a:gd name="T10" fmla="*/ 46 w 114"/>
                <a:gd name="T11" fmla="*/ 4 h 92"/>
                <a:gd name="T12" fmla="*/ 62 w 114"/>
                <a:gd name="T13" fmla="*/ 4 h 92"/>
                <a:gd name="T14" fmla="*/ 80 w 114"/>
                <a:gd name="T15" fmla="*/ 8 h 92"/>
                <a:gd name="T16" fmla="*/ 90 w 114"/>
                <a:gd name="T17" fmla="*/ 10 h 92"/>
                <a:gd name="T18" fmla="*/ 94 w 114"/>
                <a:gd name="T19" fmla="*/ 12 h 92"/>
                <a:gd name="T20" fmla="*/ 100 w 114"/>
                <a:gd name="T21" fmla="*/ 16 h 92"/>
                <a:gd name="T22" fmla="*/ 104 w 114"/>
                <a:gd name="T23" fmla="*/ 22 h 92"/>
                <a:gd name="T24" fmla="*/ 104 w 114"/>
                <a:gd name="T25" fmla="*/ 26 h 92"/>
                <a:gd name="T26" fmla="*/ 108 w 114"/>
                <a:gd name="T27" fmla="*/ 34 h 92"/>
                <a:gd name="T28" fmla="*/ 108 w 114"/>
                <a:gd name="T29" fmla="*/ 44 h 92"/>
                <a:gd name="T30" fmla="*/ 104 w 114"/>
                <a:gd name="T31" fmla="*/ 50 h 92"/>
                <a:gd name="T32" fmla="*/ 104 w 114"/>
                <a:gd name="T33" fmla="*/ 54 h 92"/>
                <a:gd name="T34" fmla="*/ 104 w 114"/>
                <a:gd name="T35" fmla="*/ 56 h 92"/>
                <a:gd name="T36" fmla="*/ 108 w 114"/>
                <a:gd name="T37" fmla="*/ 58 h 92"/>
                <a:gd name="T38" fmla="*/ 112 w 114"/>
                <a:gd name="T39" fmla="*/ 62 h 92"/>
                <a:gd name="T40" fmla="*/ 114 w 114"/>
                <a:gd name="T41" fmla="*/ 62 h 92"/>
                <a:gd name="T42" fmla="*/ 112 w 114"/>
                <a:gd name="T43" fmla="*/ 66 h 92"/>
                <a:gd name="T44" fmla="*/ 108 w 114"/>
                <a:gd name="T45" fmla="*/ 68 h 92"/>
                <a:gd name="T46" fmla="*/ 100 w 114"/>
                <a:gd name="T47" fmla="*/ 72 h 92"/>
                <a:gd name="T48" fmla="*/ 98 w 114"/>
                <a:gd name="T49" fmla="*/ 74 h 92"/>
                <a:gd name="T50" fmla="*/ 96 w 114"/>
                <a:gd name="T51" fmla="*/ 76 h 92"/>
                <a:gd name="T52" fmla="*/ 94 w 114"/>
                <a:gd name="T53" fmla="*/ 84 h 92"/>
                <a:gd name="T54" fmla="*/ 92 w 114"/>
                <a:gd name="T55" fmla="*/ 92 h 92"/>
                <a:gd name="T56" fmla="*/ 84 w 114"/>
                <a:gd name="T57" fmla="*/ 90 h 92"/>
                <a:gd name="T58" fmla="*/ 80 w 114"/>
                <a:gd name="T59" fmla="*/ 88 h 92"/>
                <a:gd name="T60" fmla="*/ 78 w 114"/>
                <a:gd name="T61" fmla="*/ 82 h 92"/>
                <a:gd name="T62" fmla="*/ 72 w 114"/>
                <a:gd name="T63" fmla="*/ 72 h 92"/>
                <a:gd name="T64" fmla="*/ 72 w 114"/>
                <a:gd name="T65" fmla="*/ 62 h 92"/>
                <a:gd name="T66" fmla="*/ 70 w 114"/>
                <a:gd name="T67" fmla="*/ 56 h 92"/>
                <a:gd name="T68" fmla="*/ 66 w 114"/>
                <a:gd name="T69" fmla="*/ 52 h 92"/>
                <a:gd name="T70" fmla="*/ 58 w 114"/>
                <a:gd name="T71" fmla="*/ 48 h 92"/>
                <a:gd name="T72" fmla="*/ 54 w 114"/>
                <a:gd name="T73" fmla="*/ 46 h 92"/>
                <a:gd name="T74" fmla="*/ 52 w 114"/>
                <a:gd name="T75" fmla="*/ 46 h 92"/>
                <a:gd name="T76" fmla="*/ 46 w 114"/>
                <a:gd name="T77" fmla="*/ 50 h 92"/>
                <a:gd name="T78" fmla="*/ 40 w 114"/>
                <a:gd name="T79" fmla="*/ 52 h 92"/>
                <a:gd name="T80" fmla="*/ 32 w 114"/>
                <a:gd name="T81" fmla="*/ 56 h 92"/>
                <a:gd name="T82" fmla="*/ 18 w 114"/>
                <a:gd name="T83" fmla="*/ 50 h 92"/>
                <a:gd name="T84" fmla="*/ 8 w 114"/>
                <a:gd name="T85" fmla="*/ 40 h 92"/>
                <a:gd name="T86" fmla="*/ 6 w 114"/>
                <a:gd name="T87" fmla="*/ 36 h 92"/>
                <a:gd name="T88" fmla="*/ 2 w 114"/>
                <a:gd name="T8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" h="92">
                  <a:moveTo>
                    <a:pt x="0" y="16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6" y="4"/>
                  </a:lnTo>
                  <a:lnTo>
                    <a:pt x="50" y="4"/>
                  </a:lnTo>
                  <a:lnTo>
                    <a:pt x="54" y="4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4" y="22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4" y="26"/>
                  </a:lnTo>
                  <a:lnTo>
                    <a:pt x="106" y="28"/>
                  </a:lnTo>
                  <a:lnTo>
                    <a:pt x="106" y="32"/>
                  </a:lnTo>
                  <a:lnTo>
                    <a:pt x="108" y="34"/>
                  </a:lnTo>
                  <a:lnTo>
                    <a:pt x="108" y="40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06" y="48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4" y="54"/>
                  </a:lnTo>
                  <a:lnTo>
                    <a:pt x="104" y="54"/>
                  </a:lnTo>
                  <a:lnTo>
                    <a:pt x="104" y="54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106" y="56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10" y="60"/>
                  </a:lnTo>
                  <a:lnTo>
                    <a:pt x="112" y="60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8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6" y="74"/>
                  </a:lnTo>
                  <a:lnTo>
                    <a:pt x="96" y="74"/>
                  </a:lnTo>
                  <a:lnTo>
                    <a:pt x="96" y="76"/>
                  </a:lnTo>
                  <a:lnTo>
                    <a:pt x="96" y="78"/>
                  </a:lnTo>
                  <a:lnTo>
                    <a:pt x="94" y="82"/>
                  </a:lnTo>
                  <a:lnTo>
                    <a:pt x="94" y="84"/>
                  </a:lnTo>
                  <a:lnTo>
                    <a:pt x="94" y="90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6" y="92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86"/>
                  </a:lnTo>
                  <a:lnTo>
                    <a:pt x="78" y="82"/>
                  </a:lnTo>
                  <a:lnTo>
                    <a:pt x="76" y="80"/>
                  </a:lnTo>
                  <a:lnTo>
                    <a:pt x="74" y="74"/>
                  </a:lnTo>
                  <a:lnTo>
                    <a:pt x="72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6" y="52"/>
                  </a:lnTo>
                  <a:lnTo>
                    <a:pt x="64" y="52"/>
                  </a:lnTo>
                  <a:lnTo>
                    <a:pt x="62" y="50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8" y="54"/>
                  </a:lnTo>
                  <a:lnTo>
                    <a:pt x="36" y="54"/>
                  </a:lnTo>
                  <a:lnTo>
                    <a:pt x="32" y="56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18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2" name="Freeform 423">
              <a:extLst>
                <a:ext uri="{FF2B5EF4-FFF2-40B4-BE49-F238E27FC236}">
                  <a16:creationId xmlns:a16="http://schemas.microsoft.com/office/drawing/2014/main" id="{7301304F-586F-4E5B-A98D-D255E7D2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7" y="4412727"/>
              <a:ext cx="194649" cy="157085"/>
            </a:xfrm>
            <a:custGeom>
              <a:avLst/>
              <a:gdLst>
                <a:gd name="T0" fmla="*/ 0 w 114"/>
                <a:gd name="T1" fmla="*/ 14 h 92"/>
                <a:gd name="T2" fmla="*/ 6 w 114"/>
                <a:gd name="T3" fmla="*/ 8 h 92"/>
                <a:gd name="T4" fmla="*/ 10 w 114"/>
                <a:gd name="T5" fmla="*/ 6 h 92"/>
                <a:gd name="T6" fmla="*/ 18 w 114"/>
                <a:gd name="T7" fmla="*/ 2 h 92"/>
                <a:gd name="T8" fmla="*/ 34 w 114"/>
                <a:gd name="T9" fmla="*/ 2 h 92"/>
                <a:gd name="T10" fmla="*/ 46 w 114"/>
                <a:gd name="T11" fmla="*/ 4 h 92"/>
                <a:gd name="T12" fmla="*/ 62 w 114"/>
                <a:gd name="T13" fmla="*/ 4 h 92"/>
                <a:gd name="T14" fmla="*/ 80 w 114"/>
                <a:gd name="T15" fmla="*/ 8 h 92"/>
                <a:gd name="T16" fmla="*/ 90 w 114"/>
                <a:gd name="T17" fmla="*/ 10 h 92"/>
                <a:gd name="T18" fmla="*/ 94 w 114"/>
                <a:gd name="T19" fmla="*/ 12 h 92"/>
                <a:gd name="T20" fmla="*/ 100 w 114"/>
                <a:gd name="T21" fmla="*/ 16 h 92"/>
                <a:gd name="T22" fmla="*/ 104 w 114"/>
                <a:gd name="T23" fmla="*/ 22 h 92"/>
                <a:gd name="T24" fmla="*/ 104 w 114"/>
                <a:gd name="T25" fmla="*/ 26 h 92"/>
                <a:gd name="T26" fmla="*/ 108 w 114"/>
                <a:gd name="T27" fmla="*/ 34 h 92"/>
                <a:gd name="T28" fmla="*/ 108 w 114"/>
                <a:gd name="T29" fmla="*/ 44 h 92"/>
                <a:gd name="T30" fmla="*/ 104 w 114"/>
                <a:gd name="T31" fmla="*/ 50 h 92"/>
                <a:gd name="T32" fmla="*/ 104 w 114"/>
                <a:gd name="T33" fmla="*/ 54 h 92"/>
                <a:gd name="T34" fmla="*/ 104 w 114"/>
                <a:gd name="T35" fmla="*/ 56 h 92"/>
                <a:gd name="T36" fmla="*/ 108 w 114"/>
                <a:gd name="T37" fmla="*/ 58 h 92"/>
                <a:gd name="T38" fmla="*/ 112 w 114"/>
                <a:gd name="T39" fmla="*/ 62 h 92"/>
                <a:gd name="T40" fmla="*/ 114 w 114"/>
                <a:gd name="T41" fmla="*/ 62 h 92"/>
                <a:gd name="T42" fmla="*/ 112 w 114"/>
                <a:gd name="T43" fmla="*/ 66 h 92"/>
                <a:gd name="T44" fmla="*/ 108 w 114"/>
                <a:gd name="T45" fmla="*/ 68 h 92"/>
                <a:gd name="T46" fmla="*/ 100 w 114"/>
                <a:gd name="T47" fmla="*/ 72 h 92"/>
                <a:gd name="T48" fmla="*/ 98 w 114"/>
                <a:gd name="T49" fmla="*/ 74 h 92"/>
                <a:gd name="T50" fmla="*/ 96 w 114"/>
                <a:gd name="T51" fmla="*/ 76 h 92"/>
                <a:gd name="T52" fmla="*/ 94 w 114"/>
                <a:gd name="T53" fmla="*/ 84 h 92"/>
                <a:gd name="T54" fmla="*/ 92 w 114"/>
                <a:gd name="T55" fmla="*/ 92 h 92"/>
                <a:gd name="T56" fmla="*/ 84 w 114"/>
                <a:gd name="T57" fmla="*/ 90 h 92"/>
                <a:gd name="T58" fmla="*/ 80 w 114"/>
                <a:gd name="T59" fmla="*/ 88 h 92"/>
                <a:gd name="T60" fmla="*/ 78 w 114"/>
                <a:gd name="T61" fmla="*/ 82 h 92"/>
                <a:gd name="T62" fmla="*/ 72 w 114"/>
                <a:gd name="T63" fmla="*/ 72 h 92"/>
                <a:gd name="T64" fmla="*/ 72 w 114"/>
                <a:gd name="T65" fmla="*/ 62 h 92"/>
                <a:gd name="T66" fmla="*/ 70 w 114"/>
                <a:gd name="T67" fmla="*/ 56 h 92"/>
                <a:gd name="T68" fmla="*/ 66 w 114"/>
                <a:gd name="T69" fmla="*/ 52 h 92"/>
                <a:gd name="T70" fmla="*/ 58 w 114"/>
                <a:gd name="T71" fmla="*/ 48 h 92"/>
                <a:gd name="T72" fmla="*/ 54 w 114"/>
                <a:gd name="T73" fmla="*/ 46 h 92"/>
                <a:gd name="T74" fmla="*/ 52 w 114"/>
                <a:gd name="T75" fmla="*/ 46 h 92"/>
                <a:gd name="T76" fmla="*/ 46 w 114"/>
                <a:gd name="T77" fmla="*/ 50 h 92"/>
                <a:gd name="T78" fmla="*/ 40 w 114"/>
                <a:gd name="T79" fmla="*/ 52 h 92"/>
                <a:gd name="T80" fmla="*/ 32 w 114"/>
                <a:gd name="T81" fmla="*/ 56 h 92"/>
                <a:gd name="T82" fmla="*/ 18 w 114"/>
                <a:gd name="T83" fmla="*/ 50 h 92"/>
                <a:gd name="T84" fmla="*/ 8 w 114"/>
                <a:gd name="T85" fmla="*/ 40 h 92"/>
                <a:gd name="T86" fmla="*/ 6 w 114"/>
                <a:gd name="T87" fmla="*/ 36 h 92"/>
                <a:gd name="T88" fmla="*/ 2 w 114"/>
                <a:gd name="T8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" h="92">
                  <a:moveTo>
                    <a:pt x="0" y="16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6" y="4"/>
                  </a:lnTo>
                  <a:lnTo>
                    <a:pt x="50" y="4"/>
                  </a:lnTo>
                  <a:lnTo>
                    <a:pt x="54" y="4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76" y="8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92" y="12"/>
                  </a:lnTo>
                  <a:lnTo>
                    <a:pt x="92" y="12"/>
                  </a:lnTo>
                  <a:lnTo>
                    <a:pt x="94" y="12"/>
                  </a:lnTo>
                  <a:lnTo>
                    <a:pt x="96" y="14"/>
                  </a:lnTo>
                  <a:lnTo>
                    <a:pt x="98" y="16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4" y="22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4" y="26"/>
                  </a:lnTo>
                  <a:lnTo>
                    <a:pt x="106" y="28"/>
                  </a:lnTo>
                  <a:lnTo>
                    <a:pt x="106" y="32"/>
                  </a:lnTo>
                  <a:lnTo>
                    <a:pt x="108" y="34"/>
                  </a:lnTo>
                  <a:lnTo>
                    <a:pt x="108" y="40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06" y="48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4" y="54"/>
                  </a:lnTo>
                  <a:lnTo>
                    <a:pt x="104" y="54"/>
                  </a:lnTo>
                  <a:lnTo>
                    <a:pt x="104" y="54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106" y="56"/>
                  </a:lnTo>
                  <a:lnTo>
                    <a:pt x="106" y="58"/>
                  </a:lnTo>
                  <a:lnTo>
                    <a:pt x="108" y="58"/>
                  </a:lnTo>
                  <a:lnTo>
                    <a:pt x="110" y="60"/>
                  </a:lnTo>
                  <a:lnTo>
                    <a:pt x="112" y="60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4" y="64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8"/>
                  </a:lnTo>
                  <a:lnTo>
                    <a:pt x="106" y="68"/>
                  </a:lnTo>
                  <a:lnTo>
                    <a:pt x="104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6" y="74"/>
                  </a:lnTo>
                  <a:lnTo>
                    <a:pt x="96" y="74"/>
                  </a:lnTo>
                  <a:lnTo>
                    <a:pt x="96" y="76"/>
                  </a:lnTo>
                  <a:lnTo>
                    <a:pt x="96" y="78"/>
                  </a:lnTo>
                  <a:lnTo>
                    <a:pt x="94" y="82"/>
                  </a:lnTo>
                  <a:lnTo>
                    <a:pt x="94" y="84"/>
                  </a:lnTo>
                  <a:lnTo>
                    <a:pt x="94" y="90"/>
                  </a:lnTo>
                  <a:lnTo>
                    <a:pt x="92" y="92"/>
                  </a:lnTo>
                  <a:lnTo>
                    <a:pt x="92" y="92"/>
                  </a:lnTo>
                  <a:lnTo>
                    <a:pt x="88" y="92"/>
                  </a:lnTo>
                  <a:lnTo>
                    <a:pt x="86" y="92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8" y="86"/>
                  </a:lnTo>
                  <a:lnTo>
                    <a:pt x="78" y="82"/>
                  </a:lnTo>
                  <a:lnTo>
                    <a:pt x="76" y="80"/>
                  </a:lnTo>
                  <a:lnTo>
                    <a:pt x="74" y="74"/>
                  </a:lnTo>
                  <a:lnTo>
                    <a:pt x="72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6" y="52"/>
                  </a:lnTo>
                  <a:lnTo>
                    <a:pt x="64" y="52"/>
                  </a:lnTo>
                  <a:lnTo>
                    <a:pt x="62" y="50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46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8" y="54"/>
                  </a:lnTo>
                  <a:lnTo>
                    <a:pt x="36" y="54"/>
                  </a:lnTo>
                  <a:lnTo>
                    <a:pt x="32" y="56"/>
                  </a:lnTo>
                  <a:lnTo>
                    <a:pt x="24" y="56"/>
                  </a:lnTo>
                  <a:lnTo>
                    <a:pt x="22" y="54"/>
                  </a:lnTo>
                  <a:lnTo>
                    <a:pt x="18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3" name="Freeform 424">
              <a:extLst>
                <a:ext uri="{FF2B5EF4-FFF2-40B4-BE49-F238E27FC236}">
                  <a16:creationId xmlns:a16="http://schemas.microsoft.com/office/drawing/2014/main" id="{E700D1A5-9DDF-4D02-93D5-726303F3C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546" y="4467366"/>
              <a:ext cx="92202" cy="163914"/>
            </a:xfrm>
            <a:custGeom>
              <a:avLst/>
              <a:gdLst>
                <a:gd name="T0" fmla="*/ 0 w 54"/>
                <a:gd name="T1" fmla="*/ 84 h 96"/>
                <a:gd name="T2" fmla="*/ 0 w 54"/>
                <a:gd name="T3" fmla="*/ 68 h 96"/>
                <a:gd name="T4" fmla="*/ 0 w 54"/>
                <a:gd name="T5" fmla="*/ 56 h 96"/>
                <a:gd name="T6" fmla="*/ 0 w 54"/>
                <a:gd name="T7" fmla="*/ 50 h 96"/>
                <a:gd name="T8" fmla="*/ 2 w 54"/>
                <a:gd name="T9" fmla="*/ 46 h 96"/>
                <a:gd name="T10" fmla="*/ 6 w 54"/>
                <a:gd name="T11" fmla="*/ 46 h 96"/>
                <a:gd name="T12" fmla="*/ 10 w 54"/>
                <a:gd name="T13" fmla="*/ 44 h 96"/>
                <a:gd name="T14" fmla="*/ 12 w 54"/>
                <a:gd name="T15" fmla="*/ 42 h 96"/>
                <a:gd name="T16" fmla="*/ 12 w 54"/>
                <a:gd name="T17" fmla="*/ 36 h 96"/>
                <a:gd name="T18" fmla="*/ 10 w 54"/>
                <a:gd name="T19" fmla="*/ 34 h 96"/>
                <a:gd name="T20" fmla="*/ 8 w 54"/>
                <a:gd name="T21" fmla="*/ 32 h 96"/>
                <a:gd name="T22" fmla="*/ 2 w 54"/>
                <a:gd name="T23" fmla="*/ 30 h 96"/>
                <a:gd name="T24" fmla="*/ 2 w 54"/>
                <a:gd name="T25" fmla="*/ 28 h 96"/>
                <a:gd name="T26" fmla="*/ 0 w 54"/>
                <a:gd name="T27" fmla="*/ 22 h 96"/>
                <a:gd name="T28" fmla="*/ 0 w 54"/>
                <a:gd name="T29" fmla="*/ 14 h 96"/>
                <a:gd name="T30" fmla="*/ 4 w 54"/>
                <a:gd name="T31" fmla="*/ 6 h 96"/>
                <a:gd name="T32" fmla="*/ 8 w 54"/>
                <a:gd name="T33" fmla="*/ 2 h 96"/>
                <a:gd name="T34" fmla="*/ 10 w 54"/>
                <a:gd name="T35" fmla="*/ 0 h 96"/>
                <a:gd name="T36" fmla="*/ 14 w 54"/>
                <a:gd name="T37" fmla="*/ 0 h 96"/>
                <a:gd name="T38" fmla="*/ 20 w 54"/>
                <a:gd name="T39" fmla="*/ 2 h 96"/>
                <a:gd name="T40" fmla="*/ 26 w 54"/>
                <a:gd name="T41" fmla="*/ 6 h 96"/>
                <a:gd name="T42" fmla="*/ 30 w 54"/>
                <a:gd name="T43" fmla="*/ 8 h 96"/>
                <a:gd name="T44" fmla="*/ 40 w 54"/>
                <a:gd name="T45" fmla="*/ 12 h 96"/>
                <a:gd name="T46" fmla="*/ 40 w 54"/>
                <a:gd name="T47" fmla="*/ 20 h 96"/>
                <a:gd name="T48" fmla="*/ 40 w 54"/>
                <a:gd name="T49" fmla="*/ 24 h 96"/>
                <a:gd name="T50" fmla="*/ 44 w 54"/>
                <a:gd name="T51" fmla="*/ 26 h 96"/>
                <a:gd name="T52" fmla="*/ 46 w 54"/>
                <a:gd name="T53" fmla="*/ 28 h 96"/>
                <a:gd name="T54" fmla="*/ 48 w 54"/>
                <a:gd name="T55" fmla="*/ 30 h 96"/>
                <a:gd name="T56" fmla="*/ 46 w 54"/>
                <a:gd name="T57" fmla="*/ 38 h 96"/>
                <a:gd name="T58" fmla="*/ 46 w 54"/>
                <a:gd name="T59" fmla="*/ 44 h 96"/>
                <a:gd name="T60" fmla="*/ 48 w 54"/>
                <a:gd name="T61" fmla="*/ 60 h 96"/>
                <a:gd name="T62" fmla="*/ 54 w 54"/>
                <a:gd name="T63" fmla="*/ 80 h 96"/>
                <a:gd name="T64" fmla="*/ 50 w 54"/>
                <a:gd name="T65" fmla="*/ 84 h 96"/>
                <a:gd name="T66" fmla="*/ 46 w 54"/>
                <a:gd name="T67" fmla="*/ 88 h 96"/>
                <a:gd name="T68" fmla="*/ 44 w 54"/>
                <a:gd name="T69" fmla="*/ 88 h 96"/>
                <a:gd name="T70" fmla="*/ 40 w 54"/>
                <a:gd name="T71" fmla="*/ 86 h 96"/>
                <a:gd name="T72" fmla="*/ 36 w 54"/>
                <a:gd name="T73" fmla="*/ 86 h 96"/>
                <a:gd name="T74" fmla="*/ 34 w 54"/>
                <a:gd name="T75" fmla="*/ 88 h 96"/>
                <a:gd name="T76" fmla="*/ 30 w 54"/>
                <a:gd name="T77" fmla="*/ 94 h 96"/>
                <a:gd name="T78" fmla="*/ 26 w 54"/>
                <a:gd name="T79" fmla="*/ 96 h 96"/>
                <a:gd name="T80" fmla="*/ 20 w 54"/>
                <a:gd name="T81" fmla="*/ 96 h 96"/>
                <a:gd name="T82" fmla="*/ 14 w 54"/>
                <a:gd name="T8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96">
                  <a:moveTo>
                    <a:pt x="2" y="92"/>
                  </a:moveTo>
                  <a:lnTo>
                    <a:pt x="2" y="92"/>
                  </a:lnTo>
                  <a:lnTo>
                    <a:pt x="0" y="84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0" y="8"/>
                  </a:lnTo>
                  <a:lnTo>
                    <a:pt x="34" y="10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4"/>
                  </a:lnTo>
                  <a:lnTo>
                    <a:pt x="46" y="50"/>
                  </a:lnTo>
                  <a:lnTo>
                    <a:pt x="48" y="56"/>
                  </a:lnTo>
                  <a:lnTo>
                    <a:pt x="48" y="60"/>
                  </a:lnTo>
                  <a:lnTo>
                    <a:pt x="50" y="66"/>
                  </a:lnTo>
                  <a:lnTo>
                    <a:pt x="50" y="72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48" y="86"/>
                  </a:lnTo>
                  <a:lnTo>
                    <a:pt x="48" y="86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4" y="88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28" y="96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6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94"/>
                  </a:lnTo>
                  <a:lnTo>
                    <a:pt x="2" y="9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4" name="Freeform 425">
              <a:extLst>
                <a:ext uri="{FF2B5EF4-FFF2-40B4-BE49-F238E27FC236}">
                  <a16:creationId xmlns:a16="http://schemas.microsoft.com/office/drawing/2014/main" id="{384A30BB-9605-4C2E-9930-4C2EB66C3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546" y="4467366"/>
              <a:ext cx="92202" cy="163914"/>
            </a:xfrm>
            <a:custGeom>
              <a:avLst/>
              <a:gdLst>
                <a:gd name="T0" fmla="*/ 0 w 54"/>
                <a:gd name="T1" fmla="*/ 84 h 96"/>
                <a:gd name="T2" fmla="*/ 0 w 54"/>
                <a:gd name="T3" fmla="*/ 68 h 96"/>
                <a:gd name="T4" fmla="*/ 0 w 54"/>
                <a:gd name="T5" fmla="*/ 56 h 96"/>
                <a:gd name="T6" fmla="*/ 0 w 54"/>
                <a:gd name="T7" fmla="*/ 50 h 96"/>
                <a:gd name="T8" fmla="*/ 2 w 54"/>
                <a:gd name="T9" fmla="*/ 46 h 96"/>
                <a:gd name="T10" fmla="*/ 6 w 54"/>
                <a:gd name="T11" fmla="*/ 46 h 96"/>
                <a:gd name="T12" fmla="*/ 10 w 54"/>
                <a:gd name="T13" fmla="*/ 44 h 96"/>
                <a:gd name="T14" fmla="*/ 12 w 54"/>
                <a:gd name="T15" fmla="*/ 42 h 96"/>
                <a:gd name="T16" fmla="*/ 12 w 54"/>
                <a:gd name="T17" fmla="*/ 36 h 96"/>
                <a:gd name="T18" fmla="*/ 10 w 54"/>
                <a:gd name="T19" fmla="*/ 34 h 96"/>
                <a:gd name="T20" fmla="*/ 8 w 54"/>
                <a:gd name="T21" fmla="*/ 32 h 96"/>
                <a:gd name="T22" fmla="*/ 2 w 54"/>
                <a:gd name="T23" fmla="*/ 30 h 96"/>
                <a:gd name="T24" fmla="*/ 2 w 54"/>
                <a:gd name="T25" fmla="*/ 28 h 96"/>
                <a:gd name="T26" fmla="*/ 0 w 54"/>
                <a:gd name="T27" fmla="*/ 22 h 96"/>
                <a:gd name="T28" fmla="*/ 0 w 54"/>
                <a:gd name="T29" fmla="*/ 14 h 96"/>
                <a:gd name="T30" fmla="*/ 4 w 54"/>
                <a:gd name="T31" fmla="*/ 6 h 96"/>
                <a:gd name="T32" fmla="*/ 8 w 54"/>
                <a:gd name="T33" fmla="*/ 2 h 96"/>
                <a:gd name="T34" fmla="*/ 10 w 54"/>
                <a:gd name="T35" fmla="*/ 0 h 96"/>
                <a:gd name="T36" fmla="*/ 14 w 54"/>
                <a:gd name="T37" fmla="*/ 0 h 96"/>
                <a:gd name="T38" fmla="*/ 20 w 54"/>
                <a:gd name="T39" fmla="*/ 2 h 96"/>
                <a:gd name="T40" fmla="*/ 26 w 54"/>
                <a:gd name="T41" fmla="*/ 6 h 96"/>
                <a:gd name="T42" fmla="*/ 30 w 54"/>
                <a:gd name="T43" fmla="*/ 8 h 96"/>
                <a:gd name="T44" fmla="*/ 40 w 54"/>
                <a:gd name="T45" fmla="*/ 12 h 96"/>
                <a:gd name="T46" fmla="*/ 40 w 54"/>
                <a:gd name="T47" fmla="*/ 20 h 96"/>
                <a:gd name="T48" fmla="*/ 40 w 54"/>
                <a:gd name="T49" fmla="*/ 24 h 96"/>
                <a:gd name="T50" fmla="*/ 44 w 54"/>
                <a:gd name="T51" fmla="*/ 26 h 96"/>
                <a:gd name="T52" fmla="*/ 46 w 54"/>
                <a:gd name="T53" fmla="*/ 28 h 96"/>
                <a:gd name="T54" fmla="*/ 48 w 54"/>
                <a:gd name="T55" fmla="*/ 30 h 96"/>
                <a:gd name="T56" fmla="*/ 46 w 54"/>
                <a:gd name="T57" fmla="*/ 38 h 96"/>
                <a:gd name="T58" fmla="*/ 46 w 54"/>
                <a:gd name="T59" fmla="*/ 44 h 96"/>
                <a:gd name="T60" fmla="*/ 48 w 54"/>
                <a:gd name="T61" fmla="*/ 60 h 96"/>
                <a:gd name="T62" fmla="*/ 54 w 54"/>
                <a:gd name="T63" fmla="*/ 80 h 96"/>
                <a:gd name="T64" fmla="*/ 50 w 54"/>
                <a:gd name="T65" fmla="*/ 84 h 96"/>
                <a:gd name="T66" fmla="*/ 46 w 54"/>
                <a:gd name="T67" fmla="*/ 88 h 96"/>
                <a:gd name="T68" fmla="*/ 44 w 54"/>
                <a:gd name="T69" fmla="*/ 88 h 96"/>
                <a:gd name="T70" fmla="*/ 40 w 54"/>
                <a:gd name="T71" fmla="*/ 86 h 96"/>
                <a:gd name="T72" fmla="*/ 36 w 54"/>
                <a:gd name="T73" fmla="*/ 86 h 96"/>
                <a:gd name="T74" fmla="*/ 34 w 54"/>
                <a:gd name="T75" fmla="*/ 88 h 96"/>
                <a:gd name="T76" fmla="*/ 30 w 54"/>
                <a:gd name="T77" fmla="*/ 94 h 96"/>
                <a:gd name="T78" fmla="*/ 26 w 54"/>
                <a:gd name="T79" fmla="*/ 96 h 96"/>
                <a:gd name="T80" fmla="*/ 20 w 54"/>
                <a:gd name="T81" fmla="*/ 96 h 96"/>
                <a:gd name="T82" fmla="*/ 14 w 54"/>
                <a:gd name="T8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96">
                  <a:moveTo>
                    <a:pt x="2" y="92"/>
                  </a:moveTo>
                  <a:lnTo>
                    <a:pt x="2" y="92"/>
                  </a:lnTo>
                  <a:lnTo>
                    <a:pt x="0" y="84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12" y="42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0" y="8"/>
                  </a:lnTo>
                  <a:lnTo>
                    <a:pt x="34" y="10"/>
                  </a:lnTo>
                  <a:lnTo>
                    <a:pt x="40" y="10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40" y="18"/>
                  </a:lnTo>
                  <a:lnTo>
                    <a:pt x="40" y="20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30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6" y="44"/>
                  </a:lnTo>
                  <a:lnTo>
                    <a:pt x="46" y="50"/>
                  </a:lnTo>
                  <a:lnTo>
                    <a:pt x="48" y="56"/>
                  </a:lnTo>
                  <a:lnTo>
                    <a:pt x="48" y="60"/>
                  </a:lnTo>
                  <a:lnTo>
                    <a:pt x="50" y="66"/>
                  </a:lnTo>
                  <a:lnTo>
                    <a:pt x="50" y="72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50" y="84"/>
                  </a:lnTo>
                  <a:lnTo>
                    <a:pt x="48" y="86"/>
                  </a:lnTo>
                  <a:lnTo>
                    <a:pt x="48" y="86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6" y="88"/>
                  </a:lnTo>
                  <a:lnTo>
                    <a:pt x="44" y="88"/>
                  </a:lnTo>
                  <a:lnTo>
                    <a:pt x="42" y="88"/>
                  </a:lnTo>
                  <a:lnTo>
                    <a:pt x="42" y="88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2" y="90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28" y="96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6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94"/>
                  </a:lnTo>
                  <a:lnTo>
                    <a:pt x="2" y="9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5" name="Freeform 426">
              <a:extLst>
                <a:ext uri="{FF2B5EF4-FFF2-40B4-BE49-F238E27FC236}">
                  <a16:creationId xmlns:a16="http://schemas.microsoft.com/office/drawing/2014/main" id="{6E7AF3A3-9E79-4261-ABD0-A7A766B7D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214" y="4839589"/>
              <a:ext cx="44393" cy="44393"/>
            </a:xfrm>
            <a:custGeom>
              <a:avLst/>
              <a:gdLst>
                <a:gd name="T0" fmla="*/ 14 w 26"/>
                <a:gd name="T1" fmla="*/ 24 h 26"/>
                <a:gd name="T2" fmla="*/ 14 w 26"/>
                <a:gd name="T3" fmla="*/ 24 h 26"/>
                <a:gd name="T4" fmla="*/ 14 w 26"/>
                <a:gd name="T5" fmla="*/ 24 h 26"/>
                <a:gd name="T6" fmla="*/ 16 w 26"/>
                <a:gd name="T7" fmla="*/ 24 h 26"/>
                <a:gd name="T8" fmla="*/ 20 w 26"/>
                <a:gd name="T9" fmla="*/ 24 h 26"/>
                <a:gd name="T10" fmla="*/ 22 w 26"/>
                <a:gd name="T11" fmla="*/ 24 h 26"/>
                <a:gd name="T12" fmla="*/ 24 w 26"/>
                <a:gd name="T13" fmla="*/ 24 h 26"/>
                <a:gd name="T14" fmla="*/ 24 w 26"/>
                <a:gd name="T15" fmla="*/ 24 h 26"/>
                <a:gd name="T16" fmla="*/ 26 w 26"/>
                <a:gd name="T17" fmla="*/ 22 h 26"/>
                <a:gd name="T18" fmla="*/ 26 w 26"/>
                <a:gd name="T19" fmla="*/ 22 h 26"/>
                <a:gd name="T20" fmla="*/ 26 w 26"/>
                <a:gd name="T21" fmla="*/ 22 h 26"/>
                <a:gd name="T22" fmla="*/ 26 w 26"/>
                <a:gd name="T23" fmla="*/ 20 h 26"/>
                <a:gd name="T24" fmla="*/ 26 w 26"/>
                <a:gd name="T25" fmla="*/ 20 h 26"/>
                <a:gd name="T26" fmla="*/ 26 w 26"/>
                <a:gd name="T27" fmla="*/ 20 h 26"/>
                <a:gd name="T28" fmla="*/ 26 w 26"/>
                <a:gd name="T29" fmla="*/ 16 h 26"/>
                <a:gd name="T30" fmla="*/ 26 w 26"/>
                <a:gd name="T31" fmla="*/ 14 h 26"/>
                <a:gd name="T32" fmla="*/ 26 w 26"/>
                <a:gd name="T33" fmla="*/ 12 h 26"/>
                <a:gd name="T34" fmla="*/ 24 w 26"/>
                <a:gd name="T35" fmla="*/ 10 h 26"/>
                <a:gd name="T36" fmla="*/ 24 w 26"/>
                <a:gd name="T37" fmla="*/ 6 h 26"/>
                <a:gd name="T38" fmla="*/ 22 w 26"/>
                <a:gd name="T39" fmla="*/ 4 h 26"/>
                <a:gd name="T40" fmla="*/ 22 w 26"/>
                <a:gd name="T41" fmla="*/ 2 h 26"/>
                <a:gd name="T42" fmla="*/ 20 w 26"/>
                <a:gd name="T43" fmla="*/ 0 h 26"/>
                <a:gd name="T44" fmla="*/ 20 w 26"/>
                <a:gd name="T45" fmla="*/ 0 h 26"/>
                <a:gd name="T46" fmla="*/ 18 w 26"/>
                <a:gd name="T47" fmla="*/ 2 h 26"/>
                <a:gd name="T48" fmla="*/ 16 w 26"/>
                <a:gd name="T49" fmla="*/ 4 h 26"/>
                <a:gd name="T50" fmla="*/ 16 w 26"/>
                <a:gd name="T51" fmla="*/ 4 h 26"/>
                <a:gd name="T52" fmla="*/ 14 w 26"/>
                <a:gd name="T53" fmla="*/ 6 h 26"/>
                <a:gd name="T54" fmla="*/ 14 w 26"/>
                <a:gd name="T55" fmla="*/ 6 h 26"/>
                <a:gd name="T56" fmla="*/ 12 w 26"/>
                <a:gd name="T57" fmla="*/ 6 h 26"/>
                <a:gd name="T58" fmla="*/ 10 w 26"/>
                <a:gd name="T59" fmla="*/ 6 h 26"/>
                <a:gd name="T60" fmla="*/ 8 w 26"/>
                <a:gd name="T61" fmla="*/ 6 h 26"/>
                <a:gd name="T62" fmla="*/ 4 w 26"/>
                <a:gd name="T63" fmla="*/ 6 h 26"/>
                <a:gd name="T64" fmla="*/ 2 w 26"/>
                <a:gd name="T65" fmla="*/ 6 h 26"/>
                <a:gd name="T66" fmla="*/ 2 w 26"/>
                <a:gd name="T67" fmla="*/ 8 h 26"/>
                <a:gd name="T68" fmla="*/ 0 w 26"/>
                <a:gd name="T69" fmla="*/ 12 h 26"/>
                <a:gd name="T70" fmla="*/ 0 w 26"/>
                <a:gd name="T71" fmla="*/ 14 h 26"/>
                <a:gd name="T72" fmla="*/ 0 w 26"/>
                <a:gd name="T73" fmla="*/ 18 h 26"/>
                <a:gd name="T74" fmla="*/ 0 w 26"/>
                <a:gd name="T75" fmla="*/ 20 h 26"/>
                <a:gd name="T76" fmla="*/ 0 w 26"/>
                <a:gd name="T77" fmla="*/ 20 h 26"/>
                <a:gd name="T78" fmla="*/ 0 w 26"/>
                <a:gd name="T79" fmla="*/ 22 h 26"/>
                <a:gd name="T80" fmla="*/ 0 w 26"/>
                <a:gd name="T81" fmla="*/ 22 h 26"/>
                <a:gd name="T82" fmla="*/ 0 w 26"/>
                <a:gd name="T83" fmla="*/ 22 h 26"/>
                <a:gd name="T84" fmla="*/ 2 w 26"/>
                <a:gd name="T85" fmla="*/ 24 h 26"/>
                <a:gd name="T86" fmla="*/ 4 w 26"/>
                <a:gd name="T87" fmla="*/ 26 h 26"/>
                <a:gd name="T88" fmla="*/ 6 w 26"/>
                <a:gd name="T89" fmla="*/ 26 h 26"/>
                <a:gd name="T90" fmla="*/ 8 w 26"/>
                <a:gd name="T91" fmla="*/ 26 h 26"/>
                <a:gd name="T92" fmla="*/ 12 w 26"/>
                <a:gd name="T93" fmla="*/ 24 h 26"/>
                <a:gd name="T94" fmla="*/ 14 w 26"/>
                <a:gd name="T9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6">
                  <a:moveTo>
                    <a:pt x="14" y="24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14" y="2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6" name="Freeform 427">
              <a:extLst>
                <a:ext uri="{FF2B5EF4-FFF2-40B4-BE49-F238E27FC236}">
                  <a16:creationId xmlns:a16="http://schemas.microsoft.com/office/drawing/2014/main" id="{07D50450-B4E9-4807-AF7B-3F136B8F3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214" y="4839589"/>
              <a:ext cx="44393" cy="44393"/>
            </a:xfrm>
            <a:custGeom>
              <a:avLst/>
              <a:gdLst>
                <a:gd name="T0" fmla="*/ 14 w 26"/>
                <a:gd name="T1" fmla="*/ 24 h 26"/>
                <a:gd name="T2" fmla="*/ 14 w 26"/>
                <a:gd name="T3" fmla="*/ 24 h 26"/>
                <a:gd name="T4" fmla="*/ 14 w 26"/>
                <a:gd name="T5" fmla="*/ 24 h 26"/>
                <a:gd name="T6" fmla="*/ 16 w 26"/>
                <a:gd name="T7" fmla="*/ 24 h 26"/>
                <a:gd name="T8" fmla="*/ 20 w 26"/>
                <a:gd name="T9" fmla="*/ 24 h 26"/>
                <a:gd name="T10" fmla="*/ 22 w 26"/>
                <a:gd name="T11" fmla="*/ 24 h 26"/>
                <a:gd name="T12" fmla="*/ 24 w 26"/>
                <a:gd name="T13" fmla="*/ 24 h 26"/>
                <a:gd name="T14" fmla="*/ 24 w 26"/>
                <a:gd name="T15" fmla="*/ 24 h 26"/>
                <a:gd name="T16" fmla="*/ 26 w 26"/>
                <a:gd name="T17" fmla="*/ 22 h 26"/>
                <a:gd name="T18" fmla="*/ 26 w 26"/>
                <a:gd name="T19" fmla="*/ 22 h 26"/>
                <a:gd name="T20" fmla="*/ 26 w 26"/>
                <a:gd name="T21" fmla="*/ 22 h 26"/>
                <a:gd name="T22" fmla="*/ 26 w 26"/>
                <a:gd name="T23" fmla="*/ 20 h 26"/>
                <a:gd name="T24" fmla="*/ 26 w 26"/>
                <a:gd name="T25" fmla="*/ 20 h 26"/>
                <a:gd name="T26" fmla="*/ 26 w 26"/>
                <a:gd name="T27" fmla="*/ 20 h 26"/>
                <a:gd name="T28" fmla="*/ 26 w 26"/>
                <a:gd name="T29" fmla="*/ 16 h 26"/>
                <a:gd name="T30" fmla="*/ 26 w 26"/>
                <a:gd name="T31" fmla="*/ 14 h 26"/>
                <a:gd name="T32" fmla="*/ 26 w 26"/>
                <a:gd name="T33" fmla="*/ 12 h 26"/>
                <a:gd name="T34" fmla="*/ 24 w 26"/>
                <a:gd name="T35" fmla="*/ 10 h 26"/>
                <a:gd name="T36" fmla="*/ 24 w 26"/>
                <a:gd name="T37" fmla="*/ 6 h 26"/>
                <a:gd name="T38" fmla="*/ 22 w 26"/>
                <a:gd name="T39" fmla="*/ 4 h 26"/>
                <a:gd name="T40" fmla="*/ 22 w 26"/>
                <a:gd name="T41" fmla="*/ 2 h 26"/>
                <a:gd name="T42" fmla="*/ 20 w 26"/>
                <a:gd name="T43" fmla="*/ 0 h 26"/>
                <a:gd name="T44" fmla="*/ 20 w 26"/>
                <a:gd name="T45" fmla="*/ 0 h 26"/>
                <a:gd name="T46" fmla="*/ 18 w 26"/>
                <a:gd name="T47" fmla="*/ 2 h 26"/>
                <a:gd name="T48" fmla="*/ 16 w 26"/>
                <a:gd name="T49" fmla="*/ 4 h 26"/>
                <a:gd name="T50" fmla="*/ 16 w 26"/>
                <a:gd name="T51" fmla="*/ 4 h 26"/>
                <a:gd name="T52" fmla="*/ 14 w 26"/>
                <a:gd name="T53" fmla="*/ 6 h 26"/>
                <a:gd name="T54" fmla="*/ 14 w 26"/>
                <a:gd name="T55" fmla="*/ 6 h 26"/>
                <a:gd name="T56" fmla="*/ 12 w 26"/>
                <a:gd name="T57" fmla="*/ 6 h 26"/>
                <a:gd name="T58" fmla="*/ 10 w 26"/>
                <a:gd name="T59" fmla="*/ 6 h 26"/>
                <a:gd name="T60" fmla="*/ 8 w 26"/>
                <a:gd name="T61" fmla="*/ 6 h 26"/>
                <a:gd name="T62" fmla="*/ 4 w 26"/>
                <a:gd name="T63" fmla="*/ 6 h 26"/>
                <a:gd name="T64" fmla="*/ 2 w 26"/>
                <a:gd name="T65" fmla="*/ 6 h 26"/>
                <a:gd name="T66" fmla="*/ 2 w 26"/>
                <a:gd name="T67" fmla="*/ 8 h 26"/>
                <a:gd name="T68" fmla="*/ 0 w 26"/>
                <a:gd name="T69" fmla="*/ 12 h 26"/>
                <a:gd name="T70" fmla="*/ 0 w 26"/>
                <a:gd name="T71" fmla="*/ 14 h 26"/>
                <a:gd name="T72" fmla="*/ 0 w 26"/>
                <a:gd name="T73" fmla="*/ 18 h 26"/>
                <a:gd name="T74" fmla="*/ 0 w 26"/>
                <a:gd name="T75" fmla="*/ 20 h 26"/>
                <a:gd name="T76" fmla="*/ 0 w 26"/>
                <a:gd name="T77" fmla="*/ 20 h 26"/>
                <a:gd name="T78" fmla="*/ 0 w 26"/>
                <a:gd name="T79" fmla="*/ 22 h 26"/>
                <a:gd name="T80" fmla="*/ 0 w 26"/>
                <a:gd name="T81" fmla="*/ 22 h 26"/>
                <a:gd name="T82" fmla="*/ 0 w 26"/>
                <a:gd name="T83" fmla="*/ 22 h 26"/>
                <a:gd name="T84" fmla="*/ 2 w 26"/>
                <a:gd name="T85" fmla="*/ 24 h 26"/>
                <a:gd name="T86" fmla="*/ 4 w 26"/>
                <a:gd name="T87" fmla="*/ 26 h 26"/>
                <a:gd name="T88" fmla="*/ 6 w 26"/>
                <a:gd name="T89" fmla="*/ 26 h 26"/>
                <a:gd name="T90" fmla="*/ 8 w 26"/>
                <a:gd name="T91" fmla="*/ 26 h 26"/>
                <a:gd name="T92" fmla="*/ 12 w 26"/>
                <a:gd name="T93" fmla="*/ 24 h 26"/>
                <a:gd name="T94" fmla="*/ 14 w 26"/>
                <a:gd name="T9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6">
                  <a:moveTo>
                    <a:pt x="14" y="24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6" y="16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12" y="24"/>
                  </a:lnTo>
                  <a:lnTo>
                    <a:pt x="14" y="2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7" name="Freeform 428">
              <a:extLst>
                <a:ext uri="{FF2B5EF4-FFF2-40B4-BE49-F238E27FC236}">
                  <a16:creationId xmlns:a16="http://schemas.microsoft.com/office/drawing/2014/main" id="{EAAEAF21-D6E4-4EBE-89A8-123A602E1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801" y="5403045"/>
              <a:ext cx="406371" cy="382467"/>
            </a:xfrm>
            <a:custGeom>
              <a:avLst/>
              <a:gdLst>
                <a:gd name="T0" fmla="*/ 204 w 238"/>
                <a:gd name="T1" fmla="*/ 10 h 224"/>
                <a:gd name="T2" fmla="*/ 200 w 238"/>
                <a:gd name="T3" fmla="*/ 6 h 224"/>
                <a:gd name="T4" fmla="*/ 186 w 238"/>
                <a:gd name="T5" fmla="*/ 8 h 224"/>
                <a:gd name="T6" fmla="*/ 176 w 238"/>
                <a:gd name="T7" fmla="*/ 16 h 224"/>
                <a:gd name="T8" fmla="*/ 166 w 238"/>
                <a:gd name="T9" fmla="*/ 26 h 224"/>
                <a:gd name="T10" fmla="*/ 156 w 238"/>
                <a:gd name="T11" fmla="*/ 32 h 224"/>
                <a:gd name="T12" fmla="*/ 154 w 238"/>
                <a:gd name="T13" fmla="*/ 44 h 224"/>
                <a:gd name="T14" fmla="*/ 146 w 238"/>
                <a:gd name="T15" fmla="*/ 46 h 224"/>
                <a:gd name="T16" fmla="*/ 140 w 238"/>
                <a:gd name="T17" fmla="*/ 54 h 224"/>
                <a:gd name="T18" fmla="*/ 130 w 238"/>
                <a:gd name="T19" fmla="*/ 64 h 224"/>
                <a:gd name="T20" fmla="*/ 118 w 238"/>
                <a:gd name="T21" fmla="*/ 66 h 224"/>
                <a:gd name="T22" fmla="*/ 108 w 238"/>
                <a:gd name="T23" fmla="*/ 60 h 224"/>
                <a:gd name="T24" fmla="*/ 98 w 238"/>
                <a:gd name="T25" fmla="*/ 60 h 224"/>
                <a:gd name="T26" fmla="*/ 92 w 238"/>
                <a:gd name="T27" fmla="*/ 70 h 224"/>
                <a:gd name="T28" fmla="*/ 86 w 238"/>
                <a:gd name="T29" fmla="*/ 80 h 224"/>
                <a:gd name="T30" fmla="*/ 72 w 238"/>
                <a:gd name="T31" fmla="*/ 82 h 224"/>
                <a:gd name="T32" fmla="*/ 60 w 238"/>
                <a:gd name="T33" fmla="*/ 76 h 224"/>
                <a:gd name="T34" fmla="*/ 58 w 238"/>
                <a:gd name="T35" fmla="*/ 62 h 224"/>
                <a:gd name="T36" fmla="*/ 52 w 238"/>
                <a:gd name="T37" fmla="*/ 88 h 224"/>
                <a:gd name="T38" fmla="*/ 50 w 238"/>
                <a:gd name="T39" fmla="*/ 112 h 224"/>
                <a:gd name="T40" fmla="*/ 42 w 238"/>
                <a:gd name="T41" fmla="*/ 120 h 224"/>
                <a:gd name="T42" fmla="*/ 26 w 238"/>
                <a:gd name="T43" fmla="*/ 122 h 224"/>
                <a:gd name="T44" fmla="*/ 18 w 238"/>
                <a:gd name="T45" fmla="*/ 114 h 224"/>
                <a:gd name="T46" fmla="*/ 14 w 238"/>
                <a:gd name="T47" fmla="*/ 108 h 224"/>
                <a:gd name="T48" fmla="*/ 10 w 238"/>
                <a:gd name="T49" fmla="*/ 112 h 224"/>
                <a:gd name="T50" fmla="*/ 2 w 238"/>
                <a:gd name="T51" fmla="*/ 118 h 224"/>
                <a:gd name="T52" fmla="*/ 2 w 238"/>
                <a:gd name="T53" fmla="*/ 134 h 224"/>
                <a:gd name="T54" fmla="*/ 6 w 238"/>
                <a:gd name="T55" fmla="*/ 138 h 224"/>
                <a:gd name="T56" fmla="*/ 14 w 238"/>
                <a:gd name="T57" fmla="*/ 140 h 224"/>
                <a:gd name="T58" fmla="*/ 14 w 238"/>
                <a:gd name="T59" fmla="*/ 156 h 224"/>
                <a:gd name="T60" fmla="*/ 18 w 238"/>
                <a:gd name="T61" fmla="*/ 160 h 224"/>
                <a:gd name="T62" fmla="*/ 20 w 238"/>
                <a:gd name="T63" fmla="*/ 166 h 224"/>
                <a:gd name="T64" fmla="*/ 26 w 238"/>
                <a:gd name="T65" fmla="*/ 168 h 224"/>
                <a:gd name="T66" fmla="*/ 28 w 238"/>
                <a:gd name="T67" fmla="*/ 172 h 224"/>
                <a:gd name="T68" fmla="*/ 24 w 238"/>
                <a:gd name="T69" fmla="*/ 182 h 224"/>
                <a:gd name="T70" fmla="*/ 18 w 238"/>
                <a:gd name="T71" fmla="*/ 186 h 224"/>
                <a:gd name="T72" fmla="*/ 22 w 238"/>
                <a:gd name="T73" fmla="*/ 198 h 224"/>
                <a:gd name="T74" fmla="*/ 36 w 238"/>
                <a:gd name="T75" fmla="*/ 214 h 224"/>
                <a:gd name="T76" fmla="*/ 50 w 238"/>
                <a:gd name="T77" fmla="*/ 222 h 224"/>
                <a:gd name="T78" fmla="*/ 64 w 238"/>
                <a:gd name="T79" fmla="*/ 222 h 224"/>
                <a:gd name="T80" fmla="*/ 76 w 238"/>
                <a:gd name="T81" fmla="*/ 210 h 224"/>
                <a:gd name="T82" fmla="*/ 82 w 238"/>
                <a:gd name="T83" fmla="*/ 204 h 224"/>
                <a:gd name="T84" fmla="*/ 100 w 238"/>
                <a:gd name="T85" fmla="*/ 204 h 224"/>
                <a:gd name="T86" fmla="*/ 110 w 238"/>
                <a:gd name="T87" fmla="*/ 208 h 224"/>
                <a:gd name="T88" fmla="*/ 116 w 238"/>
                <a:gd name="T89" fmla="*/ 212 h 224"/>
                <a:gd name="T90" fmla="*/ 130 w 238"/>
                <a:gd name="T91" fmla="*/ 204 h 224"/>
                <a:gd name="T92" fmla="*/ 142 w 238"/>
                <a:gd name="T93" fmla="*/ 198 h 224"/>
                <a:gd name="T94" fmla="*/ 164 w 238"/>
                <a:gd name="T95" fmla="*/ 192 h 224"/>
                <a:gd name="T96" fmla="*/ 172 w 238"/>
                <a:gd name="T97" fmla="*/ 182 h 224"/>
                <a:gd name="T98" fmla="*/ 180 w 238"/>
                <a:gd name="T99" fmla="*/ 168 h 224"/>
                <a:gd name="T100" fmla="*/ 198 w 238"/>
                <a:gd name="T101" fmla="*/ 156 h 224"/>
                <a:gd name="T102" fmla="*/ 212 w 238"/>
                <a:gd name="T103" fmla="*/ 142 h 224"/>
                <a:gd name="T104" fmla="*/ 214 w 238"/>
                <a:gd name="T105" fmla="*/ 124 h 224"/>
                <a:gd name="T106" fmla="*/ 220 w 238"/>
                <a:gd name="T107" fmla="*/ 112 h 224"/>
                <a:gd name="T108" fmla="*/ 228 w 238"/>
                <a:gd name="T109" fmla="*/ 110 h 224"/>
                <a:gd name="T110" fmla="*/ 236 w 238"/>
                <a:gd name="T111" fmla="*/ 102 h 224"/>
                <a:gd name="T112" fmla="*/ 222 w 238"/>
                <a:gd name="T113" fmla="*/ 76 h 224"/>
                <a:gd name="T114" fmla="*/ 218 w 238"/>
                <a:gd name="T115" fmla="*/ 1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" h="224">
                  <a:moveTo>
                    <a:pt x="218" y="10"/>
                  </a:moveTo>
                  <a:lnTo>
                    <a:pt x="218" y="10"/>
                  </a:lnTo>
                  <a:lnTo>
                    <a:pt x="216" y="10"/>
                  </a:lnTo>
                  <a:lnTo>
                    <a:pt x="212" y="10"/>
                  </a:lnTo>
                  <a:lnTo>
                    <a:pt x="210" y="10"/>
                  </a:lnTo>
                  <a:lnTo>
                    <a:pt x="206" y="10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2" y="10"/>
                  </a:lnTo>
                  <a:lnTo>
                    <a:pt x="202" y="10"/>
                  </a:lnTo>
                  <a:lnTo>
                    <a:pt x="202" y="10"/>
                  </a:lnTo>
                  <a:lnTo>
                    <a:pt x="200" y="8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4" y="2"/>
                  </a:lnTo>
                  <a:lnTo>
                    <a:pt x="190" y="0"/>
                  </a:lnTo>
                  <a:lnTo>
                    <a:pt x="188" y="4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10"/>
                  </a:lnTo>
                  <a:lnTo>
                    <a:pt x="184" y="10"/>
                  </a:lnTo>
                  <a:lnTo>
                    <a:pt x="184" y="12"/>
                  </a:lnTo>
                  <a:lnTo>
                    <a:pt x="182" y="14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2" y="20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68" y="26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2" y="28"/>
                  </a:lnTo>
                  <a:lnTo>
                    <a:pt x="160" y="28"/>
                  </a:lnTo>
                  <a:lnTo>
                    <a:pt x="160" y="30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36"/>
                  </a:lnTo>
                  <a:lnTo>
                    <a:pt x="156" y="38"/>
                  </a:lnTo>
                  <a:lnTo>
                    <a:pt x="156" y="40"/>
                  </a:lnTo>
                  <a:lnTo>
                    <a:pt x="154" y="42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4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0" y="46"/>
                  </a:lnTo>
                  <a:lnTo>
                    <a:pt x="148" y="46"/>
                  </a:lnTo>
                  <a:lnTo>
                    <a:pt x="146" y="46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2"/>
                  </a:lnTo>
                  <a:lnTo>
                    <a:pt x="140" y="54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6" y="60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2" y="64"/>
                  </a:lnTo>
                  <a:lnTo>
                    <a:pt x="130" y="64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6" y="66"/>
                  </a:lnTo>
                  <a:lnTo>
                    <a:pt x="124" y="66"/>
                  </a:lnTo>
                  <a:lnTo>
                    <a:pt x="122" y="66"/>
                  </a:lnTo>
                  <a:lnTo>
                    <a:pt x="120" y="66"/>
                  </a:lnTo>
                  <a:lnTo>
                    <a:pt x="118" y="66"/>
                  </a:lnTo>
                  <a:lnTo>
                    <a:pt x="118" y="66"/>
                  </a:lnTo>
                  <a:lnTo>
                    <a:pt x="116" y="66"/>
                  </a:lnTo>
                  <a:lnTo>
                    <a:pt x="114" y="66"/>
                  </a:lnTo>
                  <a:lnTo>
                    <a:pt x="114" y="64"/>
                  </a:lnTo>
                  <a:lnTo>
                    <a:pt x="110" y="62"/>
                  </a:lnTo>
                  <a:lnTo>
                    <a:pt x="108" y="62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2" y="60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2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4" y="78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4" y="70"/>
                  </a:lnTo>
                  <a:lnTo>
                    <a:pt x="54" y="80"/>
                  </a:lnTo>
                  <a:lnTo>
                    <a:pt x="52" y="88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2"/>
                  </a:lnTo>
                  <a:lnTo>
                    <a:pt x="50" y="106"/>
                  </a:lnTo>
                  <a:lnTo>
                    <a:pt x="50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48" y="114"/>
                  </a:lnTo>
                  <a:lnTo>
                    <a:pt x="48" y="116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0" y="122"/>
                  </a:lnTo>
                  <a:lnTo>
                    <a:pt x="38" y="122"/>
                  </a:lnTo>
                  <a:lnTo>
                    <a:pt x="36" y="122"/>
                  </a:lnTo>
                  <a:lnTo>
                    <a:pt x="34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6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20" y="116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2"/>
                  </a:lnTo>
                  <a:lnTo>
                    <a:pt x="10" y="11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2" y="120"/>
                  </a:lnTo>
                  <a:lnTo>
                    <a:pt x="2" y="122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2" y="13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2" y="136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6" y="138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6"/>
                  </a:lnTo>
                  <a:lnTo>
                    <a:pt x="14" y="156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60"/>
                  </a:lnTo>
                  <a:lnTo>
                    <a:pt x="14" y="160"/>
                  </a:lnTo>
                  <a:lnTo>
                    <a:pt x="16" y="160"/>
                  </a:lnTo>
                  <a:lnTo>
                    <a:pt x="18" y="160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4"/>
                  </a:lnTo>
                  <a:lnTo>
                    <a:pt x="22" y="166"/>
                  </a:lnTo>
                  <a:lnTo>
                    <a:pt x="20" y="166"/>
                  </a:lnTo>
                  <a:lnTo>
                    <a:pt x="20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70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4"/>
                  </a:lnTo>
                  <a:lnTo>
                    <a:pt x="28" y="176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6" y="182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20" y="186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2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2" y="198"/>
                  </a:lnTo>
                  <a:lnTo>
                    <a:pt x="24" y="200"/>
                  </a:lnTo>
                  <a:lnTo>
                    <a:pt x="26" y="204"/>
                  </a:lnTo>
                  <a:lnTo>
                    <a:pt x="28" y="206"/>
                  </a:lnTo>
                  <a:lnTo>
                    <a:pt x="30" y="208"/>
                  </a:lnTo>
                  <a:lnTo>
                    <a:pt x="32" y="210"/>
                  </a:lnTo>
                  <a:lnTo>
                    <a:pt x="34" y="212"/>
                  </a:lnTo>
                  <a:lnTo>
                    <a:pt x="36" y="214"/>
                  </a:lnTo>
                  <a:lnTo>
                    <a:pt x="38" y="216"/>
                  </a:lnTo>
                  <a:lnTo>
                    <a:pt x="42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6" y="222"/>
                  </a:lnTo>
                  <a:lnTo>
                    <a:pt x="48" y="222"/>
                  </a:lnTo>
                  <a:lnTo>
                    <a:pt x="50" y="222"/>
                  </a:lnTo>
                  <a:lnTo>
                    <a:pt x="54" y="222"/>
                  </a:lnTo>
                  <a:lnTo>
                    <a:pt x="56" y="224"/>
                  </a:lnTo>
                  <a:lnTo>
                    <a:pt x="58" y="224"/>
                  </a:lnTo>
                  <a:lnTo>
                    <a:pt x="60" y="222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64" y="222"/>
                  </a:lnTo>
                  <a:lnTo>
                    <a:pt x="66" y="220"/>
                  </a:lnTo>
                  <a:lnTo>
                    <a:pt x="68" y="220"/>
                  </a:lnTo>
                  <a:lnTo>
                    <a:pt x="70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4" y="214"/>
                  </a:lnTo>
                  <a:lnTo>
                    <a:pt x="76" y="210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82" y="204"/>
                  </a:lnTo>
                  <a:lnTo>
                    <a:pt x="84" y="204"/>
                  </a:lnTo>
                  <a:lnTo>
                    <a:pt x="86" y="204"/>
                  </a:lnTo>
                  <a:lnTo>
                    <a:pt x="88" y="202"/>
                  </a:lnTo>
                  <a:lnTo>
                    <a:pt x="90" y="202"/>
                  </a:lnTo>
                  <a:lnTo>
                    <a:pt x="94" y="202"/>
                  </a:lnTo>
                  <a:lnTo>
                    <a:pt x="98" y="204"/>
                  </a:lnTo>
                  <a:lnTo>
                    <a:pt x="100" y="204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106" y="206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0" y="206"/>
                  </a:lnTo>
                  <a:lnTo>
                    <a:pt x="110" y="208"/>
                  </a:lnTo>
                  <a:lnTo>
                    <a:pt x="110" y="210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6" y="212"/>
                  </a:lnTo>
                  <a:lnTo>
                    <a:pt x="116" y="212"/>
                  </a:lnTo>
                  <a:lnTo>
                    <a:pt x="118" y="210"/>
                  </a:lnTo>
                  <a:lnTo>
                    <a:pt x="120" y="210"/>
                  </a:lnTo>
                  <a:lnTo>
                    <a:pt x="124" y="208"/>
                  </a:lnTo>
                  <a:lnTo>
                    <a:pt x="126" y="206"/>
                  </a:lnTo>
                  <a:lnTo>
                    <a:pt x="128" y="204"/>
                  </a:lnTo>
                  <a:lnTo>
                    <a:pt x="130" y="204"/>
                  </a:lnTo>
                  <a:lnTo>
                    <a:pt x="132" y="202"/>
                  </a:lnTo>
                  <a:lnTo>
                    <a:pt x="134" y="200"/>
                  </a:lnTo>
                  <a:lnTo>
                    <a:pt x="136" y="200"/>
                  </a:lnTo>
                  <a:lnTo>
                    <a:pt x="136" y="198"/>
                  </a:lnTo>
                  <a:lnTo>
                    <a:pt x="138" y="198"/>
                  </a:lnTo>
                  <a:lnTo>
                    <a:pt x="138" y="198"/>
                  </a:lnTo>
                  <a:lnTo>
                    <a:pt x="142" y="198"/>
                  </a:lnTo>
                  <a:lnTo>
                    <a:pt x="144" y="198"/>
                  </a:lnTo>
                  <a:lnTo>
                    <a:pt x="148" y="198"/>
                  </a:lnTo>
                  <a:lnTo>
                    <a:pt x="152" y="196"/>
                  </a:lnTo>
                  <a:lnTo>
                    <a:pt x="156" y="196"/>
                  </a:lnTo>
                  <a:lnTo>
                    <a:pt x="158" y="196"/>
                  </a:lnTo>
                  <a:lnTo>
                    <a:pt x="160" y="194"/>
                  </a:lnTo>
                  <a:lnTo>
                    <a:pt x="164" y="192"/>
                  </a:lnTo>
                  <a:lnTo>
                    <a:pt x="166" y="190"/>
                  </a:lnTo>
                  <a:lnTo>
                    <a:pt x="168" y="190"/>
                  </a:lnTo>
                  <a:lnTo>
                    <a:pt x="170" y="188"/>
                  </a:lnTo>
                  <a:lnTo>
                    <a:pt x="170" y="188"/>
                  </a:lnTo>
                  <a:lnTo>
                    <a:pt x="170" y="186"/>
                  </a:lnTo>
                  <a:lnTo>
                    <a:pt x="172" y="184"/>
                  </a:lnTo>
                  <a:lnTo>
                    <a:pt x="172" y="182"/>
                  </a:lnTo>
                  <a:lnTo>
                    <a:pt x="174" y="178"/>
                  </a:lnTo>
                  <a:lnTo>
                    <a:pt x="176" y="176"/>
                  </a:lnTo>
                  <a:lnTo>
                    <a:pt x="176" y="174"/>
                  </a:lnTo>
                  <a:lnTo>
                    <a:pt x="178" y="172"/>
                  </a:lnTo>
                  <a:lnTo>
                    <a:pt x="178" y="170"/>
                  </a:lnTo>
                  <a:lnTo>
                    <a:pt x="180" y="170"/>
                  </a:lnTo>
                  <a:lnTo>
                    <a:pt x="180" y="168"/>
                  </a:lnTo>
                  <a:lnTo>
                    <a:pt x="182" y="166"/>
                  </a:lnTo>
                  <a:lnTo>
                    <a:pt x="184" y="166"/>
                  </a:lnTo>
                  <a:lnTo>
                    <a:pt x="186" y="164"/>
                  </a:lnTo>
                  <a:lnTo>
                    <a:pt x="190" y="162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8" y="156"/>
                  </a:lnTo>
                  <a:lnTo>
                    <a:pt x="202" y="152"/>
                  </a:lnTo>
                  <a:lnTo>
                    <a:pt x="206" y="150"/>
                  </a:lnTo>
                  <a:lnTo>
                    <a:pt x="208" y="148"/>
                  </a:lnTo>
                  <a:lnTo>
                    <a:pt x="210" y="146"/>
                  </a:lnTo>
                  <a:lnTo>
                    <a:pt x="210" y="144"/>
                  </a:lnTo>
                  <a:lnTo>
                    <a:pt x="210" y="144"/>
                  </a:lnTo>
                  <a:lnTo>
                    <a:pt x="212" y="142"/>
                  </a:lnTo>
                  <a:lnTo>
                    <a:pt x="212" y="140"/>
                  </a:lnTo>
                  <a:lnTo>
                    <a:pt x="212" y="138"/>
                  </a:lnTo>
                  <a:lnTo>
                    <a:pt x="212" y="136"/>
                  </a:lnTo>
                  <a:lnTo>
                    <a:pt x="214" y="130"/>
                  </a:lnTo>
                  <a:lnTo>
                    <a:pt x="214" y="128"/>
                  </a:lnTo>
                  <a:lnTo>
                    <a:pt x="214" y="126"/>
                  </a:lnTo>
                  <a:lnTo>
                    <a:pt x="214" y="124"/>
                  </a:lnTo>
                  <a:lnTo>
                    <a:pt x="216" y="120"/>
                  </a:lnTo>
                  <a:lnTo>
                    <a:pt x="216" y="118"/>
                  </a:lnTo>
                  <a:lnTo>
                    <a:pt x="216" y="116"/>
                  </a:lnTo>
                  <a:lnTo>
                    <a:pt x="218" y="114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8" y="112"/>
                  </a:lnTo>
                  <a:lnTo>
                    <a:pt x="228" y="110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2" y="108"/>
                  </a:lnTo>
                  <a:lnTo>
                    <a:pt x="232" y="106"/>
                  </a:lnTo>
                  <a:lnTo>
                    <a:pt x="234" y="104"/>
                  </a:lnTo>
                  <a:lnTo>
                    <a:pt x="236" y="102"/>
                  </a:lnTo>
                  <a:lnTo>
                    <a:pt x="238" y="96"/>
                  </a:lnTo>
                  <a:lnTo>
                    <a:pt x="238" y="94"/>
                  </a:lnTo>
                  <a:lnTo>
                    <a:pt x="226" y="90"/>
                  </a:lnTo>
                  <a:lnTo>
                    <a:pt x="226" y="86"/>
                  </a:lnTo>
                  <a:lnTo>
                    <a:pt x="224" y="82"/>
                  </a:lnTo>
                  <a:lnTo>
                    <a:pt x="224" y="78"/>
                  </a:lnTo>
                  <a:lnTo>
                    <a:pt x="222" y="76"/>
                  </a:lnTo>
                  <a:lnTo>
                    <a:pt x="220" y="72"/>
                  </a:lnTo>
                  <a:lnTo>
                    <a:pt x="218" y="68"/>
                  </a:lnTo>
                  <a:lnTo>
                    <a:pt x="218" y="62"/>
                  </a:lnTo>
                  <a:lnTo>
                    <a:pt x="218" y="52"/>
                  </a:lnTo>
                  <a:lnTo>
                    <a:pt x="218" y="44"/>
                  </a:lnTo>
                  <a:lnTo>
                    <a:pt x="218" y="36"/>
                  </a:lnTo>
                  <a:lnTo>
                    <a:pt x="218" y="1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8" name="Freeform 429">
              <a:extLst>
                <a:ext uri="{FF2B5EF4-FFF2-40B4-BE49-F238E27FC236}">
                  <a16:creationId xmlns:a16="http://schemas.microsoft.com/office/drawing/2014/main" id="{FAC9B2A5-CDBF-4A83-90A9-536039B4F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801" y="5403045"/>
              <a:ext cx="406371" cy="382467"/>
            </a:xfrm>
            <a:custGeom>
              <a:avLst/>
              <a:gdLst>
                <a:gd name="T0" fmla="*/ 204 w 238"/>
                <a:gd name="T1" fmla="*/ 10 h 224"/>
                <a:gd name="T2" fmla="*/ 200 w 238"/>
                <a:gd name="T3" fmla="*/ 6 h 224"/>
                <a:gd name="T4" fmla="*/ 186 w 238"/>
                <a:gd name="T5" fmla="*/ 8 h 224"/>
                <a:gd name="T6" fmla="*/ 176 w 238"/>
                <a:gd name="T7" fmla="*/ 16 h 224"/>
                <a:gd name="T8" fmla="*/ 166 w 238"/>
                <a:gd name="T9" fmla="*/ 26 h 224"/>
                <a:gd name="T10" fmla="*/ 156 w 238"/>
                <a:gd name="T11" fmla="*/ 32 h 224"/>
                <a:gd name="T12" fmla="*/ 154 w 238"/>
                <a:gd name="T13" fmla="*/ 44 h 224"/>
                <a:gd name="T14" fmla="*/ 146 w 238"/>
                <a:gd name="T15" fmla="*/ 46 h 224"/>
                <a:gd name="T16" fmla="*/ 140 w 238"/>
                <a:gd name="T17" fmla="*/ 54 h 224"/>
                <a:gd name="T18" fmla="*/ 130 w 238"/>
                <a:gd name="T19" fmla="*/ 64 h 224"/>
                <a:gd name="T20" fmla="*/ 118 w 238"/>
                <a:gd name="T21" fmla="*/ 66 h 224"/>
                <a:gd name="T22" fmla="*/ 108 w 238"/>
                <a:gd name="T23" fmla="*/ 60 h 224"/>
                <a:gd name="T24" fmla="*/ 98 w 238"/>
                <a:gd name="T25" fmla="*/ 60 h 224"/>
                <a:gd name="T26" fmla="*/ 92 w 238"/>
                <a:gd name="T27" fmla="*/ 70 h 224"/>
                <a:gd name="T28" fmla="*/ 86 w 238"/>
                <a:gd name="T29" fmla="*/ 80 h 224"/>
                <a:gd name="T30" fmla="*/ 72 w 238"/>
                <a:gd name="T31" fmla="*/ 82 h 224"/>
                <a:gd name="T32" fmla="*/ 60 w 238"/>
                <a:gd name="T33" fmla="*/ 76 h 224"/>
                <a:gd name="T34" fmla="*/ 58 w 238"/>
                <a:gd name="T35" fmla="*/ 62 h 224"/>
                <a:gd name="T36" fmla="*/ 52 w 238"/>
                <a:gd name="T37" fmla="*/ 88 h 224"/>
                <a:gd name="T38" fmla="*/ 50 w 238"/>
                <a:gd name="T39" fmla="*/ 112 h 224"/>
                <a:gd name="T40" fmla="*/ 42 w 238"/>
                <a:gd name="T41" fmla="*/ 120 h 224"/>
                <a:gd name="T42" fmla="*/ 26 w 238"/>
                <a:gd name="T43" fmla="*/ 122 h 224"/>
                <a:gd name="T44" fmla="*/ 18 w 238"/>
                <a:gd name="T45" fmla="*/ 114 h 224"/>
                <a:gd name="T46" fmla="*/ 14 w 238"/>
                <a:gd name="T47" fmla="*/ 108 h 224"/>
                <a:gd name="T48" fmla="*/ 10 w 238"/>
                <a:gd name="T49" fmla="*/ 112 h 224"/>
                <a:gd name="T50" fmla="*/ 2 w 238"/>
                <a:gd name="T51" fmla="*/ 118 h 224"/>
                <a:gd name="T52" fmla="*/ 2 w 238"/>
                <a:gd name="T53" fmla="*/ 134 h 224"/>
                <a:gd name="T54" fmla="*/ 6 w 238"/>
                <a:gd name="T55" fmla="*/ 138 h 224"/>
                <a:gd name="T56" fmla="*/ 14 w 238"/>
                <a:gd name="T57" fmla="*/ 140 h 224"/>
                <a:gd name="T58" fmla="*/ 14 w 238"/>
                <a:gd name="T59" fmla="*/ 156 h 224"/>
                <a:gd name="T60" fmla="*/ 18 w 238"/>
                <a:gd name="T61" fmla="*/ 160 h 224"/>
                <a:gd name="T62" fmla="*/ 20 w 238"/>
                <a:gd name="T63" fmla="*/ 166 h 224"/>
                <a:gd name="T64" fmla="*/ 26 w 238"/>
                <a:gd name="T65" fmla="*/ 168 h 224"/>
                <a:gd name="T66" fmla="*/ 28 w 238"/>
                <a:gd name="T67" fmla="*/ 172 h 224"/>
                <a:gd name="T68" fmla="*/ 24 w 238"/>
                <a:gd name="T69" fmla="*/ 182 h 224"/>
                <a:gd name="T70" fmla="*/ 18 w 238"/>
                <a:gd name="T71" fmla="*/ 186 h 224"/>
                <a:gd name="T72" fmla="*/ 22 w 238"/>
                <a:gd name="T73" fmla="*/ 198 h 224"/>
                <a:gd name="T74" fmla="*/ 36 w 238"/>
                <a:gd name="T75" fmla="*/ 214 h 224"/>
                <a:gd name="T76" fmla="*/ 50 w 238"/>
                <a:gd name="T77" fmla="*/ 222 h 224"/>
                <a:gd name="T78" fmla="*/ 64 w 238"/>
                <a:gd name="T79" fmla="*/ 222 h 224"/>
                <a:gd name="T80" fmla="*/ 76 w 238"/>
                <a:gd name="T81" fmla="*/ 210 h 224"/>
                <a:gd name="T82" fmla="*/ 82 w 238"/>
                <a:gd name="T83" fmla="*/ 204 h 224"/>
                <a:gd name="T84" fmla="*/ 100 w 238"/>
                <a:gd name="T85" fmla="*/ 204 h 224"/>
                <a:gd name="T86" fmla="*/ 110 w 238"/>
                <a:gd name="T87" fmla="*/ 208 h 224"/>
                <a:gd name="T88" fmla="*/ 116 w 238"/>
                <a:gd name="T89" fmla="*/ 212 h 224"/>
                <a:gd name="T90" fmla="*/ 130 w 238"/>
                <a:gd name="T91" fmla="*/ 204 h 224"/>
                <a:gd name="T92" fmla="*/ 142 w 238"/>
                <a:gd name="T93" fmla="*/ 198 h 224"/>
                <a:gd name="T94" fmla="*/ 164 w 238"/>
                <a:gd name="T95" fmla="*/ 192 h 224"/>
                <a:gd name="T96" fmla="*/ 172 w 238"/>
                <a:gd name="T97" fmla="*/ 182 h 224"/>
                <a:gd name="T98" fmla="*/ 180 w 238"/>
                <a:gd name="T99" fmla="*/ 168 h 224"/>
                <a:gd name="T100" fmla="*/ 198 w 238"/>
                <a:gd name="T101" fmla="*/ 156 h 224"/>
                <a:gd name="T102" fmla="*/ 212 w 238"/>
                <a:gd name="T103" fmla="*/ 142 h 224"/>
                <a:gd name="T104" fmla="*/ 214 w 238"/>
                <a:gd name="T105" fmla="*/ 124 h 224"/>
                <a:gd name="T106" fmla="*/ 220 w 238"/>
                <a:gd name="T107" fmla="*/ 112 h 224"/>
                <a:gd name="T108" fmla="*/ 228 w 238"/>
                <a:gd name="T109" fmla="*/ 110 h 224"/>
                <a:gd name="T110" fmla="*/ 236 w 238"/>
                <a:gd name="T111" fmla="*/ 102 h 224"/>
                <a:gd name="T112" fmla="*/ 222 w 238"/>
                <a:gd name="T113" fmla="*/ 76 h 224"/>
                <a:gd name="T114" fmla="*/ 218 w 238"/>
                <a:gd name="T115" fmla="*/ 1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" h="224">
                  <a:moveTo>
                    <a:pt x="218" y="10"/>
                  </a:moveTo>
                  <a:lnTo>
                    <a:pt x="218" y="10"/>
                  </a:lnTo>
                  <a:lnTo>
                    <a:pt x="216" y="10"/>
                  </a:lnTo>
                  <a:lnTo>
                    <a:pt x="212" y="10"/>
                  </a:lnTo>
                  <a:lnTo>
                    <a:pt x="210" y="10"/>
                  </a:lnTo>
                  <a:lnTo>
                    <a:pt x="206" y="10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2" y="10"/>
                  </a:lnTo>
                  <a:lnTo>
                    <a:pt x="202" y="10"/>
                  </a:lnTo>
                  <a:lnTo>
                    <a:pt x="202" y="10"/>
                  </a:lnTo>
                  <a:lnTo>
                    <a:pt x="200" y="8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198" y="6"/>
                  </a:lnTo>
                  <a:lnTo>
                    <a:pt x="198" y="4"/>
                  </a:lnTo>
                  <a:lnTo>
                    <a:pt x="196" y="4"/>
                  </a:lnTo>
                  <a:lnTo>
                    <a:pt x="194" y="2"/>
                  </a:lnTo>
                  <a:lnTo>
                    <a:pt x="190" y="0"/>
                  </a:lnTo>
                  <a:lnTo>
                    <a:pt x="188" y="4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10"/>
                  </a:lnTo>
                  <a:lnTo>
                    <a:pt x="184" y="10"/>
                  </a:lnTo>
                  <a:lnTo>
                    <a:pt x="184" y="12"/>
                  </a:lnTo>
                  <a:lnTo>
                    <a:pt x="182" y="14"/>
                  </a:lnTo>
                  <a:lnTo>
                    <a:pt x="178" y="14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2" y="20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68" y="26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2" y="28"/>
                  </a:lnTo>
                  <a:lnTo>
                    <a:pt x="160" y="28"/>
                  </a:lnTo>
                  <a:lnTo>
                    <a:pt x="160" y="30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6" y="32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36"/>
                  </a:lnTo>
                  <a:lnTo>
                    <a:pt x="156" y="38"/>
                  </a:lnTo>
                  <a:lnTo>
                    <a:pt x="156" y="40"/>
                  </a:lnTo>
                  <a:lnTo>
                    <a:pt x="154" y="42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4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0" y="46"/>
                  </a:lnTo>
                  <a:lnTo>
                    <a:pt x="148" y="46"/>
                  </a:lnTo>
                  <a:lnTo>
                    <a:pt x="146" y="46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2"/>
                  </a:lnTo>
                  <a:lnTo>
                    <a:pt x="140" y="54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6" y="60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2" y="64"/>
                  </a:lnTo>
                  <a:lnTo>
                    <a:pt x="130" y="64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6" y="66"/>
                  </a:lnTo>
                  <a:lnTo>
                    <a:pt x="124" y="66"/>
                  </a:lnTo>
                  <a:lnTo>
                    <a:pt x="122" y="66"/>
                  </a:lnTo>
                  <a:lnTo>
                    <a:pt x="120" y="66"/>
                  </a:lnTo>
                  <a:lnTo>
                    <a:pt x="118" y="66"/>
                  </a:lnTo>
                  <a:lnTo>
                    <a:pt x="118" y="66"/>
                  </a:lnTo>
                  <a:lnTo>
                    <a:pt x="116" y="66"/>
                  </a:lnTo>
                  <a:lnTo>
                    <a:pt x="114" y="66"/>
                  </a:lnTo>
                  <a:lnTo>
                    <a:pt x="114" y="64"/>
                  </a:lnTo>
                  <a:lnTo>
                    <a:pt x="110" y="62"/>
                  </a:lnTo>
                  <a:lnTo>
                    <a:pt x="108" y="62"/>
                  </a:lnTo>
                  <a:lnTo>
                    <a:pt x="108" y="60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2" y="60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6" y="62"/>
                  </a:lnTo>
                  <a:lnTo>
                    <a:pt x="96" y="62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0" y="74"/>
                  </a:lnTo>
                  <a:lnTo>
                    <a:pt x="90" y="76"/>
                  </a:lnTo>
                  <a:lnTo>
                    <a:pt x="90" y="76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2" y="82"/>
                  </a:lnTo>
                  <a:lnTo>
                    <a:pt x="82" y="82"/>
                  </a:lnTo>
                  <a:lnTo>
                    <a:pt x="80" y="82"/>
                  </a:lnTo>
                  <a:lnTo>
                    <a:pt x="76" y="82"/>
                  </a:lnTo>
                  <a:lnTo>
                    <a:pt x="74" y="82"/>
                  </a:lnTo>
                  <a:lnTo>
                    <a:pt x="72" y="82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4" y="78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0" y="76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6" y="58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4" y="70"/>
                  </a:lnTo>
                  <a:lnTo>
                    <a:pt x="54" y="80"/>
                  </a:lnTo>
                  <a:lnTo>
                    <a:pt x="52" y="88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2"/>
                  </a:lnTo>
                  <a:lnTo>
                    <a:pt x="50" y="106"/>
                  </a:lnTo>
                  <a:lnTo>
                    <a:pt x="50" y="110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48" y="114"/>
                  </a:lnTo>
                  <a:lnTo>
                    <a:pt x="48" y="116"/>
                  </a:lnTo>
                  <a:lnTo>
                    <a:pt x="46" y="116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0" y="122"/>
                  </a:lnTo>
                  <a:lnTo>
                    <a:pt x="38" y="122"/>
                  </a:lnTo>
                  <a:lnTo>
                    <a:pt x="36" y="122"/>
                  </a:lnTo>
                  <a:lnTo>
                    <a:pt x="34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6" y="122"/>
                  </a:lnTo>
                  <a:lnTo>
                    <a:pt x="24" y="120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20" y="116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6" y="110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2" y="110"/>
                  </a:lnTo>
                  <a:lnTo>
                    <a:pt x="12" y="112"/>
                  </a:lnTo>
                  <a:lnTo>
                    <a:pt x="12" y="112"/>
                  </a:lnTo>
                  <a:lnTo>
                    <a:pt x="10" y="11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6" y="112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2" y="120"/>
                  </a:lnTo>
                  <a:lnTo>
                    <a:pt x="2" y="122"/>
                  </a:lnTo>
                  <a:lnTo>
                    <a:pt x="2" y="124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2" y="13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2" y="136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4" y="136"/>
                  </a:lnTo>
                  <a:lnTo>
                    <a:pt x="6" y="138"/>
                  </a:lnTo>
                  <a:lnTo>
                    <a:pt x="8" y="138"/>
                  </a:lnTo>
                  <a:lnTo>
                    <a:pt x="10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6"/>
                  </a:lnTo>
                  <a:lnTo>
                    <a:pt x="14" y="156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60"/>
                  </a:lnTo>
                  <a:lnTo>
                    <a:pt x="14" y="160"/>
                  </a:lnTo>
                  <a:lnTo>
                    <a:pt x="16" y="160"/>
                  </a:lnTo>
                  <a:lnTo>
                    <a:pt x="18" y="160"/>
                  </a:lnTo>
                  <a:lnTo>
                    <a:pt x="20" y="162"/>
                  </a:lnTo>
                  <a:lnTo>
                    <a:pt x="20" y="162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4"/>
                  </a:lnTo>
                  <a:lnTo>
                    <a:pt x="22" y="166"/>
                  </a:lnTo>
                  <a:lnTo>
                    <a:pt x="20" y="166"/>
                  </a:lnTo>
                  <a:lnTo>
                    <a:pt x="20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2" y="168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8" y="170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4"/>
                  </a:lnTo>
                  <a:lnTo>
                    <a:pt x="28" y="176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6" y="182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2" y="184"/>
                  </a:lnTo>
                  <a:lnTo>
                    <a:pt x="20" y="184"/>
                  </a:lnTo>
                  <a:lnTo>
                    <a:pt x="20" y="186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2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2" y="198"/>
                  </a:lnTo>
                  <a:lnTo>
                    <a:pt x="24" y="200"/>
                  </a:lnTo>
                  <a:lnTo>
                    <a:pt x="26" y="204"/>
                  </a:lnTo>
                  <a:lnTo>
                    <a:pt x="28" y="206"/>
                  </a:lnTo>
                  <a:lnTo>
                    <a:pt x="30" y="208"/>
                  </a:lnTo>
                  <a:lnTo>
                    <a:pt x="32" y="210"/>
                  </a:lnTo>
                  <a:lnTo>
                    <a:pt x="34" y="212"/>
                  </a:lnTo>
                  <a:lnTo>
                    <a:pt x="36" y="214"/>
                  </a:lnTo>
                  <a:lnTo>
                    <a:pt x="38" y="216"/>
                  </a:lnTo>
                  <a:lnTo>
                    <a:pt x="42" y="218"/>
                  </a:lnTo>
                  <a:lnTo>
                    <a:pt x="42" y="220"/>
                  </a:lnTo>
                  <a:lnTo>
                    <a:pt x="44" y="220"/>
                  </a:lnTo>
                  <a:lnTo>
                    <a:pt x="46" y="222"/>
                  </a:lnTo>
                  <a:lnTo>
                    <a:pt x="48" y="222"/>
                  </a:lnTo>
                  <a:lnTo>
                    <a:pt x="50" y="222"/>
                  </a:lnTo>
                  <a:lnTo>
                    <a:pt x="54" y="222"/>
                  </a:lnTo>
                  <a:lnTo>
                    <a:pt x="56" y="224"/>
                  </a:lnTo>
                  <a:lnTo>
                    <a:pt x="58" y="224"/>
                  </a:lnTo>
                  <a:lnTo>
                    <a:pt x="60" y="222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64" y="222"/>
                  </a:lnTo>
                  <a:lnTo>
                    <a:pt x="66" y="220"/>
                  </a:lnTo>
                  <a:lnTo>
                    <a:pt x="68" y="220"/>
                  </a:lnTo>
                  <a:lnTo>
                    <a:pt x="70" y="21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4" y="214"/>
                  </a:lnTo>
                  <a:lnTo>
                    <a:pt x="76" y="210"/>
                  </a:lnTo>
                  <a:lnTo>
                    <a:pt x="76" y="208"/>
                  </a:lnTo>
                  <a:lnTo>
                    <a:pt x="78" y="208"/>
                  </a:lnTo>
                  <a:lnTo>
                    <a:pt x="78" y="206"/>
                  </a:lnTo>
                  <a:lnTo>
                    <a:pt x="78" y="206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82" y="204"/>
                  </a:lnTo>
                  <a:lnTo>
                    <a:pt x="84" y="204"/>
                  </a:lnTo>
                  <a:lnTo>
                    <a:pt x="86" y="204"/>
                  </a:lnTo>
                  <a:lnTo>
                    <a:pt x="88" y="202"/>
                  </a:lnTo>
                  <a:lnTo>
                    <a:pt x="90" y="202"/>
                  </a:lnTo>
                  <a:lnTo>
                    <a:pt x="94" y="202"/>
                  </a:lnTo>
                  <a:lnTo>
                    <a:pt x="98" y="204"/>
                  </a:lnTo>
                  <a:lnTo>
                    <a:pt x="100" y="204"/>
                  </a:lnTo>
                  <a:lnTo>
                    <a:pt x="104" y="204"/>
                  </a:lnTo>
                  <a:lnTo>
                    <a:pt x="104" y="204"/>
                  </a:lnTo>
                  <a:lnTo>
                    <a:pt x="106" y="206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0" y="206"/>
                  </a:lnTo>
                  <a:lnTo>
                    <a:pt x="110" y="208"/>
                  </a:lnTo>
                  <a:lnTo>
                    <a:pt x="110" y="210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2" y="212"/>
                  </a:lnTo>
                  <a:lnTo>
                    <a:pt x="114" y="212"/>
                  </a:lnTo>
                  <a:lnTo>
                    <a:pt x="114" y="212"/>
                  </a:lnTo>
                  <a:lnTo>
                    <a:pt x="116" y="212"/>
                  </a:lnTo>
                  <a:lnTo>
                    <a:pt x="116" y="212"/>
                  </a:lnTo>
                  <a:lnTo>
                    <a:pt x="118" y="210"/>
                  </a:lnTo>
                  <a:lnTo>
                    <a:pt x="120" y="210"/>
                  </a:lnTo>
                  <a:lnTo>
                    <a:pt x="124" y="208"/>
                  </a:lnTo>
                  <a:lnTo>
                    <a:pt x="126" y="206"/>
                  </a:lnTo>
                  <a:lnTo>
                    <a:pt x="128" y="204"/>
                  </a:lnTo>
                  <a:lnTo>
                    <a:pt x="130" y="204"/>
                  </a:lnTo>
                  <a:lnTo>
                    <a:pt x="132" y="202"/>
                  </a:lnTo>
                  <a:lnTo>
                    <a:pt x="134" y="200"/>
                  </a:lnTo>
                  <a:lnTo>
                    <a:pt x="136" y="200"/>
                  </a:lnTo>
                  <a:lnTo>
                    <a:pt x="136" y="198"/>
                  </a:lnTo>
                  <a:lnTo>
                    <a:pt x="138" y="198"/>
                  </a:lnTo>
                  <a:lnTo>
                    <a:pt x="138" y="198"/>
                  </a:lnTo>
                  <a:lnTo>
                    <a:pt x="142" y="198"/>
                  </a:lnTo>
                  <a:lnTo>
                    <a:pt x="144" y="198"/>
                  </a:lnTo>
                  <a:lnTo>
                    <a:pt x="148" y="198"/>
                  </a:lnTo>
                  <a:lnTo>
                    <a:pt x="152" y="196"/>
                  </a:lnTo>
                  <a:lnTo>
                    <a:pt x="156" y="196"/>
                  </a:lnTo>
                  <a:lnTo>
                    <a:pt x="158" y="196"/>
                  </a:lnTo>
                  <a:lnTo>
                    <a:pt x="160" y="194"/>
                  </a:lnTo>
                  <a:lnTo>
                    <a:pt x="164" y="192"/>
                  </a:lnTo>
                  <a:lnTo>
                    <a:pt x="166" y="190"/>
                  </a:lnTo>
                  <a:lnTo>
                    <a:pt x="168" y="190"/>
                  </a:lnTo>
                  <a:lnTo>
                    <a:pt x="170" y="188"/>
                  </a:lnTo>
                  <a:lnTo>
                    <a:pt x="170" y="188"/>
                  </a:lnTo>
                  <a:lnTo>
                    <a:pt x="170" y="186"/>
                  </a:lnTo>
                  <a:lnTo>
                    <a:pt x="172" y="184"/>
                  </a:lnTo>
                  <a:lnTo>
                    <a:pt x="172" y="182"/>
                  </a:lnTo>
                  <a:lnTo>
                    <a:pt x="174" y="178"/>
                  </a:lnTo>
                  <a:lnTo>
                    <a:pt x="176" y="176"/>
                  </a:lnTo>
                  <a:lnTo>
                    <a:pt x="176" y="174"/>
                  </a:lnTo>
                  <a:lnTo>
                    <a:pt x="178" y="172"/>
                  </a:lnTo>
                  <a:lnTo>
                    <a:pt x="178" y="170"/>
                  </a:lnTo>
                  <a:lnTo>
                    <a:pt x="180" y="170"/>
                  </a:lnTo>
                  <a:lnTo>
                    <a:pt x="180" y="168"/>
                  </a:lnTo>
                  <a:lnTo>
                    <a:pt x="182" y="166"/>
                  </a:lnTo>
                  <a:lnTo>
                    <a:pt x="184" y="166"/>
                  </a:lnTo>
                  <a:lnTo>
                    <a:pt x="186" y="164"/>
                  </a:lnTo>
                  <a:lnTo>
                    <a:pt x="190" y="162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8" y="156"/>
                  </a:lnTo>
                  <a:lnTo>
                    <a:pt x="202" y="152"/>
                  </a:lnTo>
                  <a:lnTo>
                    <a:pt x="206" y="150"/>
                  </a:lnTo>
                  <a:lnTo>
                    <a:pt x="208" y="148"/>
                  </a:lnTo>
                  <a:lnTo>
                    <a:pt x="210" y="146"/>
                  </a:lnTo>
                  <a:lnTo>
                    <a:pt x="210" y="144"/>
                  </a:lnTo>
                  <a:lnTo>
                    <a:pt x="210" y="144"/>
                  </a:lnTo>
                  <a:lnTo>
                    <a:pt x="212" y="142"/>
                  </a:lnTo>
                  <a:lnTo>
                    <a:pt x="212" y="140"/>
                  </a:lnTo>
                  <a:lnTo>
                    <a:pt x="212" y="138"/>
                  </a:lnTo>
                  <a:lnTo>
                    <a:pt x="212" y="136"/>
                  </a:lnTo>
                  <a:lnTo>
                    <a:pt x="214" y="130"/>
                  </a:lnTo>
                  <a:lnTo>
                    <a:pt x="214" y="128"/>
                  </a:lnTo>
                  <a:lnTo>
                    <a:pt x="214" y="126"/>
                  </a:lnTo>
                  <a:lnTo>
                    <a:pt x="214" y="124"/>
                  </a:lnTo>
                  <a:lnTo>
                    <a:pt x="216" y="120"/>
                  </a:lnTo>
                  <a:lnTo>
                    <a:pt x="216" y="118"/>
                  </a:lnTo>
                  <a:lnTo>
                    <a:pt x="216" y="116"/>
                  </a:lnTo>
                  <a:lnTo>
                    <a:pt x="218" y="114"/>
                  </a:lnTo>
                  <a:lnTo>
                    <a:pt x="218" y="112"/>
                  </a:lnTo>
                  <a:lnTo>
                    <a:pt x="218" y="112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0" y="112"/>
                  </a:lnTo>
                  <a:lnTo>
                    <a:pt x="222" y="112"/>
                  </a:lnTo>
                  <a:lnTo>
                    <a:pt x="224" y="112"/>
                  </a:lnTo>
                  <a:lnTo>
                    <a:pt x="226" y="112"/>
                  </a:lnTo>
                  <a:lnTo>
                    <a:pt x="228" y="112"/>
                  </a:lnTo>
                  <a:lnTo>
                    <a:pt x="228" y="110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2" y="108"/>
                  </a:lnTo>
                  <a:lnTo>
                    <a:pt x="232" y="106"/>
                  </a:lnTo>
                  <a:lnTo>
                    <a:pt x="234" y="104"/>
                  </a:lnTo>
                  <a:lnTo>
                    <a:pt x="236" y="102"/>
                  </a:lnTo>
                  <a:lnTo>
                    <a:pt x="238" y="96"/>
                  </a:lnTo>
                  <a:lnTo>
                    <a:pt x="238" y="94"/>
                  </a:lnTo>
                  <a:lnTo>
                    <a:pt x="226" y="90"/>
                  </a:lnTo>
                  <a:lnTo>
                    <a:pt x="226" y="86"/>
                  </a:lnTo>
                  <a:lnTo>
                    <a:pt x="224" y="82"/>
                  </a:lnTo>
                  <a:lnTo>
                    <a:pt x="224" y="78"/>
                  </a:lnTo>
                  <a:lnTo>
                    <a:pt x="222" y="76"/>
                  </a:lnTo>
                  <a:lnTo>
                    <a:pt x="220" y="72"/>
                  </a:lnTo>
                  <a:lnTo>
                    <a:pt x="218" y="68"/>
                  </a:lnTo>
                  <a:lnTo>
                    <a:pt x="218" y="62"/>
                  </a:lnTo>
                  <a:lnTo>
                    <a:pt x="218" y="52"/>
                  </a:lnTo>
                  <a:lnTo>
                    <a:pt x="218" y="44"/>
                  </a:lnTo>
                  <a:lnTo>
                    <a:pt x="218" y="36"/>
                  </a:lnTo>
                  <a:lnTo>
                    <a:pt x="218" y="1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9" name="Freeform 430">
              <a:extLst>
                <a:ext uri="{FF2B5EF4-FFF2-40B4-BE49-F238E27FC236}">
                  <a16:creationId xmlns:a16="http://schemas.microsoft.com/office/drawing/2014/main" id="{ACEF7AFC-ED92-491B-A4CE-E9F2BA2F0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705" y="5068386"/>
              <a:ext cx="262947" cy="495159"/>
            </a:xfrm>
            <a:custGeom>
              <a:avLst/>
              <a:gdLst>
                <a:gd name="T0" fmla="*/ 16 w 154"/>
                <a:gd name="T1" fmla="*/ 264 h 290"/>
                <a:gd name="T2" fmla="*/ 18 w 154"/>
                <a:gd name="T3" fmla="*/ 200 h 290"/>
                <a:gd name="T4" fmla="*/ 26 w 154"/>
                <a:gd name="T5" fmla="*/ 192 h 290"/>
                <a:gd name="T6" fmla="*/ 28 w 154"/>
                <a:gd name="T7" fmla="*/ 180 h 290"/>
                <a:gd name="T8" fmla="*/ 30 w 154"/>
                <a:gd name="T9" fmla="*/ 168 h 290"/>
                <a:gd name="T10" fmla="*/ 42 w 154"/>
                <a:gd name="T11" fmla="*/ 160 h 290"/>
                <a:gd name="T12" fmla="*/ 40 w 154"/>
                <a:gd name="T13" fmla="*/ 150 h 290"/>
                <a:gd name="T14" fmla="*/ 36 w 154"/>
                <a:gd name="T15" fmla="*/ 130 h 290"/>
                <a:gd name="T16" fmla="*/ 40 w 154"/>
                <a:gd name="T17" fmla="*/ 110 h 290"/>
                <a:gd name="T18" fmla="*/ 32 w 154"/>
                <a:gd name="T19" fmla="*/ 98 h 290"/>
                <a:gd name="T20" fmla="*/ 16 w 154"/>
                <a:gd name="T21" fmla="*/ 96 h 290"/>
                <a:gd name="T22" fmla="*/ 10 w 154"/>
                <a:gd name="T23" fmla="*/ 88 h 290"/>
                <a:gd name="T24" fmla="*/ 4 w 154"/>
                <a:gd name="T25" fmla="*/ 82 h 290"/>
                <a:gd name="T26" fmla="*/ 22 w 154"/>
                <a:gd name="T27" fmla="*/ 78 h 290"/>
                <a:gd name="T28" fmla="*/ 28 w 154"/>
                <a:gd name="T29" fmla="*/ 68 h 290"/>
                <a:gd name="T30" fmla="*/ 44 w 154"/>
                <a:gd name="T31" fmla="*/ 64 h 290"/>
                <a:gd name="T32" fmla="*/ 60 w 154"/>
                <a:gd name="T33" fmla="*/ 68 h 290"/>
                <a:gd name="T34" fmla="*/ 62 w 154"/>
                <a:gd name="T35" fmla="*/ 78 h 290"/>
                <a:gd name="T36" fmla="*/ 56 w 154"/>
                <a:gd name="T37" fmla="*/ 94 h 290"/>
                <a:gd name="T38" fmla="*/ 62 w 154"/>
                <a:gd name="T39" fmla="*/ 102 h 290"/>
                <a:gd name="T40" fmla="*/ 72 w 154"/>
                <a:gd name="T41" fmla="*/ 100 h 290"/>
                <a:gd name="T42" fmla="*/ 76 w 154"/>
                <a:gd name="T43" fmla="*/ 90 h 290"/>
                <a:gd name="T44" fmla="*/ 86 w 154"/>
                <a:gd name="T45" fmla="*/ 82 h 290"/>
                <a:gd name="T46" fmla="*/ 84 w 154"/>
                <a:gd name="T47" fmla="*/ 70 h 290"/>
                <a:gd name="T48" fmla="*/ 70 w 154"/>
                <a:gd name="T49" fmla="*/ 46 h 290"/>
                <a:gd name="T50" fmla="*/ 64 w 154"/>
                <a:gd name="T51" fmla="*/ 36 h 290"/>
                <a:gd name="T52" fmla="*/ 68 w 154"/>
                <a:gd name="T53" fmla="*/ 16 h 290"/>
                <a:gd name="T54" fmla="*/ 76 w 154"/>
                <a:gd name="T55" fmla="*/ 8 h 290"/>
                <a:gd name="T56" fmla="*/ 80 w 154"/>
                <a:gd name="T57" fmla="*/ 18 h 290"/>
                <a:gd name="T58" fmla="*/ 94 w 154"/>
                <a:gd name="T59" fmla="*/ 22 h 290"/>
                <a:gd name="T60" fmla="*/ 110 w 154"/>
                <a:gd name="T61" fmla="*/ 22 h 290"/>
                <a:gd name="T62" fmla="*/ 112 w 154"/>
                <a:gd name="T63" fmla="*/ 14 h 290"/>
                <a:gd name="T64" fmla="*/ 120 w 154"/>
                <a:gd name="T65" fmla="*/ 10 h 290"/>
                <a:gd name="T66" fmla="*/ 130 w 154"/>
                <a:gd name="T67" fmla="*/ 10 h 290"/>
                <a:gd name="T68" fmla="*/ 138 w 154"/>
                <a:gd name="T69" fmla="*/ 4 h 290"/>
                <a:gd name="T70" fmla="*/ 152 w 154"/>
                <a:gd name="T71" fmla="*/ 50 h 290"/>
                <a:gd name="T72" fmla="*/ 150 w 154"/>
                <a:gd name="T73" fmla="*/ 84 h 290"/>
                <a:gd name="T74" fmla="*/ 142 w 154"/>
                <a:gd name="T75" fmla="*/ 96 h 290"/>
                <a:gd name="T76" fmla="*/ 136 w 154"/>
                <a:gd name="T77" fmla="*/ 104 h 290"/>
                <a:gd name="T78" fmla="*/ 116 w 154"/>
                <a:gd name="T79" fmla="*/ 106 h 290"/>
                <a:gd name="T80" fmla="*/ 114 w 154"/>
                <a:gd name="T81" fmla="*/ 114 h 290"/>
                <a:gd name="T82" fmla="*/ 102 w 154"/>
                <a:gd name="T83" fmla="*/ 118 h 290"/>
                <a:gd name="T84" fmla="*/ 96 w 154"/>
                <a:gd name="T85" fmla="*/ 126 h 290"/>
                <a:gd name="T86" fmla="*/ 94 w 154"/>
                <a:gd name="T87" fmla="*/ 140 h 290"/>
                <a:gd name="T88" fmla="*/ 82 w 154"/>
                <a:gd name="T89" fmla="*/ 144 h 290"/>
                <a:gd name="T90" fmla="*/ 72 w 154"/>
                <a:gd name="T91" fmla="*/ 156 h 290"/>
                <a:gd name="T92" fmla="*/ 68 w 154"/>
                <a:gd name="T93" fmla="*/ 184 h 290"/>
                <a:gd name="T94" fmla="*/ 72 w 154"/>
                <a:gd name="T95" fmla="*/ 192 h 290"/>
                <a:gd name="T96" fmla="*/ 74 w 154"/>
                <a:gd name="T97" fmla="*/ 206 h 290"/>
                <a:gd name="T98" fmla="*/ 74 w 154"/>
                <a:gd name="T99" fmla="*/ 232 h 290"/>
                <a:gd name="T100" fmla="*/ 70 w 154"/>
                <a:gd name="T101" fmla="*/ 236 h 290"/>
                <a:gd name="T102" fmla="*/ 68 w 154"/>
                <a:gd name="T103" fmla="*/ 244 h 290"/>
                <a:gd name="T104" fmla="*/ 58 w 154"/>
                <a:gd name="T105" fmla="*/ 244 h 290"/>
                <a:gd name="T106" fmla="*/ 54 w 154"/>
                <a:gd name="T107" fmla="*/ 248 h 290"/>
                <a:gd name="T108" fmla="*/ 42 w 154"/>
                <a:gd name="T109" fmla="*/ 248 h 290"/>
                <a:gd name="T110" fmla="*/ 40 w 154"/>
                <a:gd name="T111" fmla="*/ 258 h 290"/>
                <a:gd name="T112" fmla="*/ 38 w 154"/>
                <a:gd name="T113" fmla="*/ 28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90">
                  <a:moveTo>
                    <a:pt x="36" y="290"/>
                  </a:moveTo>
                  <a:lnTo>
                    <a:pt x="26" y="286"/>
                  </a:lnTo>
                  <a:lnTo>
                    <a:pt x="24" y="282"/>
                  </a:lnTo>
                  <a:lnTo>
                    <a:pt x="24" y="278"/>
                  </a:lnTo>
                  <a:lnTo>
                    <a:pt x="22" y="274"/>
                  </a:lnTo>
                  <a:lnTo>
                    <a:pt x="20" y="272"/>
                  </a:lnTo>
                  <a:lnTo>
                    <a:pt x="18" y="268"/>
                  </a:lnTo>
                  <a:lnTo>
                    <a:pt x="16" y="264"/>
                  </a:lnTo>
                  <a:lnTo>
                    <a:pt x="16" y="258"/>
                  </a:lnTo>
                  <a:lnTo>
                    <a:pt x="18" y="248"/>
                  </a:lnTo>
                  <a:lnTo>
                    <a:pt x="18" y="240"/>
                  </a:lnTo>
                  <a:lnTo>
                    <a:pt x="18" y="232"/>
                  </a:lnTo>
                  <a:lnTo>
                    <a:pt x="18" y="206"/>
                  </a:lnTo>
                  <a:lnTo>
                    <a:pt x="18" y="204"/>
                  </a:lnTo>
                  <a:lnTo>
                    <a:pt x="18" y="202"/>
                  </a:lnTo>
                  <a:lnTo>
                    <a:pt x="18" y="200"/>
                  </a:lnTo>
                  <a:lnTo>
                    <a:pt x="20" y="198"/>
                  </a:lnTo>
                  <a:lnTo>
                    <a:pt x="20" y="196"/>
                  </a:lnTo>
                  <a:lnTo>
                    <a:pt x="20" y="194"/>
                  </a:lnTo>
                  <a:lnTo>
                    <a:pt x="22" y="194"/>
                  </a:lnTo>
                  <a:lnTo>
                    <a:pt x="22" y="194"/>
                  </a:lnTo>
                  <a:lnTo>
                    <a:pt x="24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0" y="186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0"/>
                  </a:lnTo>
                  <a:lnTo>
                    <a:pt x="28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8" y="164"/>
                  </a:lnTo>
                  <a:lnTo>
                    <a:pt x="38" y="162"/>
                  </a:lnTo>
                  <a:lnTo>
                    <a:pt x="40" y="160"/>
                  </a:lnTo>
                  <a:lnTo>
                    <a:pt x="42" y="160"/>
                  </a:lnTo>
                  <a:lnTo>
                    <a:pt x="42" y="158"/>
                  </a:lnTo>
                  <a:lnTo>
                    <a:pt x="42" y="158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6" y="136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8" y="128"/>
                  </a:lnTo>
                  <a:lnTo>
                    <a:pt x="38" y="122"/>
                  </a:lnTo>
                  <a:lnTo>
                    <a:pt x="40" y="120"/>
                  </a:lnTo>
                  <a:lnTo>
                    <a:pt x="40" y="118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2"/>
                  </a:lnTo>
                  <a:lnTo>
                    <a:pt x="40" y="110"/>
                  </a:lnTo>
                  <a:lnTo>
                    <a:pt x="40" y="108"/>
                  </a:lnTo>
                  <a:lnTo>
                    <a:pt x="40" y="106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6" y="100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6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14" y="9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2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8" y="84"/>
                  </a:lnTo>
                  <a:lnTo>
                    <a:pt x="8" y="84"/>
                  </a:lnTo>
                  <a:lnTo>
                    <a:pt x="6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2"/>
                  </a:lnTo>
                  <a:lnTo>
                    <a:pt x="0" y="82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80"/>
                  </a:lnTo>
                  <a:lnTo>
                    <a:pt x="14" y="80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6" y="68"/>
                  </a:lnTo>
                  <a:lnTo>
                    <a:pt x="28" y="68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4" y="64"/>
                  </a:lnTo>
                  <a:lnTo>
                    <a:pt x="48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54" y="66"/>
                  </a:lnTo>
                  <a:lnTo>
                    <a:pt x="56" y="68"/>
                  </a:lnTo>
                  <a:lnTo>
                    <a:pt x="58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60" y="84"/>
                  </a:lnTo>
                  <a:lnTo>
                    <a:pt x="58" y="88"/>
                  </a:lnTo>
                  <a:lnTo>
                    <a:pt x="58" y="90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6"/>
                  </a:lnTo>
                  <a:lnTo>
                    <a:pt x="58" y="96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4" y="100"/>
                  </a:lnTo>
                  <a:lnTo>
                    <a:pt x="74" y="98"/>
                  </a:lnTo>
                  <a:lnTo>
                    <a:pt x="74" y="96"/>
                  </a:lnTo>
                  <a:lnTo>
                    <a:pt x="74" y="94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82" y="86"/>
                  </a:lnTo>
                  <a:lnTo>
                    <a:pt x="84" y="86"/>
                  </a:lnTo>
                  <a:lnTo>
                    <a:pt x="84" y="84"/>
                  </a:lnTo>
                  <a:lnTo>
                    <a:pt x="86" y="84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4" y="66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4" y="50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2" y="4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4" y="20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8" y="22"/>
                  </a:lnTo>
                  <a:lnTo>
                    <a:pt x="100" y="22"/>
                  </a:lnTo>
                  <a:lnTo>
                    <a:pt x="102" y="22"/>
                  </a:lnTo>
                  <a:lnTo>
                    <a:pt x="104" y="22"/>
                  </a:lnTo>
                  <a:lnTo>
                    <a:pt x="106" y="22"/>
                  </a:lnTo>
                  <a:lnTo>
                    <a:pt x="108" y="22"/>
                  </a:lnTo>
                  <a:lnTo>
                    <a:pt x="110" y="22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8"/>
                  </a:lnTo>
                  <a:lnTo>
                    <a:pt x="132" y="6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2"/>
                  </a:lnTo>
                  <a:lnTo>
                    <a:pt x="144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0" y="30"/>
                  </a:lnTo>
                  <a:lnTo>
                    <a:pt x="152" y="36"/>
                  </a:lnTo>
                  <a:lnTo>
                    <a:pt x="152" y="42"/>
                  </a:lnTo>
                  <a:lnTo>
                    <a:pt x="152" y="50"/>
                  </a:lnTo>
                  <a:lnTo>
                    <a:pt x="152" y="58"/>
                  </a:lnTo>
                  <a:lnTo>
                    <a:pt x="154" y="66"/>
                  </a:lnTo>
                  <a:lnTo>
                    <a:pt x="154" y="68"/>
                  </a:lnTo>
                  <a:lnTo>
                    <a:pt x="154" y="72"/>
                  </a:lnTo>
                  <a:lnTo>
                    <a:pt x="152" y="76"/>
                  </a:lnTo>
                  <a:lnTo>
                    <a:pt x="152" y="78"/>
                  </a:lnTo>
                  <a:lnTo>
                    <a:pt x="152" y="82"/>
                  </a:lnTo>
                  <a:lnTo>
                    <a:pt x="150" y="84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42" y="94"/>
                  </a:lnTo>
                  <a:lnTo>
                    <a:pt x="142" y="96"/>
                  </a:lnTo>
                  <a:lnTo>
                    <a:pt x="140" y="96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8" y="104"/>
                  </a:lnTo>
                  <a:lnTo>
                    <a:pt x="138" y="104"/>
                  </a:lnTo>
                  <a:lnTo>
                    <a:pt x="136" y="104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26" y="106"/>
                  </a:lnTo>
                  <a:lnTo>
                    <a:pt x="122" y="106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4" y="110"/>
                  </a:lnTo>
                  <a:lnTo>
                    <a:pt x="114" y="112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2" y="114"/>
                  </a:lnTo>
                  <a:lnTo>
                    <a:pt x="112" y="116"/>
                  </a:lnTo>
                  <a:lnTo>
                    <a:pt x="112" y="116"/>
                  </a:lnTo>
                  <a:lnTo>
                    <a:pt x="110" y="116"/>
                  </a:lnTo>
                  <a:lnTo>
                    <a:pt x="108" y="116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2" y="118"/>
                  </a:lnTo>
                  <a:lnTo>
                    <a:pt x="102" y="120"/>
                  </a:lnTo>
                  <a:lnTo>
                    <a:pt x="100" y="120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6"/>
                  </a:lnTo>
                  <a:lnTo>
                    <a:pt x="96" y="130"/>
                  </a:lnTo>
                  <a:lnTo>
                    <a:pt x="96" y="132"/>
                  </a:lnTo>
                  <a:lnTo>
                    <a:pt x="96" y="134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94" y="140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88" y="142"/>
                  </a:lnTo>
                  <a:lnTo>
                    <a:pt x="86" y="144"/>
                  </a:lnTo>
                  <a:lnTo>
                    <a:pt x="84" y="144"/>
                  </a:lnTo>
                  <a:lnTo>
                    <a:pt x="82" y="144"/>
                  </a:lnTo>
                  <a:lnTo>
                    <a:pt x="80" y="146"/>
                  </a:lnTo>
                  <a:lnTo>
                    <a:pt x="78" y="146"/>
                  </a:lnTo>
                  <a:lnTo>
                    <a:pt x="76" y="148"/>
                  </a:lnTo>
                  <a:lnTo>
                    <a:pt x="76" y="150"/>
                  </a:lnTo>
                  <a:lnTo>
                    <a:pt x="74" y="150"/>
                  </a:lnTo>
                  <a:lnTo>
                    <a:pt x="74" y="152"/>
                  </a:lnTo>
                  <a:lnTo>
                    <a:pt x="72" y="154"/>
                  </a:lnTo>
                  <a:lnTo>
                    <a:pt x="72" y="156"/>
                  </a:lnTo>
                  <a:lnTo>
                    <a:pt x="70" y="158"/>
                  </a:lnTo>
                  <a:lnTo>
                    <a:pt x="70" y="162"/>
                  </a:lnTo>
                  <a:lnTo>
                    <a:pt x="70" y="166"/>
                  </a:lnTo>
                  <a:lnTo>
                    <a:pt x="68" y="170"/>
                  </a:lnTo>
                  <a:lnTo>
                    <a:pt x="68" y="174"/>
                  </a:lnTo>
                  <a:lnTo>
                    <a:pt x="68" y="178"/>
                  </a:lnTo>
                  <a:lnTo>
                    <a:pt x="68" y="180"/>
                  </a:lnTo>
                  <a:lnTo>
                    <a:pt x="68" y="184"/>
                  </a:lnTo>
                  <a:lnTo>
                    <a:pt x="68" y="186"/>
                  </a:lnTo>
                  <a:lnTo>
                    <a:pt x="68" y="186"/>
                  </a:lnTo>
                  <a:lnTo>
                    <a:pt x="68" y="188"/>
                  </a:lnTo>
                  <a:lnTo>
                    <a:pt x="70" y="190"/>
                  </a:lnTo>
                  <a:lnTo>
                    <a:pt x="70" y="190"/>
                  </a:lnTo>
                  <a:lnTo>
                    <a:pt x="70" y="190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4" y="192"/>
                  </a:lnTo>
                  <a:lnTo>
                    <a:pt x="74" y="19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4" y="198"/>
                  </a:lnTo>
                  <a:lnTo>
                    <a:pt x="74" y="202"/>
                  </a:lnTo>
                  <a:lnTo>
                    <a:pt x="74" y="206"/>
                  </a:lnTo>
                  <a:lnTo>
                    <a:pt x="74" y="214"/>
                  </a:lnTo>
                  <a:lnTo>
                    <a:pt x="74" y="218"/>
                  </a:lnTo>
                  <a:lnTo>
                    <a:pt x="74" y="222"/>
                  </a:lnTo>
                  <a:lnTo>
                    <a:pt x="74" y="222"/>
                  </a:lnTo>
                  <a:lnTo>
                    <a:pt x="74" y="224"/>
                  </a:lnTo>
                  <a:lnTo>
                    <a:pt x="74" y="228"/>
                  </a:lnTo>
                  <a:lnTo>
                    <a:pt x="74" y="230"/>
                  </a:lnTo>
                  <a:lnTo>
                    <a:pt x="74" y="232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6"/>
                  </a:lnTo>
                  <a:lnTo>
                    <a:pt x="72" y="236"/>
                  </a:lnTo>
                  <a:lnTo>
                    <a:pt x="70" y="236"/>
                  </a:lnTo>
                  <a:lnTo>
                    <a:pt x="70" y="236"/>
                  </a:lnTo>
                  <a:lnTo>
                    <a:pt x="70" y="236"/>
                  </a:lnTo>
                  <a:lnTo>
                    <a:pt x="68" y="238"/>
                  </a:lnTo>
                  <a:lnTo>
                    <a:pt x="68" y="238"/>
                  </a:lnTo>
                  <a:lnTo>
                    <a:pt x="68" y="240"/>
                  </a:lnTo>
                  <a:lnTo>
                    <a:pt x="68" y="242"/>
                  </a:lnTo>
                  <a:lnTo>
                    <a:pt x="68" y="242"/>
                  </a:lnTo>
                  <a:lnTo>
                    <a:pt x="68" y="244"/>
                  </a:lnTo>
                  <a:lnTo>
                    <a:pt x="68" y="244"/>
                  </a:lnTo>
                  <a:lnTo>
                    <a:pt x="68" y="244"/>
                  </a:lnTo>
                  <a:lnTo>
                    <a:pt x="66" y="244"/>
                  </a:lnTo>
                  <a:lnTo>
                    <a:pt x="64" y="244"/>
                  </a:lnTo>
                  <a:lnTo>
                    <a:pt x="62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58" y="244"/>
                  </a:lnTo>
                  <a:lnTo>
                    <a:pt x="58" y="244"/>
                  </a:lnTo>
                  <a:lnTo>
                    <a:pt x="56" y="244"/>
                  </a:lnTo>
                  <a:lnTo>
                    <a:pt x="56" y="244"/>
                  </a:lnTo>
                  <a:lnTo>
                    <a:pt x="56" y="244"/>
                  </a:lnTo>
                  <a:lnTo>
                    <a:pt x="56" y="24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48"/>
                  </a:lnTo>
                  <a:lnTo>
                    <a:pt x="48" y="248"/>
                  </a:lnTo>
                  <a:lnTo>
                    <a:pt x="46" y="248"/>
                  </a:lnTo>
                  <a:lnTo>
                    <a:pt x="44" y="248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2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40" y="258"/>
                  </a:lnTo>
                  <a:lnTo>
                    <a:pt x="40" y="260"/>
                  </a:lnTo>
                  <a:lnTo>
                    <a:pt x="40" y="266"/>
                  </a:lnTo>
                  <a:lnTo>
                    <a:pt x="40" y="270"/>
                  </a:lnTo>
                  <a:lnTo>
                    <a:pt x="40" y="276"/>
                  </a:lnTo>
                  <a:lnTo>
                    <a:pt x="40" y="280"/>
                  </a:lnTo>
                  <a:lnTo>
                    <a:pt x="40" y="282"/>
                  </a:lnTo>
                  <a:lnTo>
                    <a:pt x="38" y="284"/>
                  </a:lnTo>
                  <a:lnTo>
                    <a:pt x="38" y="286"/>
                  </a:lnTo>
                  <a:lnTo>
                    <a:pt x="36" y="29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0" name="Freeform 431">
              <a:extLst>
                <a:ext uri="{FF2B5EF4-FFF2-40B4-BE49-F238E27FC236}">
                  <a16:creationId xmlns:a16="http://schemas.microsoft.com/office/drawing/2014/main" id="{A933EBED-62FC-4383-A130-5D888C08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705" y="5068386"/>
              <a:ext cx="262947" cy="495159"/>
            </a:xfrm>
            <a:custGeom>
              <a:avLst/>
              <a:gdLst>
                <a:gd name="T0" fmla="*/ 16 w 154"/>
                <a:gd name="T1" fmla="*/ 264 h 290"/>
                <a:gd name="T2" fmla="*/ 18 w 154"/>
                <a:gd name="T3" fmla="*/ 200 h 290"/>
                <a:gd name="T4" fmla="*/ 26 w 154"/>
                <a:gd name="T5" fmla="*/ 192 h 290"/>
                <a:gd name="T6" fmla="*/ 28 w 154"/>
                <a:gd name="T7" fmla="*/ 180 h 290"/>
                <a:gd name="T8" fmla="*/ 30 w 154"/>
                <a:gd name="T9" fmla="*/ 168 h 290"/>
                <a:gd name="T10" fmla="*/ 42 w 154"/>
                <a:gd name="T11" fmla="*/ 160 h 290"/>
                <a:gd name="T12" fmla="*/ 40 w 154"/>
                <a:gd name="T13" fmla="*/ 150 h 290"/>
                <a:gd name="T14" fmla="*/ 36 w 154"/>
                <a:gd name="T15" fmla="*/ 130 h 290"/>
                <a:gd name="T16" fmla="*/ 40 w 154"/>
                <a:gd name="T17" fmla="*/ 110 h 290"/>
                <a:gd name="T18" fmla="*/ 32 w 154"/>
                <a:gd name="T19" fmla="*/ 98 h 290"/>
                <a:gd name="T20" fmla="*/ 16 w 154"/>
                <a:gd name="T21" fmla="*/ 96 h 290"/>
                <a:gd name="T22" fmla="*/ 10 w 154"/>
                <a:gd name="T23" fmla="*/ 88 h 290"/>
                <a:gd name="T24" fmla="*/ 4 w 154"/>
                <a:gd name="T25" fmla="*/ 82 h 290"/>
                <a:gd name="T26" fmla="*/ 22 w 154"/>
                <a:gd name="T27" fmla="*/ 78 h 290"/>
                <a:gd name="T28" fmla="*/ 28 w 154"/>
                <a:gd name="T29" fmla="*/ 68 h 290"/>
                <a:gd name="T30" fmla="*/ 44 w 154"/>
                <a:gd name="T31" fmla="*/ 64 h 290"/>
                <a:gd name="T32" fmla="*/ 60 w 154"/>
                <a:gd name="T33" fmla="*/ 68 h 290"/>
                <a:gd name="T34" fmla="*/ 62 w 154"/>
                <a:gd name="T35" fmla="*/ 78 h 290"/>
                <a:gd name="T36" fmla="*/ 56 w 154"/>
                <a:gd name="T37" fmla="*/ 94 h 290"/>
                <a:gd name="T38" fmla="*/ 62 w 154"/>
                <a:gd name="T39" fmla="*/ 102 h 290"/>
                <a:gd name="T40" fmla="*/ 72 w 154"/>
                <a:gd name="T41" fmla="*/ 100 h 290"/>
                <a:gd name="T42" fmla="*/ 76 w 154"/>
                <a:gd name="T43" fmla="*/ 90 h 290"/>
                <a:gd name="T44" fmla="*/ 86 w 154"/>
                <a:gd name="T45" fmla="*/ 82 h 290"/>
                <a:gd name="T46" fmla="*/ 84 w 154"/>
                <a:gd name="T47" fmla="*/ 70 h 290"/>
                <a:gd name="T48" fmla="*/ 70 w 154"/>
                <a:gd name="T49" fmla="*/ 46 h 290"/>
                <a:gd name="T50" fmla="*/ 64 w 154"/>
                <a:gd name="T51" fmla="*/ 36 h 290"/>
                <a:gd name="T52" fmla="*/ 68 w 154"/>
                <a:gd name="T53" fmla="*/ 16 h 290"/>
                <a:gd name="T54" fmla="*/ 76 w 154"/>
                <a:gd name="T55" fmla="*/ 8 h 290"/>
                <a:gd name="T56" fmla="*/ 80 w 154"/>
                <a:gd name="T57" fmla="*/ 18 h 290"/>
                <a:gd name="T58" fmla="*/ 94 w 154"/>
                <a:gd name="T59" fmla="*/ 22 h 290"/>
                <a:gd name="T60" fmla="*/ 110 w 154"/>
                <a:gd name="T61" fmla="*/ 22 h 290"/>
                <a:gd name="T62" fmla="*/ 112 w 154"/>
                <a:gd name="T63" fmla="*/ 14 h 290"/>
                <a:gd name="T64" fmla="*/ 120 w 154"/>
                <a:gd name="T65" fmla="*/ 10 h 290"/>
                <a:gd name="T66" fmla="*/ 130 w 154"/>
                <a:gd name="T67" fmla="*/ 10 h 290"/>
                <a:gd name="T68" fmla="*/ 138 w 154"/>
                <a:gd name="T69" fmla="*/ 4 h 290"/>
                <a:gd name="T70" fmla="*/ 152 w 154"/>
                <a:gd name="T71" fmla="*/ 50 h 290"/>
                <a:gd name="T72" fmla="*/ 150 w 154"/>
                <a:gd name="T73" fmla="*/ 84 h 290"/>
                <a:gd name="T74" fmla="*/ 142 w 154"/>
                <a:gd name="T75" fmla="*/ 96 h 290"/>
                <a:gd name="T76" fmla="*/ 136 w 154"/>
                <a:gd name="T77" fmla="*/ 104 h 290"/>
                <a:gd name="T78" fmla="*/ 116 w 154"/>
                <a:gd name="T79" fmla="*/ 106 h 290"/>
                <a:gd name="T80" fmla="*/ 114 w 154"/>
                <a:gd name="T81" fmla="*/ 114 h 290"/>
                <a:gd name="T82" fmla="*/ 102 w 154"/>
                <a:gd name="T83" fmla="*/ 118 h 290"/>
                <a:gd name="T84" fmla="*/ 96 w 154"/>
                <a:gd name="T85" fmla="*/ 126 h 290"/>
                <a:gd name="T86" fmla="*/ 94 w 154"/>
                <a:gd name="T87" fmla="*/ 140 h 290"/>
                <a:gd name="T88" fmla="*/ 82 w 154"/>
                <a:gd name="T89" fmla="*/ 144 h 290"/>
                <a:gd name="T90" fmla="*/ 72 w 154"/>
                <a:gd name="T91" fmla="*/ 156 h 290"/>
                <a:gd name="T92" fmla="*/ 68 w 154"/>
                <a:gd name="T93" fmla="*/ 184 h 290"/>
                <a:gd name="T94" fmla="*/ 72 w 154"/>
                <a:gd name="T95" fmla="*/ 192 h 290"/>
                <a:gd name="T96" fmla="*/ 74 w 154"/>
                <a:gd name="T97" fmla="*/ 206 h 290"/>
                <a:gd name="T98" fmla="*/ 74 w 154"/>
                <a:gd name="T99" fmla="*/ 232 h 290"/>
                <a:gd name="T100" fmla="*/ 70 w 154"/>
                <a:gd name="T101" fmla="*/ 236 h 290"/>
                <a:gd name="T102" fmla="*/ 68 w 154"/>
                <a:gd name="T103" fmla="*/ 244 h 290"/>
                <a:gd name="T104" fmla="*/ 58 w 154"/>
                <a:gd name="T105" fmla="*/ 244 h 290"/>
                <a:gd name="T106" fmla="*/ 54 w 154"/>
                <a:gd name="T107" fmla="*/ 248 h 290"/>
                <a:gd name="T108" fmla="*/ 42 w 154"/>
                <a:gd name="T109" fmla="*/ 248 h 290"/>
                <a:gd name="T110" fmla="*/ 40 w 154"/>
                <a:gd name="T111" fmla="*/ 258 h 290"/>
                <a:gd name="T112" fmla="*/ 38 w 154"/>
                <a:gd name="T113" fmla="*/ 28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4" h="290">
                  <a:moveTo>
                    <a:pt x="36" y="290"/>
                  </a:moveTo>
                  <a:lnTo>
                    <a:pt x="26" y="286"/>
                  </a:lnTo>
                  <a:lnTo>
                    <a:pt x="24" y="282"/>
                  </a:lnTo>
                  <a:lnTo>
                    <a:pt x="24" y="278"/>
                  </a:lnTo>
                  <a:lnTo>
                    <a:pt x="22" y="274"/>
                  </a:lnTo>
                  <a:lnTo>
                    <a:pt x="20" y="272"/>
                  </a:lnTo>
                  <a:lnTo>
                    <a:pt x="18" y="268"/>
                  </a:lnTo>
                  <a:lnTo>
                    <a:pt x="16" y="264"/>
                  </a:lnTo>
                  <a:lnTo>
                    <a:pt x="16" y="258"/>
                  </a:lnTo>
                  <a:lnTo>
                    <a:pt x="18" y="248"/>
                  </a:lnTo>
                  <a:lnTo>
                    <a:pt x="18" y="240"/>
                  </a:lnTo>
                  <a:lnTo>
                    <a:pt x="18" y="232"/>
                  </a:lnTo>
                  <a:lnTo>
                    <a:pt x="18" y="206"/>
                  </a:lnTo>
                  <a:lnTo>
                    <a:pt x="18" y="204"/>
                  </a:lnTo>
                  <a:lnTo>
                    <a:pt x="18" y="202"/>
                  </a:lnTo>
                  <a:lnTo>
                    <a:pt x="18" y="200"/>
                  </a:lnTo>
                  <a:lnTo>
                    <a:pt x="20" y="198"/>
                  </a:lnTo>
                  <a:lnTo>
                    <a:pt x="20" y="196"/>
                  </a:lnTo>
                  <a:lnTo>
                    <a:pt x="20" y="194"/>
                  </a:lnTo>
                  <a:lnTo>
                    <a:pt x="22" y="194"/>
                  </a:lnTo>
                  <a:lnTo>
                    <a:pt x="22" y="194"/>
                  </a:lnTo>
                  <a:lnTo>
                    <a:pt x="24" y="192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8" y="188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0" y="186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0"/>
                  </a:lnTo>
                  <a:lnTo>
                    <a:pt x="28" y="170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4"/>
                  </a:lnTo>
                  <a:lnTo>
                    <a:pt x="38" y="164"/>
                  </a:lnTo>
                  <a:lnTo>
                    <a:pt x="38" y="162"/>
                  </a:lnTo>
                  <a:lnTo>
                    <a:pt x="40" y="160"/>
                  </a:lnTo>
                  <a:lnTo>
                    <a:pt x="42" y="160"/>
                  </a:lnTo>
                  <a:lnTo>
                    <a:pt x="42" y="158"/>
                  </a:lnTo>
                  <a:lnTo>
                    <a:pt x="42" y="158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42" y="154"/>
                  </a:lnTo>
                  <a:lnTo>
                    <a:pt x="40" y="152"/>
                  </a:lnTo>
                  <a:lnTo>
                    <a:pt x="40" y="150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36" y="140"/>
                  </a:lnTo>
                  <a:lnTo>
                    <a:pt x="36" y="138"/>
                  </a:lnTo>
                  <a:lnTo>
                    <a:pt x="36" y="136"/>
                  </a:lnTo>
                  <a:lnTo>
                    <a:pt x="36" y="132"/>
                  </a:lnTo>
                  <a:lnTo>
                    <a:pt x="36" y="130"/>
                  </a:lnTo>
                  <a:lnTo>
                    <a:pt x="38" y="128"/>
                  </a:lnTo>
                  <a:lnTo>
                    <a:pt x="38" y="122"/>
                  </a:lnTo>
                  <a:lnTo>
                    <a:pt x="40" y="120"/>
                  </a:lnTo>
                  <a:lnTo>
                    <a:pt x="40" y="118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2"/>
                  </a:lnTo>
                  <a:lnTo>
                    <a:pt x="40" y="110"/>
                  </a:lnTo>
                  <a:lnTo>
                    <a:pt x="40" y="108"/>
                  </a:lnTo>
                  <a:lnTo>
                    <a:pt x="40" y="106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6" y="100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8"/>
                  </a:lnTo>
                  <a:lnTo>
                    <a:pt x="32" y="98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6"/>
                  </a:lnTo>
                  <a:lnTo>
                    <a:pt x="18" y="9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14" y="9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4"/>
                  </a:lnTo>
                  <a:lnTo>
                    <a:pt x="12" y="92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8" y="84"/>
                  </a:lnTo>
                  <a:lnTo>
                    <a:pt x="8" y="84"/>
                  </a:lnTo>
                  <a:lnTo>
                    <a:pt x="6" y="84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4" y="82"/>
                  </a:lnTo>
                  <a:lnTo>
                    <a:pt x="0" y="82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80"/>
                  </a:lnTo>
                  <a:lnTo>
                    <a:pt x="14" y="80"/>
                  </a:lnTo>
                  <a:lnTo>
                    <a:pt x="18" y="78"/>
                  </a:lnTo>
                  <a:lnTo>
                    <a:pt x="20" y="78"/>
                  </a:lnTo>
                  <a:lnTo>
                    <a:pt x="22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4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6" y="68"/>
                  </a:lnTo>
                  <a:lnTo>
                    <a:pt x="28" y="68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4" y="62"/>
                  </a:lnTo>
                  <a:lnTo>
                    <a:pt x="38" y="62"/>
                  </a:lnTo>
                  <a:lnTo>
                    <a:pt x="40" y="62"/>
                  </a:lnTo>
                  <a:lnTo>
                    <a:pt x="44" y="64"/>
                  </a:lnTo>
                  <a:lnTo>
                    <a:pt x="48" y="64"/>
                  </a:lnTo>
                  <a:lnTo>
                    <a:pt x="50" y="66"/>
                  </a:lnTo>
                  <a:lnTo>
                    <a:pt x="52" y="66"/>
                  </a:lnTo>
                  <a:lnTo>
                    <a:pt x="54" y="66"/>
                  </a:lnTo>
                  <a:lnTo>
                    <a:pt x="56" y="68"/>
                  </a:lnTo>
                  <a:lnTo>
                    <a:pt x="58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8"/>
                  </a:lnTo>
                  <a:lnTo>
                    <a:pt x="62" y="80"/>
                  </a:lnTo>
                  <a:lnTo>
                    <a:pt x="60" y="82"/>
                  </a:lnTo>
                  <a:lnTo>
                    <a:pt x="60" y="84"/>
                  </a:lnTo>
                  <a:lnTo>
                    <a:pt x="58" y="88"/>
                  </a:lnTo>
                  <a:lnTo>
                    <a:pt x="58" y="90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6" y="96"/>
                  </a:lnTo>
                  <a:lnTo>
                    <a:pt x="58" y="96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68" y="102"/>
                  </a:lnTo>
                  <a:lnTo>
                    <a:pt x="68" y="102"/>
                  </a:lnTo>
                  <a:lnTo>
                    <a:pt x="70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2" y="100"/>
                  </a:lnTo>
                  <a:lnTo>
                    <a:pt x="74" y="100"/>
                  </a:lnTo>
                  <a:lnTo>
                    <a:pt x="74" y="98"/>
                  </a:lnTo>
                  <a:lnTo>
                    <a:pt x="74" y="96"/>
                  </a:lnTo>
                  <a:lnTo>
                    <a:pt x="74" y="94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8" y="88"/>
                  </a:lnTo>
                  <a:lnTo>
                    <a:pt x="78" y="88"/>
                  </a:lnTo>
                  <a:lnTo>
                    <a:pt x="82" y="86"/>
                  </a:lnTo>
                  <a:lnTo>
                    <a:pt x="84" y="86"/>
                  </a:lnTo>
                  <a:lnTo>
                    <a:pt x="84" y="84"/>
                  </a:lnTo>
                  <a:lnTo>
                    <a:pt x="86" y="84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2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6" y="76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4" y="66"/>
                  </a:lnTo>
                  <a:lnTo>
                    <a:pt x="82" y="64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78" y="56"/>
                  </a:lnTo>
                  <a:lnTo>
                    <a:pt x="76" y="54"/>
                  </a:lnTo>
                  <a:lnTo>
                    <a:pt x="74" y="50"/>
                  </a:lnTo>
                  <a:lnTo>
                    <a:pt x="70" y="46"/>
                  </a:lnTo>
                  <a:lnTo>
                    <a:pt x="68" y="44"/>
                  </a:lnTo>
                  <a:lnTo>
                    <a:pt x="66" y="42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8" y="10"/>
                  </a:lnTo>
                  <a:lnTo>
                    <a:pt x="68" y="6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2" y="4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4" y="20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8" y="22"/>
                  </a:lnTo>
                  <a:lnTo>
                    <a:pt x="100" y="22"/>
                  </a:lnTo>
                  <a:lnTo>
                    <a:pt x="102" y="22"/>
                  </a:lnTo>
                  <a:lnTo>
                    <a:pt x="104" y="22"/>
                  </a:lnTo>
                  <a:lnTo>
                    <a:pt x="106" y="22"/>
                  </a:lnTo>
                  <a:lnTo>
                    <a:pt x="108" y="22"/>
                  </a:lnTo>
                  <a:lnTo>
                    <a:pt x="110" y="22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2" y="16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2"/>
                  </a:lnTo>
                  <a:lnTo>
                    <a:pt x="126" y="12"/>
                  </a:lnTo>
                  <a:lnTo>
                    <a:pt x="128" y="12"/>
                  </a:lnTo>
                  <a:lnTo>
                    <a:pt x="128" y="12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8"/>
                  </a:lnTo>
                  <a:lnTo>
                    <a:pt x="132" y="6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38" y="4"/>
                  </a:lnTo>
                  <a:lnTo>
                    <a:pt x="140" y="2"/>
                  </a:lnTo>
                  <a:lnTo>
                    <a:pt x="144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0" y="30"/>
                  </a:lnTo>
                  <a:lnTo>
                    <a:pt x="152" y="36"/>
                  </a:lnTo>
                  <a:lnTo>
                    <a:pt x="152" y="42"/>
                  </a:lnTo>
                  <a:lnTo>
                    <a:pt x="152" y="50"/>
                  </a:lnTo>
                  <a:lnTo>
                    <a:pt x="152" y="58"/>
                  </a:lnTo>
                  <a:lnTo>
                    <a:pt x="154" y="66"/>
                  </a:lnTo>
                  <a:lnTo>
                    <a:pt x="154" y="68"/>
                  </a:lnTo>
                  <a:lnTo>
                    <a:pt x="154" y="72"/>
                  </a:lnTo>
                  <a:lnTo>
                    <a:pt x="152" y="76"/>
                  </a:lnTo>
                  <a:lnTo>
                    <a:pt x="152" y="78"/>
                  </a:lnTo>
                  <a:lnTo>
                    <a:pt x="152" y="82"/>
                  </a:lnTo>
                  <a:lnTo>
                    <a:pt x="150" y="84"/>
                  </a:lnTo>
                  <a:lnTo>
                    <a:pt x="150" y="86"/>
                  </a:lnTo>
                  <a:lnTo>
                    <a:pt x="150" y="86"/>
                  </a:lnTo>
                  <a:lnTo>
                    <a:pt x="148" y="88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42" y="94"/>
                  </a:lnTo>
                  <a:lnTo>
                    <a:pt x="142" y="96"/>
                  </a:lnTo>
                  <a:lnTo>
                    <a:pt x="140" y="96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8" y="104"/>
                  </a:lnTo>
                  <a:lnTo>
                    <a:pt x="138" y="104"/>
                  </a:lnTo>
                  <a:lnTo>
                    <a:pt x="136" y="104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26" y="106"/>
                  </a:lnTo>
                  <a:lnTo>
                    <a:pt x="122" y="106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6" y="106"/>
                  </a:lnTo>
                  <a:lnTo>
                    <a:pt x="116" y="106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4" y="108"/>
                  </a:lnTo>
                  <a:lnTo>
                    <a:pt x="114" y="110"/>
                  </a:lnTo>
                  <a:lnTo>
                    <a:pt x="114" y="112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2" y="114"/>
                  </a:lnTo>
                  <a:lnTo>
                    <a:pt x="112" y="116"/>
                  </a:lnTo>
                  <a:lnTo>
                    <a:pt x="112" y="116"/>
                  </a:lnTo>
                  <a:lnTo>
                    <a:pt x="110" y="116"/>
                  </a:lnTo>
                  <a:lnTo>
                    <a:pt x="108" y="116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2" y="118"/>
                  </a:lnTo>
                  <a:lnTo>
                    <a:pt x="102" y="120"/>
                  </a:lnTo>
                  <a:lnTo>
                    <a:pt x="100" y="120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6" y="124"/>
                  </a:lnTo>
                  <a:lnTo>
                    <a:pt x="96" y="126"/>
                  </a:lnTo>
                  <a:lnTo>
                    <a:pt x="96" y="130"/>
                  </a:lnTo>
                  <a:lnTo>
                    <a:pt x="96" y="132"/>
                  </a:lnTo>
                  <a:lnTo>
                    <a:pt x="96" y="134"/>
                  </a:lnTo>
                  <a:lnTo>
                    <a:pt x="96" y="138"/>
                  </a:lnTo>
                  <a:lnTo>
                    <a:pt x="96" y="138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94" y="140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90" y="142"/>
                  </a:lnTo>
                  <a:lnTo>
                    <a:pt x="88" y="142"/>
                  </a:lnTo>
                  <a:lnTo>
                    <a:pt x="86" y="144"/>
                  </a:lnTo>
                  <a:lnTo>
                    <a:pt x="84" y="144"/>
                  </a:lnTo>
                  <a:lnTo>
                    <a:pt x="82" y="144"/>
                  </a:lnTo>
                  <a:lnTo>
                    <a:pt x="80" y="146"/>
                  </a:lnTo>
                  <a:lnTo>
                    <a:pt x="78" y="146"/>
                  </a:lnTo>
                  <a:lnTo>
                    <a:pt x="76" y="148"/>
                  </a:lnTo>
                  <a:lnTo>
                    <a:pt x="76" y="150"/>
                  </a:lnTo>
                  <a:lnTo>
                    <a:pt x="74" y="150"/>
                  </a:lnTo>
                  <a:lnTo>
                    <a:pt x="74" y="152"/>
                  </a:lnTo>
                  <a:lnTo>
                    <a:pt x="72" y="154"/>
                  </a:lnTo>
                  <a:lnTo>
                    <a:pt x="72" y="156"/>
                  </a:lnTo>
                  <a:lnTo>
                    <a:pt x="70" y="158"/>
                  </a:lnTo>
                  <a:lnTo>
                    <a:pt x="70" y="162"/>
                  </a:lnTo>
                  <a:lnTo>
                    <a:pt x="70" y="166"/>
                  </a:lnTo>
                  <a:lnTo>
                    <a:pt x="68" y="170"/>
                  </a:lnTo>
                  <a:lnTo>
                    <a:pt x="68" y="174"/>
                  </a:lnTo>
                  <a:lnTo>
                    <a:pt x="68" y="178"/>
                  </a:lnTo>
                  <a:lnTo>
                    <a:pt x="68" y="180"/>
                  </a:lnTo>
                  <a:lnTo>
                    <a:pt x="68" y="184"/>
                  </a:lnTo>
                  <a:lnTo>
                    <a:pt x="68" y="186"/>
                  </a:lnTo>
                  <a:lnTo>
                    <a:pt x="68" y="186"/>
                  </a:lnTo>
                  <a:lnTo>
                    <a:pt x="68" y="188"/>
                  </a:lnTo>
                  <a:lnTo>
                    <a:pt x="70" y="190"/>
                  </a:lnTo>
                  <a:lnTo>
                    <a:pt x="70" y="190"/>
                  </a:lnTo>
                  <a:lnTo>
                    <a:pt x="70" y="190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2" y="192"/>
                  </a:lnTo>
                  <a:lnTo>
                    <a:pt x="74" y="192"/>
                  </a:lnTo>
                  <a:lnTo>
                    <a:pt x="74" y="194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4" y="198"/>
                  </a:lnTo>
                  <a:lnTo>
                    <a:pt x="74" y="202"/>
                  </a:lnTo>
                  <a:lnTo>
                    <a:pt x="74" y="206"/>
                  </a:lnTo>
                  <a:lnTo>
                    <a:pt x="74" y="214"/>
                  </a:lnTo>
                  <a:lnTo>
                    <a:pt x="74" y="218"/>
                  </a:lnTo>
                  <a:lnTo>
                    <a:pt x="74" y="222"/>
                  </a:lnTo>
                  <a:lnTo>
                    <a:pt x="74" y="222"/>
                  </a:lnTo>
                  <a:lnTo>
                    <a:pt x="74" y="224"/>
                  </a:lnTo>
                  <a:lnTo>
                    <a:pt x="74" y="228"/>
                  </a:lnTo>
                  <a:lnTo>
                    <a:pt x="74" y="230"/>
                  </a:lnTo>
                  <a:lnTo>
                    <a:pt x="74" y="232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4" y="236"/>
                  </a:lnTo>
                  <a:lnTo>
                    <a:pt x="72" y="236"/>
                  </a:lnTo>
                  <a:lnTo>
                    <a:pt x="70" y="236"/>
                  </a:lnTo>
                  <a:lnTo>
                    <a:pt x="70" y="236"/>
                  </a:lnTo>
                  <a:lnTo>
                    <a:pt x="70" y="236"/>
                  </a:lnTo>
                  <a:lnTo>
                    <a:pt x="68" y="238"/>
                  </a:lnTo>
                  <a:lnTo>
                    <a:pt x="68" y="238"/>
                  </a:lnTo>
                  <a:lnTo>
                    <a:pt x="68" y="240"/>
                  </a:lnTo>
                  <a:lnTo>
                    <a:pt x="68" y="242"/>
                  </a:lnTo>
                  <a:lnTo>
                    <a:pt x="68" y="242"/>
                  </a:lnTo>
                  <a:lnTo>
                    <a:pt x="68" y="244"/>
                  </a:lnTo>
                  <a:lnTo>
                    <a:pt x="68" y="244"/>
                  </a:lnTo>
                  <a:lnTo>
                    <a:pt x="68" y="244"/>
                  </a:lnTo>
                  <a:lnTo>
                    <a:pt x="66" y="244"/>
                  </a:lnTo>
                  <a:lnTo>
                    <a:pt x="64" y="244"/>
                  </a:lnTo>
                  <a:lnTo>
                    <a:pt x="62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58" y="244"/>
                  </a:lnTo>
                  <a:lnTo>
                    <a:pt x="58" y="244"/>
                  </a:lnTo>
                  <a:lnTo>
                    <a:pt x="56" y="244"/>
                  </a:lnTo>
                  <a:lnTo>
                    <a:pt x="56" y="244"/>
                  </a:lnTo>
                  <a:lnTo>
                    <a:pt x="56" y="244"/>
                  </a:lnTo>
                  <a:lnTo>
                    <a:pt x="56" y="24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52" y="248"/>
                  </a:lnTo>
                  <a:lnTo>
                    <a:pt x="52" y="248"/>
                  </a:lnTo>
                  <a:lnTo>
                    <a:pt x="50" y="248"/>
                  </a:lnTo>
                  <a:lnTo>
                    <a:pt x="48" y="248"/>
                  </a:lnTo>
                  <a:lnTo>
                    <a:pt x="46" y="248"/>
                  </a:lnTo>
                  <a:lnTo>
                    <a:pt x="44" y="248"/>
                  </a:lnTo>
                  <a:lnTo>
                    <a:pt x="42" y="248"/>
                  </a:lnTo>
                  <a:lnTo>
                    <a:pt x="42" y="248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0" y="252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40" y="258"/>
                  </a:lnTo>
                  <a:lnTo>
                    <a:pt x="40" y="260"/>
                  </a:lnTo>
                  <a:lnTo>
                    <a:pt x="40" y="266"/>
                  </a:lnTo>
                  <a:lnTo>
                    <a:pt x="40" y="270"/>
                  </a:lnTo>
                  <a:lnTo>
                    <a:pt x="40" y="276"/>
                  </a:lnTo>
                  <a:lnTo>
                    <a:pt x="40" y="280"/>
                  </a:lnTo>
                  <a:lnTo>
                    <a:pt x="40" y="282"/>
                  </a:lnTo>
                  <a:lnTo>
                    <a:pt x="38" y="284"/>
                  </a:lnTo>
                  <a:lnTo>
                    <a:pt x="38" y="286"/>
                  </a:lnTo>
                  <a:lnTo>
                    <a:pt x="36" y="29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1" name="Freeform 432">
              <a:extLst>
                <a:ext uri="{FF2B5EF4-FFF2-40B4-BE49-F238E27FC236}">
                  <a16:creationId xmlns:a16="http://schemas.microsoft.com/office/drawing/2014/main" id="{58F5AFBC-45CD-4B5E-824A-A5941964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460" y="4802025"/>
              <a:ext cx="266361" cy="303925"/>
            </a:xfrm>
            <a:custGeom>
              <a:avLst/>
              <a:gdLst>
                <a:gd name="T0" fmla="*/ 146 w 156"/>
                <a:gd name="T1" fmla="*/ 158 h 178"/>
                <a:gd name="T2" fmla="*/ 138 w 156"/>
                <a:gd name="T3" fmla="*/ 162 h 178"/>
                <a:gd name="T4" fmla="*/ 136 w 156"/>
                <a:gd name="T5" fmla="*/ 168 h 178"/>
                <a:gd name="T6" fmla="*/ 130 w 156"/>
                <a:gd name="T7" fmla="*/ 168 h 178"/>
                <a:gd name="T8" fmla="*/ 122 w 156"/>
                <a:gd name="T9" fmla="*/ 166 h 178"/>
                <a:gd name="T10" fmla="*/ 118 w 156"/>
                <a:gd name="T11" fmla="*/ 170 h 178"/>
                <a:gd name="T12" fmla="*/ 118 w 156"/>
                <a:gd name="T13" fmla="*/ 176 h 178"/>
                <a:gd name="T14" fmla="*/ 112 w 156"/>
                <a:gd name="T15" fmla="*/ 178 h 178"/>
                <a:gd name="T16" fmla="*/ 102 w 156"/>
                <a:gd name="T17" fmla="*/ 178 h 178"/>
                <a:gd name="T18" fmla="*/ 92 w 156"/>
                <a:gd name="T19" fmla="*/ 176 h 178"/>
                <a:gd name="T20" fmla="*/ 86 w 156"/>
                <a:gd name="T21" fmla="*/ 172 h 178"/>
                <a:gd name="T22" fmla="*/ 84 w 156"/>
                <a:gd name="T23" fmla="*/ 166 h 178"/>
                <a:gd name="T24" fmla="*/ 72 w 156"/>
                <a:gd name="T25" fmla="*/ 156 h 178"/>
                <a:gd name="T26" fmla="*/ 56 w 156"/>
                <a:gd name="T27" fmla="*/ 146 h 178"/>
                <a:gd name="T28" fmla="*/ 46 w 156"/>
                <a:gd name="T29" fmla="*/ 134 h 178"/>
                <a:gd name="T30" fmla="*/ 34 w 156"/>
                <a:gd name="T31" fmla="*/ 126 h 178"/>
                <a:gd name="T32" fmla="*/ 24 w 156"/>
                <a:gd name="T33" fmla="*/ 116 h 178"/>
                <a:gd name="T34" fmla="*/ 20 w 156"/>
                <a:gd name="T35" fmla="*/ 110 h 178"/>
                <a:gd name="T36" fmla="*/ 18 w 156"/>
                <a:gd name="T37" fmla="*/ 106 h 178"/>
                <a:gd name="T38" fmla="*/ 10 w 156"/>
                <a:gd name="T39" fmla="*/ 106 h 178"/>
                <a:gd name="T40" fmla="*/ 10 w 156"/>
                <a:gd name="T41" fmla="*/ 96 h 178"/>
                <a:gd name="T42" fmla="*/ 6 w 156"/>
                <a:gd name="T43" fmla="*/ 84 h 178"/>
                <a:gd name="T44" fmla="*/ 2 w 156"/>
                <a:gd name="T45" fmla="*/ 70 h 178"/>
                <a:gd name="T46" fmla="*/ 4 w 156"/>
                <a:gd name="T47" fmla="*/ 58 h 178"/>
                <a:gd name="T48" fmla="*/ 4 w 156"/>
                <a:gd name="T49" fmla="*/ 46 h 178"/>
                <a:gd name="T50" fmla="*/ 14 w 156"/>
                <a:gd name="T51" fmla="*/ 46 h 178"/>
                <a:gd name="T52" fmla="*/ 20 w 156"/>
                <a:gd name="T53" fmla="*/ 44 h 178"/>
                <a:gd name="T54" fmla="*/ 20 w 156"/>
                <a:gd name="T55" fmla="*/ 38 h 178"/>
                <a:gd name="T56" fmla="*/ 16 w 156"/>
                <a:gd name="T57" fmla="*/ 26 h 178"/>
                <a:gd name="T58" fmla="*/ 16 w 156"/>
                <a:gd name="T59" fmla="*/ 0 h 178"/>
                <a:gd name="T60" fmla="*/ 24 w 156"/>
                <a:gd name="T61" fmla="*/ 0 h 178"/>
                <a:gd name="T62" fmla="*/ 36 w 156"/>
                <a:gd name="T63" fmla="*/ 2 h 178"/>
                <a:gd name="T64" fmla="*/ 66 w 156"/>
                <a:gd name="T65" fmla="*/ 0 h 178"/>
                <a:gd name="T66" fmla="*/ 76 w 156"/>
                <a:gd name="T67" fmla="*/ 0 h 178"/>
                <a:gd name="T68" fmla="*/ 88 w 156"/>
                <a:gd name="T69" fmla="*/ 12 h 178"/>
                <a:gd name="T70" fmla="*/ 102 w 156"/>
                <a:gd name="T71" fmla="*/ 24 h 178"/>
                <a:gd name="T72" fmla="*/ 112 w 156"/>
                <a:gd name="T73" fmla="*/ 26 h 178"/>
                <a:gd name="T74" fmla="*/ 118 w 156"/>
                <a:gd name="T75" fmla="*/ 30 h 178"/>
                <a:gd name="T76" fmla="*/ 118 w 156"/>
                <a:gd name="T77" fmla="*/ 36 h 178"/>
                <a:gd name="T78" fmla="*/ 120 w 156"/>
                <a:gd name="T79" fmla="*/ 42 h 178"/>
                <a:gd name="T80" fmla="*/ 132 w 156"/>
                <a:gd name="T81" fmla="*/ 50 h 178"/>
                <a:gd name="T82" fmla="*/ 142 w 156"/>
                <a:gd name="T83" fmla="*/ 64 h 178"/>
                <a:gd name="T84" fmla="*/ 142 w 156"/>
                <a:gd name="T85" fmla="*/ 72 h 178"/>
                <a:gd name="T86" fmla="*/ 138 w 156"/>
                <a:gd name="T87" fmla="*/ 78 h 178"/>
                <a:gd name="T88" fmla="*/ 134 w 156"/>
                <a:gd name="T89" fmla="*/ 86 h 178"/>
                <a:gd name="T90" fmla="*/ 136 w 156"/>
                <a:gd name="T91" fmla="*/ 90 h 178"/>
                <a:gd name="T92" fmla="*/ 140 w 156"/>
                <a:gd name="T93" fmla="*/ 90 h 178"/>
                <a:gd name="T94" fmla="*/ 144 w 156"/>
                <a:gd name="T95" fmla="*/ 92 h 178"/>
                <a:gd name="T96" fmla="*/ 144 w 156"/>
                <a:gd name="T97" fmla="*/ 100 h 178"/>
                <a:gd name="T98" fmla="*/ 142 w 156"/>
                <a:gd name="T99" fmla="*/ 112 h 178"/>
                <a:gd name="T100" fmla="*/ 146 w 156"/>
                <a:gd name="T101" fmla="*/ 126 h 178"/>
                <a:gd name="T102" fmla="*/ 146 w 156"/>
                <a:gd name="T103" fmla="*/ 142 h 178"/>
                <a:gd name="T104" fmla="*/ 150 w 156"/>
                <a:gd name="T105" fmla="*/ 146 h 178"/>
                <a:gd name="T106" fmla="*/ 154 w 156"/>
                <a:gd name="T107" fmla="*/ 15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78">
                  <a:moveTo>
                    <a:pt x="156" y="158"/>
                  </a:moveTo>
                  <a:lnTo>
                    <a:pt x="156" y="158"/>
                  </a:lnTo>
                  <a:lnTo>
                    <a:pt x="154" y="158"/>
                  </a:lnTo>
                  <a:lnTo>
                    <a:pt x="150" y="158"/>
                  </a:lnTo>
                  <a:lnTo>
                    <a:pt x="146" y="158"/>
                  </a:lnTo>
                  <a:lnTo>
                    <a:pt x="144" y="160"/>
                  </a:lnTo>
                  <a:lnTo>
                    <a:pt x="142" y="160"/>
                  </a:lnTo>
                  <a:lnTo>
                    <a:pt x="140" y="160"/>
                  </a:lnTo>
                  <a:lnTo>
                    <a:pt x="140" y="162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38" y="164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4" y="168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28" y="168"/>
                  </a:lnTo>
                  <a:lnTo>
                    <a:pt x="126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0" y="166"/>
                  </a:lnTo>
                  <a:lnTo>
                    <a:pt x="120" y="168"/>
                  </a:lnTo>
                  <a:lnTo>
                    <a:pt x="120" y="168"/>
                  </a:lnTo>
                  <a:lnTo>
                    <a:pt x="118" y="168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2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6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6" y="178"/>
                  </a:lnTo>
                  <a:lnTo>
                    <a:pt x="114" y="178"/>
                  </a:lnTo>
                  <a:lnTo>
                    <a:pt x="112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6" y="178"/>
                  </a:lnTo>
                  <a:lnTo>
                    <a:pt x="104" y="178"/>
                  </a:lnTo>
                  <a:lnTo>
                    <a:pt x="102" y="178"/>
                  </a:lnTo>
                  <a:lnTo>
                    <a:pt x="100" y="178"/>
                  </a:lnTo>
                  <a:lnTo>
                    <a:pt x="98" y="178"/>
                  </a:lnTo>
                  <a:lnTo>
                    <a:pt x="96" y="178"/>
                  </a:lnTo>
                  <a:lnTo>
                    <a:pt x="94" y="178"/>
                  </a:lnTo>
                  <a:lnTo>
                    <a:pt x="92" y="176"/>
                  </a:lnTo>
                  <a:lnTo>
                    <a:pt x="90" y="176"/>
                  </a:lnTo>
                  <a:lnTo>
                    <a:pt x="88" y="176"/>
                  </a:lnTo>
                  <a:lnTo>
                    <a:pt x="88" y="174"/>
                  </a:lnTo>
                  <a:lnTo>
                    <a:pt x="86" y="174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86" y="170"/>
                  </a:lnTo>
                  <a:lnTo>
                    <a:pt x="84" y="168"/>
                  </a:lnTo>
                  <a:lnTo>
                    <a:pt x="84" y="166"/>
                  </a:lnTo>
                  <a:lnTo>
                    <a:pt x="84" y="166"/>
                  </a:lnTo>
                  <a:lnTo>
                    <a:pt x="82" y="164"/>
                  </a:lnTo>
                  <a:lnTo>
                    <a:pt x="82" y="162"/>
                  </a:lnTo>
                  <a:lnTo>
                    <a:pt x="78" y="160"/>
                  </a:lnTo>
                  <a:lnTo>
                    <a:pt x="74" y="158"/>
                  </a:lnTo>
                  <a:lnTo>
                    <a:pt x="72" y="156"/>
                  </a:lnTo>
                  <a:lnTo>
                    <a:pt x="68" y="152"/>
                  </a:lnTo>
                  <a:lnTo>
                    <a:pt x="64" y="150"/>
                  </a:lnTo>
                  <a:lnTo>
                    <a:pt x="60" y="150"/>
                  </a:lnTo>
                  <a:lnTo>
                    <a:pt x="58" y="148"/>
                  </a:lnTo>
                  <a:lnTo>
                    <a:pt x="56" y="146"/>
                  </a:lnTo>
                  <a:lnTo>
                    <a:pt x="54" y="146"/>
                  </a:lnTo>
                  <a:lnTo>
                    <a:pt x="52" y="144"/>
                  </a:lnTo>
                  <a:lnTo>
                    <a:pt x="50" y="140"/>
                  </a:lnTo>
                  <a:lnTo>
                    <a:pt x="46" y="136"/>
                  </a:lnTo>
                  <a:lnTo>
                    <a:pt x="46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2" y="130"/>
                  </a:lnTo>
                  <a:lnTo>
                    <a:pt x="38" y="128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4"/>
                  </a:lnTo>
                  <a:lnTo>
                    <a:pt x="28" y="122"/>
                  </a:lnTo>
                  <a:lnTo>
                    <a:pt x="26" y="120"/>
                  </a:lnTo>
                  <a:lnTo>
                    <a:pt x="24" y="11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0" y="112"/>
                  </a:lnTo>
                  <a:lnTo>
                    <a:pt x="20" y="110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6" y="106"/>
                  </a:lnTo>
                  <a:lnTo>
                    <a:pt x="14" y="106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8" y="106"/>
                  </a:lnTo>
                  <a:lnTo>
                    <a:pt x="8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96"/>
                  </a:lnTo>
                  <a:lnTo>
                    <a:pt x="10" y="94"/>
                  </a:lnTo>
                  <a:lnTo>
                    <a:pt x="8" y="92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0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20" y="34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4" y="8"/>
                  </a:lnTo>
                  <a:lnTo>
                    <a:pt x="88" y="12"/>
                  </a:lnTo>
                  <a:lnTo>
                    <a:pt x="92" y="16"/>
                  </a:lnTo>
                  <a:lnTo>
                    <a:pt x="96" y="20"/>
                  </a:lnTo>
                  <a:lnTo>
                    <a:pt x="98" y="20"/>
                  </a:lnTo>
                  <a:lnTo>
                    <a:pt x="100" y="22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10" y="26"/>
                  </a:lnTo>
                  <a:lnTo>
                    <a:pt x="112" y="26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2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6"/>
                  </a:lnTo>
                  <a:lnTo>
                    <a:pt x="118" y="38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4" y="46"/>
                  </a:lnTo>
                  <a:lnTo>
                    <a:pt x="128" y="48"/>
                  </a:lnTo>
                  <a:lnTo>
                    <a:pt x="132" y="50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2" y="54"/>
                  </a:lnTo>
                  <a:lnTo>
                    <a:pt x="142" y="62"/>
                  </a:lnTo>
                  <a:lnTo>
                    <a:pt x="142" y="64"/>
                  </a:lnTo>
                  <a:lnTo>
                    <a:pt x="142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2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8"/>
                  </a:lnTo>
                  <a:lnTo>
                    <a:pt x="138" y="78"/>
                  </a:lnTo>
                  <a:lnTo>
                    <a:pt x="136" y="78"/>
                  </a:lnTo>
                  <a:lnTo>
                    <a:pt x="136" y="82"/>
                  </a:lnTo>
                  <a:lnTo>
                    <a:pt x="136" y="82"/>
                  </a:lnTo>
                  <a:lnTo>
                    <a:pt x="134" y="84"/>
                  </a:lnTo>
                  <a:lnTo>
                    <a:pt x="134" y="86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4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0" y="90"/>
                  </a:lnTo>
                  <a:lnTo>
                    <a:pt x="142" y="90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4" y="92"/>
                  </a:lnTo>
                  <a:lnTo>
                    <a:pt x="144" y="92"/>
                  </a:lnTo>
                  <a:lnTo>
                    <a:pt x="144" y="94"/>
                  </a:lnTo>
                  <a:lnTo>
                    <a:pt x="144" y="94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100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4" y="116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4"/>
                  </a:lnTo>
                  <a:lnTo>
                    <a:pt x="146" y="126"/>
                  </a:lnTo>
                  <a:lnTo>
                    <a:pt x="146" y="130"/>
                  </a:lnTo>
                  <a:lnTo>
                    <a:pt x="146" y="134"/>
                  </a:lnTo>
                  <a:lnTo>
                    <a:pt x="146" y="136"/>
                  </a:lnTo>
                  <a:lnTo>
                    <a:pt x="146" y="140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8" y="144"/>
                  </a:lnTo>
                  <a:lnTo>
                    <a:pt x="150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4" y="152"/>
                  </a:lnTo>
                  <a:lnTo>
                    <a:pt x="156" y="154"/>
                  </a:lnTo>
                  <a:lnTo>
                    <a:pt x="156" y="15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2" name="Freeform 433">
              <a:extLst>
                <a:ext uri="{FF2B5EF4-FFF2-40B4-BE49-F238E27FC236}">
                  <a16:creationId xmlns:a16="http://schemas.microsoft.com/office/drawing/2014/main" id="{7C13BF3C-9D2A-4DF7-932C-3D1B09B8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460" y="4802025"/>
              <a:ext cx="266361" cy="303925"/>
            </a:xfrm>
            <a:custGeom>
              <a:avLst/>
              <a:gdLst>
                <a:gd name="T0" fmla="*/ 146 w 156"/>
                <a:gd name="T1" fmla="*/ 158 h 178"/>
                <a:gd name="T2" fmla="*/ 138 w 156"/>
                <a:gd name="T3" fmla="*/ 162 h 178"/>
                <a:gd name="T4" fmla="*/ 136 w 156"/>
                <a:gd name="T5" fmla="*/ 168 h 178"/>
                <a:gd name="T6" fmla="*/ 130 w 156"/>
                <a:gd name="T7" fmla="*/ 168 h 178"/>
                <a:gd name="T8" fmla="*/ 122 w 156"/>
                <a:gd name="T9" fmla="*/ 166 h 178"/>
                <a:gd name="T10" fmla="*/ 118 w 156"/>
                <a:gd name="T11" fmla="*/ 170 h 178"/>
                <a:gd name="T12" fmla="*/ 118 w 156"/>
                <a:gd name="T13" fmla="*/ 176 h 178"/>
                <a:gd name="T14" fmla="*/ 112 w 156"/>
                <a:gd name="T15" fmla="*/ 178 h 178"/>
                <a:gd name="T16" fmla="*/ 102 w 156"/>
                <a:gd name="T17" fmla="*/ 178 h 178"/>
                <a:gd name="T18" fmla="*/ 92 w 156"/>
                <a:gd name="T19" fmla="*/ 176 h 178"/>
                <a:gd name="T20" fmla="*/ 86 w 156"/>
                <a:gd name="T21" fmla="*/ 172 h 178"/>
                <a:gd name="T22" fmla="*/ 84 w 156"/>
                <a:gd name="T23" fmla="*/ 166 h 178"/>
                <a:gd name="T24" fmla="*/ 72 w 156"/>
                <a:gd name="T25" fmla="*/ 156 h 178"/>
                <a:gd name="T26" fmla="*/ 56 w 156"/>
                <a:gd name="T27" fmla="*/ 146 h 178"/>
                <a:gd name="T28" fmla="*/ 46 w 156"/>
                <a:gd name="T29" fmla="*/ 134 h 178"/>
                <a:gd name="T30" fmla="*/ 34 w 156"/>
                <a:gd name="T31" fmla="*/ 126 h 178"/>
                <a:gd name="T32" fmla="*/ 24 w 156"/>
                <a:gd name="T33" fmla="*/ 116 h 178"/>
                <a:gd name="T34" fmla="*/ 20 w 156"/>
                <a:gd name="T35" fmla="*/ 110 h 178"/>
                <a:gd name="T36" fmla="*/ 18 w 156"/>
                <a:gd name="T37" fmla="*/ 106 h 178"/>
                <a:gd name="T38" fmla="*/ 10 w 156"/>
                <a:gd name="T39" fmla="*/ 106 h 178"/>
                <a:gd name="T40" fmla="*/ 10 w 156"/>
                <a:gd name="T41" fmla="*/ 96 h 178"/>
                <a:gd name="T42" fmla="*/ 6 w 156"/>
                <a:gd name="T43" fmla="*/ 84 h 178"/>
                <a:gd name="T44" fmla="*/ 2 w 156"/>
                <a:gd name="T45" fmla="*/ 70 h 178"/>
                <a:gd name="T46" fmla="*/ 4 w 156"/>
                <a:gd name="T47" fmla="*/ 58 h 178"/>
                <a:gd name="T48" fmla="*/ 4 w 156"/>
                <a:gd name="T49" fmla="*/ 46 h 178"/>
                <a:gd name="T50" fmla="*/ 14 w 156"/>
                <a:gd name="T51" fmla="*/ 46 h 178"/>
                <a:gd name="T52" fmla="*/ 20 w 156"/>
                <a:gd name="T53" fmla="*/ 44 h 178"/>
                <a:gd name="T54" fmla="*/ 20 w 156"/>
                <a:gd name="T55" fmla="*/ 38 h 178"/>
                <a:gd name="T56" fmla="*/ 16 w 156"/>
                <a:gd name="T57" fmla="*/ 26 h 178"/>
                <a:gd name="T58" fmla="*/ 16 w 156"/>
                <a:gd name="T59" fmla="*/ 0 h 178"/>
                <a:gd name="T60" fmla="*/ 24 w 156"/>
                <a:gd name="T61" fmla="*/ 0 h 178"/>
                <a:gd name="T62" fmla="*/ 36 w 156"/>
                <a:gd name="T63" fmla="*/ 2 h 178"/>
                <a:gd name="T64" fmla="*/ 66 w 156"/>
                <a:gd name="T65" fmla="*/ 0 h 178"/>
                <a:gd name="T66" fmla="*/ 76 w 156"/>
                <a:gd name="T67" fmla="*/ 0 h 178"/>
                <a:gd name="T68" fmla="*/ 88 w 156"/>
                <a:gd name="T69" fmla="*/ 12 h 178"/>
                <a:gd name="T70" fmla="*/ 102 w 156"/>
                <a:gd name="T71" fmla="*/ 24 h 178"/>
                <a:gd name="T72" fmla="*/ 112 w 156"/>
                <a:gd name="T73" fmla="*/ 26 h 178"/>
                <a:gd name="T74" fmla="*/ 118 w 156"/>
                <a:gd name="T75" fmla="*/ 30 h 178"/>
                <a:gd name="T76" fmla="*/ 118 w 156"/>
                <a:gd name="T77" fmla="*/ 36 h 178"/>
                <a:gd name="T78" fmla="*/ 120 w 156"/>
                <a:gd name="T79" fmla="*/ 42 h 178"/>
                <a:gd name="T80" fmla="*/ 132 w 156"/>
                <a:gd name="T81" fmla="*/ 50 h 178"/>
                <a:gd name="T82" fmla="*/ 142 w 156"/>
                <a:gd name="T83" fmla="*/ 64 h 178"/>
                <a:gd name="T84" fmla="*/ 142 w 156"/>
                <a:gd name="T85" fmla="*/ 72 h 178"/>
                <a:gd name="T86" fmla="*/ 138 w 156"/>
                <a:gd name="T87" fmla="*/ 78 h 178"/>
                <a:gd name="T88" fmla="*/ 134 w 156"/>
                <a:gd name="T89" fmla="*/ 86 h 178"/>
                <a:gd name="T90" fmla="*/ 136 w 156"/>
                <a:gd name="T91" fmla="*/ 90 h 178"/>
                <a:gd name="T92" fmla="*/ 140 w 156"/>
                <a:gd name="T93" fmla="*/ 90 h 178"/>
                <a:gd name="T94" fmla="*/ 144 w 156"/>
                <a:gd name="T95" fmla="*/ 92 h 178"/>
                <a:gd name="T96" fmla="*/ 144 w 156"/>
                <a:gd name="T97" fmla="*/ 100 h 178"/>
                <a:gd name="T98" fmla="*/ 142 w 156"/>
                <a:gd name="T99" fmla="*/ 112 h 178"/>
                <a:gd name="T100" fmla="*/ 146 w 156"/>
                <a:gd name="T101" fmla="*/ 126 h 178"/>
                <a:gd name="T102" fmla="*/ 146 w 156"/>
                <a:gd name="T103" fmla="*/ 142 h 178"/>
                <a:gd name="T104" fmla="*/ 150 w 156"/>
                <a:gd name="T105" fmla="*/ 146 h 178"/>
                <a:gd name="T106" fmla="*/ 154 w 156"/>
                <a:gd name="T107" fmla="*/ 15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78">
                  <a:moveTo>
                    <a:pt x="156" y="158"/>
                  </a:moveTo>
                  <a:lnTo>
                    <a:pt x="156" y="158"/>
                  </a:lnTo>
                  <a:lnTo>
                    <a:pt x="154" y="158"/>
                  </a:lnTo>
                  <a:lnTo>
                    <a:pt x="150" y="158"/>
                  </a:lnTo>
                  <a:lnTo>
                    <a:pt x="146" y="158"/>
                  </a:lnTo>
                  <a:lnTo>
                    <a:pt x="144" y="160"/>
                  </a:lnTo>
                  <a:lnTo>
                    <a:pt x="142" y="160"/>
                  </a:lnTo>
                  <a:lnTo>
                    <a:pt x="140" y="160"/>
                  </a:lnTo>
                  <a:lnTo>
                    <a:pt x="140" y="162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38" y="164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4" y="168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28" y="168"/>
                  </a:lnTo>
                  <a:lnTo>
                    <a:pt x="126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0" y="166"/>
                  </a:lnTo>
                  <a:lnTo>
                    <a:pt x="120" y="168"/>
                  </a:lnTo>
                  <a:lnTo>
                    <a:pt x="120" y="168"/>
                  </a:lnTo>
                  <a:lnTo>
                    <a:pt x="118" y="168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2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18" y="176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6" y="178"/>
                  </a:lnTo>
                  <a:lnTo>
                    <a:pt x="114" y="178"/>
                  </a:lnTo>
                  <a:lnTo>
                    <a:pt x="112" y="178"/>
                  </a:lnTo>
                  <a:lnTo>
                    <a:pt x="110" y="178"/>
                  </a:lnTo>
                  <a:lnTo>
                    <a:pt x="108" y="178"/>
                  </a:lnTo>
                  <a:lnTo>
                    <a:pt x="106" y="178"/>
                  </a:lnTo>
                  <a:lnTo>
                    <a:pt x="104" y="178"/>
                  </a:lnTo>
                  <a:lnTo>
                    <a:pt x="102" y="178"/>
                  </a:lnTo>
                  <a:lnTo>
                    <a:pt x="100" y="178"/>
                  </a:lnTo>
                  <a:lnTo>
                    <a:pt x="98" y="178"/>
                  </a:lnTo>
                  <a:lnTo>
                    <a:pt x="96" y="178"/>
                  </a:lnTo>
                  <a:lnTo>
                    <a:pt x="94" y="178"/>
                  </a:lnTo>
                  <a:lnTo>
                    <a:pt x="92" y="176"/>
                  </a:lnTo>
                  <a:lnTo>
                    <a:pt x="90" y="176"/>
                  </a:lnTo>
                  <a:lnTo>
                    <a:pt x="88" y="176"/>
                  </a:lnTo>
                  <a:lnTo>
                    <a:pt x="88" y="174"/>
                  </a:lnTo>
                  <a:lnTo>
                    <a:pt x="86" y="174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86" y="170"/>
                  </a:lnTo>
                  <a:lnTo>
                    <a:pt x="84" y="168"/>
                  </a:lnTo>
                  <a:lnTo>
                    <a:pt x="84" y="166"/>
                  </a:lnTo>
                  <a:lnTo>
                    <a:pt x="84" y="166"/>
                  </a:lnTo>
                  <a:lnTo>
                    <a:pt x="82" y="164"/>
                  </a:lnTo>
                  <a:lnTo>
                    <a:pt x="82" y="162"/>
                  </a:lnTo>
                  <a:lnTo>
                    <a:pt x="78" y="160"/>
                  </a:lnTo>
                  <a:lnTo>
                    <a:pt x="74" y="158"/>
                  </a:lnTo>
                  <a:lnTo>
                    <a:pt x="72" y="156"/>
                  </a:lnTo>
                  <a:lnTo>
                    <a:pt x="68" y="152"/>
                  </a:lnTo>
                  <a:lnTo>
                    <a:pt x="64" y="150"/>
                  </a:lnTo>
                  <a:lnTo>
                    <a:pt x="60" y="150"/>
                  </a:lnTo>
                  <a:lnTo>
                    <a:pt x="58" y="148"/>
                  </a:lnTo>
                  <a:lnTo>
                    <a:pt x="56" y="146"/>
                  </a:lnTo>
                  <a:lnTo>
                    <a:pt x="54" y="146"/>
                  </a:lnTo>
                  <a:lnTo>
                    <a:pt x="52" y="144"/>
                  </a:lnTo>
                  <a:lnTo>
                    <a:pt x="50" y="140"/>
                  </a:lnTo>
                  <a:lnTo>
                    <a:pt x="46" y="136"/>
                  </a:lnTo>
                  <a:lnTo>
                    <a:pt x="46" y="134"/>
                  </a:lnTo>
                  <a:lnTo>
                    <a:pt x="44" y="132"/>
                  </a:lnTo>
                  <a:lnTo>
                    <a:pt x="42" y="132"/>
                  </a:lnTo>
                  <a:lnTo>
                    <a:pt x="42" y="130"/>
                  </a:lnTo>
                  <a:lnTo>
                    <a:pt x="38" y="128"/>
                  </a:lnTo>
                  <a:lnTo>
                    <a:pt x="34" y="126"/>
                  </a:lnTo>
                  <a:lnTo>
                    <a:pt x="32" y="126"/>
                  </a:lnTo>
                  <a:lnTo>
                    <a:pt x="30" y="124"/>
                  </a:lnTo>
                  <a:lnTo>
                    <a:pt x="28" y="122"/>
                  </a:lnTo>
                  <a:lnTo>
                    <a:pt x="26" y="120"/>
                  </a:lnTo>
                  <a:lnTo>
                    <a:pt x="24" y="11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22" y="114"/>
                  </a:lnTo>
                  <a:lnTo>
                    <a:pt x="20" y="112"/>
                  </a:lnTo>
                  <a:lnTo>
                    <a:pt x="20" y="110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6" y="106"/>
                  </a:lnTo>
                  <a:lnTo>
                    <a:pt x="14" y="106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8" y="106"/>
                  </a:lnTo>
                  <a:lnTo>
                    <a:pt x="8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96"/>
                  </a:lnTo>
                  <a:lnTo>
                    <a:pt x="10" y="94"/>
                  </a:lnTo>
                  <a:lnTo>
                    <a:pt x="8" y="92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0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20" y="34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4" y="8"/>
                  </a:lnTo>
                  <a:lnTo>
                    <a:pt x="88" y="12"/>
                  </a:lnTo>
                  <a:lnTo>
                    <a:pt x="92" y="16"/>
                  </a:lnTo>
                  <a:lnTo>
                    <a:pt x="96" y="20"/>
                  </a:lnTo>
                  <a:lnTo>
                    <a:pt x="98" y="20"/>
                  </a:lnTo>
                  <a:lnTo>
                    <a:pt x="100" y="22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10" y="26"/>
                  </a:lnTo>
                  <a:lnTo>
                    <a:pt x="112" y="26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2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6"/>
                  </a:lnTo>
                  <a:lnTo>
                    <a:pt x="118" y="38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4" y="46"/>
                  </a:lnTo>
                  <a:lnTo>
                    <a:pt x="128" y="48"/>
                  </a:lnTo>
                  <a:lnTo>
                    <a:pt x="132" y="50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2" y="54"/>
                  </a:lnTo>
                  <a:lnTo>
                    <a:pt x="142" y="62"/>
                  </a:lnTo>
                  <a:lnTo>
                    <a:pt x="142" y="64"/>
                  </a:lnTo>
                  <a:lnTo>
                    <a:pt x="142" y="68"/>
                  </a:lnTo>
                  <a:lnTo>
                    <a:pt x="142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2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8"/>
                  </a:lnTo>
                  <a:lnTo>
                    <a:pt x="138" y="78"/>
                  </a:lnTo>
                  <a:lnTo>
                    <a:pt x="136" y="78"/>
                  </a:lnTo>
                  <a:lnTo>
                    <a:pt x="136" y="82"/>
                  </a:lnTo>
                  <a:lnTo>
                    <a:pt x="136" y="82"/>
                  </a:lnTo>
                  <a:lnTo>
                    <a:pt x="134" y="84"/>
                  </a:lnTo>
                  <a:lnTo>
                    <a:pt x="134" y="86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34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0" y="90"/>
                  </a:lnTo>
                  <a:lnTo>
                    <a:pt x="142" y="90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4" y="92"/>
                  </a:lnTo>
                  <a:lnTo>
                    <a:pt x="144" y="92"/>
                  </a:lnTo>
                  <a:lnTo>
                    <a:pt x="144" y="94"/>
                  </a:lnTo>
                  <a:lnTo>
                    <a:pt x="144" y="94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100"/>
                  </a:lnTo>
                  <a:lnTo>
                    <a:pt x="142" y="104"/>
                  </a:lnTo>
                  <a:lnTo>
                    <a:pt x="142" y="106"/>
                  </a:lnTo>
                  <a:lnTo>
                    <a:pt x="142" y="108"/>
                  </a:lnTo>
                  <a:lnTo>
                    <a:pt x="142" y="110"/>
                  </a:lnTo>
                  <a:lnTo>
                    <a:pt x="142" y="112"/>
                  </a:lnTo>
                  <a:lnTo>
                    <a:pt x="144" y="116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4"/>
                  </a:lnTo>
                  <a:lnTo>
                    <a:pt x="146" y="126"/>
                  </a:lnTo>
                  <a:lnTo>
                    <a:pt x="146" y="130"/>
                  </a:lnTo>
                  <a:lnTo>
                    <a:pt x="146" y="134"/>
                  </a:lnTo>
                  <a:lnTo>
                    <a:pt x="146" y="136"/>
                  </a:lnTo>
                  <a:lnTo>
                    <a:pt x="146" y="140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8" y="144"/>
                  </a:lnTo>
                  <a:lnTo>
                    <a:pt x="150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4" y="152"/>
                  </a:lnTo>
                  <a:lnTo>
                    <a:pt x="156" y="154"/>
                  </a:lnTo>
                  <a:lnTo>
                    <a:pt x="156" y="15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3" name="Freeform 434">
              <a:extLst>
                <a:ext uri="{FF2B5EF4-FFF2-40B4-BE49-F238E27FC236}">
                  <a16:creationId xmlns:a16="http://schemas.microsoft.com/office/drawing/2014/main" id="{1C47A0F7-313E-4CAE-8FB3-23A395D3A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045" y="4658599"/>
              <a:ext cx="126351" cy="153670"/>
            </a:xfrm>
            <a:custGeom>
              <a:avLst/>
              <a:gdLst>
                <a:gd name="T0" fmla="*/ 64 w 74"/>
                <a:gd name="T1" fmla="*/ 0 h 90"/>
                <a:gd name="T2" fmla="*/ 68 w 74"/>
                <a:gd name="T3" fmla="*/ 6 h 90"/>
                <a:gd name="T4" fmla="*/ 70 w 74"/>
                <a:gd name="T5" fmla="*/ 10 h 90"/>
                <a:gd name="T6" fmla="*/ 72 w 74"/>
                <a:gd name="T7" fmla="*/ 14 h 90"/>
                <a:gd name="T8" fmla="*/ 74 w 74"/>
                <a:gd name="T9" fmla="*/ 20 h 90"/>
                <a:gd name="T10" fmla="*/ 74 w 74"/>
                <a:gd name="T11" fmla="*/ 28 h 90"/>
                <a:gd name="T12" fmla="*/ 74 w 74"/>
                <a:gd name="T13" fmla="*/ 36 h 90"/>
                <a:gd name="T14" fmla="*/ 72 w 74"/>
                <a:gd name="T15" fmla="*/ 42 h 90"/>
                <a:gd name="T16" fmla="*/ 70 w 74"/>
                <a:gd name="T17" fmla="*/ 46 h 90"/>
                <a:gd name="T18" fmla="*/ 66 w 74"/>
                <a:gd name="T19" fmla="*/ 56 h 90"/>
                <a:gd name="T20" fmla="*/ 64 w 74"/>
                <a:gd name="T21" fmla="*/ 60 h 90"/>
                <a:gd name="T22" fmla="*/ 62 w 74"/>
                <a:gd name="T23" fmla="*/ 68 h 90"/>
                <a:gd name="T24" fmla="*/ 62 w 74"/>
                <a:gd name="T25" fmla="*/ 72 h 90"/>
                <a:gd name="T26" fmla="*/ 62 w 74"/>
                <a:gd name="T27" fmla="*/ 76 h 90"/>
                <a:gd name="T28" fmla="*/ 62 w 74"/>
                <a:gd name="T29" fmla="*/ 78 h 90"/>
                <a:gd name="T30" fmla="*/ 66 w 74"/>
                <a:gd name="T31" fmla="*/ 84 h 90"/>
                <a:gd name="T32" fmla="*/ 44 w 74"/>
                <a:gd name="T33" fmla="*/ 86 h 90"/>
                <a:gd name="T34" fmla="*/ 36 w 74"/>
                <a:gd name="T35" fmla="*/ 86 h 90"/>
                <a:gd name="T36" fmla="*/ 32 w 74"/>
                <a:gd name="T37" fmla="*/ 86 h 90"/>
                <a:gd name="T38" fmla="*/ 26 w 74"/>
                <a:gd name="T39" fmla="*/ 84 h 90"/>
                <a:gd name="T40" fmla="*/ 22 w 74"/>
                <a:gd name="T41" fmla="*/ 84 h 90"/>
                <a:gd name="T42" fmla="*/ 18 w 74"/>
                <a:gd name="T43" fmla="*/ 86 h 90"/>
                <a:gd name="T44" fmla="*/ 16 w 74"/>
                <a:gd name="T45" fmla="*/ 86 h 90"/>
                <a:gd name="T46" fmla="*/ 2 w 74"/>
                <a:gd name="T47" fmla="*/ 86 h 90"/>
                <a:gd name="T48" fmla="*/ 0 w 74"/>
                <a:gd name="T49" fmla="*/ 76 h 90"/>
                <a:gd name="T50" fmla="*/ 2 w 74"/>
                <a:gd name="T51" fmla="*/ 64 h 90"/>
                <a:gd name="T52" fmla="*/ 2 w 74"/>
                <a:gd name="T53" fmla="*/ 58 h 90"/>
                <a:gd name="T54" fmla="*/ 4 w 74"/>
                <a:gd name="T55" fmla="*/ 54 h 90"/>
                <a:gd name="T56" fmla="*/ 4 w 74"/>
                <a:gd name="T57" fmla="*/ 50 h 90"/>
                <a:gd name="T58" fmla="*/ 6 w 74"/>
                <a:gd name="T59" fmla="*/ 50 h 90"/>
                <a:gd name="T60" fmla="*/ 8 w 74"/>
                <a:gd name="T61" fmla="*/ 48 h 90"/>
                <a:gd name="T62" fmla="*/ 12 w 74"/>
                <a:gd name="T63" fmla="*/ 46 h 90"/>
                <a:gd name="T64" fmla="*/ 18 w 74"/>
                <a:gd name="T65" fmla="*/ 44 h 90"/>
                <a:gd name="T66" fmla="*/ 26 w 74"/>
                <a:gd name="T67" fmla="*/ 42 h 90"/>
                <a:gd name="T68" fmla="*/ 28 w 74"/>
                <a:gd name="T69" fmla="*/ 42 h 90"/>
                <a:gd name="T70" fmla="*/ 30 w 74"/>
                <a:gd name="T71" fmla="*/ 40 h 90"/>
                <a:gd name="T72" fmla="*/ 30 w 74"/>
                <a:gd name="T73" fmla="*/ 38 h 90"/>
                <a:gd name="T74" fmla="*/ 30 w 74"/>
                <a:gd name="T75" fmla="*/ 36 h 90"/>
                <a:gd name="T76" fmla="*/ 30 w 74"/>
                <a:gd name="T77" fmla="*/ 32 h 90"/>
                <a:gd name="T78" fmla="*/ 30 w 74"/>
                <a:gd name="T79" fmla="*/ 30 h 90"/>
                <a:gd name="T80" fmla="*/ 30 w 74"/>
                <a:gd name="T81" fmla="*/ 30 h 90"/>
                <a:gd name="T82" fmla="*/ 26 w 74"/>
                <a:gd name="T83" fmla="*/ 30 h 90"/>
                <a:gd name="T84" fmla="*/ 24 w 74"/>
                <a:gd name="T85" fmla="*/ 30 h 90"/>
                <a:gd name="T86" fmla="*/ 22 w 74"/>
                <a:gd name="T87" fmla="*/ 30 h 90"/>
                <a:gd name="T88" fmla="*/ 20 w 74"/>
                <a:gd name="T89" fmla="*/ 30 h 90"/>
                <a:gd name="T90" fmla="*/ 20 w 74"/>
                <a:gd name="T91" fmla="*/ 28 h 90"/>
                <a:gd name="T92" fmla="*/ 20 w 74"/>
                <a:gd name="T93" fmla="*/ 26 h 90"/>
                <a:gd name="T94" fmla="*/ 20 w 74"/>
                <a:gd name="T95" fmla="*/ 24 h 90"/>
                <a:gd name="T96" fmla="*/ 20 w 74"/>
                <a:gd name="T97" fmla="*/ 18 h 90"/>
                <a:gd name="T98" fmla="*/ 18 w 74"/>
                <a:gd name="T99" fmla="*/ 4 h 90"/>
                <a:gd name="T100" fmla="*/ 32 w 74"/>
                <a:gd name="T101" fmla="*/ 4 h 90"/>
                <a:gd name="T102" fmla="*/ 40 w 74"/>
                <a:gd name="T103" fmla="*/ 6 h 90"/>
                <a:gd name="T104" fmla="*/ 46 w 74"/>
                <a:gd name="T105" fmla="*/ 6 h 90"/>
                <a:gd name="T106" fmla="*/ 50 w 74"/>
                <a:gd name="T107" fmla="*/ 4 h 90"/>
                <a:gd name="T108" fmla="*/ 58 w 74"/>
                <a:gd name="T10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" h="90">
                  <a:moveTo>
                    <a:pt x="64" y="0"/>
                  </a:moveTo>
                  <a:lnTo>
                    <a:pt x="64" y="0"/>
                  </a:lnTo>
                  <a:lnTo>
                    <a:pt x="66" y="2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2" y="18"/>
                  </a:lnTo>
                  <a:lnTo>
                    <a:pt x="74" y="20"/>
                  </a:lnTo>
                  <a:lnTo>
                    <a:pt x="74" y="24"/>
                  </a:lnTo>
                  <a:lnTo>
                    <a:pt x="74" y="28"/>
                  </a:lnTo>
                  <a:lnTo>
                    <a:pt x="74" y="32"/>
                  </a:lnTo>
                  <a:lnTo>
                    <a:pt x="74" y="36"/>
                  </a:lnTo>
                  <a:lnTo>
                    <a:pt x="72" y="40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70" y="46"/>
                  </a:lnTo>
                  <a:lnTo>
                    <a:pt x="68" y="50"/>
                  </a:lnTo>
                  <a:lnTo>
                    <a:pt x="66" y="56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4" y="62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8"/>
                  </a:lnTo>
                  <a:lnTo>
                    <a:pt x="64" y="80"/>
                  </a:lnTo>
                  <a:lnTo>
                    <a:pt x="66" y="84"/>
                  </a:lnTo>
                  <a:lnTo>
                    <a:pt x="54" y="86"/>
                  </a:lnTo>
                  <a:lnTo>
                    <a:pt x="44" y="86"/>
                  </a:lnTo>
                  <a:lnTo>
                    <a:pt x="38" y="86"/>
                  </a:lnTo>
                  <a:lnTo>
                    <a:pt x="36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2" y="90"/>
                  </a:lnTo>
                  <a:lnTo>
                    <a:pt x="2" y="86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0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48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18"/>
                  </a:lnTo>
                  <a:lnTo>
                    <a:pt x="18" y="12"/>
                  </a:lnTo>
                  <a:lnTo>
                    <a:pt x="18" y="4"/>
                  </a:lnTo>
                  <a:lnTo>
                    <a:pt x="24" y="4"/>
                  </a:lnTo>
                  <a:lnTo>
                    <a:pt x="32" y="4"/>
                  </a:lnTo>
                  <a:lnTo>
                    <a:pt x="36" y="4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4" name="Freeform 435">
              <a:extLst>
                <a:ext uri="{FF2B5EF4-FFF2-40B4-BE49-F238E27FC236}">
                  <a16:creationId xmlns:a16="http://schemas.microsoft.com/office/drawing/2014/main" id="{D764DF85-CBEC-4FBA-A70F-582A0753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045" y="4658599"/>
              <a:ext cx="126351" cy="153670"/>
            </a:xfrm>
            <a:custGeom>
              <a:avLst/>
              <a:gdLst>
                <a:gd name="T0" fmla="*/ 64 w 74"/>
                <a:gd name="T1" fmla="*/ 0 h 90"/>
                <a:gd name="T2" fmla="*/ 68 w 74"/>
                <a:gd name="T3" fmla="*/ 6 h 90"/>
                <a:gd name="T4" fmla="*/ 70 w 74"/>
                <a:gd name="T5" fmla="*/ 10 h 90"/>
                <a:gd name="T6" fmla="*/ 72 w 74"/>
                <a:gd name="T7" fmla="*/ 14 h 90"/>
                <a:gd name="T8" fmla="*/ 74 w 74"/>
                <a:gd name="T9" fmla="*/ 20 h 90"/>
                <a:gd name="T10" fmla="*/ 74 w 74"/>
                <a:gd name="T11" fmla="*/ 28 h 90"/>
                <a:gd name="T12" fmla="*/ 74 w 74"/>
                <a:gd name="T13" fmla="*/ 36 h 90"/>
                <a:gd name="T14" fmla="*/ 72 w 74"/>
                <a:gd name="T15" fmla="*/ 42 h 90"/>
                <a:gd name="T16" fmla="*/ 70 w 74"/>
                <a:gd name="T17" fmla="*/ 46 h 90"/>
                <a:gd name="T18" fmla="*/ 66 w 74"/>
                <a:gd name="T19" fmla="*/ 56 h 90"/>
                <a:gd name="T20" fmla="*/ 64 w 74"/>
                <a:gd name="T21" fmla="*/ 60 h 90"/>
                <a:gd name="T22" fmla="*/ 62 w 74"/>
                <a:gd name="T23" fmla="*/ 68 h 90"/>
                <a:gd name="T24" fmla="*/ 62 w 74"/>
                <a:gd name="T25" fmla="*/ 72 h 90"/>
                <a:gd name="T26" fmla="*/ 62 w 74"/>
                <a:gd name="T27" fmla="*/ 76 h 90"/>
                <a:gd name="T28" fmla="*/ 62 w 74"/>
                <a:gd name="T29" fmla="*/ 78 h 90"/>
                <a:gd name="T30" fmla="*/ 66 w 74"/>
                <a:gd name="T31" fmla="*/ 84 h 90"/>
                <a:gd name="T32" fmla="*/ 44 w 74"/>
                <a:gd name="T33" fmla="*/ 86 h 90"/>
                <a:gd name="T34" fmla="*/ 36 w 74"/>
                <a:gd name="T35" fmla="*/ 86 h 90"/>
                <a:gd name="T36" fmla="*/ 32 w 74"/>
                <a:gd name="T37" fmla="*/ 86 h 90"/>
                <a:gd name="T38" fmla="*/ 26 w 74"/>
                <a:gd name="T39" fmla="*/ 84 h 90"/>
                <a:gd name="T40" fmla="*/ 22 w 74"/>
                <a:gd name="T41" fmla="*/ 84 h 90"/>
                <a:gd name="T42" fmla="*/ 18 w 74"/>
                <a:gd name="T43" fmla="*/ 86 h 90"/>
                <a:gd name="T44" fmla="*/ 16 w 74"/>
                <a:gd name="T45" fmla="*/ 86 h 90"/>
                <a:gd name="T46" fmla="*/ 2 w 74"/>
                <a:gd name="T47" fmla="*/ 86 h 90"/>
                <a:gd name="T48" fmla="*/ 0 w 74"/>
                <a:gd name="T49" fmla="*/ 76 h 90"/>
                <a:gd name="T50" fmla="*/ 2 w 74"/>
                <a:gd name="T51" fmla="*/ 64 h 90"/>
                <a:gd name="T52" fmla="*/ 2 w 74"/>
                <a:gd name="T53" fmla="*/ 58 h 90"/>
                <a:gd name="T54" fmla="*/ 4 w 74"/>
                <a:gd name="T55" fmla="*/ 54 h 90"/>
                <a:gd name="T56" fmla="*/ 4 w 74"/>
                <a:gd name="T57" fmla="*/ 50 h 90"/>
                <a:gd name="T58" fmla="*/ 6 w 74"/>
                <a:gd name="T59" fmla="*/ 50 h 90"/>
                <a:gd name="T60" fmla="*/ 8 w 74"/>
                <a:gd name="T61" fmla="*/ 48 h 90"/>
                <a:gd name="T62" fmla="*/ 12 w 74"/>
                <a:gd name="T63" fmla="*/ 46 h 90"/>
                <a:gd name="T64" fmla="*/ 18 w 74"/>
                <a:gd name="T65" fmla="*/ 44 h 90"/>
                <a:gd name="T66" fmla="*/ 26 w 74"/>
                <a:gd name="T67" fmla="*/ 42 h 90"/>
                <a:gd name="T68" fmla="*/ 28 w 74"/>
                <a:gd name="T69" fmla="*/ 42 h 90"/>
                <a:gd name="T70" fmla="*/ 30 w 74"/>
                <a:gd name="T71" fmla="*/ 40 h 90"/>
                <a:gd name="T72" fmla="*/ 30 w 74"/>
                <a:gd name="T73" fmla="*/ 38 h 90"/>
                <a:gd name="T74" fmla="*/ 30 w 74"/>
                <a:gd name="T75" fmla="*/ 36 h 90"/>
                <a:gd name="T76" fmla="*/ 30 w 74"/>
                <a:gd name="T77" fmla="*/ 32 h 90"/>
                <a:gd name="T78" fmla="*/ 30 w 74"/>
                <a:gd name="T79" fmla="*/ 30 h 90"/>
                <a:gd name="T80" fmla="*/ 30 w 74"/>
                <a:gd name="T81" fmla="*/ 30 h 90"/>
                <a:gd name="T82" fmla="*/ 26 w 74"/>
                <a:gd name="T83" fmla="*/ 30 h 90"/>
                <a:gd name="T84" fmla="*/ 24 w 74"/>
                <a:gd name="T85" fmla="*/ 30 h 90"/>
                <a:gd name="T86" fmla="*/ 22 w 74"/>
                <a:gd name="T87" fmla="*/ 30 h 90"/>
                <a:gd name="T88" fmla="*/ 20 w 74"/>
                <a:gd name="T89" fmla="*/ 30 h 90"/>
                <a:gd name="T90" fmla="*/ 20 w 74"/>
                <a:gd name="T91" fmla="*/ 28 h 90"/>
                <a:gd name="T92" fmla="*/ 20 w 74"/>
                <a:gd name="T93" fmla="*/ 26 h 90"/>
                <a:gd name="T94" fmla="*/ 20 w 74"/>
                <a:gd name="T95" fmla="*/ 24 h 90"/>
                <a:gd name="T96" fmla="*/ 20 w 74"/>
                <a:gd name="T97" fmla="*/ 18 h 90"/>
                <a:gd name="T98" fmla="*/ 18 w 74"/>
                <a:gd name="T99" fmla="*/ 4 h 90"/>
                <a:gd name="T100" fmla="*/ 32 w 74"/>
                <a:gd name="T101" fmla="*/ 4 h 90"/>
                <a:gd name="T102" fmla="*/ 40 w 74"/>
                <a:gd name="T103" fmla="*/ 6 h 90"/>
                <a:gd name="T104" fmla="*/ 46 w 74"/>
                <a:gd name="T105" fmla="*/ 6 h 90"/>
                <a:gd name="T106" fmla="*/ 50 w 74"/>
                <a:gd name="T107" fmla="*/ 4 h 90"/>
                <a:gd name="T108" fmla="*/ 58 w 74"/>
                <a:gd name="T10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" h="90">
                  <a:moveTo>
                    <a:pt x="64" y="0"/>
                  </a:moveTo>
                  <a:lnTo>
                    <a:pt x="64" y="0"/>
                  </a:lnTo>
                  <a:lnTo>
                    <a:pt x="66" y="2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2" y="18"/>
                  </a:lnTo>
                  <a:lnTo>
                    <a:pt x="74" y="20"/>
                  </a:lnTo>
                  <a:lnTo>
                    <a:pt x="74" y="24"/>
                  </a:lnTo>
                  <a:lnTo>
                    <a:pt x="74" y="28"/>
                  </a:lnTo>
                  <a:lnTo>
                    <a:pt x="74" y="32"/>
                  </a:lnTo>
                  <a:lnTo>
                    <a:pt x="74" y="36"/>
                  </a:lnTo>
                  <a:lnTo>
                    <a:pt x="72" y="40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70" y="46"/>
                  </a:lnTo>
                  <a:lnTo>
                    <a:pt x="68" y="50"/>
                  </a:lnTo>
                  <a:lnTo>
                    <a:pt x="66" y="56"/>
                  </a:lnTo>
                  <a:lnTo>
                    <a:pt x="64" y="58"/>
                  </a:lnTo>
                  <a:lnTo>
                    <a:pt x="64" y="60"/>
                  </a:lnTo>
                  <a:lnTo>
                    <a:pt x="64" y="62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2" y="78"/>
                  </a:lnTo>
                  <a:lnTo>
                    <a:pt x="64" y="80"/>
                  </a:lnTo>
                  <a:lnTo>
                    <a:pt x="66" y="84"/>
                  </a:lnTo>
                  <a:lnTo>
                    <a:pt x="54" y="86"/>
                  </a:lnTo>
                  <a:lnTo>
                    <a:pt x="44" y="86"/>
                  </a:lnTo>
                  <a:lnTo>
                    <a:pt x="38" y="86"/>
                  </a:lnTo>
                  <a:lnTo>
                    <a:pt x="36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28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2" y="90"/>
                  </a:lnTo>
                  <a:lnTo>
                    <a:pt x="2" y="86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0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4" y="54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48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18" y="44"/>
                  </a:lnTo>
                  <a:lnTo>
                    <a:pt x="20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18"/>
                  </a:lnTo>
                  <a:lnTo>
                    <a:pt x="18" y="12"/>
                  </a:lnTo>
                  <a:lnTo>
                    <a:pt x="18" y="4"/>
                  </a:lnTo>
                  <a:lnTo>
                    <a:pt x="24" y="4"/>
                  </a:lnTo>
                  <a:lnTo>
                    <a:pt x="32" y="4"/>
                  </a:lnTo>
                  <a:lnTo>
                    <a:pt x="36" y="4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6" y="6"/>
                  </a:lnTo>
                  <a:lnTo>
                    <a:pt x="48" y="6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5" name="Freeform 436">
              <a:extLst>
                <a:ext uri="{FF2B5EF4-FFF2-40B4-BE49-F238E27FC236}">
                  <a16:creationId xmlns:a16="http://schemas.microsoft.com/office/drawing/2014/main" id="{CBAB8259-590E-42A5-89BA-181DEC567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153" y="4983013"/>
              <a:ext cx="303925" cy="297095"/>
            </a:xfrm>
            <a:custGeom>
              <a:avLst/>
              <a:gdLst>
                <a:gd name="T0" fmla="*/ 72 w 178"/>
                <a:gd name="T1" fmla="*/ 170 h 174"/>
                <a:gd name="T2" fmla="*/ 86 w 178"/>
                <a:gd name="T3" fmla="*/ 170 h 174"/>
                <a:gd name="T4" fmla="*/ 92 w 178"/>
                <a:gd name="T5" fmla="*/ 168 h 174"/>
                <a:gd name="T6" fmla="*/ 94 w 178"/>
                <a:gd name="T7" fmla="*/ 160 h 174"/>
                <a:gd name="T8" fmla="*/ 98 w 178"/>
                <a:gd name="T9" fmla="*/ 156 h 174"/>
                <a:gd name="T10" fmla="*/ 106 w 178"/>
                <a:gd name="T11" fmla="*/ 152 h 174"/>
                <a:gd name="T12" fmla="*/ 108 w 178"/>
                <a:gd name="T13" fmla="*/ 144 h 174"/>
                <a:gd name="T14" fmla="*/ 110 w 178"/>
                <a:gd name="T15" fmla="*/ 140 h 174"/>
                <a:gd name="T16" fmla="*/ 122 w 178"/>
                <a:gd name="T17" fmla="*/ 140 h 174"/>
                <a:gd name="T18" fmla="*/ 128 w 178"/>
                <a:gd name="T19" fmla="*/ 132 h 174"/>
                <a:gd name="T20" fmla="*/ 146 w 178"/>
                <a:gd name="T21" fmla="*/ 128 h 174"/>
                <a:gd name="T22" fmla="*/ 152 w 178"/>
                <a:gd name="T23" fmla="*/ 124 h 174"/>
                <a:gd name="T24" fmla="*/ 156 w 178"/>
                <a:gd name="T25" fmla="*/ 116 h 174"/>
                <a:gd name="T26" fmla="*/ 166 w 178"/>
                <a:gd name="T27" fmla="*/ 108 h 174"/>
                <a:gd name="T28" fmla="*/ 168 w 178"/>
                <a:gd name="T29" fmla="*/ 88 h 174"/>
                <a:gd name="T30" fmla="*/ 174 w 178"/>
                <a:gd name="T31" fmla="*/ 80 h 174"/>
                <a:gd name="T32" fmla="*/ 178 w 178"/>
                <a:gd name="T33" fmla="*/ 76 h 174"/>
                <a:gd name="T34" fmla="*/ 174 w 178"/>
                <a:gd name="T35" fmla="*/ 62 h 174"/>
                <a:gd name="T36" fmla="*/ 174 w 178"/>
                <a:gd name="T37" fmla="*/ 38 h 174"/>
                <a:gd name="T38" fmla="*/ 162 w 178"/>
                <a:gd name="T39" fmla="*/ 24 h 174"/>
                <a:gd name="T40" fmla="*/ 146 w 178"/>
                <a:gd name="T41" fmla="*/ 14 h 174"/>
                <a:gd name="T42" fmla="*/ 142 w 178"/>
                <a:gd name="T43" fmla="*/ 4 h 174"/>
                <a:gd name="T44" fmla="*/ 138 w 178"/>
                <a:gd name="T45" fmla="*/ 0 h 174"/>
                <a:gd name="T46" fmla="*/ 130 w 178"/>
                <a:gd name="T47" fmla="*/ 2 h 174"/>
                <a:gd name="T48" fmla="*/ 126 w 178"/>
                <a:gd name="T49" fmla="*/ 10 h 174"/>
                <a:gd name="T50" fmla="*/ 116 w 178"/>
                <a:gd name="T51" fmla="*/ 16 h 174"/>
                <a:gd name="T52" fmla="*/ 108 w 178"/>
                <a:gd name="T53" fmla="*/ 30 h 174"/>
                <a:gd name="T54" fmla="*/ 104 w 178"/>
                <a:gd name="T55" fmla="*/ 56 h 174"/>
                <a:gd name="T56" fmla="*/ 106 w 178"/>
                <a:gd name="T57" fmla="*/ 70 h 174"/>
                <a:gd name="T58" fmla="*/ 114 w 178"/>
                <a:gd name="T59" fmla="*/ 76 h 174"/>
                <a:gd name="T60" fmla="*/ 122 w 178"/>
                <a:gd name="T61" fmla="*/ 76 h 174"/>
                <a:gd name="T62" fmla="*/ 124 w 178"/>
                <a:gd name="T63" fmla="*/ 82 h 174"/>
                <a:gd name="T64" fmla="*/ 124 w 178"/>
                <a:gd name="T65" fmla="*/ 96 h 174"/>
                <a:gd name="T66" fmla="*/ 120 w 178"/>
                <a:gd name="T67" fmla="*/ 104 h 174"/>
                <a:gd name="T68" fmla="*/ 108 w 178"/>
                <a:gd name="T69" fmla="*/ 106 h 174"/>
                <a:gd name="T70" fmla="*/ 102 w 178"/>
                <a:gd name="T71" fmla="*/ 100 h 174"/>
                <a:gd name="T72" fmla="*/ 98 w 178"/>
                <a:gd name="T73" fmla="*/ 86 h 174"/>
                <a:gd name="T74" fmla="*/ 96 w 178"/>
                <a:gd name="T75" fmla="*/ 80 h 174"/>
                <a:gd name="T76" fmla="*/ 86 w 178"/>
                <a:gd name="T77" fmla="*/ 76 h 174"/>
                <a:gd name="T78" fmla="*/ 84 w 178"/>
                <a:gd name="T79" fmla="*/ 70 h 174"/>
                <a:gd name="T80" fmla="*/ 78 w 178"/>
                <a:gd name="T81" fmla="*/ 68 h 174"/>
                <a:gd name="T82" fmla="*/ 70 w 178"/>
                <a:gd name="T83" fmla="*/ 72 h 174"/>
                <a:gd name="T84" fmla="*/ 68 w 178"/>
                <a:gd name="T85" fmla="*/ 80 h 174"/>
                <a:gd name="T86" fmla="*/ 64 w 178"/>
                <a:gd name="T87" fmla="*/ 80 h 174"/>
                <a:gd name="T88" fmla="*/ 58 w 178"/>
                <a:gd name="T89" fmla="*/ 74 h 174"/>
                <a:gd name="T90" fmla="*/ 56 w 178"/>
                <a:gd name="T91" fmla="*/ 64 h 174"/>
                <a:gd name="T92" fmla="*/ 50 w 178"/>
                <a:gd name="T93" fmla="*/ 62 h 174"/>
                <a:gd name="T94" fmla="*/ 42 w 178"/>
                <a:gd name="T95" fmla="*/ 76 h 174"/>
                <a:gd name="T96" fmla="*/ 40 w 178"/>
                <a:gd name="T97" fmla="*/ 92 h 174"/>
                <a:gd name="T98" fmla="*/ 36 w 178"/>
                <a:gd name="T99" fmla="*/ 96 h 174"/>
                <a:gd name="T100" fmla="*/ 24 w 178"/>
                <a:gd name="T101" fmla="*/ 94 h 174"/>
                <a:gd name="T102" fmla="*/ 22 w 178"/>
                <a:gd name="T103" fmla="*/ 90 h 174"/>
                <a:gd name="T104" fmla="*/ 18 w 178"/>
                <a:gd name="T105" fmla="*/ 86 h 174"/>
                <a:gd name="T106" fmla="*/ 14 w 178"/>
                <a:gd name="T107" fmla="*/ 88 h 174"/>
                <a:gd name="T108" fmla="*/ 14 w 178"/>
                <a:gd name="T109" fmla="*/ 94 h 174"/>
                <a:gd name="T110" fmla="*/ 10 w 178"/>
                <a:gd name="T111" fmla="*/ 96 h 174"/>
                <a:gd name="T112" fmla="*/ 4 w 178"/>
                <a:gd name="T113" fmla="*/ 96 h 174"/>
                <a:gd name="T114" fmla="*/ 0 w 178"/>
                <a:gd name="T115" fmla="*/ 106 h 174"/>
                <a:gd name="T116" fmla="*/ 4 w 178"/>
                <a:gd name="T117" fmla="*/ 130 h 174"/>
                <a:gd name="T118" fmla="*/ 6 w 178"/>
                <a:gd name="T119" fmla="*/ 148 h 174"/>
                <a:gd name="T120" fmla="*/ 14 w 178"/>
                <a:gd name="T121" fmla="*/ 158 h 174"/>
                <a:gd name="T122" fmla="*/ 16 w 178"/>
                <a:gd name="T123" fmla="*/ 166 h 174"/>
                <a:gd name="T124" fmla="*/ 34 w 178"/>
                <a:gd name="T125" fmla="*/ 17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" h="174">
                  <a:moveTo>
                    <a:pt x="62" y="174"/>
                  </a:moveTo>
                  <a:lnTo>
                    <a:pt x="62" y="174"/>
                  </a:lnTo>
                  <a:lnTo>
                    <a:pt x="66" y="172"/>
                  </a:lnTo>
                  <a:lnTo>
                    <a:pt x="70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4" y="170"/>
                  </a:lnTo>
                  <a:lnTo>
                    <a:pt x="78" y="170"/>
                  </a:lnTo>
                  <a:lnTo>
                    <a:pt x="82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6" y="170"/>
                  </a:lnTo>
                  <a:lnTo>
                    <a:pt x="88" y="170"/>
                  </a:lnTo>
                  <a:lnTo>
                    <a:pt x="90" y="170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4"/>
                  </a:lnTo>
                  <a:lnTo>
                    <a:pt x="94" y="162"/>
                  </a:lnTo>
                  <a:lnTo>
                    <a:pt x="94" y="160"/>
                  </a:lnTo>
                  <a:lnTo>
                    <a:pt x="94" y="160"/>
                  </a:lnTo>
                  <a:lnTo>
                    <a:pt x="94" y="158"/>
                  </a:lnTo>
                  <a:lnTo>
                    <a:pt x="94" y="158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96" y="156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4" y="154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108" y="146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4" y="140"/>
                  </a:lnTo>
                  <a:lnTo>
                    <a:pt x="116" y="140"/>
                  </a:lnTo>
                  <a:lnTo>
                    <a:pt x="118" y="140"/>
                  </a:lnTo>
                  <a:lnTo>
                    <a:pt x="120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6" y="13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32" y="132"/>
                  </a:lnTo>
                  <a:lnTo>
                    <a:pt x="134" y="130"/>
                  </a:lnTo>
                  <a:lnTo>
                    <a:pt x="138" y="130"/>
                  </a:lnTo>
                  <a:lnTo>
                    <a:pt x="142" y="130"/>
                  </a:lnTo>
                  <a:lnTo>
                    <a:pt x="146" y="128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50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2" y="124"/>
                  </a:lnTo>
                  <a:lnTo>
                    <a:pt x="152" y="124"/>
                  </a:lnTo>
                  <a:lnTo>
                    <a:pt x="154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6"/>
                  </a:lnTo>
                  <a:lnTo>
                    <a:pt x="156" y="116"/>
                  </a:lnTo>
                  <a:lnTo>
                    <a:pt x="158" y="114"/>
                  </a:lnTo>
                  <a:lnTo>
                    <a:pt x="160" y="114"/>
                  </a:lnTo>
                  <a:lnTo>
                    <a:pt x="162" y="114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08"/>
                  </a:lnTo>
                  <a:lnTo>
                    <a:pt x="166" y="104"/>
                  </a:lnTo>
                  <a:lnTo>
                    <a:pt x="166" y="100"/>
                  </a:lnTo>
                  <a:lnTo>
                    <a:pt x="166" y="96"/>
                  </a:lnTo>
                  <a:lnTo>
                    <a:pt x="168" y="90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8" y="86"/>
                  </a:lnTo>
                  <a:lnTo>
                    <a:pt x="168" y="84"/>
                  </a:lnTo>
                  <a:lnTo>
                    <a:pt x="170" y="84"/>
                  </a:lnTo>
                  <a:lnTo>
                    <a:pt x="170" y="82"/>
                  </a:lnTo>
                  <a:lnTo>
                    <a:pt x="174" y="80"/>
                  </a:lnTo>
                  <a:lnTo>
                    <a:pt x="174" y="80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78" y="74"/>
                  </a:lnTo>
                  <a:lnTo>
                    <a:pt x="176" y="74"/>
                  </a:lnTo>
                  <a:lnTo>
                    <a:pt x="176" y="72"/>
                  </a:lnTo>
                  <a:lnTo>
                    <a:pt x="176" y="68"/>
                  </a:lnTo>
                  <a:lnTo>
                    <a:pt x="174" y="64"/>
                  </a:lnTo>
                  <a:lnTo>
                    <a:pt x="174" y="62"/>
                  </a:lnTo>
                  <a:lnTo>
                    <a:pt x="174" y="60"/>
                  </a:lnTo>
                  <a:lnTo>
                    <a:pt x="174" y="58"/>
                  </a:lnTo>
                  <a:lnTo>
                    <a:pt x="174" y="56"/>
                  </a:lnTo>
                  <a:lnTo>
                    <a:pt x="174" y="48"/>
                  </a:lnTo>
                  <a:lnTo>
                    <a:pt x="174" y="40"/>
                  </a:lnTo>
                  <a:lnTo>
                    <a:pt x="174" y="38"/>
                  </a:lnTo>
                  <a:lnTo>
                    <a:pt x="172" y="34"/>
                  </a:lnTo>
                  <a:lnTo>
                    <a:pt x="168" y="30"/>
                  </a:lnTo>
                  <a:lnTo>
                    <a:pt x="166" y="28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4"/>
                  </a:lnTo>
                  <a:lnTo>
                    <a:pt x="158" y="22"/>
                  </a:lnTo>
                  <a:lnTo>
                    <a:pt x="154" y="22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50" y="18"/>
                  </a:lnTo>
                  <a:lnTo>
                    <a:pt x="146" y="14"/>
                  </a:lnTo>
                  <a:lnTo>
                    <a:pt x="144" y="12"/>
                  </a:lnTo>
                  <a:lnTo>
                    <a:pt x="144" y="10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0" y="0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28" y="6"/>
                  </a:lnTo>
                  <a:lnTo>
                    <a:pt x="128" y="8"/>
                  </a:lnTo>
                  <a:lnTo>
                    <a:pt x="128" y="10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6"/>
                  </a:lnTo>
                  <a:lnTo>
                    <a:pt x="114" y="16"/>
                  </a:lnTo>
                  <a:lnTo>
                    <a:pt x="114" y="18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10" y="26"/>
                  </a:lnTo>
                  <a:lnTo>
                    <a:pt x="108" y="30"/>
                  </a:lnTo>
                  <a:lnTo>
                    <a:pt x="108" y="34"/>
                  </a:lnTo>
                  <a:lnTo>
                    <a:pt x="106" y="40"/>
                  </a:lnTo>
                  <a:lnTo>
                    <a:pt x="106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4" y="56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6" y="66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2" y="76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20" y="76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2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6" y="84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4" y="94"/>
                  </a:lnTo>
                  <a:lnTo>
                    <a:pt x="124" y="96"/>
                  </a:lnTo>
                  <a:lnTo>
                    <a:pt x="124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8" y="104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08" y="106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2" y="102"/>
                  </a:lnTo>
                  <a:lnTo>
                    <a:pt x="102" y="100"/>
                  </a:lnTo>
                  <a:lnTo>
                    <a:pt x="100" y="98"/>
                  </a:lnTo>
                  <a:lnTo>
                    <a:pt x="100" y="96"/>
                  </a:lnTo>
                  <a:lnTo>
                    <a:pt x="98" y="96"/>
                  </a:lnTo>
                  <a:lnTo>
                    <a:pt x="98" y="94"/>
                  </a:lnTo>
                  <a:lnTo>
                    <a:pt x="98" y="88"/>
                  </a:lnTo>
                  <a:lnTo>
                    <a:pt x="98" y="86"/>
                  </a:lnTo>
                  <a:lnTo>
                    <a:pt x="98" y="84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6" y="80"/>
                  </a:lnTo>
                  <a:lnTo>
                    <a:pt x="96" y="80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4" y="76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2" y="70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6"/>
                  </a:lnTo>
                  <a:lnTo>
                    <a:pt x="58" y="74"/>
                  </a:lnTo>
                  <a:lnTo>
                    <a:pt x="58" y="72"/>
                  </a:lnTo>
                  <a:lnTo>
                    <a:pt x="58" y="70"/>
                  </a:lnTo>
                  <a:lnTo>
                    <a:pt x="58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6" y="62"/>
                  </a:lnTo>
                  <a:lnTo>
                    <a:pt x="42" y="60"/>
                  </a:lnTo>
                  <a:lnTo>
                    <a:pt x="40" y="62"/>
                  </a:lnTo>
                  <a:lnTo>
                    <a:pt x="40" y="66"/>
                  </a:lnTo>
                  <a:lnTo>
                    <a:pt x="42" y="70"/>
                  </a:lnTo>
                  <a:lnTo>
                    <a:pt x="42" y="76"/>
                  </a:lnTo>
                  <a:lnTo>
                    <a:pt x="42" y="78"/>
                  </a:lnTo>
                  <a:lnTo>
                    <a:pt x="42" y="82"/>
                  </a:lnTo>
                  <a:lnTo>
                    <a:pt x="42" y="84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40" y="92"/>
                  </a:lnTo>
                  <a:lnTo>
                    <a:pt x="40" y="94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4" y="96"/>
                  </a:lnTo>
                  <a:lnTo>
                    <a:pt x="32" y="96"/>
                  </a:lnTo>
                  <a:lnTo>
                    <a:pt x="30" y="96"/>
                  </a:lnTo>
                  <a:lnTo>
                    <a:pt x="28" y="96"/>
                  </a:lnTo>
                  <a:lnTo>
                    <a:pt x="26" y="96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0" y="96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2" y="98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6"/>
                  </a:lnTo>
                  <a:lnTo>
                    <a:pt x="4" y="130"/>
                  </a:lnTo>
                  <a:lnTo>
                    <a:pt x="4" y="134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48"/>
                  </a:lnTo>
                  <a:lnTo>
                    <a:pt x="6" y="148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8" y="152"/>
                  </a:lnTo>
                  <a:lnTo>
                    <a:pt x="10" y="154"/>
                  </a:lnTo>
                  <a:lnTo>
                    <a:pt x="12" y="156"/>
                  </a:lnTo>
                  <a:lnTo>
                    <a:pt x="14" y="158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70"/>
                  </a:lnTo>
                  <a:lnTo>
                    <a:pt x="20" y="170"/>
                  </a:lnTo>
                  <a:lnTo>
                    <a:pt x="22" y="172"/>
                  </a:lnTo>
                  <a:lnTo>
                    <a:pt x="24" y="172"/>
                  </a:lnTo>
                  <a:lnTo>
                    <a:pt x="28" y="172"/>
                  </a:lnTo>
                  <a:lnTo>
                    <a:pt x="34" y="172"/>
                  </a:lnTo>
                  <a:lnTo>
                    <a:pt x="46" y="174"/>
                  </a:lnTo>
                  <a:lnTo>
                    <a:pt x="58" y="174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6" name="Freeform 437">
              <a:extLst>
                <a:ext uri="{FF2B5EF4-FFF2-40B4-BE49-F238E27FC236}">
                  <a16:creationId xmlns:a16="http://schemas.microsoft.com/office/drawing/2014/main" id="{8400B947-9F17-4577-95D7-7B064819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153" y="4983013"/>
              <a:ext cx="303925" cy="297095"/>
            </a:xfrm>
            <a:custGeom>
              <a:avLst/>
              <a:gdLst>
                <a:gd name="T0" fmla="*/ 72 w 178"/>
                <a:gd name="T1" fmla="*/ 170 h 174"/>
                <a:gd name="T2" fmla="*/ 86 w 178"/>
                <a:gd name="T3" fmla="*/ 170 h 174"/>
                <a:gd name="T4" fmla="*/ 92 w 178"/>
                <a:gd name="T5" fmla="*/ 168 h 174"/>
                <a:gd name="T6" fmla="*/ 94 w 178"/>
                <a:gd name="T7" fmla="*/ 160 h 174"/>
                <a:gd name="T8" fmla="*/ 98 w 178"/>
                <a:gd name="T9" fmla="*/ 156 h 174"/>
                <a:gd name="T10" fmla="*/ 106 w 178"/>
                <a:gd name="T11" fmla="*/ 152 h 174"/>
                <a:gd name="T12" fmla="*/ 108 w 178"/>
                <a:gd name="T13" fmla="*/ 144 h 174"/>
                <a:gd name="T14" fmla="*/ 110 w 178"/>
                <a:gd name="T15" fmla="*/ 140 h 174"/>
                <a:gd name="T16" fmla="*/ 122 w 178"/>
                <a:gd name="T17" fmla="*/ 140 h 174"/>
                <a:gd name="T18" fmla="*/ 128 w 178"/>
                <a:gd name="T19" fmla="*/ 132 h 174"/>
                <a:gd name="T20" fmla="*/ 146 w 178"/>
                <a:gd name="T21" fmla="*/ 128 h 174"/>
                <a:gd name="T22" fmla="*/ 152 w 178"/>
                <a:gd name="T23" fmla="*/ 124 h 174"/>
                <a:gd name="T24" fmla="*/ 156 w 178"/>
                <a:gd name="T25" fmla="*/ 116 h 174"/>
                <a:gd name="T26" fmla="*/ 166 w 178"/>
                <a:gd name="T27" fmla="*/ 108 h 174"/>
                <a:gd name="T28" fmla="*/ 168 w 178"/>
                <a:gd name="T29" fmla="*/ 88 h 174"/>
                <a:gd name="T30" fmla="*/ 174 w 178"/>
                <a:gd name="T31" fmla="*/ 80 h 174"/>
                <a:gd name="T32" fmla="*/ 178 w 178"/>
                <a:gd name="T33" fmla="*/ 76 h 174"/>
                <a:gd name="T34" fmla="*/ 174 w 178"/>
                <a:gd name="T35" fmla="*/ 62 h 174"/>
                <a:gd name="T36" fmla="*/ 174 w 178"/>
                <a:gd name="T37" fmla="*/ 38 h 174"/>
                <a:gd name="T38" fmla="*/ 162 w 178"/>
                <a:gd name="T39" fmla="*/ 24 h 174"/>
                <a:gd name="T40" fmla="*/ 146 w 178"/>
                <a:gd name="T41" fmla="*/ 14 h 174"/>
                <a:gd name="T42" fmla="*/ 142 w 178"/>
                <a:gd name="T43" fmla="*/ 4 h 174"/>
                <a:gd name="T44" fmla="*/ 138 w 178"/>
                <a:gd name="T45" fmla="*/ 0 h 174"/>
                <a:gd name="T46" fmla="*/ 130 w 178"/>
                <a:gd name="T47" fmla="*/ 2 h 174"/>
                <a:gd name="T48" fmla="*/ 126 w 178"/>
                <a:gd name="T49" fmla="*/ 10 h 174"/>
                <a:gd name="T50" fmla="*/ 116 w 178"/>
                <a:gd name="T51" fmla="*/ 16 h 174"/>
                <a:gd name="T52" fmla="*/ 108 w 178"/>
                <a:gd name="T53" fmla="*/ 30 h 174"/>
                <a:gd name="T54" fmla="*/ 104 w 178"/>
                <a:gd name="T55" fmla="*/ 56 h 174"/>
                <a:gd name="T56" fmla="*/ 106 w 178"/>
                <a:gd name="T57" fmla="*/ 70 h 174"/>
                <a:gd name="T58" fmla="*/ 114 w 178"/>
                <a:gd name="T59" fmla="*/ 76 h 174"/>
                <a:gd name="T60" fmla="*/ 122 w 178"/>
                <a:gd name="T61" fmla="*/ 76 h 174"/>
                <a:gd name="T62" fmla="*/ 124 w 178"/>
                <a:gd name="T63" fmla="*/ 82 h 174"/>
                <a:gd name="T64" fmla="*/ 124 w 178"/>
                <a:gd name="T65" fmla="*/ 96 h 174"/>
                <a:gd name="T66" fmla="*/ 120 w 178"/>
                <a:gd name="T67" fmla="*/ 104 h 174"/>
                <a:gd name="T68" fmla="*/ 108 w 178"/>
                <a:gd name="T69" fmla="*/ 106 h 174"/>
                <a:gd name="T70" fmla="*/ 102 w 178"/>
                <a:gd name="T71" fmla="*/ 100 h 174"/>
                <a:gd name="T72" fmla="*/ 98 w 178"/>
                <a:gd name="T73" fmla="*/ 86 h 174"/>
                <a:gd name="T74" fmla="*/ 96 w 178"/>
                <a:gd name="T75" fmla="*/ 80 h 174"/>
                <a:gd name="T76" fmla="*/ 86 w 178"/>
                <a:gd name="T77" fmla="*/ 76 h 174"/>
                <a:gd name="T78" fmla="*/ 84 w 178"/>
                <a:gd name="T79" fmla="*/ 70 h 174"/>
                <a:gd name="T80" fmla="*/ 78 w 178"/>
                <a:gd name="T81" fmla="*/ 68 h 174"/>
                <a:gd name="T82" fmla="*/ 70 w 178"/>
                <a:gd name="T83" fmla="*/ 72 h 174"/>
                <a:gd name="T84" fmla="*/ 68 w 178"/>
                <a:gd name="T85" fmla="*/ 80 h 174"/>
                <a:gd name="T86" fmla="*/ 64 w 178"/>
                <a:gd name="T87" fmla="*/ 80 h 174"/>
                <a:gd name="T88" fmla="*/ 58 w 178"/>
                <a:gd name="T89" fmla="*/ 74 h 174"/>
                <a:gd name="T90" fmla="*/ 56 w 178"/>
                <a:gd name="T91" fmla="*/ 64 h 174"/>
                <a:gd name="T92" fmla="*/ 50 w 178"/>
                <a:gd name="T93" fmla="*/ 62 h 174"/>
                <a:gd name="T94" fmla="*/ 42 w 178"/>
                <a:gd name="T95" fmla="*/ 76 h 174"/>
                <a:gd name="T96" fmla="*/ 40 w 178"/>
                <a:gd name="T97" fmla="*/ 92 h 174"/>
                <a:gd name="T98" fmla="*/ 36 w 178"/>
                <a:gd name="T99" fmla="*/ 96 h 174"/>
                <a:gd name="T100" fmla="*/ 24 w 178"/>
                <a:gd name="T101" fmla="*/ 94 h 174"/>
                <a:gd name="T102" fmla="*/ 22 w 178"/>
                <a:gd name="T103" fmla="*/ 90 h 174"/>
                <a:gd name="T104" fmla="*/ 18 w 178"/>
                <a:gd name="T105" fmla="*/ 86 h 174"/>
                <a:gd name="T106" fmla="*/ 14 w 178"/>
                <a:gd name="T107" fmla="*/ 88 h 174"/>
                <a:gd name="T108" fmla="*/ 14 w 178"/>
                <a:gd name="T109" fmla="*/ 94 h 174"/>
                <a:gd name="T110" fmla="*/ 10 w 178"/>
                <a:gd name="T111" fmla="*/ 96 h 174"/>
                <a:gd name="T112" fmla="*/ 4 w 178"/>
                <a:gd name="T113" fmla="*/ 96 h 174"/>
                <a:gd name="T114" fmla="*/ 0 w 178"/>
                <a:gd name="T115" fmla="*/ 106 h 174"/>
                <a:gd name="T116" fmla="*/ 4 w 178"/>
                <a:gd name="T117" fmla="*/ 130 h 174"/>
                <a:gd name="T118" fmla="*/ 6 w 178"/>
                <a:gd name="T119" fmla="*/ 148 h 174"/>
                <a:gd name="T120" fmla="*/ 14 w 178"/>
                <a:gd name="T121" fmla="*/ 158 h 174"/>
                <a:gd name="T122" fmla="*/ 16 w 178"/>
                <a:gd name="T123" fmla="*/ 166 h 174"/>
                <a:gd name="T124" fmla="*/ 34 w 178"/>
                <a:gd name="T125" fmla="*/ 17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8" h="174">
                  <a:moveTo>
                    <a:pt x="62" y="174"/>
                  </a:moveTo>
                  <a:lnTo>
                    <a:pt x="62" y="174"/>
                  </a:lnTo>
                  <a:lnTo>
                    <a:pt x="66" y="172"/>
                  </a:lnTo>
                  <a:lnTo>
                    <a:pt x="70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4" y="170"/>
                  </a:lnTo>
                  <a:lnTo>
                    <a:pt x="78" y="170"/>
                  </a:lnTo>
                  <a:lnTo>
                    <a:pt x="82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6" y="170"/>
                  </a:lnTo>
                  <a:lnTo>
                    <a:pt x="88" y="170"/>
                  </a:lnTo>
                  <a:lnTo>
                    <a:pt x="90" y="170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4"/>
                  </a:lnTo>
                  <a:lnTo>
                    <a:pt x="94" y="162"/>
                  </a:lnTo>
                  <a:lnTo>
                    <a:pt x="94" y="160"/>
                  </a:lnTo>
                  <a:lnTo>
                    <a:pt x="94" y="160"/>
                  </a:lnTo>
                  <a:lnTo>
                    <a:pt x="94" y="158"/>
                  </a:lnTo>
                  <a:lnTo>
                    <a:pt x="94" y="158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96" y="156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4" y="154"/>
                  </a:lnTo>
                  <a:lnTo>
                    <a:pt x="106" y="154"/>
                  </a:lnTo>
                  <a:lnTo>
                    <a:pt x="106" y="152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108" y="146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4" y="140"/>
                  </a:lnTo>
                  <a:lnTo>
                    <a:pt x="116" y="140"/>
                  </a:lnTo>
                  <a:lnTo>
                    <a:pt x="118" y="140"/>
                  </a:lnTo>
                  <a:lnTo>
                    <a:pt x="120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24" y="138"/>
                  </a:lnTo>
                  <a:lnTo>
                    <a:pt x="124" y="138"/>
                  </a:lnTo>
                  <a:lnTo>
                    <a:pt x="126" y="134"/>
                  </a:lnTo>
                  <a:lnTo>
                    <a:pt x="128" y="132"/>
                  </a:lnTo>
                  <a:lnTo>
                    <a:pt x="128" y="132"/>
                  </a:lnTo>
                  <a:lnTo>
                    <a:pt x="132" y="132"/>
                  </a:lnTo>
                  <a:lnTo>
                    <a:pt x="134" y="130"/>
                  </a:lnTo>
                  <a:lnTo>
                    <a:pt x="138" y="130"/>
                  </a:lnTo>
                  <a:lnTo>
                    <a:pt x="142" y="130"/>
                  </a:lnTo>
                  <a:lnTo>
                    <a:pt x="146" y="128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50" y="126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2" y="124"/>
                  </a:lnTo>
                  <a:lnTo>
                    <a:pt x="152" y="124"/>
                  </a:lnTo>
                  <a:lnTo>
                    <a:pt x="154" y="122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6"/>
                  </a:lnTo>
                  <a:lnTo>
                    <a:pt x="156" y="116"/>
                  </a:lnTo>
                  <a:lnTo>
                    <a:pt x="158" y="114"/>
                  </a:lnTo>
                  <a:lnTo>
                    <a:pt x="160" y="114"/>
                  </a:lnTo>
                  <a:lnTo>
                    <a:pt x="162" y="114"/>
                  </a:lnTo>
                  <a:lnTo>
                    <a:pt x="166" y="112"/>
                  </a:lnTo>
                  <a:lnTo>
                    <a:pt x="166" y="112"/>
                  </a:lnTo>
                  <a:lnTo>
                    <a:pt x="166" y="108"/>
                  </a:lnTo>
                  <a:lnTo>
                    <a:pt x="166" y="104"/>
                  </a:lnTo>
                  <a:lnTo>
                    <a:pt x="166" y="100"/>
                  </a:lnTo>
                  <a:lnTo>
                    <a:pt x="166" y="96"/>
                  </a:lnTo>
                  <a:lnTo>
                    <a:pt x="168" y="90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8" y="86"/>
                  </a:lnTo>
                  <a:lnTo>
                    <a:pt x="168" y="84"/>
                  </a:lnTo>
                  <a:lnTo>
                    <a:pt x="170" y="84"/>
                  </a:lnTo>
                  <a:lnTo>
                    <a:pt x="170" y="82"/>
                  </a:lnTo>
                  <a:lnTo>
                    <a:pt x="174" y="80"/>
                  </a:lnTo>
                  <a:lnTo>
                    <a:pt x="174" y="80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78" y="74"/>
                  </a:lnTo>
                  <a:lnTo>
                    <a:pt x="176" y="74"/>
                  </a:lnTo>
                  <a:lnTo>
                    <a:pt x="176" y="72"/>
                  </a:lnTo>
                  <a:lnTo>
                    <a:pt x="176" y="68"/>
                  </a:lnTo>
                  <a:lnTo>
                    <a:pt x="174" y="64"/>
                  </a:lnTo>
                  <a:lnTo>
                    <a:pt x="174" y="62"/>
                  </a:lnTo>
                  <a:lnTo>
                    <a:pt x="174" y="60"/>
                  </a:lnTo>
                  <a:lnTo>
                    <a:pt x="174" y="58"/>
                  </a:lnTo>
                  <a:lnTo>
                    <a:pt x="174" y="56"/>
                  </a:lnTo>
                  <a:lnTo>
                    <a:pt x="174" y="48"/>
                  </a:lnTo>
                  <a:lnTo>
                    <a:pt x="174" y="40"/>
                  </a:lnTo>
                  <a:lnTo>
                    <a:pt x="174" y="38"/>
                  </a:lnTo>
                  <a:lnTo>
                    <a:pt x="172" y="34"/>
                  </a:lnTo>
                  <a:lnTo>
                    <a:pt x="168" y="30"/>
                  </a:lnTo>
                  <a:lnTo>
                    <a:pt x="166" y="28"/>
                  </a:lnTo>
                  <a:lnTo>
                    <a:pt x="166" y="26"/>
                  </a:lnTo>
                  <a:lnTo>
                    <a:pt x="164" y="26"/>
                  </a:lnTo>
                  <a:lnTo>
                    <a:pt x="162" y="24"/>
                  </a:lnTo>
                  <a:lnTo>
                    <a:pt x="158" y="22"/>
                  </a:lnTo>
                  <a:lnTo>
                    <a:pt x="154" y="22"/>
                  </a:lnTo>
                  <a:lnTo>
                    <a:pt x="154" y="20"/>
                  </a:lnTo>
                  <a:lnTo>
                    <a:pt x="152" y="20"/>
                  </a:lnTo>
                  <a:lnTo>
                    <a:pt x="150" y="18"/>
                  </a:lnTo>
                  <a:lnTo>
                    <a:pt x="146" y="14"/>
                  </a:lnTo>
                  <a:lnTo>
                    <a:pt x="144" y="12"/>
                  </a:lnTo>
                  <a:lnTo>
                    <a:pt x="144" y="10"/>
                  </a:lnTo>
                  <a:lnTo>
                    <a:pt x="142" y="8"/>
                  </a:lnTo>
                  <a:lnTo>
                    <a:pt x="142" y="8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40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0" y="0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28" y="6"/>
                  </a:lnTo>
                  <a:lnTo>
                    <a:pt x="128" y="8"/>
                  </a:lnTo>
                  <a:lnTo>
                    <a:pt x="128" y="10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6" y="10"/>
                  </a:lnTo>
                  <a:lnTo>
                    <a:pt x="124" y="12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6" y="16"/>
                  </a:lnTo>
                  <a:lnTo>
                    <a:pt x="114" y="16"/>
                  </a:lnTo>
                  <a:lnTo>
                    <a:pt x="114" y="18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10" y="26"/>
                  </a:lnTo>
                  <a:lnTo>
                    <a:pt x="108" y="30"/>
                  </a:lnTo>
                  <a:lnTo>
                    <a:pt x="108" y="34"/>
                  </a:lnTo>
                  <a:lnTo>
                    <a:pt x="106" y="40"/>
                  </a:lnTo>
                  <a:lnTo>
                    <a:pt x="106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4" y="56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6" y="66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0" y="74"/>
                  </a:lnTo>
                  <a:lnTo>
                    <a:pt x="112" y="74"/>
                  </a:lnTo>
                  <a:lnTo>
                    <a:pt x="112" y="76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20" y="76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2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6" y="84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2"/>
                  </a:lnTo>
                  <a:lnTo>
                    <a:pt x="124" y="94"/>
                  </a:lnTo>
                  <a:lnTo>
                    <a:pt x="124" y="96"/>
                  </a:lnTo>
                  <a:lnTo>
                    <a:pt x="124" y="100"/>
                  </a:lnTo>
                  <a:lnTo>
                    <a:pt x="124" y="100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2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8" y="104"/>
                  </a:lnTo>
                  <a:lnTo>
                    <a:pt x="116" y="106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08" y="106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2" y="102"/>
                  </a:lnTo>
                  <a:lnTo>
                    <a:pt x="102" y="100"/>
                  </a:lnTo>
                  <a:lnTo>
                    <a:pt x="100" y="98"/>
                  </a:lnTo>
                  <a:lnTo>
                    <a:pt x="100" y="96"/>
                  </a:lnTo>
                  <a:lnTo>
                    <a:pt x="98" y="96"/>
                  </a:lnTo>
                  <a:lnTo>
                    <a:pt x="98" y="94"/>
                  </a:lnTo>
                  <a:lnTo>
                    <a:pt x="98" y="88"/>
                  </a:lnTo>
                  <a:lnTo>
                    <a:pt x="98" y="86"/>
                  </a:lnTo>
                  <a:lnTo>
                    <a:pt x="98" y="84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6" y="80"/>
                  </a:lnTo>
                  <a:lnTo>
                    <a:pt x="96" y="80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90" y="78"/>
                  </a:lnTo>
                  <a:lnTo>
                    <a:pt x="88" y="78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84" y="76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2" y="70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0" y="74"/>
                  </a:lnTo>
                  <a:lnTo>
                    <a:pt x="70" y="76"/>
                  </a:lnTo>
                  <a:lnTo>
                    <a:pt x="68" y="78"/>
                  </a:lnTo>
                  <a:lnTo>
                    <a:pt x="68" y="78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60" y="76"/>
                  </a:lnTo>
                  <a:lnTo>
                    <a:pt x="58" y="74"/>
                  </a:lnTo>
                  <a:lnTo>
                    <a:pt x="58" y="72"/>
                  </a:lnTo>
                  <a:lnTo>
                    <a:pt x="58" y="70"/>
                  </a:lnTo>
                  <a:lnTo>
                    <a:pt x="58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4" y="62"/>
                  </a:lnTo>
                  <a:lnTo>
                    <a:pt x="54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46" y="62"/>
                  </a:lnTo>
                  <a:lnTo>
                    <a:pt x="42" y="60"/>
                  </a:lnTo>
                  <a:lnTo>
                    <a:pt x="40" y="62"/>
                  </a:lnTo>
                  <a:lnTo>
                    <a:pt x="40" y="66"/>
                  </a:lnTo>
                  <a:lnTo>
                    <a:pt x="42" y="70"/>
                  </a:lnTo>
                  <a:lnTo>
                    <a:pt x="42" y="76"/>
                  </a:lnTo>
                  <a:lnTo>
                    <a:pt x="42" y="78"/>
                  </a:lnTo>
                  <a:lnTo>
                    <a:pt x="42" y="82"/>
                  </a:lnTo>
                  <a:lnTo>
                    <a:pt x="42" y="84"/>
                  </a:lnTo>
                  <a:lnTo>
                    <a:pt x="42" y="88"/>
                  </a:lnTo>
                  <a:lnTo>
                    <a:pt x="40" y="90"/>
                  </a:lnTo>
                  <a:lnTo>
                    <a:pt x="40" y="92"/>
                  </a:lnTo>
                  <a:lnTo>
                    <a:pt x="40" y="94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4" y="96"/>
                  </a:lnTo>
                  <a:lnTo>
                    <a:pt x="32" y="96"/>
                  </a:lnTo>
                  <a:lnTo>
                    <a:pt x="30" y="96"/>
                  </a:lnTo>
                  <a:lnTo>
                    <a:pt x="28" y="96"/>
                  </a:lnTo>
                  <a:lnTo>
                    <a:pt x="26" y="96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22" y="92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6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0" y="96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2" y="98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20"/>
                  </a:lnTo>
                  <a:lnTo>
                    <a:pt x="2" y="126"/>
                  </a:lnTo>
                  <a:lnTo>
                    <a:pt x="4" y="130"/>
                  </a:lnTo>
                  <a:lnTo>
                    <a:pt x="4" y="134"/>
                  </a:lnTo>
                  <a:lnTo>
                    <a:pt x="4" y="142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48"/>
                  </a:lnTo>
                  <a:lnTo>
                    <a:pt x="6" y="148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8" y="152"/>
                  </a:lnTo>
                  <a:lnTo>
                    <a:pt x="10" y="154"/>
                  </a:lnTo>
                  <a:lnTo>
                    <a:pt x="12" y="156"/>
                  </a:lnTo>
                  <a:lnTo>
                    <a:pt x="14" y="158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70"/>
                  </a:lnTo>
                  <a:lnTo>
                    <a:pt x="20" y="170"/>
                  </a:lnTo>
                  <a:lnTo>
                    <a:pt x="22" y="172"/>
                  </a:lnTo>
                  <a:lnTo>
                    <a:pt x="24" y="172"/>
                  </a:lnTo>
                  <a:lnTo>
                    <a:pt x="28" y="172"/>
                  </a:lnTo>
                  <a:lnTo>
                    <a:pt x="34" y="172"/>
                  </a:lnTo>
                  <a:lnTo>
                    <a:pt x="46" y="174"/>
                  </a:lnTo>
                  <a:lnTo>
                    <a:pt x="58" y="174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7" name="Freeform 438">
              <a:extLst>
                <a:ext uri="{FF2B5EF4-FFF2-40B4-BE49-F238E27FC236}">
                  <a16:creationId xmlns:a16="http://schemas.microsoft.com/office/drawing/2014/main" id="{DBA95709-BE29-458E-BCC8-08BEEEEE4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4122462"/>
              <a:ext cx="273191" cy="447351"/>
            </a:xfrm>
            <a:custGeom>
              <a:avLst/>
              <a:gdLst>
                <a:gd name="T0" fmla="*/ 28 w 160"/>
                <a:gd name="T1" fmla="*/ 12 h 262"/>
                <a:gd name="T2" fmla="*/ 40 w 160"/>
                <a:gd name="T3" fmla="*/ 50 h 262"/>
                <a:gd name="T4" fmla="*/ 40 w 160"/>
                <a:gd name="T5" fmla="*/ 88 h 262"/>
                <a:gd name="T6" fmla="*/ 34 w 160"/>
                <a:gd name="T7" fmla="*/ 108 h 262"/>
                <a:gd name="T8" fmla="*/ 26 w 160"/>
                <a:gd name="T9" fmla="*/ 112 h 262"/>
                <a:gd name="T10" fmla="*/ 18 w 160"/>
                <a:gd name="T11" fmla="*/ 120 h 262"/>
                <a:gd name="T12" fmla="*/ 8 w 160"/>
                <a:gd name="T13" fmla="*/ 128 h 262"/>
                <a:gd name="T14" fmla="*/ 0 w 160"/>
                <a:gd name="T15" fmla="*/ 138 h 262"/>
                <a:gd name="T16" fmla="*/ 4 w 160"/>
                <a:gd name="T17" fmla="*/ 150 h 262"/>
                <a:gd name="T18" fmla="*/ 8 w 160"/>
                <a:gd name="T19" fmla="*/ 154 h 262"/>
                <a:gd name="T20" fmla="*/ 14 w 160"/>
                <a:gd name="T21" fmla="*/ 168 h 262"/>
                <a:gd name="T22" fmla="*/ 22 w 160"/>
                <a:gd name="T23" fmla="*/ 186 h 262"/>
                <a:gd name="T24" fmla="*/ 16 w 160"/>
                <a:gd name="T25" fmla="*/ 192 h 262"/>
                <a:gd name="T26" fmla="*/ 16 w 160"/>
                <a:gd name="T27" fmla="*/ 194 h 262"/>
                <a:gd name="T28" fmla="*/ 20 w 160"/>
                <a:gd name="T29" fmla="*/ 202 h 262"/>
                <a:gd name="T30" fmla="*/ 26 w 160"/>
                <a:gd name="T31" fmla="*/ 212 h 262"/>
                <a:gd name="T32" fmla="*/ 26 w 160"/>
                <a:gd name="T33" fmla="*/ 220 h 262"/>
                <a:gd name="T34" fmla="*/ 18 w 160"/>
                <a:gd name="T35" fmla="*/ 224 h 262"/>
                <a:gd name="T36" fmla="*/ 22 w 160"/>
                <a:gd name="T37" fmla="*/ 236 h 262"/>
                <a:gd name="T38" fmla="*/ 32 w 160"/>
                <a:gd name="T39" fmla="*/ 250 h 262"/>
                <a:gd name="T40" fmla="*/ 46 w 160"/>
                <a:gd name="T41" fmla="*/ 258 h 262"/>
                <a:gd name="T42" fmla="*/ 60 w 160"/>
                <a:gd name="T43" fmla="*/ 258 h 262"/>
                <a:gd name="T44" fmla="*/ 62 w 160"/>
                <a:gd name="T45" fmla="*/ 252 h 262"/>
                <a:gd name="T46" fmla="*/ 68 w 160"/>
                <a:gd name="T47" fmla="*/ 248 h 262"/>
                <a:gd name="T48" fmla="*/ 80 w 160"/>
                <a:gd name="T49" fmla="*/ 248 h 262"/>
                <a:gd name="T50" fmla="*/ 86 w 160"/>
                <a:gd name="T51" fmla="*/ 238 h 262"/>
                <a:gd name="T52" fmla="*/ 96 w 160"/>
                <a:gd name="T53" fmla="*/ 236 h 262"/>
                <a:gd name="T54" fmla="*/ 104 w 160"/>
                <a:gd name="T55" fmla="*/ 232 h 262"/>
                <a:gd name="T56" fmla="*/ 108 w 160"/>
                <a:gd name="T57" fmla="*/ 222 h 262"/>
                <a:gd name="T58" fmla="*/ 118 w 160"/>
                <a:gd name="T59" fmla="*/ 216 h 262"/>
                <a:gd name="T60" fmla="*/ 130 w 160"/>
                <a:gd name="T61" fmla="*/ 200 h 262"/>
                <a:gd name="T62" fmla="*/ 138 w 160"/>
                <a:gd name="T63" fmla="*/ 196 h 262"/>
                <a:gd name="T64" fmla="*/ 142 w 160"/>
                <a:gd name="T65" fmla="*/ 188 h 262"/>
                <a:gd name="T66" fmla="*/ 136 w 160"/>
                <a:gd name="T67" fmla="*/ 182 h 262"/>
                <a:gd name="T68" fmla="*/ 134 w 160"/>
                <a:gd name="T69" fmla="*/ 176 h 262"/>
                <a:gd name="T70" fmla="*/ 132 w 160"/>
                <a:gd name="T71" fmla="*/ 168 h 262"/>
                <a:gd name="T72" fmla="*/ 122 w 160"/>
                <a:gd name="T73" fmla="*/ 166 h 262"/>
                <a:gd name="T74" fmla="*/ 122 w 160"/>
                <a:gd name="T75" fmla="*/ 158 h 262"/>
                <a:gd name="T76" fmla="*/ 128 w 160"/>
                <a:gd name="T77" fmla="*/ 156 h 262"/>
                <a:gd name="T78" fmla="*/ 134 w 160"/>
                <a:gd name="T79" fmla="*/ 154 h 262"/>
                <a:gd name="T80" fmla="*/ 138 w 160"/>
                <a:gd name="T81" fmla="*/ 140 h 262"/>
                <a:gd name="T82" fmla="*/ 148 w 160"/>
                <a:gd name="T83" fmla="*/ 124 h 262"/>
                <a:gd name="T84" fmla="*/ 156 w 160"/>
                <a:gd name="T85" fmla="*/ 120 h 262"/>
                <a:gd name="T86" fmla="*/ 160 w 160"/>
                <a:gd name="T87" fmla="*/ 106 h 262"/>
                <a:gd name="T88" fmla="*/ 154 w 160"/>
                <a:gd name="T89" fmla="*/ 78 h 262"/>
                <a:gd name="T90" fmla="*/ 138 w 160"/>
                <a:gd name="T91" fmla="*/ 70 h 262"/>
                <a:gd name="T92" fmla="*/ 114 w 160"/>
                <a:gd name="T93" fmla="*/ 52 h 262"/>
                <a:gd name="T94" fmla="*/ 92 w 160"/>
                <a:gd name="T95" fmla="*/ 42 h 262"/>
                <a:gd name="T96" fmla="*/ 86 w 160"/>
                <a:gd name="T97" fmla="*/ 30 h 262"/>
                <a:gd name="T98" fmla="*/ 78 w 160"/>
                <a:gd name="T99" fmla="*/ 26 h 262"/>
                <a:gd name="T100" fmla="*/ 60 w 160"/>
                <a:gd name="T101" fmla="*/ 26 h 262"/>
                <a:gd name="T102" fmla="*/ 54 w 160"/>
                <a:gd name="T103" fmla="*/ 16 h 262"/>
                <a:gd name="T104" fmla="*/ 50 w 160"/>
                <a:gd name="T105" fmla="*/ 10 h 262"/>
                <a:gd name="T106" fmla="*/ 40 w 160"/>
                <a:gd name="T107" fmla="*/ 8 h 262"/>
                <a:gd name="T108" fmla="*/ 38 w 160"/>
                <a:gd name="T109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" h="262">
                  <a:moveTo>
                    <a:pt x="26" y="0"/>
                  </a:moveTo>
                  <a:lnTo>
                    <a:pt x="26" y="0"/>
                  </a:lnTo>
                  <a:lnTo>
                    <a:pt x="26" y="4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2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8" y="40"/>
                  </a:lnTo>
                  <a:lnTo>
                    <a:pt x="40" y="50"/>
                  </a:lnTo>
                  <a:lnTo>
                    <a:pt x="40" y="54"/>
                  </a:lnTo>
                  <a:lnTo>
                    <a:pt x="40" y="60"/>
                  </a:lnTo>
                  <a:lnTo>
                    <a:pt x="40" y="66"/>
                  </a:lnTo>
                  <a:lnTo>
                    <a:pt x="40" y="72"/>
                  </a:lnTo>
                  <a:lnTo>
                    <a:pt x="40" y="78"/>
                  </a:lnTo>
                  <a:lnTo>
                    <a:pt x="40" y="84"/>
                  </a:lnTo>
                  <a:lnTo>
                    <a:pt x="40" y="88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36" y="102"/>
                  </a:lnTo>
                  <a:lnTo>
                    <a:pt x="36" y="104"/>
                  </a:lnTo>
                  <a:lnTo>
                    <a:pt x="34" y="106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18" y="118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4" y="122"/>
                  </a:lnTo>
                  <a:lnTo>
                    <a:pt x="14" y="124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8" y="128"/>
                  </a:lnTo>
                  <a:lnTo>
                    <a:pt x="6" y="128"/>
                  </a:lnTo>
                  <a:lnTo>
                    <a:pt x="4" y="130"/>
                  </a:lnTo>
                  <a:lnTo>
                    <a:pt x="4" y="132"/>
                  </a:lnTo>
                  <a:lnTo>
                    <a:pt x="2" y="134"/>
                  </a:lnTo>
                  <a:lnTo>
                    <a:pt x="2" y="136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4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10" y="154"/>
                  </a:lnTo>
                  <a:lnTo>
                    <a:pt x="10" y="158"/>
                  </a:lnTo>
                  <a:lnTo>
                    <a:pt x="10" y="158"/>
                  </a:lnTo>
                  <a:lnTo>
                    <a:pt x="10" y="160"/>
                  </a:lnTo>
                  <a:lnTo>
                    <a:pt x="10" y="162"/>
                  </a:lnTo>
                  <a:lnTo>
                    <a:pt x="12" y="164"/>
                  </a:lnTo>
                  <a:lnTo>
                    <a:pt x="14" y="168"/>
                  </a:lnTo>
                  <a:lnTo>
                    <a:pt x="18" y="174"/>
                  </a:lnTo>
                  <a:lnTo>
                    <a:pt x="20" y="178"/>
                  </a:lnTo>
                  <a:lnTo>
                    <a:pt x="20" y="180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2" y="186"/>
                  </a:lnTo>
                  <a:lnTo>
                    <a:pt x="22" y="186"/>
                  </a:lnTo>
                  <a:lnTo>
                    <a:pt x="22" y="188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4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8" y="194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4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6" y="210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4"/>
                  </a:lnTo>
                  <a:lnTo>
                    <a:pt x="26" y="216"/>
                  </a:lnTo>
                  <a:lnTo>
                    <a:pt x="26" y="218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2" y="222"/>
                  </a:lnTo>
                  <a:lnTo>
                    <a:pt x="20" y="222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8" y="226"/>
                  </a:lnTo>
                  <a:lnTo>
                    <a:pt x="18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20" y="232"/>
                  </a:lnTo>
                  <a:lnTo>
                    <a:pt x="20" y="234"/>
                  </a:lnTo>
                  <a:lnTo>
                    <a:pt x="22" y="236"/>
                  </a:lnTo>
                  <a:lnTo>
                    <a:pt x="22" y="238"/>
                  </a:lnTo>
                  <a:lnTo>
                    <a:pt x="24" y="240"/>
                  </a:lnTo>
                  <a:lnTo>
                    <a:pt x="28" y="242"/>
                  </a:lnTo>
                  <a:lnTo>
                    <a:pt x="30" y="244"/>
                  </a:lnTo>
                  <a:lnTo>
                    <a:pt x="30" y="246"/>
                  </a:lnTo>
                  <a:lnTo>
                    <a:pt x="32" y="248"/>
                  </a:lnTo>
                  <a:lnTo>
                    <a:pt x="32" y="250"/>
                  </a:lnTo>
                  <a:lnTo>
                    <a:pt x="34" y="256"/>
                  </a:lnTo>
                  <a:lnTo>
                    <a:pt x="38" y="262"/>
                  </a:lnTo>
                  <a:lnTo>
                    <a:pt x="40" y="2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56" y="258"/>
                  </a:lnTo>
                  <a:lnTo>
                    <a:pt x="58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4"/>
                  </a:lnTo>
                  <a:lnTo>
                    <a:pt x="62" y="252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48"/>
                  </a:lnTo>
                  <a:lnTo>
                    <a:pt x="66" y="248"/>
                  </a:lnTo>
                  <a:lnTo>
                    <a:pt x="68" y="248"/>
                  </a:lnTo>
                  <a:lnTo>
                    <a:pt x="70" y="248"/>
                  </a:lnTo>
                  <a:lnTo>
                    <a:pt x="72" y="248"/>
                  </a:lnTo>
                  <a:lnTo>
                    <a:pt x="74" y="248"/>
                  </a:lnTo>
                  <a:lnTo>
                    <a:pt x="76" y="248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2" y="246"/>
                  </a:lnTo>
                  <a:lnTo>
                    <a:pt x="82" y="246"/>
                  </a:lnTo>
                  <a:lnTo>
                    <a:pt x="84" y="244"/>
                  </a:lnTo>
                  <a:lnTo>
                    <a:pt x="84" y="242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8" y="238"/>
                  </a:lnTo>
                  <a:lnTo>
                    <a:pt x="88" y="238"/>
                  </a:lnTo>
                  <a:lnTo>
                    <a:pt x="90" y="238"/>
                  </a:lnTo>
                  <a:lnTo>
                    <a:pt x="90" y="236"/>
                  </a:lnTo>
                  <a:lnTo>
                    <a:pt x="92" y="236"/>
                  </a:lnTo>
                  <a:lnTo>
                    <a:pt x="94" y="236"/>
                  </a:lnTo>
                  <a:lnTo>
                    <a:pt x="96" y="236"/>
                  </a:lnTo>
                  <a:lnTo>
                    <a:pt x="98" y="236"/>
                  </a:lnTo>
                  <a:lnTo>
                    <a:pt x="100" y="236"/>
                  </a:lnTo>
                  <a:lnTo>
                    <a:pt x="100" y="234"/>
                  </a:lnTo>
                  <a:lnTo>
                    <a:pt x="102" y="234"/>
                  </a:lnTo>
                  <a:lnTo>
                    <a:pt x="102" y="234"/>
                  </a:lnTo>
                  <a:lnTo>
                    <a:pt x="102" y="234"/>
                  </a:lnTo>
                  <a:lnTo>
                    <a:pt x="104" y="232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106" y="226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8" y="224"/>
                  </a:lnTo>
                  <a:lnTo>
                    <a:pt x="108" y="222"/>
                  </a:lnTo>
                  <a:lnTo>
                    <a:pt x="112" y="222"/>
                  </a:lnTo>
                  <a:lnTo>
                    <a:pt x="114" y="220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8" y="218"/>
                  </a:lnTo>
                  <a:lnTo>
                    <a:pt x="118" y="218"/>
                  </a:lnTo>
                  <a:lnTo>
                    <a:pt x="118" y="216"/>
                  </a:lnTo>
                  <a:lnTo>
                    <a:pt x="120" y="214"/>
                  </a:lnTo>
                  <a:lnTo>
                    <a:pt x="120" y="210"/>
                  </a:lnTo>
                  <a:lnTo>
                    <a:pt x="122" y="208"/>
                  </a:lnTo>
                  <a:lnTo>
                    <a:pt x="122" y="208"/>
                  </a:lnTo>
                  <a:lnTo>
                    <a:pt x="124" y="206"/>
                  </a:lnTo>
                  <a:lnTo>
                    <a:pt x="126" y="202"/>
                  </a:lnTo>
                  <a:lnTo>
                    <a:pt x="130" y="200"/>
                  </a:lnTo>
                  <a:lnTo>
                    <a:pt x="130" y="200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4" y="198"/>
                  </a:lnTo>
                  <a:lnTo>
                    <a:pt x="136" y="198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40" y="196"/>
                  </a:lnTo>
                  <a:lnTo>
                    <a:pt x="140" y="194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0"/>
                  </a:lnTo>
                  <a:lnTo>
                    <a:pt x="142" y="188"/>
                  </a:lnTo>
                  <a:lnTo>
                    <a:pt x="142" y="186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0" y="184"/>
                  </a:lnTo>
                  <a:lnTo>
                    <a:pt x="140" y="184"/>
                  </a:lnTo>
                  <a:lnTo>
                    <a:pt x="138" y="182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6" y="180"/>
                  </a:lnTo>
                  <a:lnTo>
                    <a:pt x="134" y="180"/>
                  </a:lnTo>
                  <a:lnTo>
                    <a:pt x="134" y="180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6"/>
                  </a:lnTo>
                  <a:lnTo>
                    <a:pt x="134" y="174"/>
                  </a:lnTo>
                  <a:lnTo>
                    <a:pt x="134" y="172"/>
                  </a:lnTo>
                  <a:lnTo>
                    <a:pt x="134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28" y="168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24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4"/>
                  </a:lnTo>
                  <a:lnTo>
                    <a:pt x="122" y="164"/>
                  </a:lnTo>
                  <a:lnTo>
                    <a:pt x="122" y="162"/>
                  </a:lnTo>
                  <a:lnTo>
                    <a:pt x="122" y="160"/>
                  </a:lnTo>
                  <a:lnTo>
                    <a:pt x="122" y="158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2" y="156"/>
                  </a:lnTo>
                  <a:lnTo>
                    <a:pt x="132" y="156"/>
                  </a:lnTo>
                  <a:lnTo>
                    <a:pt x="134" y="156"/>
                  </a:lnTo>
                  <a:lnTo>
                    <a:pt x="134" y="156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6" y="154"/>
                  </a:lnTo>
                  <a:lnTo>
                    <a:pt x="136" y="152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6" y="144"/>
                  </a:lnTo>
                  <a:lnTo>
                    <a:pt x="138" y="142"/>
                  </a:lnTo>
                  <a:lnTo>
                    <a:pt x="138" y="140"/>
                  </a:lnTo>
                  <a:lnTo>
                    <a:pt x="140" y="136"/>
                  </a:lnTo>
                  <a:lnTo>
                    <a:pt x="142" y="132"/>
                  </a:lnTo>
                  <a:lnTo>
                    <a:pt x="142" y="130"/>
                  </a:lnTo>
                  <a:lnTo>
                    <a:pt x="144" y="126"/>
                  </a:lnTo>
                  <a:lnTo>
                    <a:pt x="146" y="126"/>
                  </a:lnTo>
                  <a:lnTo>
                    <a:pt x="146" y="124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52" y="122"/>
                  </a:lnTo>
                  <a:lnTo>
                    <a:pt x="152" y="122"/>
                  </a:lnTo>
                  <a:lnTo>
                    <a:pt x="154" y="122"/>
                  </a:lnTo>
                  <a:lnTo>
                    <a:pt x="156" y="122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8" y="116"/>
                  </a:lnTo>
                  <a:lnTo>
                    <a:pt x="158" y="114"/>
                  </a:lnTo>
                  <a:lnTo>
                    <a:pt x="158" y="110"/>
                  </a:lnTo>
                  <a:lnTo>
                    <a:pt x="160" y="106"/>
                  </a:lnTo>
                  <a:lnTo>
                    <a:pt x="160" y="104"/>
                  </a:lnTo>
                  <a:lnTo>
                    <a:pt x="160" y="100"/>
                  </a:lnTo>
                  <a:lnTo>
                    <a:pt x="160" y="96"/>
                  </a:lnTo>
                  <a:lnTo>
                    <a:pt x="158" y="90"/>
                  </a:lnTo>
                  <a:lnTo>
                    <a:pt x="158" y="84"/>
                  </a:lnTo>
                  <a:lnTo>
                    <a:pt x="158" y="78"/>
                  </a:lnTo>
                  <a:lnTo>
                    <a:pt x="154" y="78"/>
                  </a:lnTo>
                  <a:lnTo>
                    <a:pt x="150" y="78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6" y="76"/>
                  </a:lnTo>
                  <a:lnTo>
                    <a:pt x="144" y="76"/>
                  </a:lnTo>
                  <a:lnTo>
                    <a:pt x="142" y="74"/>
                  </a:lnTo>
                  <a:lnTo>
                    <a:pt x="138" y="70"/>
                  </a:lnTo>
                  <a:lnTo>
                    <a:pt x="134" y="68"/>
                  </a:lnTo>
                  <a:lnTo>
                    <a:pt x="128" y="62"/>
                  </a:lnTo>
                  <a:lnTo>
                    <a:pt x="126" y="60"/>
                  </a:lnTo>
                  <a:lnTo>
                    <a:pt x="124" y="58"/>
                  </a:lnTo>
                  <a:lnTo>
                    <a:pt x="120" y="56"/>
                  </a:lnTo>
                  <a:lnTo>
                    <a:pt x="118" y="54"/>
                  </a:lnTo>
                  <a:lnTo>
                    <a:pt x="114" y="52"/>
                  </a:lnTo>
                  <a:lnTo>
                    <a:pt x="110" y="50"/>
                  </a:lnTo>
                  <a:lnTo>
                    <a:pt x="108" y="50"/>
                  </a:lnTo>
                  <a:lnTo>
                    <a:pt x="102" y="48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8" y="34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8" y="26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4" y="16"/>
                  </a:lnTo>
                  <a:lnTo>
                    <a:pt x="54" y="14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8" name="Freeform 439">
              <a:extLst>
                <a:ext uri="{FF2B5EF4-FFF2-40B4-BE49-F238E27FC236}">
                  <a16:creationId xmlns:a16="http://schemas.microsoft.com/office/drawing/2014/main" id="{B49E6C69-928D-4B6C-974D-4424B4505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674" y="4122462"/>
              <a:ext cx="273191" cy="447351"/>
            </a:xfrm>
            <a:custGeom>
              <a:avLst/>
              <a:gdLst>
                <a:gd name="T0" fmla="*/ 28 w 160"/>
                <a:gd name="T1" fmla="*/ 12 h 262"/>
                <a:gd name="T2" fmla="*/ 40 w 160"/>
                <a:gd name="T3" fmla="*/ 50 h 262"/>
                <a:gd name="T4" fmla="*/ 40 w 160"/>
                <a:gd name="T5" fmla="*/ 88 h 262"/>
                <a:gd name="T6" fmla="*/ 34 w 160"/>
                <a:gd name="T7" fmla="*/ 108 h 262"/>
                <a:gd name="T8" fmla="*/ 26 w 160"/>
                <a:gd name="T9" fmla="*/ 112 h 262"/>
                <a:gd name="T10" fmla="*/ 18 w 160"/>
                <a:gd name="T11" fmla="*/ 120 h 262"/>
                <a:gd name="T12" fmla="*/ 8 w 160"/>
                <a:gd name="T13" fmla="*/ 128 h 262"/>
                <a:gd name="T14" fmla="*/ 0 w 160"/>
                <a:gd name="T15" fmla="*/ 138 h 262"/>
                <a:gd name="T16" fmla="*/ 4 w 160"/>
                <a:gd name="T17" fmla="*/ 150 h 262"/>
                <a:gd name="T18" fmla="*/ 8 w 160"/>
                <a:gd name="T19" fmla="*/ 154 h 262"/>
                <a:gd name="T20" fmla="*/ 14 w 160"/>
                <a:gd name="T21" fmla="*/ 168 h 262"/>
                <a:gd name="T22" fmla="*/ 22 w 160"/>
                <a:gd name="T23" fmla="*/ 186 h 262"/>
                <a:gd name="T24" fmla="*/ 16 w 160"/>
                <a:gd name="T25" fmla="*/ 192 h 262"/>
                <a:gd name="T26" fmla="*/ 16 w 160"/>
                <a:gd name="T27" fmla="*/ 194 h 262"/>
                <a:gd name="T28" fmla="*/ 20 w 160"/>
                <a:gd name="T29" fmla="*/ 202 h 262"/>
                <a:gd name="T30" fmla="*/ 26 w 160"/>
                <a:gd name="T31" fmla="*/ 212 h 262"/>
                <a:gd name="T32" fmla="*/ 26 w 160"/>
                <a:gd name="T33" fmla="*/ 220 h 262"/>
                <a:gd name="T34" fmla="*/ 18 w 160"/>
                <a:gd name="T35" fmla="*/ 224 h 262"/>
                <a:gd name="T36" fmla="*/ 22 w 160"/>
                <a:gd name="T37" fmla="*/ 236 h 262"/>
                <a:gd name="T38" fmla="*/ 32 w 160"/>
                <a:gd name="T39" fmla="*/ 250 h 262"/>
                <a:gd name="T40" fmla="*/ 46 w 160"/>
                <a:gd name="T41" fmla="*/ 258 h 262"/>
                <a:gd name="T42" fmla="*/ 60 w 160"/>
                <a:gd name="T43" fmla="*/ 258 h 262"/>
                <a:gd name="T44" fmla="*/ 62 w 160"/>
                <a:gd name="T45" fmla="*/ 252 h 262"/>
                <a:gd name="T46" fmla="*/ 68 w 160"/>
                <a:gd name="T47" fmla="*/ 248 h 262"/>
                <a:gd name="T48" fmla="*/ 80 w 160"/>
                <a:gd name="T49" fmla="*/ 248 h 262"/>
                <a:gd name="T50" fmla="*/ 86 w 160"/>
                <a:gd name="T51" fmla="*/ 238 h 262"/>
                <a:gd name="T52" fmla="*/ 96 w 160"/>
                <a:gd name="T53" fmla="*/ 236 h 262"/>
                <a:gd name="T54" fmla="*/ 104 w 160"/>
                <a:gd name="T55" fmla="*/ 232 h 262"/>
                <a:gd name="T56" fmla="*/ 108 w 160"/>
                <a:gd name="T57" fmla="*/ 222 h 262"/>
                <a:gd name="T58" fmla="*/ 118 w 160"/>
                <a:gd name="T59" fmla="*/ 216 h 262"/>
                <a:gd name="T60" fmla="*/ 130 w 160"/>
                <a:gd name="T61" fmla="*/ 200 h 262"/>
                <a:gd name="T62" fmla="*/ 138 w 160"/>
                <a:gd name="T63" fmla="*/ 196 h 262"/>
                <a:gd name="T64" fmla="*/ 142 w 160"/>
                <a:gd name="T65" fmla="*/ 188 h 262"/>
                <a:gd name="T66" fmla="*/ 136 w 160"/>
                <a:gd name="T67" fmla="*/ 182 h 262"/>
                <a:gd name="T68" fmla="*/ 134 w 160"/>
                <a:gd name="T69" fmla="*/ 176 h 262"/>
                <a:gd name="T70" fmla="*/ 132 w 160"/>
                <a:gd name="T71" fmla="*/ 168 h 262"/>
                <a:gd name="T72" fmla="*/ 122 w 160"/>
                <a:gd name="T73" fmla="*/ 166 h 262"/>
                <a:gd name="T74" fmla="*/ 122 w 160"/>
                <a:gd name="T75" fmla="*/ 158 h 262"/>
                <a:gd name="T76" fmla="*/ 128 w 160"/>
                <a:gd name="T77" fmla="*/ 156 h 262"/>
                <a:gd name="T78" fmla="*/ 134 w 160"/>
                <a:gd name="T79" fmla="*/ 154 h 262"/>
                <a:gd name="T80" fmla="*/ 138 w 160"/>
                <a:gd name="T81" fmla="*/ 140 h 262"/>
                <a:gd name="T82" fmla="*/ 148 w 160"/>
                <a:gd name="T83" fmla="*/ 124 h 262"/>
                <a:gd name="T84" fmla="*/ 156 w 160"/>
                <a:gd name="T85" fmla="*/ 120 h 262"/>
                <a:gd name="T86" fmla="*/ 160 w 160"/>
                <a:gd name="T87" fmla="*/ 106 h 262"/>
                <a:gd name="T88" fmla="*/ 154 w 160"/>
                <a:gd name="T89" fmla="*/ 78 h 262"/>
                <a:gd name="T90" fmla="*/ 138 w 160"/>
                <a:gd name="T91" fmla="*/ 70 h 262"/>
                <a:gd name="T92" fmla="*/ 114 w 160"/>
                <a:gd name="T93" fmla="*/ 52 h 262"/>
                <a:gd name="T94" fmla="*/ 92 w 160"/>
                <a:gd name="T95" fmla="*/ 42 h 262"/>
                <a:gd name="T96" fmla="*/ 86 w 160"/>
                <a:gd name="T97" fmla="*/ 30 h 262"/>
                <a:gd name="T98" fmla="*/ 78 w 160"/>
                <a:gd name="T99" fmla="*/ 26 h 262"/>
                <a:gd name="T100" fmla="*/ 60 w 160"/>
                <a:gd name="T101" fmla="*/ 26 h 262"/>
                <a:gd name="T102" fmla="*/ 54 w 160"/>
                <a:gd name="T103" fmla="*/ 16 h 262"/>
                <a:gd name="T104" fmla="*/ 50 w 160"/>
                <a:gd name="T105" fmla="*/ 10 h 262"/>
                <a:gd name="T106" fmla="*/ 40 w 160"/>
                <a:gd name="T107" fmla="*/ 8 h 262"/>
                <a:gd name="T108" fmla="*/ 38 w 160"/>
                <a:gd name="T109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" h="262">
                  <a:moveTo>
                    <a:pt x="26" y="0"/>
                  </a:moveTo>
                  <a:lnTo>
                    <a:pt x="26" y="0"/>
                  </a:lnTo>
                  <a:lnTo>
                    <a:pt x="26" y="4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4" y="22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8" y="40"/>
                  </a:lnTo>
                  <a:lnTo>
                    <a:pt x="40" y="50"/>
                  </a:lnTo>
                  <a:lnTo>
                    <a:pt x="40" y="54"/>
                  </a:lnTo>
                  <a:lnTo>
                    <a:pt x="40" y="60"/>
                  </a:lnTo>
                  <a:lnTo>
                    <a:pt x="40" y="66"/>
                  </a:lnTo>
                  <a:lnTo>
                    <a:pt x="40" y="72"/>
                  </a:lnTo>
                  <a:lnTo>
                    <a:pt x="40" y="78"/>
                  </a:lnTo>
                  <a:lnTo>
                    <a:pt x="40" y="84"/>
                  </a:lnTo>
                  <a:lnTo>
                    <a:pt x="40" y="88"/>
                  </a:lnTo>
                  <a:lnTo>
                    <a:pt x="38" y="94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36" y="102"/>
                  </a:lnTo>
                  <a:lnTo>
                    <a:pt x="36" y="104"/>
                  </a:lnTo>
                  <a:lnTo>
                    <a:pt x="34" y="106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18" y="118"/>
                  </a:lnTo>
                  <a:lnTo>
                    <a:pt x="18" y="120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4" y="122"/>
                  </a:lnTo>
                  <a:lnTo>
                    <a:pt x="14" y="124"/>
                  </a:lnTo>
                  <a:lnTo>
                    <a:pt x="12" y="126"/>
                  </a:lnTo>
                  <a:lnTo>
                    <a:pt x="8" y="126"/>
                  </a:lnTo>
                  <a:lnTo>
                    <a:pt x="8" y="128"/>
                  </a:lnTo>
                  <a:lnTo>
                    <a:pt x="6" y="128"/>
                  </a:lnTo>
                  <a:lnTo>
                    <a:pt x="4" y="130"/>
                  </a:lnTo>
                  <a:lnTo>
                    <a:pt x="4" y="132"/>
                  </a:lnTo>
                  <a:lnTo>
                    <a:pt x="2" y="134"/>
                  </a:lnTo>
                  <a:lnTo>
                    <a:pt x="2" y="136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4" y="150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8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10" y="154"/>
                  </a:lnTo>
                  <a:lnTo>
                    <a:pt x="10" y="158"/>
                  </a:lnTo>
                  <a:lnTo>
                    <a:pt x="10" y="158"/>
                  </a:lnTo>
                  <a:lnTo>
                    <a:pt x="10" y="160"/>
                  </a:lnTo>
                  <a:lnTo>
                    <a:pt x="10" y="162"/>
                  </a:lnTo>
                  <a:lnTo>
                    <a:pt x="12" y="164"/>
                  </a:lnTo>
                  <a:lnTo>
                    <a:pt x="14" y="168"/>
                  </a:lnTo>
                  <a:lnTo>
                    <a:pt x="18" y="174"/>
                  </a:lnTo>
                  <a:lnTo>
                    <a:pt x="20" y="178"/>
                  </a:lnTo>
                  <a:lnTo>
                    <a:pt x="20" y="180"/>
                  </a:lnTo>
                  <a:lnTo>
                    <a:pt x="22" y="182"/>
                  </a:lnTo>
                  <a:lnTo>
                    <a:pt x="22" y="184"/>
                  </a:lnTo>
                  <a:lnTo>
                    <a:pt x="22" y="186"/>
                  </a:lnTo>
                  <a:lnTo>
                    <a:pt x="22" y="186"/>
                  </a:lnTo>
                  <a:lnTo>
                    <a:pt x="22" y="188"/>
                  </a:lnTo>
                  <a:lnTo>
                    <a:pt x="22" y="190"/>
                  </a:lnTo>
                  <a:lnTo>
                    <a:pt x="22" y="190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8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4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8" y="194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20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4"/>
                  </a:lnTo>
                  <a:lnTo>
                    <a:pt x="22" y="204"/>
                  </a:lnTo>
                  <a:lnTo>
                    <a:pt x="22" y="206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6" y="210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4"/>
                  </a:lnTo>
                  <a:lnTo>
                    <a:pt x="26" y="216"/>
                  </a:lnTo>
                  <a:lnTo>
                    <a:pt x="26" y="218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2" y="222"/>
                  </a:lnTo>
                  <a:lnTo>
                    <a:pt x="20" y="222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8" y="226"/>
                  </a:lnTo>
                  <a:lnTo>
                    <a:pt x="18" y="226"/>
                  </a:lnTo>
                  <a:lnTo>
                    <a:pt x="18" y="228"/>
                  </a:lnTo>
                  <a:lnTo>
                    <a:pt x="18" y="230"/>
                  </a:lnTo>
                  <a:lnTo>
                    <a:pt x="20" y="232"/>
                  </a:lnTo>
                  <a:lnTo>
                    <a:pt x="20" y="234"/>
                  </a:lnTo>
                  <a:lnTo>
                    <a:pt x="22" y="236"/>
                  </a:lnTo>
                  <a:lnTo>
                    <a:pt x="22" y="238"/>
                  </a:lnTo>
                  <a:lnTo>
                    <a:pt x="24" y="240"/>
                  </a:lnTo>
                  <a:lnTo>
                    <a:pt x="28" y="242"/>
                  </a:lnTo>
                  <a:lnTo>
                    <a:pt x="30" y="244"/>
                  </a:lnTo>
                  <a:lnTo>
                    <a:pt x="30" y="246"/>
                  </a:lnTo>
                  <a:lnTo>
                    <a:pt x="32" y="248"/>
                  </a:lnTo>
                  <a:lnTo>
                    <a:pt x="32" y="250"/>
                  </a:lnTo>
                  <a:lnTo>
                    <a:pt x="34" y="256"/>
                  </a:lnTo>
                  <a:lnTo>
                    <a:pt x="38" y="262"/>
                  </a:lnTo>
                  <a:lnTo>
                    <a:pt x="40" y="2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56" y="258"/>
                  </a:lnTo>
                  <a:lnTo>
                    <a:pt x="58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0" y="258"/>
                  </a:lnTo>
                  <a:lnTo>
                    <a:pt x="62" y="256"/>
                  </a:lnTo>
                  <a:lnTo>
                    <a:pt x="62" y="256"/>
                  </a:lnTo>
                  <a:lnTo>
                    <a:pt x="62" y="254"/>
                  </a:lnTo>
                  <a:lnTo>
                    <a:pt x="62" y="252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50"/>
                  </a:lnTo>
                  <a:lnTo>
                    <a:pt x="64" y="248"/>
                  </a:lnTo>
                  <a:lnTo>
                    <a:pt x="66" y="248"/>
                  </a:lnTo>
                  <a:lnTo>
                    <a:pt x="68" y="248"/>
                  </a:lnTo>
                  <a:lnTo>
                    <a:pt x="70" y="248"/>
                  </a:lnTo>
                  <a:lnTo>
                    <a:pt x="72" y="248"/>
                  </a:lnTo>
                  <a:lnTo>
                    <a:pt x="74" y="248"/>
                  </a:lnTo>
                  <a:lnTo>
                    <a:pt x="76" y="248"/>
                  </a:lnTo>
                  <a:lnTo>
                    <a:pt x="78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0" y="248"/>
                  </a:lnTo>
                  <a:lnTo>
                    <a:pt x="82" y="246"/>
                  </a:lnTo>
                  <a:lnTo>
                    <a:pt x="82" y="246"/>
                  </a:lnTo>
                  <a:lnTo>
                    <a:pt x="84" y="244"/>
                  </a:lnTo>
                  <a:lnTo>
                    <a:pt x="84" y="242"/>
                  </a:lnTo>
                  <a:lnTo>
                    <a:pt x="86" y="240"/>
                  </a:lnTo>
                  <a:lnTo>
                    <a:pt x="86" y="238"/>
                  </a:lnTo>
                  <a:lnTo>
                    <a:pt x="88" y="238"/>
                  </a:lnTo>
                  <a:lnTo>
                    <a:pt x="88" y="238"/>
                  </a:lnTo>
                  <a:lnTo>
                    <a:pt x="90" y="238"/>
                  </a:lnTo>
                  <a:lnTo>
                    <a:pt x="90" y="236"/>
                  </a:lnTo>
                  <a:lnTo>
                    <a:pt x="92" y="236"/>
                  </a:lnTo>
                  <a:lnTo>
                    <a:pt x="94" y="236"/>
                  </a:lnTo>
                  <a:lnTo>
                    <a:pt x="96" y="236"/>
                  </a:lnTo>
                  <a:lnTo>
                    <a:pt x="98" y="236"/>
                  </a:lnTo>
                  <a:lnTo>
                    <a:pt x="100" y="236"/>
                  </a:lnTo>
                  <a:lnTo>
                    <a:pt x="100" y="234"/>
                  </a:lnTo>
                  <a:lnTo>
                    <a:pt x="102" y="234"/>
                  </a:lnTo>
                  <a:lnTo>
                    <a:pt x="102" y="234"/>
                  </a:lnTo>
                  <a:lnTo>
                    <a:pt x="102" y="234"/>
                  </a:lnTo>
                  <a:lnTo>
                    <a:pt x="104" y="232"/>
                  </a:lnTo>
                  <a:lnTo>
                    <a:pt x="104" y="230"/>
                  </a:lnTo>
                  <a:lnTo>
                    <a:pt x="104" y="230"/>
                  </a:lnTo>
                  <a:lnTo>
                    <a:pt x="106" y="226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8" y="224"/>
                  </a:lnTo>
                  <a:lnTo>
                    <a:pt x="108" y="222"/>
                  </a:lnTo>
                  <a:lnTo>
                    <a:pt x="112" y="222"/>
                  </a:lnTo>
                  <a:lnTo>
                    <a:pt x="114" y="220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8" y="218"/>
                  </a:lnTo>
                  <a:lnTo>
                    <a:pt x="118" y="218"/>
                  </a:lnTo>
                  <a:lnTo>
                    <a:pt x="118" y="216"/>
                  </a:lnTo>
                  <a:lnTo>
                    <a:pt x="120" y="214"/>
                  </a:lnTo>
                  <a:lnTo>
                    <a:pt x="120" y="210"/>
                  </a:lnTo>
                  <a:lnTo>
                    <a:pt x="122" y="208"/>
                  </a:lnTo>
                  <a:lnTo>
                    <a:pt x="122" y="208"/>
                  </a:lnTo>
                  <a:lnTo>
                    <a:pt x="124" y="206"/>
                  </a:lnTo>
                  <a:lnTo>
                    <a:pt x="126" y="202"/>
                  </a:lnTo>
                  <a:lnTo>
                    <a:pt x="130" y="200"/>
                  </a:lnTo>
                  <a:lnTo>
                    <a:pt x="130" y="200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4" y="198"/>
                  </a:lnTo>
                  <a:lnTo>
                    <a:pt x="136" y="198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38" y="196"/>
                  </a:lnTo>
                  <a:lnTo>
                    <a:pt x="140" y="196"/>
                  </a:lnTo>
                  <a:lnTo>
                    <a:pt x="140" y="194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0"/>
                  </a:lnTo>
                  <a:lnTo>
                    <a:pt x="142" y="188"/>
                  </a:lnTo>
                  <a:lnTo>
                    <a:pt x="142" y="186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0" y="184"/>
                  </a:lnTo>
                  <a:lnTo>
                    <a:pt x="140" y="184"/>
                  </a:lnTo>
                  <a:lnTo>
                    <a:pt x="138" y="182"/>
                  </a:lnTo>
                  <a:lnTo>
                    <a:pt x="136" y="182"/>
                  </a:lnTo>
                  <a:lnTo>
                    <a:pt x="136" y="182"/>
                  </a:lnTo>
                  <a:lnTo>
                    <a:pt x="136" y="180"/>
                  </a:lnTo>
                  <a:lnTo>
                    <a:pt x="134" y="180"/>
                  </a:lnTo>
                  <a:lnTo>
                    <a:pt x="134" y="180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6"/>
                  </a:lnTo>
                  <a:lnTo>
                    <a:pt x="134" y="174"/>
                  </a:lnTo>
                  <a:lnTo>
                    <a:pt x="134" y="172"/>
                  </a:lnTo>
                  <a:lnTo>
                    <a:pt x="134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2" y="168"/>
                  </a:lnTo>
                  <a:lnTo>
                    <a:pt x="130" y="168"/>
                  </a:lnTo>
                  <a:lnTo>
                    <a:pt x="128" y="168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124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2" y="164"/>
                  </a:lnTo>
                  <a:lnTo>
                    <a:pt x="122" y="164"/>
                  </a:lnTo>
                  <a:lnTo>
                    <a:pt x="122" y="162"/>
                  </a:lnTo>
                  <a:lnTo>
                    <a:pt x="122" y="160"/>
                  </a:lnTo>
                  <a:lnTo>
                    <a:pt x="122" y="158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2" y="156"/>
                  </a:lnTo>
                  <a:lnTo>
                    <a:pt x="132" y="156"/>
                  </a:lnTo>
                  <a:lnTo>
                    <a:pt x="134" y="156"/>
                  </a:lnTo>
                  <a:lnTo>
                    <a:pt x="134" y="156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6" y="154"/>
                  </a:lnTo>
                  <a:lnTo>
                    <a:pt x="136" y="152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6" y="144"/>
                  </a:lnTo>
                  <a:lnTo>
                    <a:pt x="138" y="142"/>
                  </a:lnTo>
                  <a:lnTo>
                    <a:pt x="138" y="140"/>
                  </a:lnTo>
                  <a:lnTo>
                    <a:pt x="140" y="136"/>
                  </a:lnTo>
                  <a:lnTo>
                    <a:pt x="142" y="132"/>
                  </a:lnTo>
                  <a:lnTo>
                    <a:pt x="142" y="130"/>
                  </a:lnTo>
                  <a:lnTo>
                    <a:pt x="144" y="126"/>
                  </a:lnTo>
                  <a:lnTo>
                    <a:pt x="146" y="126"/>
                  </a:lnTo>
                  <a:lnTo>
                    <a:pt x="146" y="124"/>
                  </a:lnTo>
                  <a:lnTo>
                    <a:pt x="148" y="124"/>
                  </a:lnTo>
                  <a:lnTo>
                    <a:pt x="148" y="122"/>
                  </a:lnTo>
                  <a:lnTo>
                    <a:pt x="152" y="122"/>
                  </a:lnTo>
                  <a:lnTo>
                    <a:pt x="152" y="122"/>
                  </a:lnTo>
                  <a:lnTo>
                    <a:pt x="154" y="122"/>
                  </a:lnTo>
                  <a:lnTo>
                    <a:pt x="156" y="122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8" y="116"/>
                  </a:lnTo>
                  <a:lnTo>
                    <a:pt x="158" y="114"/>
                  </a:lnTo>
                  <a:lnTo>
                    <a:pt x="158" y="110"/>
                  </a:lnTo>
                  <a:lnTo>
                    <a:pt x="160" y="106"/>
                  </a:lnTo>
                  <a:lnTo>
                    <a:pt x="160" y="104"/>
                  </a:lnTo>
                  <a:lnTo>
                    <a:pt x="160" y="100"/>
                  </a:lnTo>
                  <a:lnTo>
                    <a:pt x="160" y="96"/>
                  </a:lnTo>
                  <a:lnTo>
                    <a:pt x="158" y="90"/>
                  </a:lnTo>
                  <a:lnTo>
                    <a:pt x="158" y="84"/>
                  </a:lnTo>
                  <a:lnTo>
                    <a:pt x="158" y="78"/>
                  </a:lnTo>
                  <a:lnTo>
                    <a:pt x="154" y="78"/>
                  </a:lnTo>
                  <a:lnTo>
                    <a:pt x="150" y="78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6" y="76"/>
                  </a:lnTo>
                  <a:lnTo>
                    <a:pt x="144" y="76"/>
                  </a:lnTo>
                  <a:lnTo>
                    <a:pt x="142" y="74"/>
                  </a:lnTo>
                  <a:lnTo>
                    <a:pt x="138" y="70"/>
                  </a:lnTo>
                  <a:lnTo>
                    <a:pt x="134" y="68"/>
                  </a:lnTo>
                  <a:lnTo>
                    <a:pt x="128" y="62"/>
                  </a:lnTo>
                  <a:lnTo>
                    <a:pt x="126" y="60"/>
                  </a:lnTo>
                  <a:lnTo>
                    <a:pt x="124" y="58"/>
                  </a:lnTo>
                  <a:lnTo>
                    <a:pt x="120" y="56"/>
                  </a:lnTo>
                  <a:lnTo>
                    <a:pt x="118" y="54"/>
                  </a:lnTo>
                  <a:lnTo>
                    <a:pt x="114" y="52"/>
                  </a:lnTo>
                  <a:lnTo>
                    <a:pt x="110" y="50"/>
                  </a:lnTo>
                  <a:lnTo>
                    <a:pt x="108" y="50"/>
                  </a:lnTo>
                  <a:lnTo>
                    <a:pt x="102" y="48"/>
                  </a:lnTo>
                  <a:lnTo>
                    <a:pt x="98" y="46"/>
                  </a:lnTo>
                  <a:lnTo>
                    <a:pt x="96" y="44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0" y="42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8" y="34"/>
                  </a:lnTo>
                  <a:lnTo>
                    <a:pt x="86" y="32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78" y="26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4" y="16"/>
                  </a:lnTo>
                  <a:lnTo>
                    <a:pt x="54" y="14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29" name="Freeform 440">
              <a:extLst>
                <a:ext uri="{FF2B5EF4-FFF2-40B4-BE49-F238E27FC236}">
                  <a16:creationId xmlns:a16="http://schemas.microsoft.com/office/drawing/2014/main" id="{CA31C9BF-856D-4E54-B71A-E8F1471E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674" y="4098558"/>
              <a:ext cx="389297" cy="324414"/>
            </a:xfrm>
            <a:custGeom>
              <a:avLst/>
              <a:gdLst>
                <a:gd name="T0" fmla="*/ 54 w 228"/>
                <a:gd name="T1" fmla="*/ 184 h 190"/>
                <a:gd name="T2" fmla="*/ 60 w 228"/>
                <a:gd name="T3" fmla="*/ 172 h 190"/>
                <a:gd name="T4" fmla="*/ 68 w 228"/>
                <a:gd name="T5" fmla="*/ 168 h 190"/>
                <a:gd name="T6" fmla="*/ 84 w 228"/>
                <a:gd name="T7" fmla="*/ 168 h 190"/>
                <a:gd name="T8" fmla="*/ 90 w 228"/>
                <a:gd name="T9" fmla="*/ 174 h 190"/>
                <a:gd name="T10" fmla="*/ 92 w 228"/>
                <a:gd name="T11" fmla="*/ 178 h 190"/>
                <a:gd name="T12" fmla="*/ 94 w 228"/>
                <a:gd name="T13" fmla="*/ 174 h 190"/>
                <a:gd name="T14" fmla="*/ 98 w 228"/>
                <a:gd name="T15" fmla="*/ 170 h 190"/>
                <a:gd name="T16" fmla="*/ 114 w 228"/>
                <a:gd name="T17" fmla="*/ 170 h 190"/>
                <a:gd name="T18" fmla="*/ 124 w 228"/>
                <a:gd name="T19" fmla="*/ 170 h 190"/>
                <a:gd name="T20" fmla="*/ 132 w 228"/>
                <a:gd name="T21" fmla="*/ 176 h 190"/>
                <a:gd name="T22" fmla="*/ 142 w 228"/>
                <a:gd name="T23" fmla="*/ 178 h 190"/>
                <a:gd name="T24" fmla="*/ 144 w 228"/>
                <a:gd name="T25" fmla="*/ 176 h 190"/>
                <a:gd name="T26" fmla="*/ 146 w 228"/>
                <a:gd name="T27" fmla="*/ 170 h 190"/>
                <a:gd name="T28" fmla="*/ 152 w 228"/>
                <a:gd name="T29" fmla="*/ 168 h 190"/>
                <a:gd name="T30" fmla="*/ 166 w 228"/>
                <a:gd name="T31" fmla="*/ 170 h 190"/>
                <a:gd name="T32" fmla="*/ 170 w 228"/>
                <a:gd name="T33" fmla="*/ 178 h 190"/>
                <a:gd name="T34" fmla="*/ 174 w 228"/>
                <a:gd name="T35" fmla="*/ 178 h 190"/>
                <a:gd name="T36" fmla="*/ 180 w 228"/>
                <a:gd name="T37" fmla="*/ 170 h 190"/>
                <a:gd name="T38" fmla="*/ 188 w 228"/>
                <a:gd name="T39" fmla="*/ 156 h 190"/>
                <a:gd name="T40" fmla="*/ 192 w 228"/>
                <a:gd name="T41" fmla="*/ 146 h 190"/>
                <a:gd name="T42" fmla="*/ 202 w 228"/>
                <a:gd name="T43" fmla="*/ 138 h 190"/>
                <a:gd name="T44" fmla="*/ 208 w 228"/>
                <a:gd name="T45" fmla="*/ 128 h 190"/>
                <a:gd name="T46" fmla="*/ 216 w 228"/>
                <a:gd name="T47" fmla="*/ 126 h 190"/>
                <a:gd name="T48" fmla="*/ 222 w 228"/>
                <a:gd name="T49" fmla="*/ 120 h 190"/>
                <a:gd name="T50" fmla="*/ 226 w 228"/>
                <a:gd name="T51" fmla="*/ 108 h 190"/>
                <a:gd name="T52" fmla="*/ 228 w 228"/>
                <a:gd name="T53" fmla="*/ 74 h 190"/>
                <a:gd name="T54" fmla="*/ 224 w 228"/>
                <a:gd name="T55" fmla="*/ 40 h 190"/>
                <a:gd name="T56" fmla="*/ 216 w 228"/>
                <a:gd name="T57" fmla="*/ 20 h 190"/>
                <a:gd name="T58" fmla="*/ 202 w 228"/>
                <a:gd name="T59" fmla="*/ 10 h 190"/>
                <a:gd name="T60" fmla="*/ 188 w 228"/>
                <a:gd name="T61" fmla="*/ 10 h 190"/>
                <a:gd name="T62" fmla="*/ 186 w 228"/>
                <a:gd name="T63" fmla="*/ 4 h 190"/>
                <a:gd name="T64" fmla="*/ 180 w 228"/>
                <a:gd name="T65" fmla="*/ 0 h 190"/>
                <a:gd name="T66" fmla="*/ 164 w 228"/>
                <a:gd name="T67" fmla="*/ 4 h 190"/>
                <a:gd name="T68" fmla="*/ 154 w 228"/>
                <a:gd name="T69" fmla="*/ 12 h 190"/>
                <a:gd name="T70" fmla="*/ 136 w 228"/>
                <a:gd name="T71" fmla="*/ 22 h 190"/>
                <a:gd name="T72" fmla="*/ 130 w 228"/>
                <a:gd name="T73" fmla="*/ 32 h 190"/>
                <a:gd name="T74" fmla="*/ 122 w 228"/>
                <a:gd name="T75" fmla="*/ 36 h 190"/>
                <a:gd name="T76" fmla="*/ 106 w 228"/>
                <a:gd name="T77" fmla="*/ 40 h 190"/>
                <a:gd name="T78" fmla="*/ 102 w 228"/>
                <a:gd name="T79" fmla="*/ 46 h 190"/>
                <a:gd name="T80" fmla="*/ 100 w 228"/>
                <a:gd name="T81" fmla="*/ 54 h 190"/>
                <a:gd name="T82" fmla="*/ 90 w 228"/>
                <a:gd name="T83" fmla="*/ 60 h 190"/>
                <a:gd name="T84" fmla="*/ 82 w 228"/>
                <a:gd name="T85" fmla="*/ 68 h 190"/>
                <a:gd name="T86" fmla="*/ 70 w 228"/>
                <a:gd name="T87" fmla="*/ 68 h 190"/>
                <a:gd name="T88" fmla="*/ 60 w 228"/>
                <a:gd name="T89" fmla="*/ 68 h 190"/>
                <a:gd name="T90" fmla="*/ 56 w 228"/>
                <a:gd name="T91" fmla="*/ 76 h 190"/>
                <a:gd name="T92" fmla="*/ 62 w 228"/>
                <a:gd name="T93" fmla="*/ 106 h 190"/>
                <a:gd name="T94" fmla="*/ 60 w 228"/>
                <a:gd name="T95" fmla="*/ 122 h 190"/>
                <a:gd name="T96" fmla="*/ 58 w 228"/>
                <a:gd name="T97" fmla="*/ 126 h 190"/>
                <a:gd name="T98" fmla="*/ 50 w 228"/>
                <a:gd name="T99" fmla="*/ 126 h 190"/>
                <a:gd name="T100" fmla="*/ 50 w 228"/>
                <a:gd name="T101" fmla="*/ 130 h 190"/>
                <a:gd name="T102" fmla="*/ 48 w 228"/>
                <a:gd name="T103" fmla="*/ 136 h 190"/>
                <a:gd name="T104" fmla="*/ 40 w 228"/>
                <a:gd name="T105" fmla="*/ 138 h 190"/>
                <a:gd name="T106" fmla="*/ 16 w 228"/>
                <a:gd name="T107" fmla="*/ 140 h 190"/>
                <a:gd name="T108" fmla="*/ 0 w 228"/>
                <a:gd name="T109" fmla="*/ 148 h 190"/>
                <a:gd name="T110" fmla="*/ 6 w 228"/>
                <a:gd name="T111" fmla="*/ 158 h 190"/>
                <a:gd name="T112" fmla="*/ 14 w 228"/>
                <a:gd name="T113" fmla="*/ 162 h 190"/>
                <a:gd name="T114" fmla="*/ 14 w 228"/>
                <a:gd name="T115" fmla="*/ 174 h 190"/>
                <a:gd name="T116" fmla="*/ 16 w 228"/>
                <a:gd name="T117" fmla="*/ 178 h 190"/>
                <a:gd name="T118" fmla="*/ 26 w 228"/>
                <a:gd name="T119" fmla="*/ 178 h 190"/>
                <a:gd name="T120" fmla="*/ 32 w 228"/>
                <a:gd name="T121" fmla="*/ 188 h 190"/>
                <a:gd name="T122" fmla="*/ 52 w 228"/>
                <a:gd name="T123" fmla="*/ 18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0">
                  <a:moveTo>
                    <a:pt x="52" y="188"/>
                  </a:moveTo>
                  <a:lnTo>
                    <a:pt x="52" y="188"/>
                  </a:lnTo>
                  <a:lnTo>
                    <a:pt x="52" y="188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6" y="180"/>
                  </a:lnTo>
                  <a:lnTo>
                    <a:pt x="56" y="178"/>
                  </a:lnTo>
                  <a:lnTo>
                    <a:pt x="58" y="174"/>
                  </a:lnTo>
                  <a:lnTo>
                    <a:pt x="58" y="174"/>
                  </a:lnTo>
                  <a:lnTo>
                    <a:pt x="60" y="172"/>
                  </a:lnTo>
                  <a:lnTo>
                    <a:pt x="60" y="170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6"/>
                  </a:lnTo>
                  <a:lnTo>
                    <a:pt x="78" y="166"/>
                  </a:lnTo>
                  <a:lnTo>
                    <a:pt x="80" y="166"/>
                  </a:lnTo>
                  <a:lnTo>
                    <a:pt x="82" y="166"/>
                  </a:lnTo>
                  <a:lnTo>
                    <a:pt x="84" y="168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88" y="168"/>
                  </a:lnTo>
                  <a:lnTo>
                    <a:pt x="88" y="170"/>
                  </a:lnTo>
                  <a:lnTo>
                    <a:pt x="90" y="174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94" y="176"/>
                  </a:lnTo>
                  <a:lnTo>
                    <a:pt x="94" y="176"/>
                  </a:lnTo>
                  <a:lnTo>
                    <a:pt x="94" y="174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98" y="170"/>
                  </a:lnTo>
                  <a:lnTo>
                    <a:pt x="100" y="170"/>
                  </a:lnTo>
                  <a:lnTo>
                    <a:pt x="102" y="170"/>
                  </a:lnTo>
                  <a:lnTo>
                    <a:pt x="108" y="170"/>
                  </a:lnTo>
                  <a:lnTo>
                    <a:pt x="110" y="170"/>
                  </a:lnTo>
                  <a:lnTo>
                    <a:pt x="112" y="170"/>
                  </a:lnTo>
                  <a:lnTo>
                    <a:pt x="114" y="170"/>
                  </a:lnTo>
                  <a:lnTo>
                    <a:pt x="118" y="168"/>
                  </a:lnTo>
                  <a:lnTo>
                    <a:pt x="120" y="168"/>
                  </a:lnTo>
                  <a:lnTo>
                    <a:pt x="120" y="168"/>
                  </a:lnTo>
                  <a:lnTo>
                    <a:pt x="122" y="168"/>
                  </a:lnTo>
                  <a:lnTo>
                    <a:pt x="124" y="168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2"/>
                  </a:lnTo>
                  <a:lnTo>
                    <a:pt x="128" y="172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2" y="176"/>
                  </a:lnTo>
                  <a:lnTo>
                    <a:pt x="132" y="178"/>
                  </a:lnTo>
                  <a:lnTo>
                    <a:pt x="134" y="178"/>
                  </a:lnTo>
                  <a:lnTo>
                    <a:pt x="136" y="178"/>
                  </a:lnTo>
                  <a:lnTo>
                    <a:pt x="138" y="178"/>
                  </a:lnTo>
                  <a:lnTo>
                    <a:pt x="140" y="178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4" y="174"/>
                  </a:lnTo>
                  <a:lnTo>
                    <a:pt x="144" y="172"/>
                  </a:lnTo>
                  <a:lnTo>
                    <a:pt x="144" y="172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8" y="170"/>
                  </a:lnTo>
                  <a:lnTo>
                    <a:pt x="148" y="168"/>
                  </a:lnTo>
                  <a:lnTo>
                    <a:pt x="150" y="168"/>
                  </a:lnTo>
                  <a:lnTo>
                    <a:pt x="152" y="168"/>
                  </a:lnTo>
                  <a:lnTo>
                    <a:pt x="156" y="168"/>
                  </a:lnTo>
                  <a:lnTo>
                    <a:pt x="158" y="168"/>
                  </a:lnTo>
                  <a:lnTo>
                    <a:pt x="160" y="170"/>
                  </a:lnTo>
                  <a:lnTo>
                    <a:pt x="164" y="170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72"/>
                  </a:lnTo>
                  <a:lnTo>
                    <a:pt x="168" y="172"/>
                  </a:lnTo>
                  <a:lnTo>
                    <a:pt x="168" y="174"/>
                  </a:lnTo>
                  <a:lnTo>
                    <a:pt x="170" y="176"/>
                  </a:lnTo>
                  <a:lnTo>
                    <a:pt x="170" y="178"/>
                  </a:lnTo>
                  <a:lnTo>
                    <a:pt x="170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8" y="172"/>
                  </a:lnTo>
                  <a:lnTo>
                    <a:pt x="178" y="172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2" y="168"/>
                  </a:lnTo>
                  <a:lnTo>
                    <a:pt x="186" y="166"/>
                  </a:lnTo>
                  <a:lnTo>
                    <a:pt x="190" y="164"/>
                  </a:lnTo>
                  <a:lnTo>
                    <a:pt x="190" y="162"/>
                  </a:lnTo>
                  <a:lnTo>
                    <a:pt x="188" y="158"/>
                  </a:lnTo>
                  <a:lnTo>
                    <a:pt x="188" y="156"/>
                  </a:lnTo>
                  <a:lnTo>
                    <a:pt x="188" y="154"/>
                  </a:lnTo>
                  <a:lnTo>
                    <a:pt x="188" y="152"/>
                  </a:lnTo>
                  <a:lnTo>
                    <a:pt x="190" y="150"/>
                  </a:lnTo>
                  <a:lnTo>
                    <a:pt x="190" y="148"/>
                  </a:lnTo>
                  <a:lnTo>
                    <a:pt x="190" y="148"/>
                  </a:lnTo>
                  <a:lnTo>
                    <a:pt x="192" y="146"/>
                  </a:lnTo>
                  <a:lnTo>
                    <a:pt x="194" y="144"/>
                  </a:lnTo>
                  <a:lnTo>
                    <a:pt x="194" y="142"/>
                  </a:lnTo>
                  <a:lnTo>
                    <a:pt x="196" y="142"/>
                  </a:lnTo>
                  <a:lnTo>
                    <a:pt x="196" y="140"/>
                  </a:lnTo>
                  <a:lnTo>
                    <a:pt x="200" y="140"/>
                  </a:lnTo>
                  <a:lnTo>
                    <a:pt x="202" y="138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6" y="134"/>
                  </a:lnTo>
                  <a:lnTo>
                    <a:pt x="206" y="134"/>
                  </a:lnTo>
                  <a:lnTo>
                    <a:pt x="208" y="132"/>
                  </a:lnTo>
                  <a:lnTo>
                    <a:pt x="208" y="128"/>
                  </a:lnTo>
                  <a:lnTo>
                    <a:pt x="210" y="128"/>
                  </a:lnTo>
                  <a:lnTo>
                    <a:pt x="210" y="126"/>
                  </a:lnTo>
                  <a:lnTo>
                    <a:pt x="212" y="126"/>
                  </a:lnTo>
                  <a:lnTo>
                    <a:pt x="212" y="126"/>
                  </a:lnTo>
                  <a:lnTo>
                    <a:pt x="216" y="126"/>
                  </a:lnTo>
                  <a:lnTo>
                    <a:pt x="216" y="126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22" y="122"/>
                  </a:lnTo>
                  <a:lnTo>
                    <a:pt x="222" y="120"/>
                  </a:lnTo>
                  <a:lnTo>
                    <a:pt x="224" y="118"/>
                  </a:lnTo>
                  <a:lnTo>
                    <a:pt x="224" y="118"/>
                  </a:lnTo>
                  <a:lnTo>
                    <a:pt x="224" y="114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6" y="108"/>
                  </a:lnTo>
                  <a:lnTo>
                    <a:pt x="228" y="102"/>
                  </a:lnTo>
                  <a:lnTo>
                    <a:pt x="228" y="98"/>
                  </a:lnTo>
                  <a:lnTo>
                    <a:pt x="228" y="92"/>
                  </a:lnTo>
                  <a:lnTo>
                    <a:pt x="228" y="86"/>
                  </a:lnTo>
                  <a:lnTo>
                    <a:pt x="228" y="80"/>
                  </a:lnTo>
                  <a:lnTo>
                    <a:pt x="228" y="74"/>
                  </a:lnTo>
                  <a:lnTo>
                    <a:pt x="228" y="68"/>
                  </a:lnTo>
                  <a:lnTo>
                    <a:pt x="228" y="64"/>
                  </a:lnTo>
                  <a:lnTo>
                    <a:pt x="226" y="54"/>
                  </a:lnTo>
                  <a:lnTo>
                    <a:pt x="226" y="44"/>
                  </a:lnTo>
                  <a:lnTo>
                    <a:pt x="224" y="44"/>
                  </a:lnTo>
                  <a:lnTo>
                    <a:pt x="224" y="40"/>
                  </a:lnTo>
                  <a:lnTo>
                    <a:pt x="222" y="36"/>
                  </a:lnTo>
                  <a:lnTo>
                    <a:pt x="218" y="30"/>
                  </a:lnTo>
                  <a:lnTo>
                    <a:pt x="218" y="26"/>
                  </a:lnTo>
                  <a:lnTo>
                    <a:pt x="216" y="24"/>
                  </a:lnTo>
                  <a:lnTo>
                    <a:pt x="216" y="22"/>
                  </a:lnTo>
                  <a:lnTo>
                    <a:pt x="216" y="20"/>
                  </a:lnTo>
                  <a:lnTo>
                    <a:pt x="214" y="18"/>
                  </a:lnTo>
                  <a:lnTo>
                    <a:pt x="214" y="14"/>
                  </a:lnTo>
                  <a:lnTo>
                    <a:pt x="210" y="12"/>
                  </a:lnTo>
                  <a:lnTo>
                    <a:pt x="206" y="12"/>
                  </a:lnTo>
                  <a:lnTo>
                    <a:pt x="204" y="10"/>
                  </a:lnTo>
                  <a:lnTo>
                    <a:pt x="202" y="10"/>
                  </a:lnTo>
                  <a:lnTo>
                    <a:pt x="200" y="10"/>
                  </a:lnTo>
                  <a:lnTo>
                    <a:pt x="196" y="10"/>
                  </a:lnTo>
                  <a:lnTo>
                    <a:pt x="194" y="10"/>
                  </a:lnTo>
                  <a:lnTo>
                    <a:pt x="190" y="10"/>
                  </a:lnTo>
                  <a:lnTo>
                    <a:pt x="190" y="10"/>
                  </a:lnTo>
                  <a:lnTo>
                    <a:pt x="188" y="10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6" y="4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4" y="2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78" y="0"/>
                  </a:lnTo>
                  <a:lnTo>
                    <a:pt x="174" y="0"/>
                  </a:lnTo>
                  <a:lnTo>
                    <a:pt x="172" y="2"/>
                  </a:lnTo>
                  <a:lnTo>
                    <a:pt x="170" y="2"/>
                  </a:lnTo>
                  <a:lnTo>
                    <a:pt x="166" y="2"/>
                  </a:lnTo>
                  <a:lnTo>
                    <a:pt x="164" y="4"/>
                  </a:lnTo>
                  <a:lnTo>
                    <a:pt x="164" y="6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58" y="10"/>
                  </a:lnTo>
                  <a:lnTo>
                    <a:pt x="154" y="12"/>
                  </a:lnTo>
                  <a:lnTo>
                    <a:pt x="150" y="12"/>
                  </a:lnTo>
                  <a:lnTo>
                    <a:pt x="148" y="14"/>
                  </a:lnTo>
                  <a:lnTo>
                    <a:pt x="146" y="14"/>
                  </a:lnTo>
                  <a:lnTo>
                    <a:pt x="144" y="16"/>
                  </a:lnTo>
                  <a:lnTo>
                    <a:pt x="140" y="18"/>
                  </a:lnTo>
                  <a:lnTo>
                    <a:pt x="136" y="22"/>
                  </a:lnTo>
                  <a:lnTo>
                    <a:pt x="136" y="24"/>
                  </a:lnTo>
                  <a:lnTo>
                    <a:pt x="134" y="24"/>
                  </a:lnTo>
                  <a:lnTo>
                    <a:pt x="134" y="26"/>
                  </a:lnTo>
                  <a:lnTo>
                    <a:pt x="132" y="26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6" y="34"/>
                  </a:lnTo>
                  <a:lnTo>
                    <a:pt x="126" y="36"/>
                  </a:lnTo>
                  <a:lnTo>
                    <a:pt x="124" y="36"/>
                  </a:lnTo>
                  <a:lnTo>
                    <a:pt x="122" y="36"/>
                  </a:lnTo>
                  <a:lnTo>
                    <a:pt x="120" y="38"/>
                  </a:lnTo>
                  <a:lnTo>
                    <a:pt x="116" y="38"/>
                  </a:lnTo>
                  <a:lnTo>
                    <a:pt x="112" y="38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2" y="44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2"/>
                  </a:lnTo>
                  <a:lnTo>
                    <a:pt x="100" y="52"/>
                  </a:lnTo>
                  <a:lnTo>
                    <a:pt x="100" y="54"/>
                  </a:lnTo>
                  <a:lnTo>
                    <a:pt x="96" y="54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92" y="56"/>
                  </a:lnTo>
                  <a:lnTo>
                    <a:pt x="92" y="58"/>
                  </a:lnTo>
                  <a:lnTo>
                    <a:pt x="90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4" y="66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58" y="72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8" y="84"/>
                  </a:lnTo>
                  <a:lnTo>
                    <a:pt x="60" y="90"/>
                  </a:lnTo>
                  <a:lnTo>
                    <a:pt x="60" y="98"/>
                  </a:lnTo>
                  <a:lnTo>
                    <a:pt x="62" y="102"/>
                  </a:lnTo>
                  <a:lnTo>
                    <a:pt x="62" y="106"/>
                  </a:lnTo>
                  <a:lnTo>
                    <a:pt x="62" y="110"/>
                  </a:lnTo>
                  <a:lnTo>
                    <a:pt x="62" y="114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0" y="122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6" y="126"/>
                  </a:lnTo>
                  <a:lnTo>
                    <a:pt x="54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50" y="126"/>
                  </a:lnTo>
                  <a:lnTo>
                    <a:pt x="50" y="126"/>
                  </a:lnTo>
                  <a:lnTo>
                    <a:pt x="50" y="126"/>
                  </a:lnTo>
                  <a:lnTo>
                    <a:pt x="48" y="126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130"/>
                  </a:lnTo>
                  <a:lnTo>
                    <a:pt x="50" y="130"/>
                  </a:lnTo>
                  <a:lnTo>
                    <a:pt x="50" y="132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36" y="140"/>
                  </a:lnTo>
                  <a:lnTo>
                    <a:pt x="32" y="140"/>
                  </a:lnTo>
                  <a:lnTo>
                    <a:pt x="26" y="140"/>
                  </a:lnTo>
                  <a:lnTo>
                    <a:pt x="20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4" y="144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4" y="154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10" y="160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4" y="170"/>
                  </a:lnTo>
                  <a:lnTo>
                    <a:pt x="14" y="172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6" y="176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2" y="178"/>
                  </a:lnTo>
                  <a:lnTo>
                    <a:pt x="24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8" y="180"/>
                  </a:lnTo>
                  <a:lnTo>
                    <a:pt x="28" y="182"/>
                  </a:lnTo>
                  <a:lnTo>
                    <a:pt x="30" y="184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46" y="188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2" y="18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0" name="Freeform 441">
              <a:extLst>
                <a:ext uri="{FF2B5EF4-FFF2-40B4-BE49-F238E27FC236}">
                  <a16:creationId xmlns:a16="http://schemas.microsoft.com/office/drawing/2014/main" id="{0CC866F4-C108-4248-B2CC-1F10752AC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674" y="4098558"/>
              <a:ext cx="389297" cy="324414"/>
            </a:xfrm>
            <a:custGeom>
              <a:avLst/>
              <a:gdLst>
                <a:gd name="T0" fmla="*/ 54 w 228"/>
                <a:gd name="T1" fmla="*/ 184 h 190"/>
                <a:gd name="T2" fmla="*/ 60 w 228"/>
                <a:gd name="T3" fmla="*/ 172 h 190"/>
                <a:gd name="T4" fmla="*/ 68 w 228"/>
                <a:gd name="T5" fmla="*/ 168 h 190"/>
                <a:gd name="T6" fmla="*/ 84 w 228"/>
                <a:gd name="T7" fmla="*/ 168 h 190"/>
                <a:gd name="T8" fmla="*/ 90 w 228"/>
                <a:gd name="T9" fmla="*/ 174 h 190"/>
                <a:gd name="T10" fmla="*/ 92 w 228"/>
                <a:gd name="T11" fmla="*/ 178 h 190"/>
                <a:gd name="T12" fmla="*/ 94 w 228"/>
                <a:gd name="T13" fmla="*/ 174 h 190"/>
                <a:gd name="T14" fmla="*/ 98 w 228"/>
                <a:gd name="T15" fmla="*/ 170 h 190"/>
                <a:gd name="T16" fmla="*/ 114 w 228"/>
                <a:gd name="T17" fmla="*/ 170 h 190"/>
                <a:gd name="T18" fmla="*/ 124 w 228"/>
                <a:gd name="T19" fmla="*/ 170 h 190"/>
                <a:gd name="T20" fmla="*/ 132 w 228"/>
                <a:gd name="T21" fmla="*/ 176 h 190"/>
                <a:gd name="T22" fmla="*/ 142 w 228"/>
                <a:gd name="T23" fmla="*/ 178 h 190"/>
                <a:gd name="T24" fmla="*/ 144 w 228"/>
                <a:gd name="T25" fmla="*/ 176 h 190"/>
                <a:gd name="T26" fmla="*/ 146 w 228"/>
                <a:gd name="T27" fmla="*/ 170 h 190"/>
                <a:gd name="T28" fmla="*/ 152 w 228"/>
                <a:gd name="T29" fmla="*/ 168 h 190"/>
                <a:gd name="T30" fmla="*/ 166 w 228"/>
                <a:gd name="T31" fmla="*/ 170 h 190"/>
                <a:gd name="T32" fmla="*/ 170 w 228"/>
                <a:gd name="T33" fmla="*/ 178 h 190"/>
                <a:gd name="T34" fmla="*/ 174 w 228"/>
                <a:gd name="T35" fmla="*/ 178 h 190"/>
                <a:gd name="T36" fmla="*/ 180 w 228"/>
                <a:gd name="T37" fmla="*/ 170 h 190"/>
                <a:gd name="T38" fmla="*/ 188 w 228"/>
                <a:gd name="T39" fmla="*/ 156 h 190"/>
                <a:gd name="T40" fmla="*/ 192 w 228"/>
                <a:gd name="T41" fmla="*/ 146 h 190"/>
                <a:gd name="T42" fmla="*/ 202 w 228"/>
                <a:gd name="T43" fmla="*/ 138 h 190"/>
                <a:gd name="T44" fmla="*/ 208 w 228"/>
                <a:gd name="T45" fmla="*/ 128 h 190"/>
                <a:gd name="T46" fmla="*/ 216 w 228"/>
                <a:gd name="T47" fmla="*/ 126 h 190"/>
                <a:gd name="T48" fmla="*/ 222 w 228"/>
                <a:gd name="T49" fmla="*/ 120 h 190"/>
                <a:gd name="T50" fmla="*/ 226 w 228"/>
                <a:gd name="T51" fmla="*/ 108 h 190"/>
                <a:gd name="T52" fmla="*/ 228 w 228"/>
                <a:gd name="T53" fmla="*/ 74 h 190"/>
                <a:gd name="T54" fmla="*/ 224 w 228"/>
                <a:gd name="T55" fmla="*/ 40 h 190"/>
                <a:gd name="T56" fmla="*/ 216 w 228"/>
                <a:gd name="T57" fmla="*/ 20 h 190"/>
                <a:gd name="T58" fmla="*/ 202 w 228"/>
                <a:gd name="T59" fmla="*/ 10 h 190"/>
                <a:gd name="T60" fmla="*/ 188 w 228"/>
                <a:gd name="T61" fmla="*/ 10 h 190"/>
                <a:gd name="T62" fmla="*/ 186 w 228"/>
                <a:gd name="T63" fmla="*/ 4 h 190"/>
                <a:gd name="T64" fmla="*/ 180 w 228"/>
                <a:gd name="T65" fmla="*/ 0 h 190"/>
                <a:gd name="T66" fmla="*/ 164 w 228"/>
                <a:gd name="T67" fmla="*/ 4 h 190"/>
                <a:gd name="T68" fmla="*/ 154 w 228"/>
                <a:gd name="T69" fmla="*/ 12 h 190"/>
                <a:gd name="T70" fmla="*/ 136 w 228"/>
                <a:gd name="T71" fmla="*/ 22 h 190"/>
                <a:gd name="T72" fmla="*/ 130 w 228"/>
                <a:gd name="T73" fmla="*/ 32 h 190"/>
                <a:gd name="T74" fmla="*/ 122 w 228"/>
                <a:gd name="T75" fmla="*/ 36 h 190"/>
                <a:gd name="T76" fmla="*/ 106 w 228"/>
                <a:gd name="T77" fmla="*/ 40 h 190"/>
                <a:gd name="T78" fmla="*/ 102 w 228"/>
                <a:gd name="T79" fmla="*/ 46 h 190"/>
                <a:gd name="T80" fmla="*/ 100 w 228"/>
                <a:gd name="T81" fmla="*/ 54 h 190"/>
                <a:gd name="T82" fmla="*/ 90 w 228"/>
                <a:gd name="T83" fmla="*/ 60 h 190"/>
                <a:gd name="T84" fmla="*/ 82 w 228"/>
                <a:gd name="T85" fmla="*/ 68 h 190"/>
                <a:gd name="T86" fmla="*/ 70 w 228"/>
                <a:gd name="T87" fmla="*/ 68 h 190"/>
                <a:gd name="T88" fmla="*/ 60 w 228"/>
                <a:gd name="T89" fmla="*/ 68 h 190"/>
                <a:gd name="T90" fmla="*/ 56 w 228"/>
                <a:gd name="T91" fmla="*/ 76 h 190"/>
                <a:gd name="T92" fmla="*/ 62 w 228"/>
                <a:gd name="T93" fmla="*/ 106 h 190"/>
                <a:gd name="T94" fmla="*/ 60 w 228"/>
                <a:gd name="T95" fmla="*/ 122 h 190"/>
                <a:gd name="T96" fmla="*/ 58 w 228"/>
                <a:gd name="T97" fmla="*/ 126 h 190"/>
                <a:gd name="T98" fmla="*/ 50 w 228"/>
                <a:gd name="T99" fmla="*/ 126 h 190"/>
                <a:gd name="T100" fmla="*/ 50 w 228"/>
                <a:gd name="T101" fmla="*/ 130 h 190"/>
                <a:gd name="T102" fmla="*/ 48 w 228"/>
                <a:gd name="T103" fmla="*/ 136 h 190"/>
                <a:gd name="T104" fmla="*/ 40 w 228"/>
                <a:gd name="T105" fmla="*/ 138 h 190"/>
                <a:gd name="T106" fmla="*/ 16 w 228"/>
                <a:gd name="T107" fmla="*/ 140 h 190"/>
                <a:gd name="T108" fmla="*/ 0 w 228"/>
                <a:gd name="T109" fmla="*/ 148 h 190"/>
                <a:gd name="T110" fmla="*/ 6 w 228"/>
                <a:gd name="T111" fmla="*/ 158 h 190"/>
                <a:gd name="T112" fmla="*/ 14 w 228"/>
                <a:gd name="T113" fmla="*/ 162 h 190"/>
                <a:gd name="T114" fmla="*/ 14 w 228"/>
                <a:gd name="T115" fmla="*/ 174 h 190"/>
                <a:gd name="T116" fmla="*/ 16 w 228"/>
                <a:gd name="T117" fmla="*/ 178 h 190"/>
                <a:gd name="T118" fmla="*/ 26 w 228"/>
                <a:gd name="T119" fmla="*/ 178 h 190"/>
                <a:gd name="T120" fmla="*/ 32 w 228"/>
                <a:gd name="T121" fmla="*/ 188 h 190"/>
                <a:gd name="T122" fmla="*/ 52 w 228"/>
                <a:gd name="T123" fmla="*/ 18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0">
                  <a:moveTo>
                    <a:pt x="52" y="188"/>
                  </a:moveTo>
                  <a:lnTo>
                    <a:pt x="52" y="188"/>
                  </a:lnTo>
                  <a:lnTo>
                    <a:pt x="52" y="188"/>
                  </a:lnTo>
                  <a:lnTo>
                    <a:pt x="52" y="186"/>
                  </a:lnTo>
                  <a:lnTo>
                    <a:pt x="52" y="186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6" y="180"/>
                  </a:lnTo>
                  <a:lnTo>
                    <a:pt x="56" y="178"/>
                  </a:lnTo>
                  <a:lnTo>
                    <a:pt x="58" y="174"/>
                  </a:lnTo>
                  <a:lnTo>
                    <a:pt x="58" y="174"/>
                  </a:lnTo>
                  <a:lnTo>
                    <a:pt x="60" y="172"/>
                  </a:lnTo>
                  <a:lnTo>
                    <a:pt x="60" y="170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4" y="168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6"/>
                  </a:lnTo>
                  <a:lnTo>
                    <a:pt x="78" y="166"/>
                  </a:lnTo>
                  <a:lnTo>
                    <a:pt x="80" y="166"/>
                  </a:lnTo>
                  <a:lnTo>
                    <a:pt x="82" y="166"/>
                  </a:lnTo>
                  <a:lnTo>
                    <a:pt x="84" y="168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88" y="168"/>
                  </a:lnTo>
                  <a:lnTo>
                    <a:pt x="88" y="170"/>
                  </a:lnTo>
                  <a:lnTo>
                    <a:pt x="90" y="174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2" y="178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94" y="176"/>
                  </a:lnTo>
                  <a:lnTo>
                    <a:pt x="94" y="176"/>
                  </a:lnTo>
                  <a:lnTo>
                    <a:pt x="94" y="174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98" y="170"/>
                  </a:lnTo>
                  <a:lnTo>
                    <a:pt x="100" y="170"/>
                  </a:lnTo>
                  <a:lnTo>
                    <a:pt x="102" y="170"/>
                  </a:lnTo>
                  <a:lnTo>
                    <a:pt x="108" y="170"/>
                  </a:lnTo>
                  <a:lnTo>
                    <a:pt x="110" y="170"/>
                  </a:lnTo>
                  <a:lnTo>
                    <a:pt x="112" y="170"/>
                  </a:lnTo>
                  <a:lnTo>
                    <a:pt x="114" y="170"/>
                  </a:lnTo>
                  <a:lnTo>
                    <a:pt x="118" y="168"/>
                  </a:lnTo>
                  <a:lnTo>
                    <a:pt x="120" y="168"/>
                  </a:lnTo>
                  <a:lnTo>
                    <a:pt x="120" y="168"/>
                  </a:lnTo>
                  <a:lnTo>
                    <a:pt x="122" y="168"/>
                  </a:lnTo>
                  <a:lnTo>
                    <a:pt x="124" y="168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2"/>
                  </a:lnTo>
                  <a:lnTo>
                    <a:pt x="128" y="172"/>
                  </a:lnTo>
                  <a:lnTo>
                    <a:pt x="130" y="176"/>
                  </a:lnTo>
                  <a:lnTo>
                    <a:pt x="130" y="176"/>
                  </a:lnTo>
                  <a:lnTo>
                    <a:pt x="132" y="176"/>
                  </a:lnTo>
                  <a:lnTo>
                    <a:pt x="132" y="178"/>
                  </a:lnTo>
                  <a:lnTo>
                    <a:pt x="134" y="178"/>
                  </a:lnTo>
                  <a:lnTo>
                    <a:pt x="136" y="178"/>
                  </a:lnTo>
                  <a:lnTo>
                    <a:pt x="138" y="178"/>
                  </a:lnTo>
                  <a:lnTo>
                    <a:pt x="140" y="178"/>
                  </a:lnTo>
                  <a:lnTo>
                    <a:pt x="142" y="178"/>
                  </a:lnTo>
                  <a:lnTo>
                    <a:pt x="142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4" y="176"/>
                  </a:lnTo>
                  <a:lnTo>
                    <a:pt x="144" y="176"/>
                  </a:lnTo>
                  <a:lnTo>
                    <a:pt x="144" y="174"/>
                  </a:lnTo>
                  <a:lnTo>
                    <a:pt x="144" y="172"/>
                  </a:lnTo>
                  <a:lnTo>
                    <a:pt x="144" y="172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8" y="170"/>
                  </a:lnTo>
                  <a:lnTo>
                    <a:pt x="148" y="168"/>
                  </a:lnTo>
                  <a:lnTo>
                    <a:pt x="150" y="168"/>
                  </a:lnTo>
                  <a:lnTo>
                    <a:pt x="152" y="168"/>
                  </a:lnTo>
                  <a:lnTo>
                    <a:pt x="156" y="168"/>
                  </a:lnTo>
                  <a:lnTo>
                    <a:pt x="158" y="168"/>
                  </a:lnTo>
                  <a:lnTo>
                    <a:pt x="160" y="170"/>
                  </a:lnTo>
                  <a:lnTo>
                    <a:pt x="164" y="170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72"/>
                  </a:lnTo>
                  <a:lnTo>
                    <a:pt x="168" y="172"/>
                  </a:lnTo>
                  <a:lnTo>
                    <a:pt x="168" y="174"/>
                  </a:lnTo>
                  <a:lnTo>
                    <a:pt x="170" y="176"/>
                  </a:lnTo>
                  <a:lnTo>
                    <a:pt x="170" y="178"/>
                  </a:lnTo>
                  <a:lnTo>
                    <a:pt x="170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2" y="178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8" y="172"/>
                  </a:lnTo>
                  <a:lnTo>
                    <a:pt x="178" y="172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82" y="168"/>
                  </a:lnTo>
                  <a:lnTo>
                    <a:pt x="186" y="166"/>
                  </a:lnTo>
                  <a:lnTo>
                    <a:pt x="190" y="164"/>
                  </a:lnTo>
                  <a:lnTo>
                    <a:pt x="190" y="162"/>
                  </a:lnTo>
                  <a:lnTo>
                    <a:pt x="188" y="158"/>
                  </a:lnTo>
                  <a:lnTo>
                    <a:pt x="188" y="156"/>
                  </a:lnTo>
                  <a:lnTo>
                    <a:pt x="188" y="154"/>
                  </a:lnTo>
                  <a:lnTo>
                    <a:pt x="188" y="152"/>
                  </a:lnTo>
                  <a:lnTo>
                    <a:pt x="190" y="150"/>
                  </a:lnTo>
                  <a:lnTo>
                    <a:pt x="190" y="148"/>
                  </a:lnTo>
                  <a:lnTo>
                    <a:pt x="190" y="148"/>
                  </a:lnTo>
                  <a:lnTo>
                    <a:pt x="192" y="146"/>
                  </a:lnTo>
                  <a:lnTo>
                    <a:pt x="194" y="144"/>
                  </a:lnTo>
                  <a:lnTo>
                    <a:pt x="194" y="142"/>
                  </a:lnTo>
                  <a:lnTo>
                    <a:pt x="196" y="142"/>
                  </a:lnTo>
                  <a:lnTo>
                    <a:pt x="196" y="140"/>
                  </a:lnTo>
                  <a:lnTo>
                    <a:pt x="200" y="140"/>
                  </a:lnTo>
                  <a:lnTo>
                    <a:pt x="202" y="138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6" y="134"/>
                  </a:lnTo>
                  <a:lnTo>
                    <a:pt x="206" y="134"/>
                  </a:lnTo>
                  <a:lnTo>
                    <a:pt x="208" y="132"/>
                  </a:lnTo>
                  <a:lnTo>
                    <a:pt x="208" y="128"/>
                  </a:lnTo>
                  <a:lnTo>
                    <a:pt x="210" y="128"/>
                  </a:lnTo>
                  <a:lnTo>
                    <a:pt x="210" y="126"/>
                  </a:lnTo>
                  <a:lnTo>
                    <a:pt x="212" y="126"/>
                  </a:lnTo>
                  <a:lnTo>
                    <a:pt x="212" y="126"/>
                  </a:lnTo>
                  <a:lnTo>
                    <a:pt x="216" y="126"/>
                  </a:lnTo>
                  <a:lnTo>
                    <a:pt x="216" y="126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22" y="122"/>
                  </a:lnTo>
                  <a:lnTo>
                    <a:pt x="222" y="120"/>
                  </a:lnTo>
                  <a:lnTo>
                    <a:pt x="224" y="118"/>
                  </a:lnTo>
                  <a:lnTo>
                    <a:pt x="224" y="118"/>
                  </a:lnTo>
                  <a:lnTo>
                    <a:pt x="224" y="114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6" y="108"/>
                  </a:lnTo>
                  <a:lnTo>
                    <a:pt x="228" y="102"/>
                  </a:lnTo>
                  <a:lnTo>
                    <a:pt x="228" y="98"/>
                  </a:lnTo>
                  <a:lnTo>
                    <a:pt x="228" y="92"/>
                  </a:lnTo>
                  <a:lnTo>
                    <a:pt x="228" y="86"/>
                  </a:lnTo>
                  <a:lnTo>
                    <a:pt x="228" y="80"/>
                  </a:lnTo>
                  <a:lnTo>
                    <a:pt x="228" y="74"/>
                  </a:lnTo>
                  <a:lnTo>
                    <a:pt x="228" y="68"/>
                  </a:lnTo>
                  <a:lnTo>
                    <a:pt x="228" y="64"/>
                  </a:lnTo>
                  <a:lnTo>
                    <a:pt x="226" y="54"/>
                  </a:lnTo>
                  <a:lnTo>
                    <a:pt x="226" y="44"/>
                  </a:lnTo>
                  <a:lnTo>
                    <a:pt x="224" y="44"/>
                  </a:lnTo>
                  <a:lnTo>
                    <a:pt x="224" y="40"/>
                  </a:lnTo>
                  <a:lnTo>
                    <a:pt x="222" y="36"/>
                  </a:lnTo>
                  <a:lnTo>
                    <a:pt x="218" y="30"/>
                  </a:lnTo>
                  <a:lnTo>
                    <a:pt x="218" y="26"/>
                  </a:lnTo>
                  <a:lnTo>
                    <a:pt x="216" y="24"/>
                  </a:lnTo>
                  <a:lnTo>
                    <a:pt x="216" y="22"/>
                  </a:lnTo>
                  <a:lnTo>
                    <a:pt x="216" y="20"/>
                  </a:lnTo>
                  <a:lnTo>
                    <a:pt x="214" y="18"/>
                  </a:lnTo>
                  <a:lnTo>
                    <a:pt x="214" y="14"/>
                  </a:lnTo>
                  <a:lnTo>
                    <a:pt x="210" y="12"/>
                  </a:lnTo>
                  <a:lnTo>
                    <a:pt x="206" y="12"/>
                  </a:lnTo>
                  <a:lnTo>
                    <a:pt x="204" y="10"/>
                  </a:lnTo>
                  <a:lnTo>
                    <a:pt x="202" y="10"/>
                  </a:lnTo>
                  <a:lnTo>
                    <a:pt x="200" y="10"/>
                  </a:lnTo>
                  <a:lnTo>
                    <a:pt x="196" y="10"/>
                  </a:lnTo>
                  <a:lnTo>
                    <a:pt x="194" y="10"/>
                  </a:lnTo>
                  <a:lnTo>
                    <a:pt x="190" y="10"/>
                  </a:lnTo>
                  <a:lnTo>
                    <a:pt x="190" y="10"/>
                  </a:lnTo>
                  <a:lnTo>
                    <a:pt x="188" y="10"/>
                  </a:lnTo>
                  <a:lnTo>
                    <a:pt x="188" y="10"/>
                  </a:lnTo>
                  <a:lnTo>
                    <a:pt x="188" y="8"/>
                  </a:lnTo>
                  <a:lnTo>
                    <a:pt x="186" y="8"/>
                  </a:lnTo>
                  <a:lnTo>
                    <a:pt x="186" y="8"/>
                  </a:lnTo>
                  <a:lnTo>
                    <a:pt x="186" y="6"/>
                  </a:lnTo>
                  <a:lnTo>
                    <a:pt x="186" y="4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4" y="2"/>
                  </a:lnTo>
                  <a:lnTo>
                    <a:pt x="184" y="2"/>
                  </a:lnTo>
                  <a:lnTo>
                    <a:pt x="182" y="2"/>
                  </a:lnTo>
                  <a:lnTo>
                    <a:pt x="180" y="0"/>
                  </a:lnTo>
                  <a:lnTo>
                    <a:pt x="178" y="0"/>
                  </a:lnTo>
                  <a:lnTo>
                    <a:pt x="174" y="0"/>
                  </a:lnTo>
                  <a:lnTo>
                    <a:pt x="172" y="2"/>
                  </a:lnTo>
                  <a:lnTo>
                    <a:pt x="170" y="2"/>
                  </a:lnTo>
                  <a:lnTo>
                    <a:pt x="166" y="2"/>
                  </a:lnTo>
                  <a:lnTo>
                    <a:pt x="164" y="4"/>
                  </a:lnTo>
                  <a:lnTo>
                    <a:pt x="164" y="6"/>
                  </a:lnTo>
                  <a:lnTo>
                    <a:pt x="162" y="8"/>
                  </a:lnTo>
                  <a:lnTo>
                    <a:pt x="162" y="8"/>
                  </a:lnTo>
                  <a:lnTo>
                    <a:pt x="160" y="8"/>
                  </a:lnTo>
                  <a:lnTo>
                    <a:pt x="158" y="10"/>
                  </a:lnTo>
                  <a:lnTo>
                    <a:pt x="154" y="12"/>
                  </a:lnTo>
                  <a:lnTo>
                    <a:pt x="150" y="12"/>
                  </a:lnTo>
                  <a:lnTo>
                    <a:pt x="148" y="14"/>
                  </a:lnTo>
                  <a:lnTo>
                    <a:pt x="146" y="14"/>
                  </a:lnTo>
                  <a:lnTo>
                    <a:pt x="144" y="16"/>
                  </a:lnTo>
                  <a:lnTo>
                    <a:pt x="140" y="18"/>
                  </a:lnTo>
                  <a:lnTo>
                    <a:pt x="136" y="22"/>
                  </a:lnTo>
                  <a:lnTo>
                    <a:pt x="136" y="24"/>
                  </a:lnTo>
                  <a:lnTo>
                    <a:pt x="134" y="24"/>
                  </a:lnTo>
                  <a:lnTo>
                    <a:pt x="134" y="26"/>
                  </a:lnTo>
                  <a:lnTo>
                    <a:pt x="132" y="26"/>
                  </a:lnTo>
                  <a:lnTo>
                    <a:pt x="132" y="30"/>
                  </a:lnTo>
                  <a:lnTo>
                    <a:pt x="130" y="32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26" y="34"/>
                  </a:lnTo>
                  <a:lnTo>
                    <a:pt x="126" y="36"/>
                  </a:lnTo>
                  <a:lnTo>
                    <a:pt x="124" y="36"/>
                  </a:lnTo>
                  <a:lnTo>
                    <a:pt x="122" y="36"/>
                  </a:lnTo>
                  <a:lnTo>
                    <a:pt x="120" y="38"/>
                  </a:lnTo>
                  <a:lnTo>
                    <a:pt x="116" y="38"/>
                  </a:lnTo>
                  <a:lnTo>
                    <a:pt x="112" y="38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102" y="44"/>
                  </a:lnTo>
                  <a:lnTo>
                    <a:pt x="102" y="46"/>
                  </a:lnTo>
                  <a:lnTo>
                    <a:pt x="102" y="46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2"/>
                  </a:lnTo>
                  <a:lnTo>
                    <a:pt x="100" y="52"/>
                  </a:lnTo>
                  <a:lnTo>
                    <a:pt x="100" y="54"/>
                  </a:lnTo>
                  <a:lnTo>
                    <a:pt x="96" y="54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92" y="56"/>
                  </a:lnTo>
                  <a:lnTo>
                    <a:pt x="92" y="58"/>
                  </a:lnTo>
                  <a:lnTo>
                    <a:pt x="90" y="60"/>
                  </a:lnTo>
                  <a:lnTo>
                    <a:pt x="88" y="62"/>
                  </a:lnTo>
                  <a:lnTo>
                    <a:pt x="86" y="64"/>
                  </a:lnTo>
                  <a:lnTo>
                    <a:pt x="84" y="66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58" y="72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8" y="84"/>
                  </a:lnTo>
                  <a:lnTo>
                    <a:pt x="60" y="90"/>
                  </a:lnTo>
                  <a:lnTo>
                    <a:pt x="60" y="98"/>
                  </a:lnTo>
                  <a:lnTo>
                    <a:pt x="62" y="102"/>
                  </a:lnTo>
                  <a:lnTo>
                    <a:pt x="62" y="106"/>
                  </a:lnTo>
                  <a:lnTo>
                    <a:pt x="62" y="110"/>
                  </a:lnTo>
                  <a:lnTo>
                    <a:pt x="62" y="114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0" y="122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6" y="126"/>
                  </a:lnTo>
                  <a:lnTo>
                    <a:pt x="54" y="126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50" y="126"/>
                  </a:lnTo>
                  <a:lnTo>
                    <a:pt x="50" y="126"/>
                  </a:lnTo>
                  <a:lnTo>
                    <a:pt x="50" y="126"/>
                  </a:lnTo>
                  <a:lnTo>
                    <a:pt x="48" y="126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130"/>
                  </a:lnTo>
                  <a:lnTo>
                    <a:pt x="50" y="130"/>
                  </a:lnTo>
                  <a:lnTo>
                    <a:pt x="50" y="132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0" y="136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6" y="136"/>
                  </a:lnTo>
                  <a:lnTo>
                    <a:pt x="46" y="138"/>
                  </a:lnTo>
                  <a:lnTo>
                    <a:pt x="44" y="138"/>
                  </a:lnTo>
                  <a:lnTo>
                    <a:pt x="42" y="138"/>
                  </a:lnTo>
                  <a:lnTo>
                    <a:pt x="40" y="138"/>
                  </a:lnTo>
                  <a:lnTo>
                    <a:pt x="36" y="140"/>
                  </a:lnTo>
                  <a:lnTo>
                    <a:pt x="32" y="140"/>
                  </a:lnTo>
                  <a:lnTo>
                    <a:pt x="26" y="140"/>
                  </a:lnTo>
                  <a:lnTo>
                    <a:pt x="20" y="140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40"/>
                  </a:lnTo>
                  <a:lnTo>
                    <a:pt x="12" y="140"/>
                  </a:lnTo>
                  <a:lnTo>
                    <a:pt x="10" y="142"/>
                  </a:lnTo>
                  <a:lnTo>
                    <a:pt x="8" y="142"/>
                  </a:lnTo>
                  <a:lnTo>
                    <a:pt x="4" y="144"/>
                  </a:lnTo>
                  <a:lnTo>
                    <a:pt x="0" y="148"/>
                  </a:lnTo>
                  <a:lnTo>
                    <a:pt x="2" y="152"/>
                  </a:lnTo>
                  <a:lnTo>
                    <a:pt x="4" y="154"/>
                  </a:lnTo>
                  <a:lnTo>
                    <a:pt x="4" y="156"/>
                  </a:lnTo>
                  <a:lnTo>
                    <a:pt x="4" y="156"/>
                  </a:lnTo>
                  <a:lnTo>
                    <a:pt x="6" y="158"/>
                  </a:lnTo>
                  <a:lnTo>
                    <a:pt x="6" y="158"/>
                  </a:lnTo>
                  <a:lnTo>
                    <a:pt x="10" y="160"/>
                  </a:lnTo>
                  <a:lnTo>
                    <a:pt x="10" y="160"/>
                  </a:lnTo>
                  <a:lnTo>
                    <a:pt x="12" y="160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4"/>
                  </a:lnTo>
                  <a:lnTo>
                    <a:pt x="14" y="166"/>
                  </a:lnTo>
                  <a:lnTo>
                    <a:pt x="14" y="168"/>
                  </a:lnTo>
                  <a:lnTo>
                    <a:pt x="14" y="170"/>
                  </a:lnTo>
                  <a:lnTo>
                    <a:pt x="14" y="172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4" y="176"/>
                  </a:lnTo>
                  <a:lnTo>
                    <a:pt x="14" y="176"/>
                  </a:lnTo>
                  <a:lnTo>
                    <a:pt x="16" y="176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8" y="178"/>
                  </a:lnTo>
                  <a:lnTo>
                    <a:pt x="18" y="178"/>
                  </a:lnTo>
                  <a:lnTo>
                    <a:pt x="20" y="178"/>
                  </a:lnTo>
                  <a:lnTo>
                    <a:pt x="22" y="178"/>
                  </a:lnTo>
                  <a:lnTo>
                    <a:pt x="24" y="178"/>
                  </a:lnTo>
                  <a:lnTo>
                    <a:pt x="26" y="178"/>
                  </a:lnTo>
                  <a:lnTo>
                    <a:pt x="26" y="178"/>
                  </a:lnTo>
                  <a:lnTo>
                    <a:pt x="26" y="180"/>
                  </a:lnTo>
                  <a:lnTo>
                    <a:pt x="28" y="180"/>
                  </a:lnTo>
                  <a:lnTo>
                    <a:pt x="28" y="182"/>
                  </a:lnTo>
                  <a:lnTo>
                    <a:pt x="30" y="184"/>
                  </a:lnTo>
                  <a:lnTo>
                    <a:pt x="32" y="188"/>
                  </a:lnTo>
                  <a:lnTo>
                    <a:pt x="32" y="190"/>
                  </a:lnTo>
                  <a:lnTo>
                    <a:pt x="46" y="188"/>
                  </a:lnTo>
                  <a:lnTo>
                    <a:pt x="48" y="188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2" y="18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1" name="Freeform 442">
              <a:extLst>
                <a:ext uri="{FF2B5EF4-FFF2-40B4-BE49-F238E27FC236}">
                  <a16:creationId xmlns:a16="http://schemas.microsoft.com/office/drawing/2014/main" id="{D9520F60-4040-45BC-81AF-D3440634D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03" y="4368333"/>
              <a:ext cx="85373" cy="30734"/>
            </a:xfrm>
            <a:custGeom>
              <a:avLst/>
              <a:gdLst>
                <a:gd name="T0" fmla="*/ 4 w 50"/>
                <a:gd name="T1" fmla="*/ 2 h 18"/>
                <a:gd name="T2" fmla="*/ 18 w 50"/>
                <a:gd name="T3" fmla="*/ 4 h 18"/>
                <a:gd name="T4" fmla="*/ 22 w 50"/>
                <a:gd name="T5" fmla="*/ 4 h 18"/>
                <a:gd name="T6" fmla="*/ 26 w 50"/>
                <a:gd name="T7" fmla="*/ 2 h 18"/>
                <a:gd name="T8" fmla="*/ 30 w 50"/>
                <a:gd name="T9" fmla="*/ 0 h 18"/>
                <a:gd name="T10" fmla="*/ 34 w 50"/>
                <a:gd name="T11" fmla="*/ 0 h 18"/>
                <a:gd name="T12" fmla="*/ 40 w 50"/>
                <a:gd name="T13" fmla="*/ 0 h 18"/>
                <a:gd name="T14" fmla="*/ 44 w 50"/>
                <a:gd name="T15" fmla="*/ 2 h 18"/>
                <a:gd name="T16" fmla="*/ 46 w 50"/>
                <a:gd name="T17" fmla="*/ 2 h 18"/>
                <a:gd name="T18" fmla="*/ 48 w 50"/>
                <a:gd name="T19" fmla="*/ 4 h 18"/>
                <a:gd name="T20" fmla="*/ 48 w 50"/>
                <a:gd name="T21" fmla="*/ 6 h 18"/>
                <a:gd name="T22" fmla="*/ 50 w 50"/>
                <a:gd name="T23" fmla="*/ 8 h 18"/>
                <a:gd name="T24" fmla="*/ 48 w 50"/>
                <a:gd name="T25" fmla="*/ 10 h 18"/>
                <a:gd name="T26" fmla="*/ 48 w 50"/>
                <a:gd name="T27" fmla="*/ 12 h 18"/>
                <a:gd name="T28" fmla="*/ 46 w 50"/>
                <a:gd name="T29" fmla="*/ 14 h 18"/>
                <a:gd name="T30" fmla="*/ 44 w 50"/>
                <a:gd name="T31" fmla="*/ 14 h 18"/>
                <a:gd name="T32" fmla="*/ 40 w 50"/>
                <a:gd name="T33" fmla="*/ 12 h 18"/>
                <a:gd name="T34" fmla="*/ 38 w 50"/>
                <a:gd name="T35" fmla="*/ 10 h 18"/>
                <a:gd name="T36" fmla="*/ 32 w 50"/>
                <a:gd name="T37" fmla="*/ 10 h 18"/>
                <a:gd name="T38" fmla="*/ 30 w 50"/>
                <a:gd name="T39" fmla="*/ 10 h 18"/>
                <a:gd name="T40" fmla="*/ 28 w 50"/>
                <a:gd name="T41" fmla="*/ 10 h 18"/>
                <a:gd name="T42" fmla="*/ 26 w 50"/>
                <a:gd name="T43" fmla="*/ 12 h 18"/>
                <a:gd name="T44" fmla="*/ 22 w 50"/>
                <a:gd name="T45" fmla="*/ 14 h 18"/>
                <a:gd name="T46" fmla="*/ 18 w 50"/>
                <a:gd name="T47" fmla="*/ 16 h 18"/>
                <a:gd name="T48" fmla="*/ 16 w 50"/>
                <a:gd name="T49" fmla="*/ 18 h 18"/>
                <a:gd name="T50" fmla="*/ 12 w 50"/>
                <a:gd name="T51" fmla="*/ 18 h 18"/>
                <a:gd name="T52" fmla="*/ 6 w 50"/>
                <a:gd name="T53" fmla="*/ 18 h 18"/>
                <a:gd name="T54" fmla="*/ 4 w 50"/>
                <a:gd name="T55" fmla="*/ 18 h 18"/>
                <a:gd name="T56" fmla="*/ 2 w 50"/>
                <a:gd name="T57" fmla="*/ 16 h 18"/>
                <a:gd name="T58" fmla="*/ 0 w 50"/>
                <a:gd name="T59" fmla="*/ 16 h 18"/>
                <a:gd name="T60" fmla="*/ 0 w 50"/>
                <a:gd name="T61" fmla="*/ 14 h 18"/>
                <a:gd name="T62" fmla="*/ 2 w 50"/>
                <a:gd name="T63" fmla="*/ 14 h 18"/>
                <a:gd name="T64" fmla="*/ 6 w 50"/>
                <a:gd name="T65" fmla="*/ 12 h 18"/>
                <a:gd name="T66" fmla="*/ 8 w 50"/>
                <a:gd name="T67" fmla="*/ 10 h 18"/>
                <a:gd name="T68" fmla="*/ 10 w 50"/>
                <a:gd name="T69" fmla="*/ 8 h 18"/>
                <a:gd name="T70" fmla="*/ 8 w 50"/>
                <a:gd name="T71" fmla="*/ 8 h 18"/>
                <a:gd name="T72" fmla="*/ 8 w 50"/>
                <a:gd name="T73" fmla="*/ 6 h 18"/>
                <a:gd name="T74" fmla="*/ 4 w 50"/>
                <a:gd name="T7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18">
                  <a:moveTo>
                    <a:pt x="4" y="2"/>
                  </a:moveTo>
                  <a:lnTo>
                    <a:pt x="4" y="2"/>
                  </a:lnTo>
                  <a:lnTo>
                    <a:pt x="10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2" name="Freeform 443">
              <a:extLst>
                <a:ext uri="{FF2B5EF4-FFF2-40B4-BE49-F238E27FC236}">
                  <a16:creationId xmlns:a16="http://schemas.microsoft.com/office/drawing/2014/main" id="{0A9C7D19-00BF-485D-A846-C69D97C73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03" y="4368333"/>
              <a:ext cx="85373" cy="30734"/>
            </a:xfrm>
            <a:custGeom>
              <a:avLst/>
              <a:gdLst>
                <a:gd name="T0" fmla="*/ 4 w 50"/>
                <a:gd name="T1" fmla="*/ 2 h 18"/>
                <a:gd name="T2" fmla="*/ 18 w 50"/>
                <a:gd name="T3" fmla="*/ 4 h 18"/>
                <a:gd name="T4" fmla="*/ 22 w 50"/>
                <a:gd name="T5" fmla="*/ 4 h 18"/>
                <a:gd name="T6" fmla="*/ 26 w 50"/>
                <a:gd name="T7" fmla="*/ 2 h 18"/>
                <a:gd name="T8" fmla="*/ 30 w 50"/>
                <a:gd name="T9" fmla="*/ 0 h 18"/>
                <a:gd name="T10" fmla="*/ 34 w 50"/>
                <a:gd name="T11" fmla="*/ 0 h 18"/>
                <a:gd name="T12" fmla="*/ 40 w 50"/>
                <a:gd name="T13" fmla="*/ 0 h 18"/>
                <a:gd name="T14" fmla="*/ 44 w 50"/>
                <a:gd name="T15" fmla="*/ 2 h 18"/>
                <a:gd name="T16" fmla="*/ 46 w 50"/>
                <a:gd name="T17" fmla="*/ 2 h 18"/>
                <a:gd name="T18" fmla="*/ 48 w 50"/>
                <a:gd name="T19" fmla="*/ 4 h 18"/>
                <a:gd name="T20" fmla="*/ 48 w 50"/>
                <a:gd name="T21" fmla="*/ 6 h 18"/>
                <a:gd name="T22" fmla="*/ 50 w 50"/>
                <a:gd name="T23" fmla="*/ 8 h 18"/>
                <a:gd name="T24" fmla="*/ 48 w 50"/>
                <a:gd name="T25" fmla="*/ 10 h 18"/>
                <a:gd name="T26" fmla="*/ 48 w 50"/>
                <a:gd name="T27" fmla="*/ 12 h 18"/>
                <a:gd name="T28" fmla="*/ 46 w 50"/>
                <a:gd name="T29" fmla="*/ 14 h 18"/>
                <a:gd name="T30" fmla="*/ 44 w 50"/>
                <a:gd name="T31" fmla="*/ 14 h 18"/>
                <a:gd name="T32" fmla="*/ 40 w 50"/>
                <a:gd name="T33" fmla="*/ 12 h 18"/>
                <a:gd name="T34" fmla="*/ 38 w 50"/>
                <a:gd name="T35" fmla="*/ 10 h 18"/>
                <a:gd name="T36" fmla="*/ 32 w 50"/>
                <a:gd name="T37" fmla="*/ 10 h 18"/>
                <a:gd name="T38" fmla="*/ 30 w 50"/>
                <a:gd name="T39" fmla="*/ 10 h 18"/>
                <a:gd name="T40" fmla="*/ 28 w 50"/>
                <a:gd name="T41" fmla="*/ 10 h 18"/>
                <a:gd name="T42" fmla="*/ 26 w 50"/>
                <a:gd name="T43" fmla="*/ 12 h 18"/>
                <a:gd name="T44" fmla="*/ 22 w 50"/>
                <a:gd name="T45" fmla="*/ 14 h 18"/>
                <a:gd name="T46" fmla="*/ 18 w 50"/>
                <a:gd name="T47" fmla="*/ 16 h 18"/>
                <a:gd name="T48" fmla="*/ 16 w 50"/>
                <a:gd name="T49" fmla="*/ 18 h 18"/>
                <a:gd name="T50" fmla="*/ 12 w 50"/>
                <a:gd name="T51" fmla="*/ 18 h 18"/>
                <a:gd name="T52" fmla="*/ 6 w 50"/>
                <a:gd name="T53" fmla="*/ 18 h 18"/>
                <a:gd name="T54" fmla="*/ 4 w 50"/>
                <a:gd name="T55" fmla="*/ 18 h 18"/>
                <a:gd name="T56" fmla="*/ 2 w 50"/>
                <a:gd name="T57" fmla="*/ 16 h 18"/>
                <a:gd name="T58" fmla="*/ 0 w 50"/>
                <a:gd name="T59" fmla="*/ 16 h 18"/>
                <a:gd name="T60" fmla="*/ 0 w 50"/>
                <a:gd name="T61" fmla="*/ 14 h 18"/>
                <a:gd name="T62" fmla="*/ 2 w 50"/>
                <a:gd name="T63" fmla="*/ 14 h 18"/>
                <a:gd name="T64" fmla="*/ 6 w 50"/>
                <a:gd name="T65" fmla="*/ 12 h 18"/>
                <a:gd name="T66" fmla="*/ 8 w 50"/>
                <a:gd name="T67" fmla="*/ 10 h 18"/>
                <a:gd name="T68" fmla="*/ 10 w 50"/>
                <a:gd name="T69" fmla="*/ 8 h 18"/>
                <a:gd name="T70" fmla="*/ 8 w 50"/>
                <a:gd name="T71" fmla="*/ 8 h 18"/>
                <a:gd name="T72" fmla="*/ 8 w 50"/>
                <a:gd name="T73" fmla="*/ 6 h 18"/>
                <a:gd name="T74" fmla="*/ 4 w 50"/>
                <a:gd name="T7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" h="18">
                  <a:moveTo>
                    <a:pt x="4" y="2"/>
                  </a:moveTo>
                  <a:lnTo>
                    <a:pt x="4" y="2"/>
                  </a:lnTo>
                  <a:lnTo>
                    <a:pt x="10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3" name="Freeform 444">
              <a:extLst>
                <a:ext uri="{FF2B5EF4-FFF2-40B4-BE49-F238E27FC236}">
                  <a16:creationId xmlns:a16="http://schemas.microsoft.com/office/drawing/2014/main" id="{29BAAE7F-4BCA-4309-96CF-81935B2FB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88" y="4402483"/>
              <a:ext cx="78542" cy="37565"/>
            </a:xfrm>
            <a:custGeom>
              <a:avLst/>
              <a:gdLst>
                <a:gd name="T0" fmla="*/ 46 w 46"/>
                <a:gd name="T1" fmla="*/ 6 h 22"/>
                <a:gd name="T2" fmla="*/ 46 w 46"/>
                <a:gd name="T3" fmla="*/ 6 h 22"/>
                <a:gd name="T4" fmla="*/ 44 w 46"/>
                <a:gd name="T5" fmla="*/ 4 h 22"/>
                <a:gd name="T6" fmla="*/ 36 w 46"/>
                <a:gd name="T7" fmla="*/ 2 h 22"/>
                <a:gd name="T8" fmla="*/ 34 w 46"/>
                <a:gd name="T9" fmla="*/ 2 h 22"/>
                <a:gd name="T10" fmla="*/ 30 w 46"/>
                <a:gd name="T11" fmla="*/ 0 h 22"/>
                <a:gd name="T12" fmla="*/ 26 w 46"/>
                <a:gd name="T13" fmla="*/ 0 h 22"/>
                <a:gd name="T14" fmla="*/ 24 w 46"/>
                <a:gd name="T15" fmla="*/ 0 h 22"/>
                <a:gd name="T16" fmla="*/ 24 w 46"/>
                <a:gd name="T17" fmla="*/ 0 h 22"/>
                <a:gd name="T18" fmla="*/ 22 w 46"/>
                <a:gd name="T19" fmla="*/ 0 h 22"/>
                <a:gd name="T20" fmla="*/ 20 w 46"/>
                <a:gd name="T21" fmla="*/ 0 h 22"/>
                <a:gd name="T22" fmla="*/ 18 w 46"/>
                <a:gd name="T23" fmla="*/ 0 h 22"/>
                <a:gd name="T24" fmla="*/ 14 w 46"/>
                <a:gd name="T25" fmla="*/ 0 h 22"/>
                <a:gd name="T26" fmla="*/ 10 w 46"/>
                <a:gd name="T27" fmla="*/ 2 h 22"/>
                <a:gd name="T28" fmla="*/ 4 w 46"/>
                <a:gd name="T29" fmla="*/ 4 h 22"/>
                <a:gd name="T30" fmla="*/ 0 w 46"/>
                <a:gd name="T31" fmla="*/ 4 h 22"/>
                <a:gd name="T32" fmla="*/ 0 w 46"/>
                <a:gd name="T33" fmla="*/ 6 h 22"/>
                <a:gd name="T34" fmla="*/ 0 w 46"/>
                <a:gd name="T35" fmla="*/ 10 h 22"/>
                <a:gd name="T36" fmla="*/ 0 w 46"/>
                <a:gd name="T37" fmla="*/ 12 h 22"/>
                <a:gd name="T38" fmla="*/ 0 w 46"/>
                <a:gd name="T39" fmla="*/ 12 h 22"/>
                <a:gd name="T40" fmla="*/ 0 w 46"/>
                <a:gd name="T41" fmla="*/ 14 h 22"/>
                <a:gd name="T42" fmla="*/ 0 w 46"/>
                <a:gd name="T43" fmla="*/ 16 h 22"/>
                <a:gd name="T44" fmla="*/ 0 w 46"/>
                <a:gd name="T45" fmla="*/ 16 h 22"/>
                <a:gd name="T46" fmla="*/ 2 w 46"/>
                <a:gd name="T47" fmla="*/ 16 h 22"/>
                <a:gd name="T48" fmla="*/ 2 w 46"/>
                <a:gd name="T49" fmla="*/ 16 h 22"/>
                <a:gd name="T50" fmla="*/ 2 w 46"/>
                <a:gd name="T51" fmla="*/ 16 h 22"/>
                <a:gd name="T52" fmla="*/ 4 w 46"/>
                <a:gd name="T53" fmla="*/ 16 h 22"/>
                <a:gd name="T54" fmla="*/ 6 w 46"/>
                <a:gd name="T55" fmla="*/ 16 h 22"/>
                <a:gd name="T56" fmla="*/ 8 w 46"/>
                <a:gd name="T57" fmla="*/ 16 h 22"/>
                <a:gd name="T58" fmla="*/ 10 w 46"/>
                <a:gd name="T59" fmla="*/ 16 h 22"/>
                <a:gd name="T60" fmla="*/ 10 w 46"/>
                <a:gd name="T61" fmla="*/ 16 h 22"/>
                <a:gd name="T62" fmla="*/ 12 w 46"/>
                <a:gd name="T63" fmla="*/ 16 h 22"/>
                <a:gd name="T64" fmla="*/ 14 w 46"/>
                <a:gd name="T65" fmla="*/ 16 h 22"/>
                <a:gd name="T66" fmla="*/ 14 w 46"/>
                <a:gd name="T67" fmla="*/ 16 h 22"/>
                <a:gd name="T68" fmla="*/ 14 w 46"/>
                <a:gd name="T69" fmla="*/ 16 h 22"/>
                <a:gd name="T70" fmla="*/ 16 w 46"/>
                <a:gd name="T71" fmla="*/ 16 h 22"/>
                <a:gd name="T72" fmla="*/ 18 w 46"/>
                <a:gd name="T73" fmla="*/ 20 h 22"/>
                <a:gd name="T74" fmla="*/ 20 w 46"/>
                <a:gd name="T75" fmla="*/ 22 h 22"/>
                <a:gd name="T76" fmla="*/ 20 w 46"/>
                <a:gd name="T77" fmla="*/ 22 h 22"/>
                <a:gd name="T78" fmla="*/ 20 w 46"/>
                <a:gd name="T79" fmla="*/ 20 h 22"/>
                <a:gd name="T80" fmla="*/ 22 w 46"/>
                <a:gd name="T81" fmla="*/ 18 h 22"/>
                <a:gd name="T82" fmla="*/ 26 w 46"/>
                <a:gd name="T83" fmla="*/ 14 h 22"/>
                <a:gd name="T84" fmla="*/ 26 w 46"/>
                <a:gd name="T85" fmla="*/ 12 h 22"/>
                <a:gd name="T86" fmla="*/ 28 w 46"/>
                <a:gd name="T87" fmla="*/ 12 h 22"/>
                <a:gd name="T88" fmla="*/ 28 w 46"/>
                <a:gd name="T89" fmla="*/ 12 h 22"/>
                <a:gd name="T90" fmla="*/ 30 w 46"/>
                <a:gd name="T91" fmla="*/ 10 h 22"/>
                <a:gd name="T92" fmla="*/ 32 w 46"/>
                <a:gd name="T93" fmla="*/ 10 h 22"/>
                <a:gd name="T94" fmla="*/ 34 w 46"/>
                <a:gd name="T95" fmla="*/ 8 h 22"/>
                <a:gd name="T96" fmla="*/ 38 w 46"/>
                <a:gd name="T97" fmla="*/ 8 h 22"/>
                <a:gd name="T98" fmla="*/ 44 w 46"/>
                <a:gd name="T99" fmla="*/ 6 h 22"/>
                <a:gd name="T100" fmla="*/ 46 w 46"/>
                <a:gd name="T10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" h="22">
                  <a:moveTo>
                    <a:pt x="46" y="6"/>
                  </a:moveTo>
                  <a:lnTo>
                    <a:pt x="46" y="6"/>
                  </a:lnTo>
                  <a:lnTo>
                    <a:pt x="44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4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4" name="Freeform 445">
              <a:extLst>
                <a:ext uri="{FF2B5EF4-FFF2-40B4-BE49-F238E27FC236}">
                  <a16:creationId xmlns:a16="http://schemas.microsoft.com/office/drawing/2014/main" id="{13829D00-3077-44D1-AB1F-214B15983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88" y="4402483"/>
              <a:ext cx="78542" cy="37565"/>
            </a:xfrm>
            <a:custGeom>
              <a:avLst/>
              <a:gdLst>
                <a:gd name="T0" fmla="*/ 46 w 46"/>
                <a:gd name="T1" fmla="*/ 6 h 22"/>
                <a:gd name="T2" fmla="*/ 46 w 46"/>
                <a:gd name="T3" fmla="*/ 6 h 22"/>
                <a:gd name="T4" fmla="*/ 44 w 46"/>
                <a:gd name="T5" fmla="*/ 4 h 22"/>
                <a:gd name="T6" fmla="*/ 36 w 46"/>
                <a:gd name="T7" fmla="*/ 2 h 22"/>
                <a:gd name="T8" fmla="*/ 34 w 46"/>
                <a:gd name="T9" fmla="*/ 2 h 22"/>
                <a:gd name="T10" fmla="*/ 30 w 46"/>
                <a:gd name="T11" fmla="*/ 0 h 22"/>
                <a:gd name="T12" fmla="*/ 26 w 46"/>
                <a:gd name="T13" fmla="*/ 0 h 22"/>
                <a:gd name="T14" fmla="*/ 24 w 46"/>
                <a:gd name="T15" fmla="*/ 0 h 22"/>
                <a:gd name="T16" fmla="*/ 24 w 46"/>
                <a:gd name="T17" fmla="*/ 0 h 22"/>
                <a:gd name="T18" fmla="*/ 22 w 46"/>
                <a:gd name="T19" fmla="*/ 0 h 22"/>
                <a:gd name="T20" fmla="*/ 20 w 46"/>
                <a:gd name="T21" fmla="*/ 0 h 22"/>
                <a:gd name="T22" fmla="*/ 18 w 46"/>
                <a:gd name="T23" fmla="*/ 0 h 22"/>
                <a:gd name="T24" fmla="*/ 14 w 46"/>
                <a:gd name="T25" fmla="*/ 0 h 22"/>
                <a:gd name="T26" fmla="*/ 10 w 46"/>
                <a:gd name="T27" fmla="*/ 2 h 22"/>
                <a:gd name="T28" fmla="*/ 4 w 46"/>
                <a:gd name="T29" fmla="*/ 4 h 22"/>
                <a:gd name="T30" fmla="*/ 0 w 46"/>
                <a:gd name="T31" fmla="*/ 4 h 22"/>
                <a:gd name="T32" fmla="*/ 0 w 46"/>
                <a:gd name="T33" fmla="*/ 6 h 22"/>
                <a:gd name="T34" fmla="*/ 0 w 46"/>
                <a:gd name="T35" fmla="*/ 10 h 22"/>
                <a:gd name="T36" fmla="*/ 0 w 46"/>
                <a:gd name="T37" fmla="*/ 12 h 22"/>
                <a:gd name="T38" fmla="*/ 0 w 46"/>
                <a:gd name="T39" fmla="*/ 12 h 22"/>
                <a:gd name="T40" fmla="*/ 0 w 46"/>
                <a:gd name="T41" fmla="*/ 14 h 22"/>
                <a:gd name="T42" fmla="*/ 0 w 46"/>
                <a:gd name="T43" fmla="*/ 16 h 22"/>
                <a:gd name="T44" fmla="*/ 0 w 46"/>
                <a:gd name="T45" fmla="*/ 16 h 22"/>
                <a:gd name="T46" fmla="*/ 2 w 46"/>
                <a:gd name="T47" fmla="*/ 16 h 22"/>
                <a:gd name="T48" fmla="*/ 2 w 46"/>
                <a:gd name="T49" fmla="*/ 16 h 22"/>
                <a:gd name="T50" fmla="*/ 2 w 46"/>
                <a:gd name="T51" fmla="*/ 16 h 22"/>
                <a:gd name="T52" fmla="*/ 4 w 46"/>
                <a:gd name="T53" fmla="*/ 16 h 22"/>
                <a:gd name="T54" fmla="*/ 6 w 46"/>
                <a:gd name="T55" fmla="*/ 16 h 22"/>
                <a:gd name="T56" fmla="*/ 8 w 46"/>
                <a:gd name="T57" fmla="*/ 16 h 22"/>
                <a:gd name="T58" fmla="*/ 10 w 46"/>
                <a:gd name="T59" fmla="*/ 16 h 22"/>
                <a:gd name="T60" fmla="*/ 10 w 46"/>
                <a:gd name="T61" fmla="*/ 16 h 22"/>
                <a:gd name="T62" fmla="*/ 12 w 46"/>
                <a:gd name="T63" fmla="*/ 16 h 22"/>
                <a:gd name="T64" fmla="*/ 14 w 46"/>
                <a:gd name="T65" fmla="*/ 16 h 22"/>
                <a:gd name="T66" fmla="*/ 14 w 46"/>
                <a:gd name="T67" fmla="*/ 16 h 22"/>
                <a:gd name="T68" fmla="*/ 14 w 46"/>
                <a:gd name="T69" fmla="*/ 16 h 22"/>
                <a:gd name="T70" fmla="*/ 16 w 46"/>
                <a:gd name="T71" fmla="*/ 16 h 22"/>
                <a:gd name="T72" fmla="*/ 18 w 46"/>
                <a:gd name="T73" fmla="*/ 20 h 22"/>
                <a:gd name="T74" fmla="*/ 20 w 46"/>
                <a:gd name="T75" fmla="*/ 22 h 22"/>
                <a:gd name="T76" fmla="*/ 20 w 46"/>
                <a:gd name="T77" fmla="*/ 22 h 22"/>
                <a:gd name="T78" fmla="*/ 20 w 46"/>
                <a:gd name="T79" fmla="*/ 20 h 22"/>
                <a:gd name="T80" fmla="*/ 22 w 46"/>
                <a:gd name="T81" fmla="*/ 18 h 22"/>
                <a:gd name="T82" fmla="*/ 26 w 46"/>
                <a:gd name="T83" fmla="*/ 14 h 22"/>
                <a:gd name="T84" fmla="*/ 26 w 46"/>
                <a:gd name="T85" fmla="*/ 12 h 22"/>
                <a:gd name="T86" fmla="*/ 28 w 46"/>
                <a:gd name="T87" fmla="*/ 12 h 22"/>
                <a:gd name="T88" fmla="*/ 28 w 46"/>
                <a:gd name="T89" fmla="*/ 12 h 22"/>
                <a:gd name="T90" fmla="*/ 30 w 46"/>
                <a:gd name="T91" fmla="*/ 10 h 22"/>
                <a:gd name="T92" fmla="*/ 32 w 46"/>
                <a:gd name="T93" fmla="*/ 10 h 22"/>
                <a:gd name="T94" fmla="*/ 34 w 46"/>
                <a:gd name="T95" fmla="*/ 8 h 22"/>
                <a:gd name="T96" fmla="*/ 38 w 46"/>
                <a:gd name="T97" fmla="*/ 8 h 22"/>
                <a:gd name="T98" fmla="*/ 44 w 46"/>
                <a:gd name="T99" fmla="*/ 6 h 22"/>
                <a:gd name="T100" fmla="*/ 46 w 46"/>
                <a:gd name="T10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" h="22">
                  <a:moveTo>
                    <a:pt x="46" y="6"/>
                  </a:moveTo>
                  <a:lnTo>
                    <a:pt x="46" y="6"/>
                  </a:lnTo>
                  <a:lnTo>
                    <a:pt x="44" y="4"/>
                  </a:lnTo>
                  <a:lnTo>
                    <a:pt x="36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2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4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5" name="Freeform 446">
              <a:extLst>
                <a:ext uri="{FF2B5EF4-FFF2-40B4-BE49-F238E27FC236}">
                  <a16:creationId xmlns:a16="http://schemas.microsoft.com/office/drawing/2014/main" id="{08D9BF8A-3637-440C-9F3F-0A99FDA9D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5099119"/>
              <a:ext cx="204894" cy="406371"/>
            </a:xfrm>
            <a:custGeom>
              <a:avLst/>
              <a:gdLst>
                <a:gd name="T0" fmla="*/ 88 w 120"/>
                <a:gd name="T1" fmla="*/ 12 h 238"/>
                <a:gd name="T2" fmla="*/ 88 w 120"/>
                <a:gd name="T3" fmla="*/ 24 h 238"/>
                <a:gd name="T4" fmla="*/ 82 w 120"/>
                <a:gd name="T5" fmla="*/ 28 h 238"/>
                <a:gd name="T6" fmla="*/ 82 w 120"/>
                <a:gd name="T7" fmla="*/ 40 h 238"/>
                <a:gd name="T8" fmla="*/ 80 w 120"/>
                <a:gd name="T9" fmla="*/ 44 h 238"/>
                <a:gd name="T10" fmla="*/ 72 w 120"/>
                <a:gd name="T11" fmla="*/ 44 h 238"/>
                <a:gd name="T12" fmla="*/ 68 w 120"/>
                <a:gd name="T13" fmla="*/ 52 h 238"/>
                <a:gd name="T14" fmla="*/ 60 w 120"/>
                <a:gd name="T15" fmla="*/ 62 h 238"/>
                <a:gd name="T16" fmla="*/ 56 w 120"/>
                <a:gd name="T17" fmla="*/ 70 h 238"/>
                <a:gd name="T18" fmla="*/ 50 w 120"/>
                <a:gd name="T19" fmla="*/ 72 h 238"/>
                <a:gd name="T20" fmla="*/ 48 w 120"/>
                <a:gd name="T21" fmla="*/ 66 h 238"/>
                <a:gd name="T22" fmla="*/ 46 w 120"/>
                <a:gd name="T23" fmla="*/ 60 h 238"/>
                <a:gd name="T24" fmla="*/ 38 w 120"/>
                <a:gd name="T25" fmla="*/ 62 h 238"/>
                <a:gd name="T26" fmla="*/ 36 w 120"/>
                <a:gd name="T27" fmla="*/ 70 h 238"/>
                <a:gd name="T28" fmla="*/ 28 w 120"/>
                <a:gd name="T29" fmla="*/ 72 h 238"/>
                <a:gd name="T30" fmla="*/ 26 w 120"/>
                <a:gd name="T31" fmla="*/ 80 h 238"/>
                <a:gd name="T32" fmla="*/ 22 w 120"/>
                <a:gd name="T33" fmla="*/ 86 h 238"/>
                <a:gd name="T34" fmla="*/ 16 w 120"/>
                <a:gd name="T35" fmla="*/ 96 h 238"/>
                <a:gd name="T36" fmla="*/ 16 w 120"/>
                <a:gd name="T37" fmla="*/ 116 h 238"/>
                <a:gd name="T38" fmla="*/ 22 w 120"/>
                <a:gd name="T39" fmla="*/ 128 h 238"/>
                <a:gd name="T40" fmla="*/ 28 w 120"/>
                <a:gd name="T41" fmla="*/ 132 h 238"/>
                <a:gd name="T42" fmla="*/ 26 w 120"/>
                <a:gd name="T43" fmla="*/ 142 h 238"/>
                <a:gd name="T44" fmla="*/ 20 w 120"/>
                <a:gd name="T45" fmla="*/ 152 h 238"/>
                <a:gd name="T46" fmla="*/ 18 w 120"/>
                <a:gd name="T47" fmla="*/ 160 h 238"/>
                <a:gd name="T48" fmla="*/ 10 w 120"/>
                <a:gd name="T49" fmla="*/ 164 h 238"/>
                <a:gd name="T50" fmla="*/ 4 w 120"/>
                <a:gd name="T51" fmla="*/ 170 h 238"/>
                <a:gd name="T52" fmla="*/ 0 w 120"/>
                <a:gd name="T53" fmla="*/ 176 h 238"/>
                <a:gd name="T54" fmla="*/ 0 w 120"/>
                <a:gd name="T55" fmla="*/ 190 h 238"/>
                <a:gd name="T56" fmla="*/ 8 w 120"/>
                <a:gd name="T57" fmla="*/ 190 h 238"/>
                <a:gd name="T58" fmla="*/ 14 w 120"/>
                <a:gd name="T59" fmla="*/ 192 h 238"/>
                <a:gd name="T60" fmla="*/ 14 w 120"/>
                <a:gd name="T61" fmla="*/ 200 h 238"/>
                <a:gd name="T62" fmla="*/ 10 w 120"/>
                <a:gd name="T63" fmla="*/ 224 h 238"/>
                <a:gd name="T64" fmla="*/ 14 w 120"/>
                <a:gd name="T65" fmla="*/ 230 h 238"/>
                <a:gd name="T66" fmla="*/ 22 w 120"/>
                <a:gd name="T67" fmla="*/ 228 h 238"/>
                <a:gd name="T68" fmla="*/ 28 w 120"/>
                <a:gd name="T69" fmla="*/ 236 h 238"/>
                <a:gd name="T70" fmla="*/ 36 w 120"/>
                <a:gd name="T71" fmla="*/ 238 h 238"/>
                <a:gd name="T72" fmla="*/ 44 w 120"/>
                <a:gd name="T73" fmla="*/ 228 h 238"/>
                <a:gd name="T74" fmla="*/ 56 w 120"/>
                <a:gd name="T75" fmla="*/ 226 h 238"/>
                <a:gd name="T76" fmla="*/ 68 w 120"/>
                <a:gd name="T77" fmla="*/ 220 h 238"/>
                <a:gd name="T78" fmla="*/ 70 w 120"/>
                <a:gd name="T79" fmla="*/ 212 h 238"/>
                <a:gd name="T80" fmla="*/ 72 w 120"/>
                <a:gd name="T81" fmla="*/ 200 h 238"/>
                <a:gd name="T82" fmla="*/ 80 w 120"/>
                <a:gd name="T83" fmla="*/ 196 h 238"/>
                <a:gd name="T84" fmla="*/ 80 w 120"/>
                <a:gd name="T85" fmla="*/ 176 h 238"/>
                <a:gd name="T86" fmla="*/ 82 w 120"/>
                <a:gd name="T87" fmla="*/ 170 h 238"/>
                <a:gd name="T88" fmla="*/ 86 w 120"/>
                <a:gd name="T89" fmla="*/ 160 h 238"/>
                <a:gd name="T90" fmla="*/ 82 w 120"/>
                <a:gd name="T91" fmla="*/ 138 h 238"/>
                <a:gd name="T92" fmla="*/ 88 w 120"/>
                <a:gd name="T93" fmla="*/ 130 h 238"/>
                <a:gd name="T94" fmla="*/ 100 w 120"/>
                <a:gd name="T95" fmla="*/ 122 h 238"/>
                <a:gd name="T96" fmla="*/ 100 w 120"/>
                <a:gd name="T97" fmla="*/ 110 h 238"/>
                <a:gd name="T98" fmla="*/ 100 w 120"/>
                <a:gd name="T99" fmla="*/ 92 h 238"/>
                <a:gd name="T100" fmla="*/ 108 w 120"/>
                <a:gd name="T101" fmla="*/ 86 h 238"/>
                <a:gd name="T102" fmla="*/ 108 w 120"/>
                <a:gd name="T103" fmla="*/ 72 h 238"/>
                <a:gd name="T104" fmla="*/ 112 w 120"/>
                <a:gd name="T105" fmla="*/ 66 h 238"/>
                <a:gd name="T106" fmla="*/ 120 w 120"/>
                <a:gd name="T107" fmla="*/ 60 h 238"/>
                <a:gd name="T108" fmla="*/ 120 w 120"/>
                <a:gd name="T109" fmla="*/ 42 h 238"/>
                <a:gd name="T110" fmla="*/ 116 w 120"/>
                <a:gd name="T111" fmla="*/ 30 h 238"/>
                <a:gd name="T112" fmla="*/ 108 w 120"/>
                <a:gd name="T113" fmla="*/ 26 h 238"/>
                <a:gd name="T114" fmla="*/ 108 w 120"/>
                <a:gd name="T115" fmla="*/ 18 h 238"/>
                <a:gd name="T116" fmla="*/ 108 w 120"/>
                <a:gd name="T117" fmla="*/ 8 h 238"/>
                <a:gd name="T118" fmla="*/ 98 w 120"/>
                <a:gd name="T119" fmla="*/ 2 h 238"/>
                <a:gd name="T120" fmla="*/ 92 w 120"/>
                <a:gd name="T121" fmla="*/ 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238">
                  <a:moveTo>
                    <a:pt x="90" y="4"/>
                  </a:moveTo>
                  <a:lnTo>
                    <a:pt x="90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8" y="12"/>
                  </a:lnTo>
                  <a:lnTo>
                    <a:pt x="90" y="14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6" y="44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50"/>
                  </a:lnTo>
                  <a:lnTo>
                    <a:pt x="68" y="52"/>
                  </a:lnTo>
                  <a:lnTo>
                    <a:pt x="66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0" y="72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2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6" y="90"/>
                  </a:lnTo>
                  <a:lnTo>
                    <a:pt x="16" y="94"/>
                  </a:lnTo>
                  <a:lnTo>
                    <a:pt x="16" y="96"/>
                  </a:lnTo>
                  <a:lnTo>
                    <a:pt x="16" y="98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6" y="112"/>
                  </a:lnTo>
                  <a:lnTo>
                    <a:pt x="16" y="114"/>
                  </a:lnTo>
                  <a:lnTo>
                    <a:pt x="16" y="116"/>
                  </a:lnTo>
                  <a:lnTo>
                    <a:pt x="16" y="120"/>
                  </a:lnTo>
                  <a:lnTo>
                    <a:pt x="18" y="122"/>
                  </a:lnTo>
                  <a:lnTo>
                    <a:pt x="18" y="124"/>
                  </a:lnTo>
                  <a:lnTo>
                    <a:pt x="20" y="126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2"/>
                  </a:lnTo>
                  <a:lnTo>
                    <a:pt x="28" y="132"/>
                  </a:lnTo>
                  <a:lnTo>
                    <a:pt x="28" y="134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2"/>
                  </a:lnTo>
                  <a:lnTo>
                    <a:pt x="24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0" y="148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20" y="156"/>
                  </a:lnTo>
                  <a:lnTo>
                    <a:pt x="20" y="158"/>
                  </a:lnTo>
                  <a:lnTo>
                    <a:pt x="20" y="158"/>
                  </a:lnTo>
                  <a:lnTo>
                    <a:pt x="18" y="158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4" y="160"/>
                  </a:lnTo>
                  <a:lnTo>
                    <a:pt x="12" y="160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4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8" y="170"/>
                  </a:lnTo>
                  <a:lnTo>
                    <a:pt x="6" y="170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2" y="170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8" y="190"/>
                  </a:lnTo>
                  <a:lnTo>
                    <a:pt x="10" y="190"/>
                  </a:lnTo>
                  <a:lnTo>
                    <a:pt x="10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4" y="200"/>
                  </a:lnTo>
                  <a:lnTo>
                    <a:pt x="14" y="204"/>
                  </a:lnTo>
                  <a:lnTo>
                    <a:pt x="12" y="210"/>
                  </a:lnTo>
                  <a:lnTo>
                    <a:pt x="12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0" y="226"/>
                  </a:lnTo>
                  <a:lnTo>
                    <a:pt x="10" y="226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6" y="230"/>
                  </a:lnTo>
                  <a:lnTo>
                    <a:pt x="16" y="228"/>
                  </a:lnTo>
                  <a:lnTo>
                    <a:pt x="20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2" y="228"/>
                  </a:lnTo>
                  <a:lnTo>
                    <a:pt x="22" y="230"/>
                  </a:lnTo>
                  <a:lnTo>
                    <a:pt x="24" y="230"/>
                  </a:lnTo>
                  <a:lnTo>
                    <a:pt x="24" y="232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8" y="236"/>
                  </a:lnTo>
                  <a:lnTo>
                    <a:pt x="30" y="236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36"/>
                  </a:lnTo>
                  <a:lnTo>
                    <a:pt x="38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0"/>
                  </a:lnTo>
                  <a:lnTo>
                    <a:pt x="44" y="230"/>
                  </a:lnTo>
                  <a:lnTo>
                    <a:pt x="44" y="228"/>
                  </a:lnTo>
                  <a:lnTo>
                    <a:pt x="46" y="228"/>
                  </a:lnTo>
                  <a:lnTo>
                    <a:pt x="48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6" y="226"/>
                  </a:lnTo>
                  <a:lnTo>
                    <a:pt x="56" y="226"/>
                  </a:lnTo>
                  <a:lnTo>
                    <a:pt x="58" y="224"/>
                  </a:lnTo>
                  <a:lnTo>
                    <a:pt x="60" y="222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66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18"/>
                  </a:lnTo>
                  <a:lnTo>
                    <a:pt x="70" y="218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2"/>
                  </a:lnTo>
                  <a:lnTo>
                    <a:pt x="70" y="210"/>
                  </a:lnTo>
                  <a:lnTo>
                    <a:pt x="70" y="206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70" y="200"/>
                  </a:lnTo>
                  <a:lnTo>
                    <a:pt x="72" y="200"/>
                  </a:lnTo>
                  <a:lnTo>
                    <a:pt x="72" y="200"/>
                  </a:lnTo>
                  <a:lnTo>
                    <a:pt x="72" y="198"/>
                  </a:lnTo>
                  <a:lnTo>
                    <a:pt x="74" y="198"/>
                  </a:lnTo>
                  <a:lnTo>
                    <a:pt x="78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80" y="196"/>
                  </a:lnTo>
                  <a:lnTo>
                    <a:pt x="80" y="194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80" y="188"/>
                  </a:lnTo>
                  <a:lnTo>
                    <a:pt x="80" y="184"/>
                  </a:lnTo>
                  <a:lnTo>
                    <a:pt x="80" y="180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4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70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86" y="164"/>
                  </a:lnTo>
                  <a:lnTo>
                    <a:pt x="86" y="162"/>
                  </a:lnTo>
                  <a:lnTo>
                    <a:pt x="86" y="160"/>
                  </a:lnTo>
                  <a:lnTo>
                    <a:pt x="86" y="158"/>
                  </a:lnTo>
                  <a:lnTo>
                    <a:pt x="84" y="156"/>
                  </a:lnTo>
                  <a:lnTo>
                    <a:pt x="84" y="150"/>
                  </a:lnTo>
                  <a:lnTo>
                    <a:pt x="84" y="146"/>
                  </a:lnTo>
                  <a:lnTo>
                    <a:pt x="82" y="144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6"/>
                  </a:lnTo>
                  <a:lnTo>
                    <a:pt x="84" y="134"/>
                  </a:lnTo>
                  <a:lnTo>
                    <a:pt x="84" y="134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6" y="132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2" y="128"/>
                  </a:lnTo>
                  <a:lnTo>
                    <a:pt x="94" y="128"/>
                  </a:lnTo>
                  <a:lnTo>
                    <a:pt x="94" y="126"/>
                  </a:lnTo>
                  <a:lnTo>
                    <a:pt x="96" y="126"/>
                  </a:lnTo>
                  <a:lnTo>
                    <a:pt x="98" y="124"/>
                  </a:lnTo>
                  <a:lnTo>
                    <a:pt x="100" y="122"/>
                  </a:lnTo>
                  <a:lnTo>
                    <a:pt x="100" y="122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100" y="118"/>
                  </a:lnTo>
                  <a:lnTo>
                    <a:pt x="100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0" y="106"/>
                  </a:lnTo>
                  <a:lnTo>
                    <a:pt x="100" y="102"/>
                  </a:lnTo>
                  <a:lnTo>
                    <a:pt x="100" y="98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100" y="92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108" y="70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4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8"/>
                  </a:lnTo>
                  <a:lnTo>
                    <a:pt x="120" y="56"/>
                  </a:lnTo>
                  <a:lnTo>
                    <a:pt x="120" y="54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0" y="42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0" y="36"/>
                  </a:lnTo>
                  <a:lnTo>
                    <a:pt x="118" y="34"/>
                  </a:lnTo>
                  <a:lnTo>
                    <a:pt x="118" y="32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4" y="28"/>
                  </a:lnTo>
                  <a:lnTo>
                    <a:pt x="112" y="28"/>
                  </a:lnTo>
                  <a:lnTo>
                    <a:pt x="112" y="26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6"/>
                  </a:lnTo>
                  <a:lnTo>
                    <a:pt x="108" y="14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2" y="2"/>
                  </a:lnTo>
                  <a:lnTo>
                    <a:pt x="100" y="2"/>
                  </a:lnTo>
                  <a:lnTo>
                    <a:pt x="98" y="2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0" y="4"/>
                  </a:lnTo>
                  <a:lnTo>
                    <a:pt x="90" y="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6" name="Freeform 447">
              <a:extLst>
                <a:ext uri="{FF2B5EF4-FFF2-40B4-BE49-F238E27FC236}">
                  <a16:creationId xmlns:a16="http://schemas.microsoft.com/office/drawing/2014/main" id="{836DEB85-D9D1-4B3E-AF5D-160B19D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630" y="5099119"/>
              <a:ext cx="204894" cy="406371"/>
            </a:xfrm>
            <a:custGeom>
              <a:avLst/>
              <a:gdLst>
                <a:gd name="T0" fmla="*/ 88 w 120"/>
                <a:gd name="T1" fmla="*/ 12 h 238"/>
                <a:gd name="T2" fmla="*/ 88 w 120"/>
                <a:gd name="T3" fmla="*/ 24 h 238"/>
                <a:gd name="T4" fmla="*/ 82 w 120"/>
                <a:gd name="T5" fmla="*/ 28 h 238"/>
                <a:gd name="T6" fmla="*/ 82 w 120"/>
                <a:gd name="T7" fmla="*/ 40 h 238"/>
                <a:gd name="T8" fmla="*/ 80 w 120"/>
                <a:gd name="T9" fmla="*/ 44 h 238"/>
                <a:gd name="T10" fmla="*/ 72 w 120"/>
                <a:gd name="T11" fmla="*/ 44 h 238"/>
                <a:gd name="T12" fmla="*/ 68 w 120"/>
                <a:gd name="T13" fmla="*/ 52 h 238"/>
                <a:gd name="T14" fmla="*/ 60 w 120"/>
                <a:gd name="T15" fmla="*/ 62 h 238"/>
                <a:gd name="T16" fmla="*/ 56 w 120"/>
                <a:gd name="T17" fmla="*/ 70 h 238"/>
                <a:gd name="T18" fmla="*/ 50 w 120"/>
                <a:gd name="T19" fmla="*/ 72 h 238"/>
                <a:gd name="T20" fmla="*/ 48 w 120"/>
                <a:gd name="T21" fmla="*/ 66 h 238"/>
                <a:gd name="T22" fmla="*/ 46 w 120"/>
                <a:gd name="T23" fmla="*/ 60 h 238"/>
                <a:gd name="T24" fmla="*/ 38 w 120"/>
                <a:gd name="T25" fmla="*/ 62 h 238"/>
                <a:gd name="T26" fmla="*/ 36 w 120"/>
                <a:gd name="T27" fmla="*/ 70 h 238"/>
                <a:gd name="T28" fmla="*/ 28 w 120"/>
                <a:gd name="T29" fmla="*/ 72 h 238"/>
                <a:gd name="T30" fmla="*/ 26 w 120"/>
                <a:gd name="T31" fmla="*/ 80 h 238"/>
                <a:gd name="T32" fmla="*/ 22 w 120"/>
                <a:gd name="T33" fmla="*/ 86 h 238"/>
                <a:gd name="T34" fmla="*/ 16 w 120"/>
                <a:gd name="T35" fmla="*/ 96 h 238"/>
                <a:gd name="T36" fmla="*/ 16 w 120"/>
                <a:gd name="T37" fmla="*/ 116 h 238"/>
                <a:gd name="T38" fmla="*/ 22 w 120"/>
                <a:gd name="T39" fmla="*/ 128 h 238"/>
                <a:gd name="T40" fmla="*/ 28 w 120"/>
                <a:gd name="T41" fmla="*/ 132 h 238"/>
                <a:gd name="T42" fmla="*/ 26 w 120"/>
                <a:gd name="T43" fmla="*/ 142 h 238"/>
                <a:gd name="T44" fmla="*/ 20 w 120"/>
                <a:gd name="T45" fmla="*/ 152 h 238"/>
                <a:gd name="T46" fmla="*/ 18 w 120"/>
                <a:gd name="T47" fmla="*/ 160 h 238"/>
                <a:gd name="T48" fmla="*/ 10 w 120"/>
                <a:gd name="T49" fmla="*/ 164 h 238"/>
                <a:gd name="T50" fmla="*/ 4 w 120"/>
                <a:gd name="T51" fmla="*/ 170 h 238"/>
                <a:gd name="T52" fmla="*/ 0 w 120"/>
                <a:gd name="T53" fmla="*/ 176 h 238"/>
                <a:gd name="T54" fmla="*/ 0 w 120"/>
                <a:gd name="T55" fmla="*/ 190 h 238"/>
                <a:gd name="T56" fmla="*/ 8 w 120"/>
                <a:gd name="T57" fmla="*/ 190 h 238"/>
                <a:gd name="T58" fmla="*/ 14 w 120"/>
                <a:gd name="T59" fmla="*/ 192 h 238"/>
                <a:gd name="T60" fmla="*/ 14 w 120"/>
                <a:gd name="T61" fmla="*/ 200 h 238"/>
                <a:gd name="T62" fmla="*/ 10 w 120"/>
                <a:gd name="T63" fmla="*/ 224 h 238"/>
                <a:gd name="T64" fmla="*/ 14 w 120"/>
                <a:gd name="T65" fmla="*/ 230 h 238"/>
                <a:gd name="T66" fmla="*/ 22 w 120"/>
                <a:gd name="T67" fmla="*/ 228 h 238"/>
                <a:gd name="T68" fmla="*/ 28 w 120"/>
                <a:gd name="T69" fmla="*/ 236 h 238"/>
                <a:gd name="T70" fmla="*/ 36 w 120"/>
                <a:gd name="T71" fmla="*/ 238 h 238"/>
                <a:gd name="T72" fmla="*/ 44 w 120"/>
                <a:gd name="T73" fmla="*/ 228 h 238"/>
                <a:gd name="T74" fmla="*/ 56 w 120"/>
                <a:gd name="T75" fmla="*/ 226 h 238"/>
                <a:gd name="T76" fmla="*/ 68 w 120"/>
                <a:gd name="T77" fmla="*/ 220 h 238"/>
                <a:gd name="T78" fmla="*/ 70 w 120"/>
                <a:gd name="T79" fmla="*/ 212 h 238"/>
                <a:gd name="T80" fmla="*/ 72 w 120"/>
                <a:gd name="T81" fmla="*/ 200 h 238"/>
                <a:gd name="T82" fmla="*/ 80 w 120"/>
                <a:gd name="T83" fmla="*/ 196 h 238"/>
                <a:gd name="T84" fmla="*/ 80 w 120"/>
                <a:gd name="T85" fmla="*/ 176 h 238"/>
                <a:gd name="T86" fmla="*/ 82 w 120"/>
                <a:gd name="T87" fmla="*/ 170 h 238"/>
                <a:gd name="T88" fmla="*/ 86 w 120"/>
                <a:gd name="T89" fmla="*/ 160 h 238"/>
                <a:gd name="T90" fmla="*/ 82 w 120"/>
                <a:gd name="T91" fmla="*/ 138 h 238"/>
                <a:gd name="T92" fmla="*/ 88 w 120"/>
                <a:gd name="T93" fmla="*/ 130 h 238"/>
                <a:gd name="T94" fmla="*/ 100 w 120"/>
                <a:gd name="T95" fmla="*/ 122 h 238"/>
                <a:gd name="T96" fmla="*/ 100 w 120"/>
                <a:gd name="T97" fmla="*/ 110 h 238"/>
                <a:gd name="T98" fmla="*/ 100 w 120"/>
                <a:gd name="T99" fmla="*/ 92 h 238"/>
                <a:gd name="T100" fmla="*/ 108 w 120"/>
                <a:gd name="T101" fmla="*/ 86 h 238"/>
                <a:gd name="T102" fmla="*/ 108 w 120"/>
                <a:gd name="T103" fmla="*/ 72 h 238"/>
                <a:gd name="T104" fmla="*/ 112 w 120"/>
                <a:gd name="T105" fmla="*/ 66 h 238"/>
                <a:gd name="T106" fmla="*/ 120 w 120"/>
                <a:gd name="T107" fmla="*/ 60 h 238"/>
                <a:gd name="T108" fmla="*/ 120 w 120"/>
                <a:gd name="T109" fmla="*/ 42 h 238"/>
                <a:gd name="T110" fmla="*/ 116 w 120"/>
                <a:gd name="T111" fmla="*/ 30 h 238"/>
                <a:gd name="T112" fmla="*/ 108 w 120"/>
                <a:gd name="T113" fmla="*/ 26 h 238"/>
                <a:gd name="T114" fmla="*/ 108 w 120"/>
                <a:gd name="T115" fmla="*/ 18 h 238"/>
                <a:gd name="T116" fmla="*/ 108 w 120"/>
                <a:gd name="T117" fmla="*/ 8 h 238"/>
                <a:gd name="T118" fmla="*/ 98 w 120"/>
                <a:gd name="T119" fmla="*/ 2 h 238"/>
                <a:gd name="T120" fmla="*/ 92 w 120"/>
                <a:gd name="T121" fmla="*/ 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238">
                  <a:moveTo>
                    <a:pt x="90" y="4"/>
                  </a:moveTo>
                  <a:lnTo>
                    <a:pt x="90" y="4"/>
                  </a:lnTo>
                  <a:lnTo>
                    <a:pt x="88" y="4"/>
                  </a:lnTo>
                  <a:lnTo>
                    <a:pt x="88" y="6"/>
                  </a:lnTo>
                  <a:lnTo>
                    <a:pt x="88" y="8"/>
                  </a:lnTo>
                  <a:lnTo>
                    <a:pt x="88" y="8"/>
                  </a:lnTo>
                  <a:lnTo>
                    <a:pt x="88" y="12"/>
                  </a:lnTo>
                  <a:lnTo>
                    <a:pt x="90" y="14"/>
                  </a:lnTo>
                  <a:lnTo>
                    <a:pt x="90" y="18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2" y="38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78" y="44"/>
                  </a:lnTo>
                  <a:lnTo>
                    <a:pt x="76" y="44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8" y="50"/>
                  </a:lnTo>
                  <a:lnTo>
                    <a:pt x="68" y="52"/>
                  </a:lnTo>
                  <a:lnTo>
                    <a:pt x="66" y="56"/>
                  </a:lnTo>
                  <a:lnTo>
                    <a:pt x="66" y="56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0" y="72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6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4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26" y="72"/>
                  </a:lnTo>
                  <a:lnTo>
                    <a:pt x="26" y="72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26" y="82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6" y="90"/>
                  </a:lnTo>
                  <a:lnTo>
                    <a:pt x="16" y="94"/>
                  </a:lnTo>
                  <a:lnTo>
                    <a:pt x="16" y="96"/>
                  </a:lnTo>
                  <a:lnTo>
                    <a:pt x="16" y="98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8"/>
                  </a:lnTo>
                  <a:lnTo>
                    <a:pt x="16" y="112"/>
                  </a:lnTo>
                  <a:lnTo>
                    <a:pt x="16" y="114"/>
                  </a:lnTo>
                  <a:lnTo>
                    <a:pt x="16" y="116"/>
                  </a:lnTo>
                  <a:lnTo>
                    <a:pt x="16" y="120"/>
                  </a:lnTo>
                  <a:lnTo>
                    <a:pt x="18" y="122"/>
                  </a:lnTo>
                  <a:lnTo>
                    <a:pt x="18" y="124"/>
                  </a:lnTo>
                  <a:lnTo>
                    <a:pt x="20" y="126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2" y="128"/>
                  </a:lnTo>
                  <a:lnTo>
                    <a:pt x="24" y="128"/>
                  </a:lnTo>
                  <a:lnTo>
                    <a:pt x="24" y="128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6" y="132"/>
                  </a:lnTo>
                  <a:lnTo>
                    <a:pt x="28" y="132"/>
                  </a:lnTo>
                  <a:lnTo>
                    <a:pt x="28" y="134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6" y="140"/>
                  </a:lnTo>
                  <a:lnTo>
                    <a:pt x="26" y="140"/>
                  </a:lnTo>
                  <a:lnTo>
                    <a:pt x="26" y="142"/>
                  </a:lnTo>
                  <a:lnTo>
                    <a:pt x="24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0" y="148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20" y="156"/>
                  </a:lnTo>
                  <a:lnTo>
                    <a:pt x="20" y="158"/>
                  </a:lnTo>
                  <a:lnTo>
                    <a:pt x="20" y="158"/>
                  </a:lnTo>
                  <a:lnTo>
                    <a:pt x="18" y="158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14" y="160"/>
                  </a:lnTo>
                  <a:lnTo>
                    <a:pt x="12" y="160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64"/>
                  </a:lnTo>
                  <a:lnTo>
                    <a:pt x="10" y="166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8" y="170"/>
                  </a:lnTo>
                  <a:lnTo>
                    <a:pt x="6" y="170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2" y="170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6" y="192"/>
                  </a:lnTo>
                  <a:lnTo>
                    <a:pt x="8" y="190"/>
                  </a:lnTo>
                  <a:lnTo>
                    <a:pt x="10" y="190"/>
                  </a:lnTo>
                  <a:lnTo>
                    <a:pt x="10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4" y="200"/>
                  </a:lnTo>
                  <a:lnTo>
                    <a:pt x="14" y="204"/>
                  </a:lnTo>
                  <a:lnTo>
                    <a:pt x="12" y="210"/>
                  </a:lnTo>
                  <a:lnTo>
                    <a:pt x="12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10" y="224"/>
                  </a:lnTo>
                  <a:lnTo>
                    <a:pt x="10" y="224"/>
                  </a:lnTo>
                  <a:lnTo>
                    <a:pt x="10" y="226"/>
                  </a:lnTo>
                  <a:lnTo>
                    <a:pt x="10" y="226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4" y="230"/>
                  </a:lnTo>
                  <a:lnTo>
                    <a:pt x="14" y="230"/>
                  </a:lnTo>
                  <a:lnTo>
                    <a:pt x="16" y="230"/>
                  </a:lnTo>
                  <a:lnTo>
                    <a:pt x="16" y="228"/>
                  </a:lnTo>
                  <a:lnTo>
                    <a:pt x="20" y="228"/>
                  </a:lnTo>
                  <a:lnTo>
                    <a:pt x="20" y="228"/>
                  </a:lnTo>
                  <a:lnTo>
                    <a:pt x="22" y="228"/>
                  </a:lnTo>
                  <a:lnTo>
                    <a:pt x="22" y="228"/>
                  </a:lnTo>
                  <a:lnTo>
                    <a:pt x="22" y="230"/>
                  </a:lnTo>
                  <a:lnTo>
                    <a:pt x="24" y="230"/>
                  </a:lnTo>
                  <a:lnTo>
                    <a:pt x="24" y="232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6" y="234"/>
                  </a:lnTo>
                  <a:lnTo>
                    <a:pt x="28" y="236"/>
                  </a:lnTo>
                  <a:lnTo>
                    <a:pt x="30" y="236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3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36"/>
                  </a:lnTo>
                  <a:lnTo>
                    <a:pt x="38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0"/>
                  </a:lnTo>
                  <a:lnTo>
                    <a:pt x="44" y="230"/>
                  </a:lnTo>
                  <a:lnTo>
                    <a:pt x="44" y="228"/>
                  </a:lnTo>
                  <a:lnTo>
                    <a:pt x="46" y="228"/>
                  </a:lnTo>
                  <a:lnTo>
                    <a:pt x="48" y="228"/>
                  </a:lnTo>
                  <a:lnTo>
                    <a:pt x="52" y="228"/>
                  </a:lnTo>
                  <a:lnTo>
                    <a:pt x="52" y="22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6" y="226"/>
                  </a:lnTo>
                  <a:lnTo>
                    <a:pt x="56" y="226"/>
                  </a:lnTo>
                  <a:lnTo>
                    <a:pt x="58" y="224"/>
                  </a:lnTo>
                  <a:lnTo>
                    <a:pt x="60" y="222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66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18"/>
                  </a:lnTo>
                  <a:lnTo>
                    <a:pt x="70" y="218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70" y="214"/>
                  </a:lnTo>
                  <a:lnTo>
                    <a:pt x="70" y="212"/>
                  </a:lnTo>
                  <a:lnTo>
                    <a:pt x="70" y="210"/>
                  </a:lnTo>
                  <a:lnTo>
                    <a:pt x="70" y="206"/>
                  </a:lnTo>
                  <a:lnTo>
                    <a:pt x="70" y="204"/>
                  </a:lnTo>
                  <a:lnTo>
                    <a:pt x="70" y="202"/>
                  </a:lnTo>
                  <a:lnTo>
                    <a:pt x="70" y="202"/>
                  </a:lnTo>
                  <a:lnTo>
                    <a:pt x="70" y="200"/>
                  </a:lnTo>
                  <a:lnTo>
                    <a:pt x="72" y="200"/>
                  </a:lnTo>
                  <a:lnTo>
                    <a:pt x="72" y="200"/>
                  </a:lnTo>
                  <a:lnTo>
                    <a:pt x="72" y="198"/>
                  </a:lnTo>
                  <a:lnTo>
                    <a:pt x="74" y="198"/>
                  </a:lnTo>
                  <a:lnTo>
                    <a:pt x="78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80" y="196"/>
                  </a:lnTo>
                  <a:lnTo>
                    <a:pt x="80" y="194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80" y="188"/>
                  </a:lnTo>
                  <a:lnTo>
                    <a:pt x="80" y="184"/>
                  </a:lnTo>
                  <a:lnTo>
                    <a:pt x="80" y="180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4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2" y="170"/>
                  </a:lnTo>
                  <a:lnTo>
                    <a:pt x="84" y="170"/>
                  </a:lnTo>
                  <a:lnTo>
                    <a:pt x="84" y="168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86" y="164"/>
                  </a:lnTo>
                  <a:lnTo>
                    <a:pt x="86" y="162"/>
                  </a:lnTo>
                  <a:lnTo>
                    <a:pt x="86" y="160"/>
                  </a:lnTo>
                  <a:lnTo>
                    <a:pt x="86" y="158"/>
                  </a:lnTo>
                  <a:lnTo>
                    <a:pt x="84" y="156"/>
                  </a:lnTo>
                  <a:lnTo>
                    <a:pt x="84" y="150"/>
                  </a:lnTo>
                  <a:lnTo>
                    <a:pt x="84" y="146"/>
                  </a:lnTo>
                  <a:lnTo>
                    <a:pt x="82" y="144"/>
                  </a:lnTo>
                  <a:lnTo>
                    <a:pt x="82" y="140"/>
                  </a:lnTo>
                  <a:lnTo>
                    <a:pt x="82" y="138"/>
                  </a:lnTo>
                  <a:lnTo>
                    <a:pt x="82" y="136"/>
                  </a:lnTo>
                  <a:lnTo>
                    <a:pt x="84" y="134"/>
                  </a:lnTo>
                  <a:lnTo>
                    <a:pt x="84" y="134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86" y="132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2" y="128"/>
                  </a:lnTo>
                  <a:lnTo>
                    <a:pt x="94" y="128"/>
                  </a:lnTo>
                  <a:lnTo>
                    <a:pt x="94" y="126"/>
                  </a:lnTo>
                  <a:lnTo>
                    <a:pt x="96" y="126"/>
                  </a:lnTo>
                  <a:lnTo>
                    <a:pt x="98" y="124"/>
                  </a:lnTo>
                  <a:lnTo>
                    <a:pt x="100" y="122"/>
                  </a:lnTo>
                  <a:lnTo>
                    <a:pt x="100" y="122"/>
                  </a:lnTo>
                  <a:lnTo>
                    <a:pt x="100" y="120"/>
                  </a:lnTo>
                  <a:lnTo>
                    <a:pt x="100" y="120"/>
                  </a:lnTo>
                  <a:lnTo>
                    <a:pt x="100" y="118"/>
                  </a:lnTo>
                  <a:lnTo>
                    <a:pt x="100" y="116"/>
                  </a:lnTo>
                  <a:lnTo>
                    <a:pt x="100" y="114"/>
                  </a:lnTo>
                  <a:lnTo>
                    <a:pt x="100" y="110"/>
                  </a:lnTo>
                  <a:lnTo>
                    <a:pt x="100" y="106"/>
                  </a:lnTo>
                  <a:lnTo>
                    <a:pt x="100" y="102"/>
                  </a:lnTo>
                  <a:lnTo>
                    <a:pt x="100" y="98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00" y="94"/>
                  </a:lnTo>
                  <a:lnTo>
                    <a:pt x="100" y="92"/>
                  </a:lnTo>
                  <a:lnTo>
                    <a:pt x="100" y="92"/>
                  </a:lnTo>
                  <a:lnTo>
                    <a:pt x="102" y="92"/>
                  </a:lnTo>
                  <a:lnTo>
                    <a:pt x="104" y="90"/>
                  </a:lnTo>
                  <a:lnTo>
                    <a:pt x="106" y="88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108" y="86"/>
                  </a:lnTo>
                  <a:lnTo>
                    <a:pt x="108" y="86"/>
                  </a:lnTo>
                  <a:lnTo>
                    <a:pt x="108" y="84"/>
                  </a:lnTo>
                  <a:lnTo>
                    <a:pt x="108" y="82"/>
                  </a:lnTo>
                  <a:lnTo>
                    <a:pt x="108" y="80"/>
                  </a:lnTo>
                  <a:lnTo>
                    <a:pt x="108" y="76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108" y="70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2" y="66"/>
                  </a:lnTo>
                  <a:lnTo>
                    <a:pt x="112" y="66"/>
                  </a:lnTo>
                  <a:lnTo>
                    <a:pt x="114" y="66"/>
                  </a:lnTo>
                  <a:lnTo>
                    <a:pt x="116" y="66"/>
                  </a:lnTo>
                  <a:lnTo>
                    <a:pt x="116" y="66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20" y="60"/>
                  </a:lnTo>
                  <a:lnTo>
                    <a:pt x="120" y="58"/>
                  </a:lnTo>
                  <a:lnTo>
                    <a:pt x="120" y="56"/>
                  </a:lnTo>
                  <a:lnTo>
                    <a:pt x="120" y="54"/>
                  </a:lnTo>
                  <a:lnTo>
                    <a:pt x="120" y="50"/>
                  </a:lnTo>
                  <a:lnTo>
                    <a:pt x="120" y="48"/>
                  </a:lnTo>
                  <a:lnTo>
                    <a:pt x="120" y="46"/>
                  </a:lnTo>
                  <a:lnTo>
                    <a:pt x="120" y="42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0" y="36"/>
                  </a:lnTo>
                  <a:lnTo>
                    <a:pt x="118" y="34"/>
                  </a:lnTo>
                  <a:lnTo>
                    <a:pt x="118" y="32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4" y="28"/>
                  </a:lnTo>
                  <a:lnTo>
                    <a:pt x="112" y="28"/>
                  </a:lnTo>
                  <a:lnTo>
                    <a:pt x="112" y="26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6"/>
                  </a:lnTo>
                  <a:lnTo>
                    <a:pt x="108" y="14"/>
                  </a:lnTo>
                  <a:lnTo>
                    <a:pt x="108" y="10"/>
                  </a:lnTo>
                  <a:lnTo>
                    <a:pt x="108" y="10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102" y="2"/>
                  </a:lnTo>
                  <a:lnTo>
                    <a:pt x="100" y="2"/>
                  </a:lnTo>
                  <a:lnTo>
                    <a:pt x="98" y="2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0" y="4"/>
                  </a:lnTo>
                  <a:lnTo>
                    <a:pt x="90" y="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7" name="Freeform 448">
              <a:extLst>
                <a:ext uri="{FF2B5EF4-FFF2-40B4-BE49-F238E27FC236}">
                  <a16:creationId xmlns:a16="http://schemas.microsoft.com/office/drawing/2014/main" id="{9C8E3C79-163B-4CED-AC34-9150D2EF2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10" y="4426387"/>
              <a:ext cx="54638" cy="51223"/>
            </a:xfrm>
            <a:custGeom>
              <a:avLst/>
              <a:gdLst>
                <a:gd name="T0" fmla="*/ 18 w 32"/>
                <a:gd name="T1" fmla="*/ 30 h 30"/>
                <a:gd name="T2" fmla="*/ 18 w 32"/>
                <a:gd name="T3" fmla="*/ 30 h 30"/>
                <a:gd name="T4" fmla="*/ 14 w 32"/>
                <a:gd name="T5" fmla="*/ 30 h 30"/>
                <a:gd name="T6" fmla="*/ 12 w 32"/>
                <a:gd name="T7" fmla="*/ 30 h 30"/>
                <a:gd name="T8" fmla="*/ 10 w 32"/>
                <a:gd name="T9" fmla="*/ 30 h 30"/>
                <a:gd name="T10" fmla="*/ 8 w 32"/>
                <a:gd name="T11" fmla="*/ 30 h 30"/>
                <a:gd name="T12" fmla="*/ 4 w 32"/>
                <a:gd name="T13" fmla="*/ 28 h 30"/>
                <a:gd name="T14" fmla="*/ 4 w 32"/>
                <a:gd name="T15" fmla="*/ 28 h 30"/>
                <a:gd name="T16" fmla="*/ 2 w 32"/>
                <a:gd name="T17" fmla="*/ 28 h 30"/>
                <a:gd name="T18" fmla="*/ 2 w 32"/>
                <a:gd name="T19" fmla="*/ 28 h 30"/>
                <a:gd name="T20" fmla="*/ 0 w 32"/>
                <a:gd name="T21" fmla="*/ 28 h 30"/>
                <a:gd name="T22" fmla="*/ 0 w 32"/>
                <a:gd name="T23" fmla="*/ 26 h 30"/>
                <a:gd name="T24" fmla="*/ 0 w 32"/>
                <a:gd name="T25" fmla="*/ 26 h 30"/>
                <a:gd name="T26" fmla="*/ 0 w 32"/>
                <a:gd name="T27" fmla="*/ 24 h 30"/>
                <a:gd name="T28" fmla="*/ 0 w 32"/>
                <a:gd name="T29" fmla="*/ 22 h 30"/>
                <a:gd name="T30" fmla="*/ 0 w 32"/>
                <a:gd name="T31" fmla="*/ 20 h 30"/>
                <a:gd name="T32" fmla="*/ 0 w 32"/>
                <a:gd name="T33" fmla="*/ 18 h 30"/>
                <a:gd name="T34" fmla="*/ 0 w 32"/>
                <a:gd name="T35" fmla="*/ 16 h 30"/>
                <a:gd name="T36" fmla="*/ 0 w 32"/>
                <a:gd name="T37" fmla="*/ 12 h 30"/>
                <a:gd name="T38" fmla="*/ 2 w 32"/>
                <a:gd name="T39" fmla="*/ 8 h 30"/>
                <a:gd name="T40" fmla="*/ 2 w 32"/>
                <a:gd name="T41" fmla="*/ 4 h 30"/>
                <a:gd name="T42" fmla="*/ 4 w 32"/>
                <a:gd name="T43" fmla="*/ 0 h 30"/>
                <a:gd name="T44" fmla="*/ 32 w 32"/>
                <a:gd name="T45" fmla="*/ 18 h 30"/>
                <a:gd name="T46" fmla="*/ 18 w 32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0">
                  <a:moveTo>
                    <a:pt x="18" y="30"/>
                  </a:moveTo>
                  <a:lnTo>
                    <a:pt x="18" y="30"/>
                  </a:lnTo>
                  <a:lnTo>
                    <a:pt x="14" y="30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32" y="18"/>
                  </a:lnTo>
                  <a:lnTo>
                    <a:pt x="18" y="3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8" name="Freeform 449">
              <a:extLst>
                <a:ext uri="{FF2B5EF4-FFF2-40B4-BE49-F238E27FC236}">
                  <a16:creationId xmlns:a16="http://schemas.microsoft.com/office/drawing/2014/main" id="{640DC94A-00B0-4A08-BCBA-EEA48CA0B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10" y="4426387"/>
              <a:ext cx="54638" cy="51223"/>
            </a:xfrm>
            <a:custGeom>
              <a:avLst/>
              <a:gdLst>
                <a:gd name="T0" fmla="*/ 18 w 32"/>
                <a:gd name="T1" fmla="*/ 30 h 30"/>
                <a:gd name="T2" fmla="*/ 18 w 32"/>
                <a:gd name="T3" fmla="*/ 30 h 30"/>
                <a:gd name="T4" fmla="*/ 14 w 32"/>
                <a:gd name="T5" fmla="*/ 30 h 30"/>
                <a:gd name="T6" fmla="*/ 12 w 32"/>
                <a:gd name="T7" fmla="*/ 30 h 30"/>
                <a:gd name="T8" fmla="*/ 10 w 32"/>
                <a:gd name="T9" fmla="*/ 30 h 30"/>
                <a:gd name="T10" fmla="*/ 8 w 32"/>
                <a:gd name="T11" fmla="*/ 30 h 30"/>
                <a:gd name="T12" fmla="*/ 4 w 32"/>
                <a:gd name="T13" fmla="*/ 28 h 30"/>
                <a:gd name="T14" fmla="*/ 4 w 32"/>
                <a:gd name="T15" fmla="*/ 28 h 30"/>
                <a:gd name="T16" fmla="*/ 2 w 32"/>
                <a:gd name="T17" fmla="*/ 28 h 30"/>
                <a:gd name="T18" fmla="*/ 2 w 32"/>
                <a:gd name="T19" fmla="*/ 28 h 30"/>
                <a:gd name="T20" fmla="*/ 0 w 32"/>
                <a:gd name="T21" fmla="*/ 28 h 30"/>
                <a:gd name="T22" fmla="*/ 0 w 32"/>
                <a:gd name="T23" fmla="*/ 26 h 30"/>
                <a:gd name="T24" fmla="*/ 0 w 32"/>
                <a:gd name="T25" fmla="*/ 26 h 30"/>
                <a:gd name="T26" fmla="*/ 0 w 32"/>
                <a:gd name="T27" fmla="*/ 24 h 30"/>
                <a:gd name="T28" fmla="*/ 0 w 32"/>
                <a:gd name="T29" fmla="*/ 22 h 30"/>
                <a:gd name="T30" fmla="*/ 0 w 32"/>
                <a:gd name="T31" fmla="*/ 20 h 30"/>
                <a:gd name="T32" fmla="*/ 0 w 32"/>
                <a:gd name="T33" fmla="*/ 18 h 30"/>
                <a:gd name="T34" fmla="*/ 0 w 32"/>
                <a:gd name="T35" fmla="*/ 16 h 30"/>
                <a:gd name="T36" fmla="*/ 0 w 32"/>
                <a:gd name="T37" fmla="*/ 12 h 30"/>
                <a:gd name="T38" fmla="*/ 2 w 32"/>
                <a:gd name="T39" fmla="*/ 8 h 30"/>
                <a:gd name="T40" fmla="*/ 2 w 32"/>
                <a:gd name="T41" fmla="*/ 4 h 30"/>
                <a:gd name="T42" fmla="*/ 4 w 32"/>
                <a:gd name="T43" fmla="*/ 0 h 30"/>
                <a:gd name="T44" fmla="*/ 32 w 32"/>
                <a:gd name="T45" fmla="*/ 18 h 30"/>
                <a:gd name="T46" fmla="*/ 18 w 32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0">
                  <a:moveTo>
                    <a:pt x="18" y="30"/>
                  </a:moveTo>
                  <a:lnTo>
                    <a:pt x="18" y="30"/>
                  </a:lnTo>
                  <a:lnTo>
                    <a:pt x="14" y="30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32" y="18"/>
                  </a:lnTo>
                  <a:lnTo>
                    <a:pt x="18" y="3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39" name="Freeform 450">
              <a:extLst>
                <a:ext uri="{FF2B5EF4-FFF2-40B4-BE49-F238E27FC236}">
                  <a16:creationId xmlns:a16="http://schemas.microsoft.com/office/drawing/2014/main" id="{6C9D6027-821F-46A8-8BDA-8B4E4FB0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002" y="5051311"/>
              <a:ext cx="78542" cy="191233"/>
            </a:xfrm>
            <a:custGeom>
              <a:avLst/>
              <a:gdLst>
                <a:gd name="T0" fmla="*/ 0 w 46"/>
                <a:gd name="T1" fmla="*/ 68 h 112"/>
                <a:gd name="T2" fmla="*/ 0 w 46"/>
                <a:gd name="T3" fmla="*/ 54 h 112"/>
                <a:gd name="T4" fmla="*/ 2 w 46"/>
                <a:gd name="T5" fmla="*/ 46 h 112"/>
                <a:gd name="T6" fmla="*/ 2 w 46"/>
                <a:gd name="T7" fmla="*/ 42 h 112"/>
                <a:gd name="T8" fmla="*/ 8 w 46"/>
                <a:gd name="T9" fmla="*/ 40 h 112"/>
                <a:gd name="T10" fmla="*/ 10 w 46"/>
                <a:gd name="T11" fmla="*/ 38 h 112"/>
                <a:gd name="T12" fmla="*/ 10 w 46"/>
                <a:gd name="T13" fmla="*/ 34 h 112"/>
                <a:gd name="T14" fmla="*/ 10 w 46"/>
                <a:gd name="T15" fmla="*/ 30 h 112"/>
                <a:gd name="T16" fmla="*/ 6 w 46"/>
                <a:gd name="T17" fmla="*/ 22 h 112"/>
                <a:gd name="T18" fmla="*/ 6 w 46"/>
                <a:gd name="T19" fmla="*/ 14 h 112"/>
                <a:gd name="T20" fmla="*/ 10 w 46"/>
                <a:gd name="T21" fmla="*/ 0 h 112"/>
                <a:gd name="T22" fmla="*/ 18 w 46"/>
                <a:gd name="T23" fmla="*/ 4 h 112"/>
                <a:gd name="T24" fmla="*/ 28 w 46"/>
                <a:gd name="T25" fmla="*/ 16 h 112"/>
                <a:gd name="T26" fmla="*/ 28 w 46"/>
                <a:gd name="T27" fmla="*/ 24 h 112"/>
                <a:gd name="T28" fmla="*/ 28 w 46"/>
                <a:gd name="T29" fmla="*/ 30 h 112"/>
                <a:gd name="T30" fmla="*/ 24 w 46"/>
                <a:gd name="T31" fmla="*/ 40 h 112"/>
                <a:gd name="T32" fmla="*/ 24 w 46"/>
                <a:gd name="T33" fmla="*/ 46 h 112"/>
                <a:gd name="T34" fmla="*/ 24 w 46"/>
                <a:gd name="T35" fmla="*/ 48 h 112"/>
                <a:gd name="T36" fmla="*/ 26 w 46"/>
                <a:gd name="T37" fmla="*/ 52 h 112"/>
                <a:gd name="T38" fmla="*/ 34 w 46"/>
                <a:gd name="T39" fmla="*/ 60 h 112"/>
                <a:gd name="T40" fmla="*/ 40 w 46"/>
                <a:gd name="T41" fmla="*/ 70 h 112"/>
                <a:gd name="T42" fmla="*/ 42 w 46"/>
                <a:gd name="T43" fmla="*/ 76 h 112"/>
                <a:gd name="T44" fmla="*/ 46 w 46"/>
                <a:gd name="T45" fmla="*/ 86 h 112"/>
                <a:gd name="T46" fmla="*/ 46 w 46"/>
                <a:gd name="T47" fmla="*/ 92 h 112"/>
                <a:gd name="T48" fmla="*/ 46 w 46"/>
                <a:gd name="T49" fmla="*/ 92 h 112"/>
                <a:gd name="T50" fmla="*/ 42 w 46"/>
                <a:gd name="T51" fmla="*/ 96 h 112"/>
                <a:gd name="T52" fmla="*/ 38 w 46"/>
                <a:gd name="T53" fmla="*/ 98 h 112"/>
                <a:gd name="T54" fmla="*/ 36 w 46"/>
                <a:gd name="T55" fmla="*/ 102 h 112"/>
                <a:gd name="T56" fmla="*/ 34 w 46"/>
                <a:gd name="T57" fmla="*/ 108 h 112"/>
                <a:gd name="T58" fmla="*/ 32 w 46"/>
                <a:gd name="T59" fmla="*/ 110 h 112"/>
                <a:gd name="T60" fmla="*/ 28 w 46"/>
                <a:gd name="T61" fmla="*/ 112 h 112"/>
                <a:gd name="T62" fmla="*/ 24 w 46"/>
                <a:gd name="T63" fmla="*/ 112 h 112"/>
                <a:gd name="T64" fmla="*/ 22 w 46"/>
                <a:gd name="T65" fmla="*/ 112 h 112"/>
                <a:gd name="T66" fmla="*/ 18 w 46"/>
                <a:gd name="T67" fmla="*/ 110 h 112"/>
                <a:gd name="T68" fmla="*/ 16 w 46"/>
                <a:gd name="T69" fmla="*/ 106 h 112"/>
                <a:gd name="T70" fmla="*/ 16 w 46"/>
                <a:gd name="T71" fmla="*/ 104 h 112"/>
                <a:gd name="T72" fmla="*/ 18 w 46"/>
                <a:gd name="T73" fmla="*/ 98 h 112"/>
                <a:gd name="T74" fmla="*/ 22 w 46"/>
                <a:gd name="T75" fmla="*/ 90 h 112"/>
                <a:gd name="T76" fmla="*/ 22 w 46"/>
                <a:gd name="T77" fmla="*/ 84 h 112"/>
                <a:gd name="T78" fmla="*/ 22 w 46"/>
                <a:gd name="T79" fmla="*/ 80 h 112"/>
                <a:gd name="T80" fmla="*/ 20 w 46"/>
                <a:gd name="T81" fmla="*/ 78 h 112"/>
                <a:gd name="T82" fmla="*/ 16 w 46"/>
                <a:gd name="T83" fmla="*/ 78 h 112"/>
                <a:gd name="T84" fmla="*/ 10 w 46"/>
                <a:gd name="T85" fmla="*/ 76 h 112"/>
                <a:gd name="T86" fmla="*/ 0 w 46"/>
                <a:gd name="T87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" h="112">
                  <a:moveTo>
                    <a:pt x="0" y="70"/>
                  </a:moveTo>
                  <a:lnTo>
                    <a:pt x="0" y="70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8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8" y="4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0" y="56"/>
                  </a:lnTo>
                  <a:lnTo>
                    <a:pt x="34" y="60"/>
                  </a:lnTo>
                  <a:lnTo>
                    <a:pt x="36" y="64"/>
                  </a:lnTo>
                  <a:lnTo>
                    <a:pt x="38" y="66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42" y="74"/>
                  </a:lnTo>
                  <a:lnTo>
                    <a:pt x="42" y="76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6" y="86"/>
                  </a:lnTo>
                  <a:lnTo>
                    <a:pt x="46" y="88"/>
                  </a:lnTo>
                  <a:lnTo>
                    <a:pt x="46" y="90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2"/>
                  </a:lnTo>
                  <a:lnTo>
                    <a:pt x="34" y="104"/>
                  </a:lnTo>
                  <a:lnTo>
                    <a:pt x="34" y="106"/>
                  </a:lnTo>
                  <a:lnTo>
                    <a:pt x="34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6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20" y="94"/>
                  </a:lnTo>
                  <a:lnTo>
                    <a:pt x="20" y="92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0" y="76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0" name="Freeform 451">
              <a:extLst>
                <a:ext uri="{FF2B5EF4-FFF2-40B4-BE49-F238E27FC236}">
                  <a16:creationId xmlns:a16="http://schemas.microsoft.com/office/drawing/2014/main" id="{BF415FAF-A602-407A-8073-C5ABF6A23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002" y="5051311"/>
              <a:ext cx="78542" cy="191233"/>
            </a:xfrm>
            <a:custGeom>
              <a:avLst/>
              <a:gdLst>
                <a:gd name="T0" fmla="*/ 0 w 46"/>
                <a:gd name="T1" fmla="*/ 68 h 112"/>
                <a:gd name="T2" fmla="*/ 0 w 46"/>
                <a:gd name="T3" fmla="*/ 54 h 112"/>
                <a:gd name="T4" fmla="*/ 2 w 46"/>
                <a:gd name="T5" fmla="*/ 46 h 112"/>
                <a:gd name="T6" fmla="*/ 2 w 46"/>
                <a:gd name="T7" fmla="*/ 42 h 112"/>
                <a:gd name="T8" fmla="*/ 8 w 46"/>
                <a:gd name="T9" fmla="*/ 40 h 112"/>
                <a:gd name="T10" fmla="*/ 10 w 46"/>
                <a:gd name="T11" fmla="*/ 38 h 112"/>
                <a:gd name="T12" fmla="*/ 10 w 46"/>
                <a:gd name="T13" fmla="*/ 34 h 112"/>
                <a:gd name="T14" fmla="*/ 10 w 46"/>
                <a:gd name="T15" fmla="*/ 30 h 112"/>
                <a:gd name="T16" fmla="*/ 6 w 46"/>
                <a:gd name="T17" fmla="*/ 22 h 112"/>
                <a:gd name="T18" fmla="*/ 6 w 46"/>
                <a:gd name="T19" fmla="*/ 14 h 112"/>
                <a:gd name="T20" fmla="*/ 10 w 46"/>
                <a:gd name="T21" fmla="*/ 0 h 112"/>
                <a:gd name="T22" fmla="*/ 18 w 46"/>
                <a:gd name="T23" fmla="*/ 4 h 112"/>
                <a:gd name="T24" fmla="*/ 28 w 46"/>
                <a:gd name="T25" fmla="*/ 16 h 112"/>
                <a:gd name="T26" fmla="*/ 28 w 46"/>
                <a:gd name="T27" fmla="*/ 24 h 112"/>
                <a:gd name="T28" fmla="*/ 28 w 46"/>
                <a:gd name="T29" fmla="*/ 30 h 112"/>
                <a:gd name="T30" fmla="*/ 24 w 46"/>
                <a:gd name="T31" fmla="*/ 40 h 112"/>
                <a:gd name="T32" fmla="*/ 24 w 46"/>
                <a:gd name="T33" fmla="*/ 46 h 112"/>
                <a:gd name="T34" fmla="*/ 24 w 46"/>
                <a:gd name="T35" fmla="*/ 48 h 112"/>
                <a:gd name="T36" fmla="*/ 26 w 46"/>
                <a:gd name="T37" fmla="*/ 52 h 112"/>
                <a:gd name="T38" fmla="*/ 34 w 46"/>
                <a:gd name="T39" fmla="*/ 60 h 112"/>
                <a:gd name="T40" fmla="*/ 40 w 46"/>
                <a:gd name="T41" fmla="*/ 70 h 112"/>
                <a:gd name="T42" fmla="*/ 42 w 46"/>
                <a:gd name="T43" fmla="*/ 76 h 112"/>
                <a:gd name="T44" fmla="*/ 46 w 46"/>
                <a:gd name="T45" fmla="*/ 86 h 112"/>
                <a:gd name="T46" fmla="*/ 46 w 46"/>
                <a:gd name="T47" fmla="*/ 92 h 112"/>
                <a:gd name="T48" fmla="*/ 46 w 46"/>
                <a:gd name="T49" fmla="*/ 92 h 112"/>
                <a:gd name="T50" fmla="*/ 42 w 46"/>
                <a:gd name="T51" fmla="*/ 96 h 112"/>
                <a:gd name="T52" fmla="*/ 38 w 46"/>
                <a:gd name="T53" fmla="*/ 98 h 112"/>
                <a:gd name="T54" fmla="*/ 36 w 46"/>
                <a:gd name="T55" fmla="*/ 102 h 112"/>
                <a:gd name="T56" fmla="*/ 34 w 46"/>
                <a:gd name="T57" fmla="*/ 108 h 112"/>
                <a:gd name="T58" fmla="*/ 32 w 46"/>
                <a:gd name="T59" fmla="*/ 110 h 112"/>
                <a:gd name="T60" fmla="*/ 28 w 46"/>
                <a:gd name="T61" fmla="*/ 112 h 112"/>
                <a:gd name="T62" fmla="*/ 24 w 46"/>
                <a:gd name="T63" fmla="*/ 112 h 112"/>
                <a:gd name="T64" fmla="*/ 22 w 46"/>
                <a:gd name="T65" fmla="*/ 112 h 112"/>
                <a:gd name="T66" fmla="*/ 18 w 46"/>
                <a:gd name="T67" fmla="*/ 110 h 112"/>
                <a:gd name="T68" fmla="*/ 16 w 46"/>
                <a:gd name="T69" fmla="*/ 106 h 112"/>
                <a:gd name="T70" fmla="*/ 16 w 46"/>
                <a:gd name="T71" fmla="*/ 104 h 112"/>
                <a:gd name="T72" fmla="*/ 18 w 46"/>
                <a:gd name="T73" fmla="*/ 98 h 112"/>
                <a:gd name="T74" fmla="*/ 22 w 46"/>
                <a:gd name="T75" fmla="*/ 90 h 112"/>
                <a:gd name="T76" fmla="*/ 22 w 46"/>
                <a:gd name="T77" fmla="*/ 84 h 112"/>
                <a:gd name="T78" fmla="*/ 22 w 46"/>
                <a:gd name="T79" fmla="*/ 80 h 112"/>
                <a:gd name="T80" fmla="*/ 20 w 46"/>
                <a:gd name="T81" fmla="*/ 78 h 112"/>
                <a:gd name="T82" fmla="*/ 16 w 46"/>
                <a:gd name="T83" fmla="*/ 78 h 112"/>
                <a:gd name="T84" fmla="*/ 10 w 46"/>
                <a:gd name="T85" fmla="*/ 76 h 112"/>
                <a:gd name="T86" fmla="*/ 0 w 46"/>
                <a:gd name="T87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" h="112">
                  <a:moveTo>
                    <a:pt x="0" y="70"/>
                  </a:moveTo>
                  <a:lnTo>
                    <a:pt x="0" y="70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8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8" y="4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4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6" y="52"/>
                  </a:lnTo>
                  <a:lnTo>
                    <a:pt x="28" y="54"/>
                  </a:lnTo>
                  <a:lnTo>
                    <a:pt x="30" y="56"/>
                  </a:lnTo>
                  <a:lnTo>
                    <a:pt x="34" y="60"/>
                  </a:lnTo>
                  <a:lnTo>
                    <a:pt x="36" y="64"/>
                  </a:lnTo>
                  <a:lnTo>
                    <a:pt x="38" y="66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42" y="74"/>
                  </a:lnTo>
                  <a:lnTo>
                    <a:pt x="42" y="76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6" y="86"/>
                  </a:lnTo>
                  <a:lnTo>
                    <a:pt x="46" y="88"/>
                  </a:lnTo>
                  <a:lnTo>
                    <a:pt x="46" y="90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2"/>
                  </a:lnTo>
                  <a:lnTo>
                    <a:pt x="34" y="104"/>
                  </a:lnTo>
                  <a:lnTo>
                    <a:pt x="34" y="106"/>
                  </a:lnTo>
                  <a:lnTo>
                    <a:pt x="34" y="108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26" y="112"/>
                  </a:lnTo>
                  <a:lnTo>
                    <a:pt x="24" y="112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8" y="11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6" y="102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20" y="94"/>
                  </a:lnTo>
                  <a:lnTo>
                    <a:pt x="20" y="92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20" y="78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0" y="76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1" name="Freeform 452">
              <a:extLst>
                <a:ext uri="{FF2B5EF4-FFF2-40B4-BE49-F238E27FC236}">
                  <a16:creationId xmlns:a16="http://schemas.microsoft.com/office/drawing/2014/main" id="{6A2B1CA0-BEFB-41A7-8EFF-61383348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248" y="3675112"/>
              <a:ext cx="99031" cy="184403"/>
            </a:xfrm>
            <a:custGeom>
              <a:avLst/>
              <a:gdLst>
                <a:gd name="T0" fmla="*/ 28 w 58"/>
                <a:gd name="T1" fmla="*/ 108 h 108"/>
                <a:gd name="T2" fmla="*/ 24 w 58"/>
                <a:gd name="T3" fmla="*/ 106 h 108"/>
                <a:gd name="T4" fmla="*/ 22 w 58"/>
                <a:gd name="T5" fmla="*/ 104 h 108"/>
                <a:gd name="T6" fmla="*/ 22 w 58"/>
                <a:gd name="T7" fmla="*/ 96 h 108"/>
                <a:gd name="T8" fmla="*/ 20 w 58"/>
                <a:gd name="T9" fmla="*/ 92 h 108"/>
                <a:gd name="T10" fmla="*/ 18 w 58"/>
                <a:gd name="T11" fmla="*/ 88 h 108"/>
                <a:gd name="T12" fmla="*/ 10 w 58"/>
                <a:gd name="T13" fmla="*/ 86 h 108"/>
                <a:gd name="T14" fmla="*/ 6 w 58"/>
                <a:gd name="T15" fmla="*/ 84 h 108"/>
                <a:gd name="T16" fmla="*/ 2 w 58"/>
                <a:gd name="T17" fmla="*/ 76 h 108"/>
                <a:gd name="T18" fmla="*/ 0 w 58"/>
                <a:gd name="T19" fmla="*/ 68 h 108"/>
                <a:gd name="T20" fmla="*/ 2 w 58"/>
                <a:gd name="T21" fmla="*/ 60 h 108"/>
                <a:gd name="T22" fmla="*/ 6 w 58"/>
                <a:gd name="T23" fmla="*/ 54 h 108"/>
                <a:gd name="T24" fmla="*/ 12 w 58"/>
                <a:gd name="T25" fmla="*/ 52 h 108"/>
                <a:gd name="T26" fmla="*/ 18 w 58"/>
                <a:gd name="T27" fmla="*/ 50 h 108"/>
                <a:gd name="T28" fmla="*/ 18 w 58"/>
                <a:gd name="T29" fmla="*/ 48 h 108"/>
                <a:gd name="T30" fmla="*/ 16 w 58"/>
                <a:gd name="T31" fmla="*/ 44 h 108"/>
                <a:gd name="T32" fmla="*/ 12 w 58"/>
                <a:gd name="T33" fmla="*/ 38 h 108"/>
                <a:gd name="T34" fmla="*/ 10 w 58"/>
                <a:gd name="T35" fmla="*/ 34 h 108"/>
                <a:gd name="T36" fmla="*/ 12 w 58"/>
                <a:gd name="T37" fmla="*/ 28 h 108"/>
                <a:gd name="T38" fmla="*/ 14 w 58"/>
                <a:gd name="T39" fmla="*/ 26 h 108"/>
                <a:gd name="T40" fmla="*/ 20 w 58"/>
                <a:gd name="T41" fmla="*/ 26 h 108"/>
                <a:gd name="T42" fmla="*/ 20 w 58"/>
                <a:gd name="T43" fmla="*/ 24 h 108"/>
                <a:gd name="T44" fmla="*/ 20 w 58"/>
                <a:gd name="T45" fmla="*/ 16 h 108"/>
                <a:gd name="T46" fmla="*/ 22 w 58"/>
                <a:gd name="T47" fmla="*/ 6 h 108"/>
                <a:gd name="T48" fmla="*/ 28 w 58"/>
                <a:gd name="T49" fmla="*/ 2 h 108"/>
                <a:gd name="T50" fmla="*/ 34 w 58"/>
                <a:gd name="T51" fmla="*/ 0 h 108"/>
                <a:gd name="T52" fmla="*/ 40 w 58"/>
                <a:gd name="T53" fmla="*/ 4 h 108"/>
                <a:gd name="T54" fmla="*/ 48 w 58"/>
                <a:gd name="T55" fmla="*/ 8 h 108"/>
                <a:gd name="T56" fmla="*/ 54 w 58"/>
                <a:gd name="T57" fmla="*/ 10 h 108"/>
                <a:gd name="T58" fmla="*/ 54 w 58"/>
                <a:gd name="T59" fmla="*/ 12 h 108"/>
                <a:gd name="T60" fmla="*/ 52 w 58"/>
                <a:gd name="T61" fmla="*/ 18 h 108"/>
                <a:gd name="T62" fmla="*/ 50 w 58"/>
                <a:gd name="T63" fmla="*/ 22 h 108"/>
                <a:gd name="T64" fmla="*/ 52 w 58"/>
                <a:gd name="T65" fmla="*/ 26 h 108"/>
                <a:gd name="T66" fmla="*/ 56 w 58"/>
                <a:gd name="T67" fmla="*/ 32 h 108"/>
                <a:gd name="T68" fmla="*/ 56 w 58"/>
                <a:gd name="T69" fmla="*/ 42 h 108"/>
                <a:gd name="T70" fmla="*/ 54 w 58"/>
                <a:gd name="T71" fmla="*/ 48 h 108"/>
                <a:gd name="T72" fmla="*/ 50 w 58"/>
                <a:gd name="T73" fmla="*/ 50 h 108"/>
                <a:gd name="T74" fmla="*/ 44 w 58"/>
                <a:gd name="T75" fmla="*/ 50 h 108"/>
                <a:gd name="T76" fmla="*/ 42 w 58"/>
                <a:gd name="T77" fmla="*/ 54 h 108"/>
                <a:gd name="T78" fmla="*/ 42 w 58"/>
                <a:gd name="T79" fmla="*/ 62 h 108"/>
                <a:gd name="T80" fmla="*/ 42 w 58"/>
                <a:gd name="T81" fmla="*/ 66 h 108"/>
                <a:gd name="T82" fmla="*/ 46 w 58"/>
                <a:gd name="T83" fmla="*/ 66 h 108"/>
                <a:gd name="T84" fmla="*/ 52 w 58"/>
                <a:gd name="T85" fmla="*/ 70 h 108"/>
                <a:gd name="T86" fmla="*/ 58 w 58"/>
                <a:gd name="T87" fmla="*/ 78 h 108"/>
                <a:gd name="T88" fmla="*/ 56 w 58"/>
                <a:gd name="T89" fmla="*/ 92 h 108"/>
                <a:gd name="T90" fmla="*/ 54 w 58"/>
                <a:gd name="T91" fmla="*/ 98 h 108"/>
                <a:gd name="T92" fmla="*/ 52 w 58"/>
                <a:gd name="T93" fmla="*/ 100 h 108"/>
                <a:gd name="T94" fmla="*/ 42 w 58"/>
                <a:gd name="T95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" h="108">
                  <a:moveTo>
                    <a:pt x="32" y="106"/>
                  </a:moveTo>
                  <a:lnTo>
                    <a:pt x="32" y="106"/>
                  </a:lnTo>
                  <a:lnTo>
                    <a:pt x="32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6" y="108"/>
                  </a:lnTo>
                  <a:lnTo>
                    <a:pt x="24" y="108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2" y="98"/>
                  </a:lnTo>
                  <a:lnTo>
                    <a:pt x="22" y="96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6" y="88"/>
                  </a:lnTo>
                  <a:lnTo>
                    <a:pt x="14" y="88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6" y="84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22" y="6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6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2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2" y="68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4" y="72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58" y="82"/>
                  </a:lnTo>
                  <a:lnTo>
                    <a:pt x="58" y="86"/>
                  </a:lnTo>
                  <a:lnTo>
                    <a:pt x="58" y="88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2" y="102"/>
                  </a:lnTo>
                  <a:lnTo>
                    <a:pt x="38" y="104"/>
                  </a:lnTo>
                  <a:lnTo>
                    <a:pt x="32" y="106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2" name="Freeform 453">
              <a:extLst>
                <a:ext uri="{FF2B5EF4-FFF2-40B4-BE49-F238E27FC236}">
                  <a16:creationId xmlns:a16="http://schemas.microsoft.com/office/drawing/2014/main" id="{0B7B363B-98C6-4B44-BB7B-96AE43FB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248" y="3675112"/>
              <a:ext cx="99031" cy="184403"/>
            </a:xfrm>
            <a:custGeom>
              <a:avLst/>
              <a:gdLst>
                <a:gd name="T0" fmla="*/ 28 w 58"/>
                <a:gd name="T1" fmla="*/ 108 h 108"/>
                <a:gd name="T2" fmla="*/ 24 w 58"/>
                <a:gd name="T3" fmla="*/ 106 h 108"/>
                <a:gd name="T4" fmla="*/ 22 w 58"/>
                <a:gd name="T5" fmla="*/ 104 h 108"/>
                <a:gd name="T6" fmla="*/ 22 w 58"/>
                <a:gd name="T7" fmla="*/ 96 h 108"/>
                <a:gd name="T8" fmla="*/ 20 w 58"/>
                <a:gd name="T9" fmla="*/ 92 h 108"/>
                <a:gd name="T10" fmla="*/ 18 w 58"/>
                <a:gd name="T11" fmla="*/ 88 h 108"/>
                <a:gd name="T12" fmla="*/ 10 w 58"/>
                <a:gd name="T13" fmla="*/ 86 h 108"/>
                <a:gd name="T14" fmla="*/ 6 w 58"/>
                <a:gd name="T15" fmla="*/ 84 h 108"/>
                <a:gd name="T16" fmla="*/ 2 w 58"/>
                <a:gd name="T17" fmla="*/ 76 h 108"/>
                <a:gd name="T18" fmla="*/ 0 w 58"/>
                <a:gd name="T19" fmla="*/ 68 h 108"/>
                <a:gd name="T20" fmla="*/ 2 w 58"/>
                <a:gd name="T21" fmla="*/ 60 h 108"/>
                <a:gd name="T22" fmla="*/ 6 w 58"/>
                <a:gd name="T23" fmla="*/ 54 h 108"/>
                <a:gd name="T24" fmla="*/ 12 w 58"/>
                <a:gd name="T25" fmla="*/ 52 h 108"/>
                <a:gd name="T26" fmla="*/ 18 w 58"/>
                <a:gd name="T27" fmla="*/ 50 h 108"/>
                <a:gd name="T28" fmla="*/ 18 w 58"/>
                <a:gd name="T29" fmla="*/ 48 h 108"/>
                <a:gd name="T30" fmla="*/ 16 w 58"/>
                <a:gd name="T31" fmla="*/ 44 h 108"/>
                <a:gd name="T32" fmla="*/ 12 w 58"/>
                <a:gd name="T33" fmla="*/ 38 h 108"/>
                <a:gd name="T34" fmla="*/ 10 w 58"/>
                <a:gd name="T35" fmla="*/ 34 h 108"/>
                <a:gd name="T36" fmla="*/ 12 w 58"/>
                <a:gd name="T37" fmla="*/ 28 h 108"/>
                <a:gd name="T38" fmla="*/ 14 w 58"/>
                <a:gd name="T39" fmla="*/ 26 h 108"/>
                <a:gd name="T40" fmla="*/ 20 w 58"/>
                <a:gd name="T41" fmla="*/ 26 h 108"/>
                <a:gd name="T42" fmla="*/ 20 w 58"/>
                <a:gd name="T43" fmla="*/ 24 h 108"/>
                <a:gd name="T44" fmla="*/ 20 w 58"/>
                <a:gd name="T45" fmla="*/ 16 h 108"/>
                <a:gd name="T46" fmla="*/ 22 w 58"/>
                <a:gd name="T47" fmla="*/ 6 h 108"/>
                <a:gd name="T48" fmla="*/ 28 w 58"/>
                <a:gd name="T49" fmla="*/ 2 h 108"/>
                <a:gd name="T50" fmla="*/ 34 w 58"/>
                <a:gd name="T51" fmla="*/ 0 h 108"/>
                <a:gd name="T52" fmla="*/ 40 w 58"/>
                <a:gd name="T53" fmla="*/ 4 h 108"/>
                <a:gd name="T54" fmla="*/ 48 w 58"/>
                <a:gd name="T55" fmla="*/ 8 h 108"/>
                <a:gd name="T56" fmla="*/ 54 w 58"/>
                <a:gd name="T57" fmla="*/ 10 h 108"/>
                <a:gd name="T58" fmla="*/ 54 w 58"/>
                <a:gd name="T59" fmla="*/ 12 h 108"/>
                <a:gd name="T60" fmla="*/ 52 w 58"/>
                <a:gd name="T61" fmla="*/ 18 h 108"/>
                <a:gd name="T62" fmla="*/ 50 w 58"/>
                <a:gd name="T63" fmla="*/ 22 h 108"/>
                <a:gd name="T64" fmla="*/ 52 w 58"/>
                <a:gd name="T65" fmla="*/ 26 h 108"/>
                <a:gd name="T66" fmla="*/ 56 w 58"/>
                <a:gd name="T67" fmla="*/ 32 h 108"/>
                <a:gd name="T68" fmla="*/ 56 w 58"/>
                <a:gd name="T69" fmla="*/ 42 h 108"/>
                <a:gd name="T70" fmla="*/ 54 w 58"/>
                <a:gd name="T71" fmla="*/ 48 h 108"/>
                <a:gd name="T72" fmla="*/ 50 w 58"/>
                <a:gd name="T73" fmla="*/ 50 h 108"/>
                <a:gd name="T74" fmla="*/ 44 w 58"/>
                <a:gd name="T75" fmla="*/ 50 h 108"/>
                <a:gd name="T76" fmla="*/ 42 w 58"/>
                <a:gd name="T77" fmla="*/ 54 h 108"/>
                <a:gd name="T78" fmla="*/ 42 w 58"/>
                <a:gd name="T79" fmla="*/ 62 h 108"/>
                <a:gd name="T80" fmla="*/ 42 w 58"/>
                <a:gd name="T81" fmla="*/ 66 h 108"/>
                <a:gd name="T82" fmla="*/ 46 w 58"/>
                <a:gd name="T83" fmla="*/ 66 h 108"/>
                <a:gd name="T84" fmla="*/ 52 w 58"/>
                <a:gd name="T85" fmla="*/ 70 h 108"/>
                <a:gd name="T86" fmla="*/ 58 w 58"/>
                <a:gd name="T87" fmla="*/ 78 h 108"/>
                <a:gd name="T88" fmla="*/ 56 w 58"/>
                <a:gd name="T89" fmla="*/ 92 h 108"/>
                <a:gd name="T90" fmla="*/ 54 w 58"/>
                <a:gd name="T91" fmla="*/ 98 h 108"/>
                <a:gd name="T92" fmla="*/ 52 w 58"/>
                <a:gd name="T93" fmla="*/ 100 h 108"/>
                <a:gd name="T94" fmla="*/ 42 w 58"/>
                <a:gd name="T95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" h="108">
                  <a:moveTo>
                    <a:pt x="32" y="106"/>
                  </a:moveTo>
                  <a:lnTo>
                    <a:pt x="32" y="106"/>
                  </a:lnTo>
                  <a:lnTo>
                    <a:pt x="32" y="106"/>
                  </a:lnTo>
                  <a:lnTo>
                    <a:pt x="28" y="108"/>
                  </a:lnTo>
                  <a:lnTo>
                    <a:pt x="28" y="108"/>
                  </a:lnTo>
                  <a:lnTo>
                    <a:pt x="26" y="108"/>
                  </a:lnTo>
                  <a:lnTo>
                    <a:pt x="24" y="108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2" y="98"/>
                  </a:lnTo>
                  <a:lnTo>
                    <a:pt x="22" y="96"/>
                  </a:lnTo>
                  <a:lnTo>
                    <a:pt x="22" y="94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20" y="92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6" y="88"/>
                  </a:lnTo>
                  <a:lnTo>
                    <a:pt x="14" y="88"/>
                  </a:lnTo>
                  <a:lnTo>
                    <a:pt x="12" y="88"/>
                  </a:lnTo>
                  <a:lnTo>
                    <a:pt x="10" y="86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6" y="84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4" y="56"/>
                  </a:lnTo>
                  <a:lnTo>
                    <a:pt x="4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2" y="52"/>
                  </a:lnTo>
                  <a:lnTo>
                    <a:pt x="14" y="52"/>
                  </a:lnTo>
                  <a:lnTo>
                    <a:pt x="16" y="52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0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22" y="6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52" y="16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4" y="28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2"/>
                  </a:lnTo>
                  <a:lnTo>
                    <a:pt x="56" y="34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6" y="42"/>
                  </a:lnTo>
                  <a:lnTo>
                    <a:pt x="56" y="44"/>
                  </a:lnTo>
                  <a:lnTo>
                    <a:pt x="54" y="46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2" y="48"/>
                  </a:lnTo>
                  <a:lnTo>
                    <a:pt x="52" y="50"/>
                  </a:lnTo>
                  <a:lnTo>
                    <a:pt x="50" y="50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2" y="52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2" y="68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54" y="72"/>
                  </a:lnTo>
                  <a:lnTo>
                    <a:pt x="58" y="76"/>
                  </a:lnTo>
                  <a:lnTo>
                    <a:pt x="58" y="78"/>
                  </a:lnTo>
                  <a:lnTo>
                    <a:pt x="58" y="82"/>
                  </a:lnTo>
                  <a:lnTo>
                    <a:pt x="58" y="86"/>
                  </a:lnTo>
                  <a:lnTo>
                    <a:pt x="58" y="88"/>
                  </a:lnTo>
                  <a:lnTo>
                    <a:pt x="56" y="92"/>
                  </a:lnTo>
                  <a:lnTo>
                    <a:pt x="56" y="94"/>
                  </a:lnTo>
                  <a:lnTo>
                    <a:pt x="56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2" y="102"/>
                  </a:lnTo>
                  <a:lnTo>
                    <a:pt x="38" y="104"/>
                  </a:lnTo>
                  <a:lnTo>
                    <a:pt x="32" y="10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3" name="Freeform 454">
              <a:extLst>
                <a:ext uri="{FF2B5EF4-FFF2-40B4-BE49-F238E27FC236}">
                  <a16:creationId xmlns:a16="http://schemas.microsoft.com/office/drawing/2014/main" id="{53D7A586-D43D-4FE3-924E-51A98648C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38" y="3726334"/>
              <a:ext cx="256116" cy="242457"/>
            </a:xfrm>
            <a:custGeom>
              <a:avLst/>
              <a:gdLst>
                <a:gd name="T0" fmla="*/ 120 w 150"/>
                <a:gd name="T1" fmla="*/ 16 h 142"/>
                <a:gd name="T2" fmla="*/ 128 w 150"/>
                <a:gd name="T3" fmla="*/ 16 h 142"/>
                <a:gd name="T4" fmla="*/ 142 w 150"/>
                <a:gd name="T5" fmla="*/ 20 h 142"/>
                <a:gd name="T6" fmla="*/ 148 w 150"/>
                <a:gd name="T7" fmla="*/ 26 h 142"/>
                <a:gd name="T8" fmla="*/ 146 w 150"/>
                <a:gd name="T9" fmla="*/ 30 h 142"/>
                <a:gd name="T10" fmla="*/ 140 w 150"/>
                <a:gd name="T11" fmla="*/ 38 h 142"/>
                <a:gd name="T12" fmla="*/ 140 w 150"/>
                <a:gd name="T13" fmla="*/ 42 h 142"/>
                <a:gd name="T14" fmla="*/ 146 w 150"/>
                <a:gd name="T15" fmla="*/ 44 h 142"/>
                <a:gd name="T16" fmla="*/ 150 w 150"/>
                <a:gd name="T17" fmla="*/ 48 h 142"/>
                <a:gd name="T18" fmla="*/ 148 w 150"/>
                <a:gd name="T19" fmla="*/ 60 h 142"/>
                <a:gd name="T20" fmla="*/ 144 w 150"/>
                <a:gd name="T21" fmla="*/ 68 h 142"/>
                <a:gd name="T22" fmla="*/ 140 w 150"/>
                <a:gd name="T23" fmla="*/ 72 h 142"/>
                <a:gd name="T24" fmla="*/ 130 w 150"/>
                <a:gd name="T25" fmla="*/ 72 h 142"/>
                <a:gd name="T26" fmla="*/ 126 w 150"/>
                <a:gd name="T27" fmla="*/ 74 h 142"/>
                <a:gd name="T28" fmla="*/ 124 w 150"/>
                <a:gd name="T29" fmla="*/ 80 h 142"/>
                <a:gd name="T30" fmla="*/ 124 w 150"/>
                <a:gd name="T31" fmla="*/ 84 h 142"/>
                <a:gd name="T32" fmla="*/ 130 w 150"/>
                <a:gd name="T33" fmla="*/ 88 h 142"/>
                <a:gd name="T34" fmla="*/ 130 w 150"/>
                <a:gd name="T35" fmla="*/ 94 h 142"/>
                <a:gd name="T36" fmla="*/ 120 w 150"/>
                <a:gd name="T37" fmla="*/ 102 h 142"/>
                <a:gd name="T38" fmla="*/ 110 w 150"/>
                <a:gd name="T39" fmla="*/ 110 h 142"/>
                <a:gd name="T40" fmla="*/ 98 w 150"/>
                <a:gd name="T41" fmla="*/ 120 h 142"/>
                <a:gd name="T42" fmla="*/ 88 w 150"/>
                <a:gd name="T43" fmla="*/ 126 h 142"/>
                <a:gd name="T44" fmla="*/ 80 w 150"/>
                <a:gd name="T45" fmla="*/ 126 h 142"/>
                <a:gd name="T46" fmla="*/ 76 w 150"/>
                <a:gd name="T47" fmla="*/ 130 h 142"/>
                <a:gd name="T48" fmla="*/ 74 w 150"/>
                <a:gd name="T49" fmla="*/ 134 h 142"/>
                <a:gd name="T50" fmla="*/ 66 w 150"/>
                <a:gd name="T51" fmla="*/ 132 h 142"/>
                <a:gd name="T52" fmla="*/ 64 w 150"/>
                <a:gd name="T53" fmla="*/ 132 h 142"/>
                <a:gd name="T54" fmla="*/ 62 w 150"/>
                <a:gd name="T55" fmla="*/ 136 h 142"/>
                <a:gd name="T56" fmla="*/ 62 w 150"/>
                <a:gd name="T57" fmla="*/ 140 h 142"/>
                <a:gd name="T58" fmla="*/ 56 w 150"/>
                <a:gd name="T59" fmla="*/ 142 h 142"/>
                <a:gd name="T60" fmla="*/ 46 w 150"/>
                <a:gd name="T61" fmla="*/ 140 h 142"/>
                <a:gd name="T62" fmla="*/ 48 w 150"/>
                <a:gd name="T63" fmla="*/ 134 h 142"/>
                <a:gd name="T64" fmla="*/ 44 w 150"/>
                <a:gd name="T65" fmla="*/ 132 h 142"/>
                <a:gd name="T66" fmla="*/ 0 w 150"/>
                <a:gd name="T67" fmla="*/ 134 h 142"/>
                <a:gd name="T68" fmla="*/ 10 w 150"/>
                <a:gd name="T69" fmla="*/ 120 h 142"/>
                <a:gd name="T70" fmla="*/ 16 w 150"/>
                <a:gd name="T71" fmla="*/ 118 h 142"/>
                <a:gd name="T72" fmla="*/ 24 w 150"/>
                <a:gd name="T73" fmla="*/ 110 h 142"/>
                <a:gd name="T74" fmla="*/ 28 w 150"/>
                <a:gd name="T75" fmla="*/ 98 h 142"/>
                <a:gd name="T76" fmla="*/ 30 w 150"/>
                <a:gd name="T77" fmla="*/ 66 h 142"/>
                <a:gd name="T78" fmla="*/ 34 w 150"/>
                <a:gd name="T79" fmla="*/ 52 h 142"/>
                <a:gd name="T80" fmla="*/ 38 w 150"/>
                <a:gd name="T81" fmla="*/ 50 h 142"/>
                <a:gd name="T82" fmla="*/ 42 w 150"/>
                <a:gd name="T83" fmla="*/ 52 h 142"/>
                <a:gd name="T84" fmla="*/ 44 w 150"/>
                <a:gd name="T85" fmla="*/ 48 h 142"/>
                <a:gd name="T86" fmla="*/ 44 w 150"/>
                <a:gd name="T87" fmla="*/ 42 h 142"/>
                <a:gd name="T88" fmla="*/ 50 w 150"/>
                <a:gd name="T89" fmla="*/ 40 h 142"/>
                <a:gd name="T90" fmla="*/ 62 w 150"/>
                <a:gd name="T91" fmla="*/ 42 h 142"/>
                <a:gd name="T92" fmla="*/ 68 w 150"/>
                <a:gd name="T93" fmla="*/ 40 h 142"/>
                <a:gd name="T94" fmla="*/ 68 w 150"/>
                <a:gd name="T95" fmla="*/ 34 h 142"/>
                <a:gd name="T96" fmla="*/ 68 w 150"/>
                <a:gd name="T97" fmla="*/ 28 h 142"/>
                <a:gd name="T98" fmla="*/ 76 w 150"/>
                <a:gd name="T99" fmla="*/ 20 h 142"/>
                <a:gd name="T100" fmla="*/ 82 w 150"/>
                <a:gd name="T101" fmla="*/ 8 h 142"/>
                <a:gd name="T102" fmla="*/ 84 w 150"/>
                <a:gd name="T103" fmla="*/ 0 h 142"/>
                <a:gd name="T104" fmla="*/ 88 w 150"/>
                <a:gd name="T105" fmla="*/ 0 h 142"/>
                <a:gd name="T106" fmla="*/ 96 w 150"/>
                <a:gd name="T107" fmla="*/ 6 h 142"/>
                <a:gd name="T108" fmla="*/ 104 w 150"/>
                <a:gd name="T109" fmla="*/ 8 h 142"/>
                <a:gd name="T110" fmla="*/ 112 w 150"/>
                <a:gd name="T111" fmla="*/ 10 h 142"/>
                <a:gd name="T112" fmla="*/ 118 w 150"/>
                <a:gd name="T113" fmla="*/ 1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42">
                  <a:moveTo>
                    <a:pt x="120" y="18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8" y="16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6" y="24"/>
                  </a:lnTo>
                  <a:lnTo>
                    <a:pt x="146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4" y="32"/>
                  </a:lnTo>
                  <a:lnTo>
                    <a:pt x="144" y="34"/>
                  </a:lnTo>
                  <a:lnTo>
                    <a:pt x="142" y="36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46"/>
                  </a:lnTo>
                  <a:lnTo>
                    <a:pt x="150" y="46"/>
                  </a:lnTo>
                  <a:lnTo>
                    <a:pt x="150" y="48"/>
                  </a:lnTo>
                  <a:lnTo>
                    <a:pt x="150" y="50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48" y="60"/>
                  </a:lnTo>
                  <a:lnTo>
                    <a:pt x="148" y="62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4" y="72"/>
                  </a:lnTo>
                  <a:lnTo>
                    <a:pt x="132" y="72"/>
                  </a:lnTo>
                  <a:lnTo>
                    <a:pt x="13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4"/>
                  </a:lnTo>
                  <a:lnTo>
                    <a:pt x="124" y="74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30" y="92"/>
                  </a:lnTo>
                  <a:lnTo>
                    <a:pt x="130" y="94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4" y="100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10"/>
                  </a:lnTo>
                  <a:lnTo>
                    <a:pt x="106" y="112"/>
                  </a:lnTo>
                  <a:lnTo>
                    <a:pt x="102" y="116"/>
                  </a:lnTo>
                  <a:lnTo>
                    <a:pt x="102" y="118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4" y="122"/>
                  </a:lnTo>
                  <a:lnTo>
                    <a:pt x="92" y="124"/>
                  </a:lnTo>
                  <a:lnTo>
                    <a:pt x="90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6" y="126"/>
                  </a:lnTo>
                  <a:lnTo>
                    <a:pt x="84" y="126"/>
                  </a:lnTo>
                  <a:lnTo>
                    <a:pt x="82" y="126"/>
                  </a:lnTo>
                  <a:lnTo>
                    <a:pt x="80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70" y="132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2"/>
                  </a:lnTo>
                  <a:lnTo>
                    <a:pt x="56" y="142"/>
                  </a:lnTo>
                  <a:lnTo>
                    <a:pt x="54" y="142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8" y="138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8" y="92"/>
                  </a:lnTo>
                  <a:lnTo>
                    <a:pt x="28" y="86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6" y="40"/>
                  </a:lnTo>
                  <a:lnTo>
                    <a:pt x="60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4" name="Freeform 455">
              <a:extLst>
                <a:ext uri="{FF2B5EF4-FFF2-40B4-BE49-F238E27FC236}">
                  <a16:creationId xmlns:a16="http://schemas.microsoft.com/office/drawing/2014/main" id="{674F9741-2B88-45A5-8F8B-A2309300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38" y="3726334"/>
              <a:ext cx="256116" cy="242457"/>
            </a:xfrm>
            <a:custGeom>
              <a:avLst/>
              <a:gdLst>
                <a:gd name="T0" fmla="*/ 120 w 150"/>
                <a:gd name="T1" fmla="*/ 16 h 142"/>
                <a:gd name="T2" fmla="*/ 128 w 150"/>
                <a:gd name="T3" fmla="*/ 16 h 142"/>
                <a:gd name="T4" fmla="*/ 142 w 150"/>
                <a:gd name="T5" fmla="*/ 20 h 142"/>
                <a:gd name="T6" fmla="*/ 148 w 150"/>
                <a:gd name="T7" fmla="*/ 26 h 142"/>
                <a:gd name="T8" fmla="*/ 146 w 150"/>
                <a:gd name="T9" fmla="*/ 30 h 142"/>
                <a:gd name="T10" fmla="*/ 140 w 150"/>
                <a:gd name="T11" fmla="*/ 38 h 142"/>
                <a:gd name="T12" fmla="*/ 140 w 150"/>
                <a:gd name="T13" fmla="*/ 42 h 142"/>
                <a:gd name="T14" fmla="*/ 146 w 150"/>
                <a:gd name="T15" fmla="*/ 44 h 142"/>
                <a:gd name="T16" fmla="*/ 150 w 150"/>
                <a:gd name="T17" fmla="*/ 48 h 142"/>
                <a:gd name="T18" fmla="*/ 148 w 150"/>
                <a:gd name="T19" fmla="*/ 60 h 142"/>
                <a:gd name="T20" fmla="*/ 144 w 150"/>
                <a:gd name="T21" fmla="*/ 68 h 142"/>
                <a:gd name="T22" fmla="*/ 140 w 150"/>
                <a:gd name="T23" fmla="*/ 72 h 142"/>
                <a:gd name="T24" fmla="*/ 130 w 150"/>
                <a:gd name="T25" fmla="*/ 72 h 142"/>
                <a:gd name="T26" fmla="*/ 126 w 150"/>
                <a:gd name="T27" fmla="*/ 74 h 142"/>
                <a:gd name="T28" fmla="*/ 124 w 150"/>
                <a:gd name="T29" fmla="*/ 80 h 142"/>
                <a:gd name="T30" fmla="*/ 124 w 150"/>
                <a:gd name="T31" fmla="*/ 84 h 142"/>
                <a:gd name="T32" fmla="*/ 130 w 150"/>
                <a:gd name="T33" fmla="*/ 88 h 142"/>
                <a:gd name="T34" fmla="*/ 130 w 150"/>
                <a:gd name="T35" fmla="*/ 94 h 142"/>
                <a:gd name="T36" fmla="*/ 120 w 150"/>
                <a:gd name="T37" fmla="*/ 102 h 142"/>
                <a:gd name="T38" fmla="*/ 110 w 150"/>
                <a:gd name="T39" fmla="*/ 110 h 142"/>
                <a:gd name="T40" fmla="*/ 98 w 150"/>
                <a:gd name="T41" fmla="*/ 120 h 142"/>
                <a:gd name="T42" fmla="*/ 88 w 150"/>
                <a:gd name="T43" fmla="*/ 126 h 142"/>
                <a:gd name="T44" fmla="*/ 80 w 150"/>
                <a:gd name="T45" fmla="*/ 126 h 142"/>
                <a:gd name="T46" fmla="*/ 76 w 150"/>
                <a:gd name="T47" fmla="*/ 130 h 142"/>
                <a:gd name="T48" fmla="*/ 74 w 150"/>
                <a:gd name="T49" fmla="*/ 134 h 142"/>
                <a:gd name="T50" fmla="*/ 66 w 150"/>
                <a:gd name="T51" fmla="*/ 132 h 142"/>
                <a:gd name="T52" fmla="*/ 64 w 150"/>
                <a:gd name="T53" fmla="*/ 132 h 142"/>
                <a:gd name="T54" fmla="*/ 62 w 150"/>
                <a:gd name="T55" fmla="*/ 136 h 142"/>
                <a:gd name="T56" fmla="*/ 62 w 150"/>
                <a:gd name="T57" fmla="*/ 140 h 142"/>
                <a:gd name="T58" fmla="*/ 56 w 150"/>
                <a:gd name="T59" fmla="*/ 142 h 142"/>
                <a:gd name="T60" fmla="*/ 46 w 150"/>
                <a:gd name="T61" fmla="*/ 140 h 142"/>
                <a:gd name="T62" fmla="*/ 48 w 150"/>
                <a:gd name="T63" fmla="*/ 134 h 142"/>
                <a:gd name="T64" fmla="*/ 44 w 150"/>
                <a:gd name="T65" fmla="*/ 132 h 142"/>
                <a:gd name="T66" fmla="*/ 0 w 150"/>
                <a:gd name="T67" fmla="*/ 134 h 142"/>
                <a:gd name="T68" fmla="*/ 10 w 150"/>
                <a:gd name="T69" fmla="*/ 120 h 142"/>
                <a:gd name="T70" fmla="*/ 16 w 150"/>
                <a:gd name="T71" fmla="*/ 118 h 142"/>
                <a:gd name="T72" fmla="*/ 24 w 150"/>
                <a:gd name="T73" fmla="*/ 110 h 142"/>
                <a:gd name="T74" fmla="*/ 28 w 150"/>
                <a:gd name="T75" fmla="*/ 98 h 142"/>
                <a:gd name="T76" fmla="*/ 30 w 150"/>
                <a:gd name="T77" fmla="*/ 66 h 142"/>
                <a:gd name="T78" fmla="*/ 34 w 150"/>
                <a:gd name="T79" fmla="*/ 52 h 142"/>
                <a:gd name="T80" fmla="*/ 38 w 150"/>
                <a:gd name="T81" fmla="*/ 50 h 142"/>
                <a:gd name="T82" fmla="*/ 42 w 150"/>
                <a:gd name="T83" fmla="*/ 52 h 142"/>
                <a:gd name="T84" fmla="*/ 44 w 150"/>
                <a:gd name="T85" fmla="*/ 48 h 142"/>
                <a:gd name="T86" fmla="*/ 44 w 150"/>
                <a:gd name="T87" fmla="*/ 42 h 142"/>
                <a:gd name="T88" fmla="*/ 50 w 150"/>
                <a:gd name="T89" fmla="*/ 40 h 142"/>
                <a:gd name="T90" fmla="*/ 62 w 150"/>
                <a:gd name="T91" fmla="*/ 42 h 142"/>
                <a:gd name="T92" fmla="*/ 68 w 150"/>
                <a:gd name="T93" fmla="*/ 40 h 142"/>
                <a:gd name="T94" fmla="*/ 68 w 150"/>
                <a:gd name="T95" fmla="*/ 34 h 142"/>
                <a:gd name="T96" fmla="*/ 68 w 150"/>
                <a:gd name="T97" fmla="*/ 28 h 142"/>
                <a:gd name="T98" fmla="*/ 76 w 150"/>
                <a:gd name="T99" fmla="*/ 20 h 142"/>
                <a:gd name="T100" fmla="*/ 82 w 150"/>
                <a:gd name="T101" fmla="*/ 8 h 142"/>
                <a:gd name="T102" fmla="*/ 84 w 150"/>
                <a:gd name="T103" fmla="*/ 0 h 142"/>
                <a:gd name="T104" fmla="*/ 88 w 150"/>
                <a:gd name="T105" fmla="*/ 0 h 142"/>
                <a:gd name="T106" fmla="*/ 96 w 150"/>
                <a:gd name="T107" fmla="*/ 6 h 142"/>
                <a:gd name="T108" fmla="*/ 104 w 150"/>
                <a:gd name="T109" fmla="*/ 8 h 142"/>
                <a:gd name="T110" fmla="*/ 112 w 150"/>
                <a:gd name="T111" fmla="*/ 10 h 142"/>
                <a:gd name="T112" fmla="*/ 118 w 150"/>
                <a:gd name="T113" fmla="*/ 1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42">
                  <a:moveTo>
                    <a:pt x="120" y="18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8" y="16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6" y="24"/>
                  </a:lnTo>
                  <a:lnTo>
                    <a:pt x="146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4" y="32"/>
                  </a:lnTo>
                  <a:lnTo>
                    <a:pt x="144" y="34"/>
                  </a:lnTo>
                  <a:lnTo>
                    <a:pt x="142" y="36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46"/>
                  </a:lnTo>
                  <a:lnTo>
                    <a:pt x="150" y="46"/>
                  </a:lnTo>
                  <a:lnTo>
                    <a:pt x="150" y="48"/>
                  </a:lnTo>
                  <a:lnTo>
                    <a:pt x="150" y="50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48" y="60"/>
                  </a:lnTo>
                  <a:lnTo>
                    <a:pt x="148" y="62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4" y="72"/>
                  </a:lnTo>
                  <a:lnTo>
                    <a:pt x="132" y="72"/>
                  </a:lnTo>
                  <a:lnTo>
                    <a:pt x="13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4"/>
                  </a:lnTo>
                  <a:lnTo>
                    <a:pt x="124" y="74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30" y="92"/>
                  </a:lnTo>
                  <a:lnTo>
                    <a:pt x="130" y="94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4" y="100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10"/>
                  </a:lnTo>
                  <a:lnTo>
                    <a:pt x="106" y="112"/>
                  </a:lnTo>
                  <a:lnTo>
                    <a:pt x="102" y="116"/>
                  </a:lnTo>
                  <a:lnTo>
                    <a:pt x="102" y="118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4" y="122"/>
                  </a:lnTo>
                  <a:lnTo>
                    <a:pt x="92" y="124"/>
                  </a:lnTo>
                  <a:lnTo>
                    <a:pt x="90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6" y="126"/>
                  </a:lnTo>
                  <a:lnTo>
                    <a:pt x="84" y="126"/>
                  </a:lnTo>
                  <a:lnTo>
                    <a:pt x="82" y="126"/>
                  </a:lnTo>
                  <a:lnTo>
                    <a:pt x="80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70" y="132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2"/>
                  </a:lnTo>
                  <a:lnTo>
                    <a:pt x="56" y="142"/>
                  </a:lnTo>
                  <a:lnTo>
                    <a:pt x="54" y="142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8" y="138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8" y="92"/>
                  </a:lnTo>
                  <a:lnTo>
                    <a:pt x="28" y="86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6" y="40"/>
                  </a:lnTo>
                  <a:lnTo>
                    <a:pt x="60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5" name="Freeform 456">
              <a:extLst>
                <a:ext uri="{FF2B5EF4-FFF2-40B4-BE49-F238E27FC236}">
                  <a16:creationId xmlns:a16="http://schemas.microsoft.com/office/drawing/2014/main" id="{C217418D-2B9D-465C-A17B-2648FBFF0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38" y="3726334"/>
              <a:ext cx="256116" cy="242457"/>
            </a:xfrm>
            <a:custGeom>
              <a:avLst/>
              <a:gdLst>
                <a:gd name="T0" fmla="*/ 120 w 150"/>
                <a:gd name="T1" fmla="*/ 16 h 142"/>
                <a:gd name="T2" fmla="*/ 128 w 150"/>
                <a:gd name="T3" fmla="*/ 16 h 142"/>
                <a:gd name="T4" fmla="*/ 142 w 150"/>
                <a:gd name="T5" fmla="*/ 20 h 142"/>
                <a:gd name="T6" fmla="*/ 148 w 150"/>
                <a:gd name="T7" fmla="*/ 26 h 142"/>
                <a:gd name="T8" fmla="*/ 146 w 150"/>
                <a:gd name="T9" fmla="*/ 30 h 142"/>
                <a:gd name="T10" fmla="*/ 140 w 150"/>
                <a:gd name="T11" fmla="*/ 38 h 142"/>
                <a:gd name="T12" fmla="*/ 140 w 150"/>
                <a:gd name="T13" fmla="*/ 42 h 142"/>
                <a:gd name="T14" fmla="*/ 146 w 150"/>
                <a:gd name="T15" fmla="*/ 44 h 142"/>
                <a:gd name="T16" fmla="*/ 150 w 150"/>
                <a:gd name="T17" fmla="*/ 48 h 142"/>
                <a:gd name="T18" fmla="*/ 148 w 150"/>
                <a:gd name="T19" fmla="*/ 60 h 142"/>
                <a:gd name="T20" fmla="*/ 144 w 150"/>
                <a:gd name="T21" fmla="*/ 68 h 142"/>
                <a:gd name="T22" fmla="*/ 140 w 150"/>
                <a:gd name="T23" fmla="*/ 72 h 142"/>
                <a:gd name="T24" fmla="*/ 130 w 150"/>
                <a:gd name="T25" fmla="*/ 72 h 142"/>
                <a:gd name="T26" fmla="*/ 126 w 150"/>
                <a:gd name="T27" fmla="*/ 74 h 142"/>
                <a:gd name="T28" fmla="*/ 124 w 150"/>
                <a:gd name="T29" fmla="*/ 80 h 142"/>
                <a:gd name="T30" fmla="*/ 124 w 150"/>
                <a:gd name="T31" fmla="*/ 84 h 142"/>
                <a:gd name="T32" fmla="*/ 130 w 150"/>
                <a:gd name="T33" fmla="*/ 88 h 142"/>
                <a:gd name="T34" fmla="*/ 130 w 150"/>
                <a:gd name="T35" fmla="*/ 94 h 142"/>
                <a:gd name="T36" fmla="*/ 120 w 150"/>
                <a:gd name="T37" fmla="*/ 102 h 142"/>
                <a:gd name="T38" fmla="*/ 110 w 150"/>
                <a:gd name="T39" fmla="*/ 110 h 142"/>
                <a:gd name="T40" fmla="*/ 98 w 150"/>
                <a:gd name="T41" fmla="*/ 120 h 142"/>
                <a:gd name="T42" fmla="*/ 88 w 150"/>
                <a:gd name="T43" fmla="*/ 126 h 142"/>
                <a:gd name="T44" fmla="*/ 80 w 150"/>
                <a:gd name="T45" fmla="*/ 126 h 142"/>
                <a:gd name="T46" fmla="*/ 76 w 150"/>
                <a:gd name="T47" fmla="*/ 130 h 142"/>
                <a:gd name="T48" fmla="*/ 74 w 150"/>
                <a:gd name="T49" fmla="*/ 134 h 142"/>
                <a:gd name="T50" fmla="*/ 66 w 150"/>
                <a:gd name="T51" fmla="*/ 132 h 142"/>
                <a:gd name="T52" fmla="*/ 64 w 150"/>
                <a:gd name="T53" fmla="*/ 132 h 142"/>
                <a:gd name="T54" fmla="*/ 62 w 150"/>
                <a:gd name="T55" fmla="*/ 136 h 142"/>
                <a:gd name="T56" fmla="*/ 62 w 150"/>
                <a:gd name="T57" fmla="*/ 140 h 142"/>
                <a:gd name="T58" fmla="*/ 56 w 150"/>
                <a:gd name="T59" fmla="*/ 142 h 142"/>
                <a:gd name="T60" fmla="*/ 46 w 150"/>
                <a:gd name="T61" fmla="*/ 140 h 142"/>
                <a:gd name="T62" fmla="*/ 48 w 150"/>
                <a:gd name="T63" fmla="*/ 134 h 142"/>
                <a:gd name="T64" fmla="*/ 44 w 150"/>
                <a:gd name="T65" fmla="*/ 132 h 142"/>
                <a:gd name="T66" fmla="*/ 0 w 150"/>
                <a:gd name="T67" fmla="*/ 134 h 142"/>
                <a:gd name="T68" fmla="*/ 10 w 150"/>
                <a:gd name="T69" fmla="*/ 120 h 142"/>
                <a:gd name="T70" fmla="*/ 16 w 150"/>
                <a:gd name="T71" fmla="*/ 118 h 142"/>
                <a:gd name="T72" fmla="*/ 24 w 150"/>
                <a:gd name="T73" fmla="*/ 110 h 142"/>
                <a:gd name="T74" fmla="*/ 28 w 150"/>
                <a:gd name="T75" fmla="*/ 98 h 142"/>
                <a:gd name="T76" fmla="*/ 30 w 150"/>
                <a:gd name="T77" fmla="*/ 66 h 142"/>
                <a:gd name="T78" fmla="*/ 34 w 150"/>
                <a:gd name="T79" fmla="*/ 52 h 142"/>
                <a:gd name="T80" fmla="*/ 38 w 150"/>
                <a:gd name="T81" fmla="*/ 50 h 142"/>
                <a:gd name="T82" fmla="*/ 42 w 150"/>
                <a:gd name="T83" fmla="*/ 52 h 142"/>
                <a:gd name="T84" fmla="*/ 44 w 150"/>
                <a:gd name="T85" fmla="*/ 48 h 142"/>
                <a:gd name="T86" fmla="*/ 44 w 150"/>
                <a:gd name="T87" fmla="*/ 42 h 142"/>
                <a:gd name="T88" fmla="*/ 50 w 150"/>
                <a:gd name="T89" fmla="*/ 40 h 142"/>
                <a:gd name="T90" fmla="*/ 62 w 150"/>
                <a:gd name="T91" fmla="*/ 42 h 142"/>
                <a:gd name="T92" fmla="*/ 68 w 150"/>
                <a:gd name="T93" fmla="*/ 40 h 142"/>
                <a:gd name="T94" fmla="*/ 68 w 150"/>
                <a:gd name="T95" fmla="*/ 34 h 142"/>
                <a:gd name="T96" fmla="*/ 68 w 150"/>
                <a:gd name="T97" fmla="*/ 28 h 142"/>
                <a:gd name="T98" fmla="*/ 76 w 150"/>
                <a:gd name="T99" fmla="*/ 20 h 142"/>
                <a:gd name="T100" fmla="*/ 82 w 150"/>
                <a:gd name="T101" fmla="*/ 8 h 142"/>
                <a:gd name="T102" fmla="*/ 84 w 150"/>
                <a:gd name="T103" fmla="*/ 0 h 142"/>
                <a:gd name="T104" fmla="*/ 88 w 150"/>
                <a:gd name="T105" fmla="*/ 0 h 142"/>
                <a:gd name="T106" fmla="*/ 96 w 150"/>
                <a:gd name="T107" fmla="*/ 6 h 142"/>
                <a:gd name="T108" fmla="*/ 104 w 150"/>
                <a:gd name="T109" fmla="*/ 8 h 142"/>
                <a:gd name="T110" fmla="*/ 112 w 150"/>
                <a:gd name="T111" fmla="*/ 10 h 142"/>
                <a:gd name="T112" fmla="*/ 118 w 150"/>
                <a:gd name="T113" fmla="*/ 1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42">
                  <a:moveTo>
                    <a:pt x="120" y="18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8" y="16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6" y="24"/>
                  </a:lnTo>
                  <a:lnTo>
                    <a:pt x="146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4" y="32"/>
                  </a:lnTo>
                  <a:lnTo>
                    <a:pt x="144" y="34"/>
                  </a:lnTo>
                  <a:lnTo>
                    <a:pt x="142" y="36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46"/>
                  </a:lnTo>
                  <a:lnTo>
                    <a:pt x="150" y="46"/>
                  </a:lnTo>
                  <a:lnTo>
                    <a:pt x="150" y="48"/>
                  </a:lnTo>
                  <a:lnTo>
                    <a:pt x="150" y="50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48" y="60"/>
                  </a:lnTo>
                  <a:lnTo>
                    <a:pt x="148" y="62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4" y="72"/>
                  </a:lnTo>
                  <a:lnTo>
                    <a:pt x="132" y="72"/>
                  </a:lnTo>
                  <a:lnTo>
                    <a:pt x="13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4"/>
                  </a:lnTo>
                  <a:lnTo>
                    <a:pt x="124" y="74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30" y="92"/>
                  </a:lnTo>
                  <a:lnTo>
                    <a:pt x="130" y="94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4" y="100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10"/>
                  </a:lnTo>
                  <a:lnTo>
                    <a:pt x="106" y="112"/>
                  </a:lnTo>
                  <a:lnTo>
                    <a:pt x="102" y="116"/>
                  </a:lnTo>
                  <a:lnTo>
                    <a:pt x="102" y="118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4" y="122"/>
                  </a:lnTo>
                  <a:lnTo>
                    <a:pt x="92" y="124"/>
                  </a:lnTo>
                  <a:lnTo>
                    <a:pt x="90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6" y="126"/>
                  </a:lnTo>
                  <a:lnTo>
                    <a:pt x="84" y="126"/>
                  </a:lnTo>
                  <a:lnTo>
                    <a:pt x="82" y="126"/>
                  </a:lnTo>
                  <a:lnTo>
                    <a:pt x="80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70" y="132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2"/>
                  </a:lnTo>
                  <a:lnTo>
                    <a:pt x="56" y="142"/>
                  </a:lnTo>
                  <a:lnTo>
                    <a:pt x="54" y="142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8" y="138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8" y="92"/>
                  </a:lnTo>
                  <a:lnTo>
                    <a:pt x="28" y="86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6" y="40"/>
                  </a:lnTo>
                  <a:lnTo>
                    <a:pt x="60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6" name="Freeform 457">
              <a:extLst>
                <a:ext uri="{FF2B5EF4-FFF2-40B4-BE49-F238E27FC236}">
                  <a16:creationId xmlns:a16="http://schemas.microsoft.com/office/drawing/2014/main" id="{D0BB2C60-19C2-4BC5-A7C4-82EFEF04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38" y="3726334"/>
              <a:ext cx="256116" cy="242457"/>
            </a:xfrm>
            <a:custGeom>
              <a:avLst/>
              <a:gdLst>
                <a:gd name="T0" fmla="*/ 120 w 150"/>
                <a:gd name="T1" fmla="*/ 16 h 142"/>
                <a:gd name="T2" fmla="*/ 128 w 150"/>
                <a:gd name="T3" fmla="*/ 16 h 142"/>
                <a:gd name="T4" fmla="*/ 142 w 150"/>
                <a:gd name="T5" fmla="*/ 20 h 142"/>
                <a:gd name="T6" fmla="*/ 148 w 150"/>
                <a:gd name="T7" fmla="*/ 26 h 142"/>
                <a:gd name="T8" fmla="*/ 146 w 150"/>
                <a:gd name="T9" fmla="*/ 30 h 142"/>
                <a:gd name="T10" fmla="*/ 140 w 150"/>
                <a:gd name="T11" fmla="*/ 38 h 142"/>
                <a:gd name="T12" fmla="*/ 140 w 150"/>
                <a:gd name="T13" fmla="*/ 42 h 142"/>
                <a:gd name="T14" fmla="*/ 146 w 150"/>
                <a:gd name="T15" fmla="*/ 44 h 142"/>
                <a:gd name="T16" fmla="*/ 150 w 150"/>
                <a:gd name="T17" fmla="*/ 48 h 142"/>
                <a:gd name="T18" fmla="*/ 148 w 150"/>
                <a:gd name="T19" fmla="*/ 60 h 142"/>
                <a:gd name="T20" fmla="*/ 144 w 150"/>
                <a:gd name="T21" fmla="*/ 68 h 142"/>
                <a:gd name="T22" fmla="*/ 140 w 150"/>
                <a:gd name="T23" fmla="*/ 72 h 142"/>
                <a:gd name="T24" fmla="*/ 130 w 150"/>
                <a:gd name="T25" fmla="*/ 72 h 142"/>
                <a:gd name="T26" fmla="*/ 126 w 150"/>
                <a:gd name="T27" fmla="*/ 74 h 142"/>
                <a:gd name="T28" fmla="*/ 124 w 150"/>
                <a:gd name="T29" fmla="*/ 80 h 142"/>
                <a:gd name="T30" fmla="*/ 124 w 150"/>
                <a:gd name="T31" fmla="*/ 84 h 142"/>
                <a:gd name="T32" fmla="*/ 130 w 150"/>
                <a:gd name="T33" fmla="*/ 88 h 142"/>
                <a:gd name="T34" fmla="*/ 130 w 150"/>
                <a:gd name="T35" fmla="*/ 94 h 142"/>
                <a:gd name="T36" fmla="*/ 120 w 150"/>
                <a:gd name="T37" fmla="*/ 102 h 142"/>
                <a:gd name="T38" fmla="*/ 110 w 150"/>
                <a:gd name="T39" fmla="*/ 110 h 142"/>
                <a:gd name="T40" fmla="*/ 98 w 150"/>
                <a:gd name="T41" fmla="*/ 120 h 142"/>
                <a:gd name="T42" fmla="*/ 88 w 150"/>
                <a:gd name="T43" fmla="*/ 126 h 142"/>
                <a:gd name="T44" fmla="*/ 80 w 150"/>
                <a:gd name="T45" fmla="*/ 126 h 142"/>
                <a:gd name="T46" fmla="*/ 76 w 150"/>
                <a:gd name="T47" fmla="*/ 130 h 142"/>
                <a:gd name="T48" fmla="*/ 74 w 150"/>
                <a:gd name="T49" fmla="*/ 134 h 142"/>
                <a:gd name="T50" fmla="*/ 66 w 150"/>
                <a:gd name="T51" fmla="*/ 132 h 142"/>
                <a:gd name="T52" fmla="*/ 64 w 150"/>
                <a:gd name="T53" fmla="*/ 132 h 142"/>
                <a:gd name="T54" fmla="*/ 62 w 150"/>
                <a:gd name="T55" fmla="*/ 136 h 142"/>
                <a:gd name="T56" fmla="*/ 62 w 150"/>
                <a:gd name="T57" fmla="*/ 140 h 142"/>
                <a:gd name="T58" fmla="*/ 56 w 150"/>
                <a:gd name="T59" fmla="*/ 142 h 142"/>
                <a:gd name="T60" fmla="*/ 46 w 150"/>
                <a:gd name="T61" fmla="*/ 140 h 142"/>
                <a:gd name="T62" fmla="*/ 48 w 150"/>
                <a:gd name="T63" fmla="*/ 134 h 142"/>
                <a:gd name="T64" fmla="*/ 44 w 150"/>
                <a:gd name="T65" fmla="*/ 132 h 142"/>
                <a:gd name="T66" fmla="*/ 0 w 150"/>
                <a:gd name="T67" fmla="*/ 134 h 142"/>
                <a:gd name="T68" fmla="*/ 10 w 150"/>
                <a:gd name="T69" fmla="*/ 120 h 142"/>
                <a:gd name="T70" fmla="*/ 16 w 150"/>
                <a:gd name="T71" fmla="*/ 118 h 142"/>
                <a:gd name="T72" fmla="*/ 24 w 150"/>
                <a:gd name="T73" fmla="*/ 110 h 142"/>
                <a:gd name="T74" fmla="*/ 28 w 150"/>
                <a:gd name="T75" fmla="*/ 98 h 142"/>
                <a:gd name="T76" fmla="*/ 30 w 150"/>
                <a:gd name="T77" fmla="*/ 66 h 142"/>
                <a:gd name="T78" fmla="*/ 34 w 150"/>
                <a:gd name="T79" fmla="*/ 52 h 142"/>
                <a:gd name="T80" fmla="*/ 38 w 150"/>
                <a:gd name="T81" fmla="*/ 50 h 142"/>
                <a:gd name="T82" fmla="*/ 42 w 150"/>
                <a:gd name="T83" fmla="*/ 52 h 142"/>
                <a:gd name="T84" fmla="*/ 44 w 150"/>
                <a:gd name="T85" fmla="*/ 48 h 142"/>
                <a:gd name="T86" fmla="*/ 44 w 150"/>
                <a:gd name="T87" fmla="*/ 42 h 142"/>
                <a:gd name="T88" fmla="*/ 50 w 150"/>
                <a:gd name="T89" fmla="*/ 40 h 142"/>
                <a:gd name="T90" fmla="*/ 62 w 150"/>
                <a:gd name="T91" fmla="*/ 42 h 142"/>
                <a:gd name="T92" fmla="*/ 68 w 150"/>
                <a:gd name="T93" fmla="*/ 40 h 142"/>
                <a:gd name="T94" fmla="*/ 68 w 150"/>
                <a:gd name="T95" fmla="*/ 34 h 142"/>
                <a:gd name="T96" fmla="*/ 68 w 150"/>
                <a:gd name="T97" fmla="*/ 28 h 142"/>
                <a:gd name="T98" fmla="*/ 76 w 150"/>
                <a:gd name="T99" fmla="*/ 20 h 142"/>
                <a:gd name="T100" fmla="*/ 82 w 150"/>
                <a:gd name="T101" fmla="*/ 8 h 142"/>
                <a:gd name="T102" fmla="*/ 84 w 150"/>
                <a:gd name="T103" fmla="*/ 0 h 142"/>
                <a:gd name="T104" fmla="*/ 88 w 150"/>
                <a:gd name="T105" fmla="*/ 0 h 142"/>
                <a:gd name="T106" fmla="*/ 96 w 150"/>
                <a:gd name="T107" fmla="*/ 6 h 142"/>
                <a:gd name="T108" fmla="*/ 104 w 150"/>
                <a:gd name="T109" fmla="*/ 8 h 142"/>
                <a:gd name="T110" fmla="*/ 112 w 150"/>
                <a:gd name="T111" fmla="*/ 10 h 142"/>
                <a:gd name="T112" fmla="*/ 118 w 150"/>
                <a:gd name="T113" fmla="*/ 1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42">
                  <a:moveTo>
                    <a:pt x="120" y="18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8" y="16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6" y="24"/>
                  </a:lnTo>
                  <a:lnTo>
                    <a:pt x="146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4" y="32"/>
                  </a:lnTo>
                  <a:lnTo>
                    <a:pt x="144" y="34"/>
                  </a:lnTo>
                  <a:lnTo>
                    <a:pt x="142" y="36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46"/>
                  </a:lnTo>
                  <a:lnTo>
                    <a:pt x="150" y="46"/>
                  </a:lnTo>
                  <a:lnTo>
                    <a:pt x="150" y="48"/>
                  </a:lnTo>
                  <a:lnTo>
                    <a:pt x="150" y="50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48" y="60"/>
                  </a:lnTo>
                  <a:lnTo>
                    <a:pt x="148" y="62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4" y="72"/>
                  </a:lnTo>
                  <a:lnTo>
                    <a:pt x="132" y="72"/>
                  </a:lnTo>
                  <a:lnTo>
                    <a:pt x="13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4"/>
                  </a:lnTo>
                  <a:lnTo>
                    <a:pt x="124" y="74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30" y="92"/>
                  </a:lnTo>
                  <a:lnTo>
                    <a:pt x="130" y="94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4" y="100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10"/>
                  </a:lnTo>
                  <a:lnTo>
                    <a:pt x="106" y="112"/>
                  </a:lnTo>
                  <a:lnTo>
                    <a:pt x="102" y="116"/>
                  </a:lnTo>
                  <a:lnTo>
                    <a:pt x="102" y="118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4" y="122"/>
                  </a:lnTo>
                  <a:lnTo>
                    <a:pt x="92" y="124"/>
                  </a:lnTo>
                  <a:lnTo>
                    <a:pt x="90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6" y="126"/>
                  </a:lnTo>
                  <a:lnTo>
                    <a:pt x="84" y="126"/>
                  </a:lnTo>
                  <a:lnTo>
                    <a:pt x="82" y="126"/>
                  </a:lnTo>
                  <a:lnTo>
                    <a:pt x="80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70" y="132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2"/>
                  </a:lnTo>
                  <a:lnTo>
                    <a:pt x="56" y="142"/>
                  </a:lnTo>
                  <a:lnTo>
                    <a:pt x="54" y="142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8" y="138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8" y="92"/>
                  </a:lnTo>
                  <a:lnTo>
                    <a:pt x="28" y="86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6" y="40"/>
                  </a:lnTo>
                  <a:lnTo>
                    <a:pt x="60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7" name="Freeform 458">
              <a:extLst>
                <a:ext uri="{FF2B5EF4-FFF2-40B4-BE49-F238E27FC236}">
                  <a16:creationId xmlns:a16="http://schemas.microsoft.com/office/drawing/2014/main" id="{E5FB3F7D-77A6-4F76-B0AA-4D51A245F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38" y="3726334"/>
              <a:ext cx="256116" cy="242457"/>
            </a:xfrm>
            <a:custGeom>
              <a:avLst/>
              <a:gdLst>
                <a:gd name="T0" fmla="*/ 120 w 150"/>
                <a:gd name="T1" fmla="*/ 16 h 142"/>
                <a:gd name="T2" fmla="*/ 128 w 150"/>
                <a:gd name="T3" fmla="*/ 16 h 142"/>
                <a:gd name="T4" fmla="*/ 142 w 150"/>
                <a:gd name="T5" fmla="*/ 20 h 142"/>
                <a:gd name="T6" fmla="*/ 148 w 150"/>
                <a:gd name="T7" fmla="*/ 26 h 142"/>
                <a:gd name="T8" fmla="*/ 146 w 150"/>
                <a:gd name="T9" fmla="*/ 30 h 142"/>
                <a:gd name="T10" fmla="*/ 140 w 150"/>
                <a:gd name="T11" fmla="*/ 38 h 142"/>
                <a:gd name="T12" fmla="*/ 140 w 150"/>
                <a:gd name="T13" fmla="*/ 42 h 142"/>
                <a:gd name="T14" fmla="*/ 146 w 150"/>
                <a:gd name="T15" fmla="*/ 44 h 142"/>
                <a:gd name="T16" fmla="*/ 150 w 150"/>
                <a:gd name="T17" fmla="*/ 48 h 142"/>
                <a:gd name="T18" fmla="*/ 148 w 150"/>
                <a:gd name="T19" fmla="*/ 60 h 142"/>
                <a:gd name="T20" fmla="*/ 144 w 150"/>
                <a:gd name="T21" fmla="*/ 68 h 142"/>
                <a:gd name="T22" fmla="*/ 140 w 150"/>
                <a:gd name="T23" fmla="*/ 72 h 142"/>
                <a:gd name="T24" fmla="*/ 130 w 150"/>
                <a:gd name="T25" fmla="*/ 72 h 142"/>
                <a:gd name="T26" fmla="*/ 126 w 150"/>
                <a:gd name="T27" fmla="*/ 74 h 142"/>
                <a:gd name="T28" fmla="*/ 124 w 150"/>
                <a:gd name="T29" fmla="*/ 80 h 142"/>
                <a:gd name="T30" fmla="*/ 124 w 150"/>
                <a:gd name="T31" fmla="*/ 84 h 142"/>
                <a:gd name="T32" fmla="*/ 130 w 150"/>
                <a:gd name="T33" fmla="*/ 88 h 142"/>
                <a:gd name="T34" fmla="*/ 130 w 150"/>
                <a:gd name="T35" fmla="*/ 94 h 142"/>
                <a:gd name="T36" fmla="*/ 120 w 150"/>
                <a:gd name="T37" fmla="*/ 102 h 142"/>
                <a:gd name="T38" fmla="*/ 110 w 150"/>
                <a:gd name="T39" fmla="*/ 110 h 142"/>
                <a:gd name="T40" fmla="*/ 98 w 150"/>
                <a:gd name="T41" fmla="*/ 120 h 142"/>
                <a:gd name="T42" fmla="*/ 88 w 150"/>
                <a:gd name="T43" fmla="*/ 126 h 142"/>
                <a:gd name="T44" fmla="*/ 80 w 150"/>
                <a:gd name="T45" fmla="*/ 126 h 142"/>
                <a:gd name="T46" fmla="*/ 76 w 150"/>
                <a:gd name="T47" fmla="*/ 130 h 142"/>
                <a:gd name="T48" fmla="*/ 74 w 150"/>
                <a:gd name="T49" fmla="*/ 134 h 142"/>
                <a:gd name="T50" fmla="*/ 66 w 150"/>
                <a:gd name="T51" fmla="*/ 132 h 142"/>
                <a:gd name="T52" fmla="*/ 64 w 150"/>
                <a:gd name="T53" fmla="*/ 132 h 142"/>
                <a:gd name="T54" fmla="*/ 62 w 150"/>
                <a:gd name="T55" fmla="*/ 136 h 142"/>
                <a:gd name="T56" fmla="*/ 62 w 150"/>
                <a:gd name="T57" fmla="*/ 140 h 142"/>
                <a:gd name="T58" fmla="*/ 56 w 150"/>
                <a:gd name="T59" fmla="*/ 142 h 142"/>
                <a:gd name="T60" fmla="*/ 46 w 150"/>
                <a:gd name="T61" fmla="*/ 140 h 142"/>
                <a:gd name="T62" fmla="*/ 48 w 150"/>
                <a:gd name="T63" fmla="*/ 134 h 142"/>
                <a:gd name="T64" fmla="*/ 44 w 150"/>
                <a:gd name="T65" fmla="*/ 132 h 142"/>
                <a:gd name="T66" fmla="*/ 0 w 150"/>
                <a:gd name="T67" fmla="*/ 134 h 142"/>
                <a:gd name="T68" fmla="*/ 10 w 150"/>
                <a:gd name="T69" fmla="*/ 120 h 142"/>
                <a:gd name="T70" fmla="*/ 16 w 150"/>
                <a:gd name="T71" fmla="*/ 118 h 142"/>
                <a:gd name="T72" fmla="*/ 24 w 150"/>
                <a:gd name="T73" fmla="*/ 110 h 142"/>
                <a:gd name="T74" fmla="*/ 28 w 150"/>
                <a:gd name="T75" fmla="*/ 98 h 142"/>
                <a:gd name="T76" fmla="*/ 30 w 150"/>
                <a:gd name="T77" fmla="*/ 66 h 142"/>
                <a:gd name="T78" fmla="*/ 34 w 150"/>
                <a:gd name="T79" fmla="*/ 52 h 142"/>
                <a:gd name="T80" fmla="*/ 38 w 150"/>
                <a:gd name="T81" fmla="*/ 50 h 142"/>
                <a:gd name="T82" fmla="*/ 42 w 150"/>
                <a:gd name="T83" fmla="*/ 52 h 142"/>
                <a:gd name="T84" fmla="*/ 44 w 150"/>
                <a:gd name="T85" fmla="*/ 48 h 142"/>
                <a:gd name="T86" fmla="*/ 44 w 150"/>
                <a:gd name="T87" fmla="*/ 42 h 142"/>
                <a:gd name="T88" fmla="*/ 50 w 150"/>
                <a:gd name="T89" fmla="*/ 40 h 142"/>
                <a:gd name="T90" fmla="*/ 62 w 150"/>
                <a:gd name="T91" fmla="*/ 42 h 142"/>
                <a:gd name="T92" fmla="*/ 68 w 150"/>
                <a:gd name="T93" fmla="*/ 40 h 142"/>
                <a:gd name="T94" fmla="*/ 68 w 150"/>
                <a:gd name="T95" fmla="*/ 34 h 142"/>
                <a:gd name="T96" fmla="*/ 68 w 150"/>
                <a:gd name="T97" fmla="*/ 28 h 142"/>
                <a:gd name="T98" fmla="*/ 76 w 150"/>
                <a:gd name="T99" fmla="*/ 20 h 142"/>
                <a:gd name="T100" fmla="*/ 82 w 150"/>
                <a:gd name="T101" fmla="*/ 8 h 142"/>
                <a:gd name="T102" fmla="*/ 84 w 150"/>
                <a:gd name="T103" fmla="*/ 0 h 142"/>
                <a:gd name="T104" fmla="*/ 88 w 150"/>
                <a:gd name="T105" fmla="*/ 0 h 142"/>
                <a:gd name="T106" fmla="*/ 96 w 150"/>
                <a:gd name="T107" fmla="*/ 6 h 142"/>
                <a:gd name="T108" fmla="*/ 104 w 150"/>
                <a:gd name="T109" fmla="*/ 8 h 142"/>
                <a:gd name="T110" fmla="*/ 112 w 150"/>
                <a:gd name="T111" fmla="*/ 10 h 142"/>
                <a:gd name="T112" fmla="*/ 118 w 150"/>
                <a:gd name="T113" fmla="*/ 1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0" h="142">
                  <a:moveTo>
                    <a:pt x="120" y="18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8" y="16"/>
                  </a:lnTo>
                  <a:lnTo>
                    <a:pt x="130" y="16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8" y="16"/>
                  </a:lnTo>
                  <a:lnTo>
                    <a:pt x="142" y="20"/>
                  </a:lnTo>
                  <a:lnTo>
                    <a:pt x="144" y="22"/>
                  </a:lnTo>
                  <a:lnTo>
                    <a:pt x="146" y="24"/>
                  </a:lnTo>
                  <a:lnTo>
                    <a:pt x="146" y="24"/>
                  </a:lnTo>
                  <a:lnTo>
                    <a:pt x="146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8"/>
                  </a:lnTo>
                  <a:lnTo>
                    <a:pt x="146" y="30"/>
                  </a:lnTo>
                  <a:lnTo>
                    <a:pt x="144" y="32"/>
                  </a:lnTo>
                  <a:lnTo>
                    <a:pt x="144" y="34"/>
                  </a:lnTo>
                  <a:lnTo>
                    <a:pt x="142" y="36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40" y="42"/>
                  </a:lnTo>
                  <a:lnTo>
                    <a:pt x="140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46"/>
                  </a:lnTo>
                  <a:lnTo>
                    <a:pt x="150" y="46"/>
                  </a:lnTo>
                  <a:lnTo>
                    <a:pt x="150" y="48"/>
                  </a:lnTo>
                  <a:lnTo>
                    <a:pt x="150" y="50"/>
                  </a:lnTo>
                  <a:lnTo>
                    <a:pt x="150" y="52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48" y="60"/>
                  </a:lnTo>
                  <a:lnTo>
                    <a:pt x="148" y="62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4" y="72"/>
                  </a:lnTo>
                  <a:lnTo>
                    <a:pt x="132" y="72"/>
                  </a:lnTo>
                  <a:lnTo>
                    <a:pt x="13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4"/>
                  </a:lnTo>
                  <a:lnTo>
                    <a:pt x="124" y="74"/>
                  </a:lnTo>
                  <a:lnTo>
                    <a:pt x="124" y="76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80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30" y="92"/>
                  </a:lnTo>
                  <a:lnTo>
                    <a:pt x="130" y="94"/>
                  </a:lnTo>
                  <a:lnTo>
                    <a:pt x="128" y="94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4" y="100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2" y="106"/>
                  </a:lnTo>
                  <a:lnTo>
                    <a:pt x="110" y="110"/>
                  </a:lnTo>
                  <a:lnTo>
                    <a:pt x="106" y="112"/>
                  </a:lnTo>
                  <a:lnTo>
                    <a:pt x="102" y="116"/>
                  </a:lnTo>
                  <a:lnTo>
                    <a:pt x="102" y="118"/>
                  </a:lnTo>
                  <a:lnTo>
                    <a:pt x="100" y="120"/>
                  </a:lnTo>
                  <a:lnTo>
                    <a:pt x="98" y="120"/>
                  </a:lnTo>
                  <a:lnTo>
                    <a:pt x="94" y="122"/>
                  </a:lnTo>
                  <a:lnTo>
                    <a:pt x="92" y="124"/>
                  </a:lnTo>
                  <a:lnTo>
                    <a:pt x="90" y="126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6" y="126"/>
                  </a:lnTo>
                  <a:lnTo>
                    <a:pt x="84" y="126"/>
                  </a:lnTo>
                  <a:lnTo>
                    <a:pt x="82" y="126"/>
                  </a:lnTo>
                  <a:lnTo>
                    <a:pt x="80" y="126"/>
                  </a:lnTo>
                  <a:lnTo>
                    <a:pt x="80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4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2" y="134"/>
                  </a:lnTo>
                  <a:lnTo>
                    <a:pt x="70" y="132"/>
                  </a:lnTo>
                  <a:lnTo>
                    <a:pt x="68" y="132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4"/>
                  </a:lnTo>
                  <a:lnTo>
                    <a:pt x="62" y="136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0"/>
                  </a:lnTo>
                  <a:lnTo>
                    <a:pt x="62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2"/>
                  </a:lnTo>
                  <a:lnTo>
                    <a:pt x="56" y="142"/>
                  </a:lnTo>
                  <a:lnTo>
                    <a:pt x="54" y="142"/>
                  </a:lnTo>
                  <a:lnTo>
                    <a:pt x="50" y="142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6" y="140"/>
                  </a:lnTo>
                  <a:lnTo>
                    <a:pt x="48" y="138"/>
                  </a:lnTo>
                  <a:lnTo>
                    <a:pt x="48" y="136"/>
                  </a:lnTo>
                  <a:lnTo>
                    <a:pt x="48" y="136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6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8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4" y="128"/>
                  </a:lnTo>
                  <a:lnTo>
                    <a:pt x="6" y="124"/>
                  </a:lnTo>
                  <a:lnTo>
                    <a:pt x="8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20"/>
                  </a:lnTo>
                  <a:lnTo>
                    <a:pt x="14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8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6" y="108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8" y="102"/>
                  </a:lnTo>
                  <a:lnTo>
                    <a:pt x="28" y="98"/>
                  </a:lnTo>
                  <a:lnTo>
                    <a:pt x="28" y="92"/>
                  </a:lnTo>
                  <a:lnTo>
                    <a:pt x="28" y="86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6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40"/>
                  </a:lnTo>
                  <a:lnTo>
                    <a:pt x="48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0"/>
                  </a:lnTo>
                  <a:lnTo>
                    <a:pt x="56" y="40"/>
                  </a:lnTo>
                  <a:lnTo>
                    <a:pt x="60" y="40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4" y="42"/>
                  </a:lnTo>
                  <a:lnTo>
                    <a:pt x="66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8" y="38"/>
                  </a:lnTo>
                  <a:lnTo>
                    <a:pt x="68" y="36"/>
                  </a:lnTo>
                  <a:lnTo>
                    <a:pt x="68" y="34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70" y="26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0"/>
                  </a:lnTo>
                  <a:lnTo>
                    <a:pt x="76" y="20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80" y="14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8" y="6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6" y="14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8" name="Freeform 459">
              <a:extLst>
                <a:ext uri="{FF2B5EF4-FFF2-40B4-BE49-F238E27FC236}">
                  <a16:creationId xmlns:a16="http://schemas.microsoft.com/office/drawing/2014/main" id="{A8627C41-8C49-4D5E-9C80-D990C42C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34" y="5519151"/>
              <a:ext cx="37565" cy="44393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22 h 26"/>
                <a:gd name="T4" fmla="*/ 20 w 22"/>
                <a:gd name="T5" fmla="*/ 18 h 26"/>
                <a:gd name="T6" fmla="*/ 18 w 22"/>
                <a:gd name="T7" fmla="*/ 14 h 26"/>
                <a:gd name="T8" fmla="*/ 18 w 22"/>
                <a:gd name="T9" fmla="*/ 10 h 26"/>
                <a:gd name="T10" fmla="*/ 16 w 22"/>
                <a:gd name="T11" fmla="*/ 8 h 26"/>
                <a:gd name="T12" fmla="*/ 14 w 22"/>
                <a:gd name="T13" fmla="*/ 4 h 26"/>
                <a:gd name="T14" fmla="*/ 12 w 22"/>
                <a:gd name="T15" fmla="*/ 0 h 26"/>
                <a:gd name="T16" fmla="*/ 10 w 22"/>
                <a:gd name="T17" fmla="*/ 0 h 26"/>
                <a:gd name="T18" fmla="*/ 8 w 22"/>
                <a:gd name="T19" fmla="*/ 2 h 26"/>
                <a:gd name="T20" fmla="*/ 6 w 22"/>
                <a:gd name="T21" fmla="*/ 2 h 26"/>
                <a:gd name="T22" fmla="*/ 4 w 22"/>
                <a:gd name="T23" fmla="*/ 4 h 26"/>
                <a:gd name="T24" fmla="*/ 2 w 22"/>
                <a:gd name="T25" fmla="*/ 4 h 26"/>
                <a:gd name="T26" fmla="*/ 2 w 22"/>
                <a:gd name="T27" fmla="*/ 4 h 26"/>
                <a:gd name="T28" fmla="*/ 2 w 22"/>
                <a:gd name="T29" fmla="*/ 6 h 26"/>
                <a:gd name="T30" fmla="*/ 2 w 22"/>
                <a:gd name="T31" fmla="*/ 6 h 26"/>
                <a:gd name="T32" fmla="*/ 0 w 22"/>
                <a:gd name="T33" fmla="*/ 6 h 26"/>
                <a:gd name="T34" fmla="*/ 0 w 22"/>
                <a:gd name="T35" fmla="*/ 8 h 26"/>
                <a:gd name="T36" fmla="*/ 0 w 22"/>
                <a:gd name="T37" fmla="*/ 10 h 26"/>
                <a:gd name="T38" fmla="*/ 0 w 22"/>
                <a:gd name="T39" fmla="*/ 12 h 26"/>
                <a:gd name="T40" fmla="*/ 0 w 22"/>
                <a:gd name="T41" fmla="*/ 14 h 26"/>
                <a:gd name="T42" fmla="*/ 0 w 22"/>
                <a:gd name="T43" fmla="*/ 16 h 26"/>
                <a:gd name="T44" fmla="*/ 0 w 22"/>
                <a:gd name="T45" fmla="*/ 18 h 26"/>
                <a:gd name="T46" fmla="*/ 0 w 22"/>
                <a:gd name="T47" fmla="*/ 20 h 26"/>
                <a:gd name="T48" fmla="*/ 0 w 22"/>
                <a:gd name="T49" fmla="*/ 20 h 26"/>
                <a:gd name="T50" fmla="*/ 0 w 22"/>
                <a:gd name="T51" fmla="*/ 20 h 26"/>
                <a:gd name="T52" fmla="*/ 2 w 22"/>
                <a:gd name="T53" fmla="*/ 22 h 26"/>
                <a:gd name="T54" fmla="*/ 2 w 22"/>
                <a:gd name="T55" fmla="*/ 22 h 26"/>
                <a:gd name="T56" fmla="*/ 4 w 22"/>
                <a:gd name="T57" fmla="*/ 22 h 26"/>
                <a:gd name="T58" fmla="*/ 8 w 22"/>
                <a:gd name="T59" fmla="*/ 24 h 26"/>
                <a:gd name="T60" fmla="*/ 12 w 22"/>
                <a:gd name="T61" fmla="*/ 24 h 26"/>
                <a:gd name="T62" fmla="*/ 12 w 22"/>
                <a:gd name="T63" fmla="*/ 26 h 26"/>
                <a:gd name="T64" fmla="*/ 14 w 22"/>
                <a:gd name="T65" fmla="*/ 26 h 26"/>
                <a:gd name="T66" fmla="*/ 16 w 22"/>
                <a:gd name="T67" fmla="*/ 26 h 26"/>
                <a:gd name="T68" fmla="*/ 16 w 22"/>
                <a:gd name="T69" fmla="*/ 26 h 26"/>
                <a:gd name="T70" fmla="*/ 16 w 22"/>
                <a:gd name="T71" fmla="*/ 26 h 26"/>
                <a:gd name="T72" fmla="*/ 18 w 22"/>
                <a:gd name="T73" fmla="*/ 24 h 26"/>
                <a:gd name="T74" fmla="*/ 20 w 22"/>
                <a:gd name="T75" fmla="*/ 24 h 26"/>
                <a:gd name="T76" fmla="*/ 22 w 22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22"/>
                  </a:lnTo>
                  <a:lnTo>
                    <a:pt x="20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49" name="Freeform 460">
              <a:extLst>
                <a:ext uri="{FF2B5EF4-FFF2-40B4-BE49-F238E27FC236}">
                  <a16:creationId xmlns:a16="http://schemas.microsoft.com/office/drawing/2014/main" id="{A6034B0C-C753-41BD-91C8-F9B4DCF7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34" y="5519151"/>
              <a:ext cx="37565" cy="44393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22 h 26"/>
                <a:gd name="T4" fmla="*/ 20 w 22"/>
                <a:gd name="T5" fmla="*/ 18 h 26"/>
                <a:gd name="T6" fmla="*/ 18 w 22"/>
                <a:gd name="T7" fmla="*/ 14 h 26"/>
                <a:gd name="T8" fmla="*/ 18 w 22"/>
                <a:gd name="T9" fmla="*/ 10 h 26"/>
                <a:gd name="T10" fmla="*/ 16 w 22"/>
                <a:gd name="T11" fmla="*/ 8 h 26"/>
                <a:gd name="T12" fmla="*/ 14 w 22"/>
                <a:gd name="T13" fmla="*/ 4 h 26"/>
                <a:gd name="T14" fmla="*/ 12 w 22"/>
                <a:gd name="T15" fmla="*/ 0 h 26"/>
                <a:gd name="T16" fmla="*/ 10 w 22"/>
                <a:gd name="T17" fmla="*/ 0 h 26"/>
                <a:gd name="T18" fmla="*/ 8 w 22"/>
                <a:gd name="T19" fmla="*/ 2 h 26"/>
                <a:gd name="T20" fmla="*/ 6 w 22"/>
                <a:gd name="T21" fmla="*/ 2 h 26"/>
                <a:gd name="T22" fmla="*/ 4 w 22"/>
                <a:gd name="T23" fmla="*/ 4 h 26"/>
                <a:gd name="T24" fmla="*/ 2 w 22"/>
                <a:gd name="T25" fmla="*/ 4 h 26"/>
                <a:gd name="T26" fmla="*/ 2 w 22"/>
                <a:gd name="T27" fmla="*/ 4 h 26"/>
                <a:gd name="T28" fmla="*/ 2 w 22"/>
                <a:gd name="T29" fmla="*/ 6 h 26"/>
                <a:gd name="T30" fmla="*/ 2 w 22"/>
                <a:gd name="T31" fmla="*/ 6 h 26"/>
                <a:gd name="T32" fmla="*/ 0 w 22"/>
                <a:gd name="T33" fmla="*/ 6 h 26"/>
                <a:gd name="T34" fmla="*/ 0 w 22"/>
                <a:gd name="T35" fmla="*/ 8 h 26"/>
                <a:gd name="T36" fmla="*/ 0 w 22"/>
                <a:gd name="T37" fmla="*/ 10 h 26"/>
                <a:gd name="T38" fmla="*/ 0 w 22"/>
                <a:gd name="T39" fmla="*/ 12 h 26"/>
                <a:gd name="T40" fmla="*/ 0 w 22"/>
                <a:gd name="T41" fmla="*/ 14 h 26"/>
                <a:gd name="T42" fmla="*/ 0 w 22"/>
                <a:gd name="T43" fmla="*/ 16 h 26"/>
                <a:gd name="T44" fmla="*/ 0 w 22"/>
                <a:gd name="T45" fmla="*/ 18 h 26"/>
                <a:gd name="T46" fmla="*/ 0 w 22"/>
                <a:gd name="T47" fmla="*/ 20 h 26"/>
                <a:gd name="T48" fmla="*/ 0 w 22"/>
                <a:gd name="T49" fmla="*/ 20 h 26"/>
                <a:gd name="T50" fmla="*/ 0 w 22"/>
                <a:gd name="T51" fmla="*/ 20 h 26"/>
                <a:gd name="T52" fmla="*/ 2 w 22"/>
                <a:gd name="T53" fmla="*/ 22 h 26"/>
                <a:gd name="T54" fmla="*/ 2 w 22"/>
                <a:gd name="T55" fmla="*/ 22 h 26"/>
                <a:gd name="T56" fmla="*/ 4 w 22"/>
                <a:gd name="T57" fmla="*/ 22 h 26"/>
                <a:gd name="T58" fmla="*/ 8 w 22"/>
                <a:gd name="T59" fmla="*/ 24 h 26"/>
                <a:gd name="T60" fmla="*/ 12 w 22"/>
                <a:gd name="T61" fmla="*/ 24 h 26"/>
                <a:gd name="T62" fmla="*/ 12 w 22"/>
                <a:gd name="T63" fmla="*/ 26 h 26"/>
                <a:gd name="T64" fmla="*/ 14 w 22"/>
                <a:gd name="T65" fmla="*/ 26 h 26"/>
                <a:gd name="T66" fmla="*/ 16 w 22"/>
                <a:gd name="T67" fmla="*/ 26 h 26"/>
                <a:gd name="T68" fmla="*/ 16 w 22"/>
                <a:gd name="T69" fmla="*/ 26 h 26"/>
                <a:gd name="T70" fmla="*/ 16 w 22"/>
                <a:gd name="T71" fmla="*/ 26 h 26"/>
                <a:gd name="T72" fmla="*/ 18 w 22"/>
                <a:gd name="T73" fmla="*/ 24 h 26"/>
                <a:gd name="T74" fmla="*/ 20 w 22"/>
                <a:gd name="T75" fmla="*/ 24 h 26"/>
                <a:gd name="T76" fmla="*/ 22 w 22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22"/>
                  </a:lnTo>
                  <a:lnTo>
                    <a:pt x="20" y="18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0" name="Freeform 461">
              <a:extLst>
                <a:ext uri="{FF2B5EF4-FFF2-40B4-BE49-F238E27FC236}">
                  <a16:creationId xmlns:a16="http://schemas.microsoft.com/office/drawing/2014/main" id="{0FBDBEB6-EB66-4A12-ADCD-7AA29BF7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673" y="5601108"/>
              <a:ext cx="71712" cy="61469"/>
            </a:xfrm>
            <a:custGeom>
              <a:avLst/>
              <a:gdLst>
                <a:gd name="T0" fmla="*/ 16 w 42"/>
                <a:gd name="T1" fmla="*/ 2 h 36"/>
                <a:gd name="T2" fmla="*/ 16 w 42"/>
                <a:gd name="T3" fmla="*/ 4 h 36"/>
                <a:gd name="T4" fmla="*/ 14 w 42"/>
                <a:gd name="T5" fmla="*/ 8 h 36"/>
                <a:gd name="T6" fmla="*/ 14 w 42"/>
                <a:gd name="T7" fmla="*/ 10 h 36"/>
                <a:gd name="T8" fmla="*/ 12 w 42"/>
                <a:gd name="T9" fmla="*/ 10 h 36"/>
                <a:gd name="T10" fmla="*/ 10 w 42"/>
                <a:gd name="T11" fmla="*/ 10 h 36"/>
                <a:gd name="T12" fmla="*/ 6 w 42"/>
                <a:gd name="T13" fmla="*/ 10 h 36"/>
                <a:gd name="T14" fmla="*/ 4 w 42"/>
                <a:gd name="T15" fmla="*/ 10 h 36"/>
                <a:gd name="T16" fmla="*/ 4 w 42"/>
                <a:gd name="T17" fmla="*/ 12 h 36"/>
                <a:gd name="T18" fmla="*/ 2 w 42"/>
                <a:gd name="T19" fmla="*/ 14 h 36"/>
                <a:gd name="T20" fmla="*/ 2 w 42"/>
                <a:gd name="T21" fmla="*/ 16 h 36"/>
                <a:gd name="T22" fmla="*/ 0 w 42"/>
                <a:gd name="T23" fmla="*/ 20 h 36"/>
                <a:gd name="T24" fmla="*/ 0 w 42"/>
                <a:gd name="T25" fmla="*/ 24 h 36"/>
                <a:gd name="T26" fmla="*/ 2 w 42"/>
                <a:gd name="T27" fmla="*/ 28 h 36"/>
                <a:gd name="T28" fmla="*/ 2 w 42"/>
                <a:gd name="T29" fmla="*/ 30 h 36"/>
                <a:gd name="T30" fmla="*/ 4 w 42"/>
                <a:gd name="T31" fmla="*/ 32 h 36"/>
                <a:gd name="T32" fmla="*/ 4 w 42"/>
                <a:gd name="T33" fmla="*/ 34 h 36"/>
                <a:gd name="T34" fmla="*/ 6 w 42"/>
                <a:gd name="T35" fmla="*/ 34 h 36"/>
                <a:gd name="T36" fmla="*/ 8 w 42"/>
                <a:gd name="T37" fmla="*/ 34 h 36"/>
                <a:gd name="T38" fmla="*/ 12 w 42"/>
                <a:gd name="T39" fmla="*/ 32 h 36"/>
                <a:gd name="T40" fmla="*/ 16 w 42"/>
                <a:gd name="T41" fmla="*/ 32 h 36"/>
                <a:gd name="T42" fmla="*/ 16 w 42"/>
                <a:gd name="T43" fmla="*/ 32 h 36"/>
                <a:gd name="T44" fmla="*/ 18 w 42"/>
                <a:gd name="T45" fmla="*/ 34 h 36"/>
                <a:gd name="T46" fmla="*/ 18 w 42"/>
                <a:gd name="T47" fmla="*/ 36 h 36"/>
                <a:gd name="T48" fmla="*/ 20 w 42"/>
                <a:gd name="T49" fmla="*/ 36 h 36"/>
                <a:gd name="T50" fmla="*/ 22 w 42"/>
                <a:gd name="T51" fmla="*/ 36 h 36"/>
                <a:gd name="T52" fmla="*/ 24 w 42"/>
                <a:gd name="T53" fmla="*/ 36 h 36"/>
                <a:gd name="T54" fmla="*/ 26 w 42"/>
                <a:gd name="T55" fmla="*/ 36 h 36"/>
                <a:gd name="T56" fmla="*/ 28 w 42"/>
                <a:gd name="T57" fmla="*/ 34 h 36"/>
                <a:gd name="T58" fmla="*/ 32 w 42"/>
                <a:gd name="T59" fmla="*/ 30 h 36"/>
                <a:gd name="T60" fmla="*/ 32 w 42"/>
                <a:gd name="T61" fmla="*/ 28 h 36"/>
                <a:gd name="T62" fmla="*/ 32 w 42"/>
                <a:gd name="T63" fmla="*/ 24 h 36"/>
                <a:gd name="T64" fmla="*/ 32 w 42"/>
                <a:gd name="T65" fmla="*/ 24 h 36"/>
                <a:gd name="T66" fmla="*/ 34 w 42"/>
                <a:gd name="T67" fmla="*/ 22 h 36"/>
                <a:gd name="T68" fmla="*/ 36 w 42"/>
                <a:gd name="T69" fmla="*/ 22 h 36"/>
                <a:gd name="T70" fmla="*/ 40 w 42"/>
                <a:gd name="T71" fmla="*/ 22 h 36"/>
                <a:gd name="T72" fmla="*/ 40 w 42"/>
                <a:gd name="T73" fmla="*/ 22 h 36"/>
                <a:gd name="T74" fmla="*/ 42 w 42"/>
                <a:gd name="T75" fmla="*/ 20 h 36"/>
                <a:gd name="T76" fmla="*/ 42 w 42"/>
                <a:gd name="T77" fmla="*/ 16 h 36"/>
                <a:gd name="T78" fmla="*/ 42 w 42"/>
                <a:gd name="T79" fmla="*/ 12 h 36"/>
                <a:gd name="T80" fmla="*/ 42 w 42"/>
                <a:gd name="T81" fmla="*/ 6 h 36"/>
                <a:gd name="T82" fmla="*/ 42 w 42"/>
                <a:gd name="T83" fmla="*/ 4 h 36"/>
                <a:gd name="T84" fmla="*/ 40 w 42"/>
                <a:gd name="T85" fmla="*/ 2 h 36"/>
                <a:gd name="T86" fmla="*/ 40 w 42"/>
                <a:gd name="T87" fmla="*/ 0 h 36"/>
                <a:gd name="T88" fmla="*/ 38 w 42"/>
                <a:gd name="T89" fmla="*/ 0 h 36"/>
                <a:gd name="T90" fmla="*/ 34 w 42"/>
                <a:gd name="T91" fmla="*/ 0 h 36"/>
                <a:gd name="T92" fmla="*/ 26 w 42"/>
                <a:gd name="T93" fmla="*/ 0 h 36"/>
                <a:gd name="T94" fmla="*/ 22 w 42"/>
                <a:gd name="T95" fmla="*/ 0 h 36"/>
                <a:gd name="T96" fmla="*/ 18 w 42"/>
                <a:gd name="T97" fmla="*/ 0 h 36"/>
                <a:gd name="T98" fmla="*/ 16 w 42"/>
                <a:gd name="T9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" h="36">
                  <a:moveTo>
                    <a:pt x="16" y="2"/>
                  </a:moveTo>
                  <a:lnTo>
                    <a:pt x="16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8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1" name="Freeform 462">
              <a:extLst>
                <a:ext uri="{FF2B5EF4-FFF2-40B4-BE49-F238E27FC236}">
                  <a16:creationId xmlns:a16="http://schemas.microsoft.com/office/drawing/2014/main" id="{E7C79B26-D916-46A1-8BD1-5644F6A4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673" y="5601108"/>
              <a:ext cx="71712" cy="61469"/>
            </a:xfrm>
            <a:custGeom>
              <a:avLst/>
              <a:gdLst>
                <a:gd name="T0" fmla="*/ 16 w 42"/>
                <a:gd name="T1" fmla="*/ 2 h 36"/>
                <a:gd name="T2" fmla="*/ 16 w 42"/>
                <a:gd name="T3" fmla="*/ 4 h 36"/>
                <a:gd name="T4" fmla="*/ 14 w 42"/>
                <a:gd name="T5" fmla="*/ 8 h 36"/>
                <a:gd name="T6" fmla="*/ 14 w 42"/>
                <a:gd name="T7" fmla="*/ 10 h 36"/>
                <a:gd name="T8" fmla="*/ 12 w 42"/>
                <a:gd name="T9" fmla="*/ 10 h 36"/>
                <a:gd name="T10" fmla="*/ 10 w 42"/>
                <a:gd name="T11" fmla="*/ 10 h 36"/>
                <a:gd name="T12" fmla="*/ 6 w 42"/>
                <a:gd name="T13" fmla="*/ 10 h 36"/>
                <a:gd name="T14" fmla="*/ 4 w 42"/>
                <a:gd name="T15" fmla="*/ 10 h 36"/>
                <a:gd name="T16" fmla="*/ 4 w 42"/>
                <a:gd name="T17" fmla="*/ 12 h 36"/>
                <a:gd name="T18" fmla="*/ 2 w 42"/>
                <a:gd name="T19" fmla="*/ 14 h 36"/>
                <a:gd name="T20" fmla="*/ 2 w 42"/>
                <a:gd name="T21" fmla="*/ 16 h 36"/>
                <a:gd name="T22" fmla="*/ 0 w 42"/>
                <a:gd name="T23" fmla="*/ 20 h 36"/>
                <a:gd name="T24" fmla="*/ 0 w 42"/>
                <a:gd name="T25" fmla="*/ 24 h 36"/>
                <a:gd name="T26" fmla="*/ 2 w 42"/>
                <a:gd name="T27" fmla="*/ 28 h 36"/>
                <a:gd name="T28" fmla="*/ 2 w 42"/>
                <a:gd name="T29" fmla="*/ 30 h 36"/>
                <a:gd name="T30" fmla="*/ 4 w 42"/>
                <a:gd name="T31" fmla="*/ 32 h 36"/>
                <a:gd name="T32" fmla="*/ 4 w 42"/>
                <a:gd name="T33" fmla="*/ 34 h 36"/>
                <a:gd name="T34" fmla="*/ 6 w 42"/>
                <a:gd name="T35" fmla="*/ 34 h 36"/>
                <a:gd name="T36" fmla="*/ 8 w 42"/>
                <a:gd name="T37" fmla="*/ 34 h 36"/>
                <a:gd name="T38" fmla="*/ 12 w 42"/>
                <a:gd name="T39" fmla="*/ 32 h 36"/>
                <a:gd name="T40" fmla="*/ 16 w 42"/>
                <a:gd name="T41" fmla="*/ 32 h 36"/>
                <a:gd name="T42" fmla="*/ 16 w 42"/>
                <a:gd name="T43" fmla="*/ 32 h 36"/>
                <a:gd name="T44" fmla="*/ 18 w 42"/>
                <a:gd name="T45" fmla="*/ 34 h 36"/>
                <a:gd name="T46" fmla="*/ 18 w 42"/>
                <a:gd name="T47" fmla="*/ 36 h 36"/>
                <a:gd name="T48" fmla="*/ 20 w 42"/>
                <a:gd name="T49" fmla="*/ 36 h 36"/>
                <a:gd name="T50" fmla="*/ 22 w 42"/>
                <a:gd name="T51" fmla="*/ 36 h 36"/>
                <a:gd name="T52" fmla="*/ 24 w 42"/>
                <a:gd name="T53" fmla="*/ 36 h 36"/>
                <a:gd name="T54" fmla="*/ 26 w 42"/>
                <a:gd name="T55" fmla="*/ 36 h 36"/>
                <a:gd name="T56" fmla="*/ 28 w 42"/>
                <a:gd name="T57" fmla="*/ 34 h 36"/>
                <a:gd name="T58" fmla="*/ 32 w 42"/>
                <a:gd name="T59" fmla="*/ 30 h 36"/>
                <a:gd name="T60" fmla="*/ 32 w 42"/>
                <a:gd name="T61" fmla="*/ 28 h 36"/>
                <a:gd name="T62" fmla="*/ 32 w 42"/>
                <a:gd name="T63" fmla="*/ 24 h 36"/>
                <a:gd name="T64" fmla="*/ 32 w 42"/>
                <a:gd name="T65" fmla="*/ 24 h 36"/>
                <a:gd name="T66" fmla="*/ 34 w 42"/>
                <a:gd name="T67" fmla="*/ 22 h 36"/>
                <a:gd name="T68" fmla="*/ 36 w 42"/>
                <a:gd name="T69" fmla="*/ 22 h 36"/>
                <a:gd name="T70" fmla="*/ 40 w 42"/>
                <a:gd name="T71" fmla="*/ 22 h 36"/>
                <a:gd name="T72" fmla="*/ 40 w 42"/>
                <a:gd name="T73" fmla="*/ 22 h 36"/>
                <a:gd name="T74" fmla="*/ 42 w 42"/>
                <a:gd name="T75" fmla="*/ 20 h 36"/>
                <a:gd name="T76" fmla="*/ 42 w 42"/>
                <a:gd name="T77" fmla="*/ 16 h 36"/>
                <a:gd name="T78" fmla="*/ 42 w 42"/>
                <a:gd name="T79" fmla="*/ 12 h 36"/>
                <a:gd name="T80" fmla="*/ 42 w 42"/>
                <a:gd name="T81" fmla="*/ 6 h 36"/>
                <a:gd name="T82" fmla="*/ 42 w 42"/>
                <a:gd name="T83" fmla="*/ 4 h 36"/>
                <a:gd name="T84" fmla="*/ 40 w 42"/>
                <a:gd name="T85" fmla="*/ 2 h 36"/>
                <a:gd name="T86" fmla="*/ 40 w 42"/>
                <a:gd name="T87" fmla="*/ 0 h 36"/>
                <a:gd name="T88" fmla="*/ 38 w 42"/>
                <a:gd name="T89" fmla="*/ 0 h 36"/>
                <a:gd name="T90" fmla="*/ 34 w 42"/>
                <a:gd name="T91" fmla="*/ 0 h 36"/>
                <a:gd name="T92" fmla="*/ 26 w 42"/>
                <a:gd name="T93" fmla="*/ 0 h 36"/>
                <a:gd name="T94" fmla="*/ 22 w 42"/>
                <a:gd name="T95" fmla="*/ 0 h 36"/>
                <a:gd name="T96" fmla="*/ 18 w 42"/>
                <a:gd name="T97" fmla="*/ 0 h 36"/>
                <a:gd name="T98" fmla="*/ 16 w 42"/>
                <a:gd name="T99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" h="36">
                  <a:moveTo>
                    <a:pt x="16" y="2"/>
                  </a:moveTo>
                  <a:lnTo>
                    <a:pt x="16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0" y="34"/>
                  </a:lnTo>
                  <a:lnTo>
                    <a:pt x="12" y="32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6" y="22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42" y="16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42" y="8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2" name="Freeform 603">
              <a:extLst>
                <a:ext uri="{FF2B5EF4-FFF2-40B4-BE49-F238E27FC236}">
                  <a16:creationId xmlns:a16="http://schemas.microsoft.com/office/drawing/2014/main" id="{EF77520E-813B-4A76-A7B2-D790AB8F1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002" y="4347844"/>
              <a:ext cx="351733" cy="331244"/>
            </a:xfrm>
            <a:custGeom>
              <a:avLst/>
              <a:gdLst>
                <a:gd name="T0" fmla="*/ 202 w 206"/>
                <a:gd name="T1" fmla="*/ 116 h 194"/>
                <a:gd name="T2" fmla="*/ 190 w 206"/>
                <a:gd name="T3" fmla="*/ 108 h 194"/>
                <a:gd name="T4" fmla="*/ 176 w 206"/>
                <a:gd name="T5" fmla="*/ 112 h 194"/>
                <a:gd name="T6" fmla="*/ 168 w 206"/>
                <a:gd name="T7" fmla="*/ 106 h 194"/>
                <a:gd name="T8" fmla="*/ 144 w 206"/>
                <a:gd name="T9" fmla="*/ 80 h 194"/>
                <a:gd name="T10" fmla="*/ 126 w 206"/>
                <a:gd name="T11" fmla="*/ 76 h 194"/>
                <a:gd name="T12" fmla="*/ 122 w 206"/>
                <a:gd name="T13" fmla="*/ 72 h 194"/>
                <a:gd name="T14" fmla="*/ 122 w 206"/>
                <a:gd name="T15" fmla="*/ 58 h 194"/>
                <a:gd name="T16" fmla="*/ 128 w 206"/>
                <a:gd name="T17" fmla="*/ 42 h 194"/>
                <a:gd name="T18" fmla="*/ 120 w 206"/>
                <a:gd name="T19" fmla="*/ 46 h 194"/>
                <a:gd name="T20" fmla="*/ 114 w 206"/>
                <a:gd name="T21" fmla="*/ 38 h 194"/>
                <a:gd name="T22" fmla="*/ 104 w 206"/>
                <a:gd name="T23" fmla="*/ 22 h 194"/>
                <a:gd name="T24" fmla="*/ 88 w 206"/>
                <a:gd name="T25" fmla="*/ 8 h 194"/>
                <a:gd name="T26" fmla="*/ 82 w 206"/>
                <a:gd name="T27" fmla="*/ 6 h 194"/>
                <a:gd name="T28" fmla="*/ 70 w 206"/>
                <a:gd name="T29" fmla="*/ 4 h 194"/>
                <a:gd name="T30" fmla="*/ 54 w 206"/>
                <a:gd name="T31" fmla="*/ 4 h 194"/>
                <a:gd name="T32" fmla="*/ 56 w 206"/>
                <a:gd name="T33" fmla="*/ 18 h 194"/>
                <a:gd name="T34" fmla="*/ 54 w 206"/>
                <a:gd name="T35" fmla="*/ 36 h 194"/>
                <a:gd name="T36" fmla="*/ 48 w 206"/>
                <a:gd name="T37" fmla="*/ 40 h 194"/>
                <a:gd name="T38" fmla="*/ 36 w 206"/>
                <a:gd name="T39" fmla="*/ 42 h 194"/>
                <a:gd name="T40" fmla="*/ 32 w 206"/>
                <a:gd name="T41" fmla="*/ 46 h 194"/>
                <a:gd name="T42" fmla="*/ 34 w 206"/>
                <a:gd name="T43" fmla="*/ 66 h 194"/>
                <a:gd name="T44" fmla="*/ 32 w 206"/>
                <a:gd name="T45" fmla="*/ 74 h 194"/>
                <a:gd name="T46" fmla="*/ 28 w 206"/>
                <a:gd name="T47" fmla="*/ 76 h 194"/>
                <a:gd name="T48" fmla="*/ 20 w 206"/>
                <a:gd name="T49" fmla="*/ 76 h 194"/>
                <a:gd name="T50" fmla="*/ 18 w 206"/>
                <a:gd name="T51" fmla="*/ 82 h 194"/>
                <a:gd name="T52" fmla="*/ 18 w 206"/>
                <a:gd name="T53" fmla="*/ 102 h 194"/>
                <a:gd name="T54" fmla="*/ 14 w 206"/>
                <a:gd name="T55" fmla="*/ 110 h 194"/>
                <a:gd name="T56" fmla="*/ 6 w 206"/>
                <a:gd name="T57" fmla="*/ 108 h 194"/>
                <a:gd name="T58" fmla="*/ 0 w 206"/>
                <a:gd name="T59" fmla="*/ 110 h 194"/>
                <a:gd name="T60" fmla="*/ 2 w 206"/>
                <a:gd name="T61" fmla="*/ 118 h 194"/>
                <a:gd name="T62" fmla="*/ 10 w 206"/>
                <a:gd name="T63" fmla="*/ 126 h 194"/>
                <a:gd name="T64" fmla="*/ 16 w 206"/>
                <a:gd name="T65" fmla="*/ 126 h 194"/>
                <a:gd name="T66" fmla="*/ 16 w 206"/>
                <a:gd name="T67" fmla="*/ 136 h 194"/>
                <a:gd name="T68" fmla="*/ 22 w 206"/>
                <a:gd name="T69" fmla="*/ 142 h 194"/>
                <a:gd name="T70" fmla="*/ 32 w 206"/>
                <a:gd name="T71" fmla="*/ 152 h 194"/>
                <a:gd name="T72" fmla="*/ 36 w 206"/>
                <a:gd name="T73" fmla="*/ 160 h 194"/>
                <a:gd name="T74" fmla="*/ 48 w 206"/>
                <a:gd name="T75" fmla="*/ 170 h 194"/>
                <a:gd name="T76" fmla="*/ 60 w 206"/>
                <a:gd name="T77" fmla="*/ 178 h 194"/>
                <a:gd name="T78" fmla="*/ 64 w 206"/>
                <a:gd name="T79" fmla="*/ 186 h 194"/>
                <a:gd name="T80" fmla="*/ 66 w 206"/>
                <a:gd name="T81" fmla="*/ 192 h 194"/>
                <a:gd name="T82" fmla="*/ 80 w 206"/>
                <a:gd name="T83" fmla="*/ 194 h 194"/>
                <a:gd name="T84" fmla="*/ 92 w 206"/>
                <a:gd name="T85" fmla="*/ 192 h 194"/>
                <a:gd name="T86" fmla="*/ 98 w 206"/>
                <a:gd name="T87" fmla="*/ 186 h 194"/>
                <a:gd name="T88" fmla="*/ 100 w 206"/>
                <a:gd name="T89" fmla="*/ 180 h 194"/>
                <a:gd name="T90" fmla="*/ 114 w 206"/>
                <a:gd name="T91" fmla="*/ 180 h 194"/>
                <a:gd name="T92" fmla="*/ 122 w 206"/>
                <a:gd name="T93" fmla="*/ 186 h 194"/>
                <a:gd name="T94" fmla="*/ 134 w 206"/>
                <a:gd name="T95" fmla="*/ 182 h 194"/>
                <a:gd name="T96" fmla="*/ 140 w 206"/>
                <a:gd name="T97" fmla="*/ 176 h 194"/>
                <a:gd name="T98" fmla="*/ 154 w 206"/>
                <a:gd name="T99" fmla="*/ 176 h 194"/>
                <a:gd name="T100" fmla="*/ 174 w 206"/>
                <a:gd name="T101" fmla="*/ 172 h 194"/>
                <a:gd name="T102" fmla="*/ 186 w 206"/>
                <a:gd name="T103" fmla="*/ 160 h 194"/>
                <a:gd name="T104" fmla="*/ 190 w 206"/>
                <a:gd name="T105" fmla="*/ 148 h 194"/>
                <a:gd name="T106" fmla="*/ 192 w 206"/>
                <a:gd name="T107" fmla="*/ 136 h 194"/>
                <a:gd name="T108" fmla="*/ 200 w 206"/>
                <a:gd name="T109" fmla="*/ 130 h 194"/>
                <a:gd name="T110" fmla="*/ 206 w 206"/>
                <a:gd name="T111" fmla="*/ 1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194">
                  <a:moveTo>
                    <a:pt x="206" y="122"/>
                  </a:moveTo>
                  <a:lnTo>
                    <a:pt x="206" y="120"/>
                  </a:lnTo>
                  <a:lnTo>
                    <a:pt x="204" y="120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2" y="116"/>
                  </a:lnTo>
                  <a:lnTo>
                    <a:pt x="198" y="114"/>
                  </a:lnTo>
                  <a:lnTo>
                    <a:pt x="196" y="112"/>
                  </a:lnTo>
                  <a:lnTo>
                    <a:pt x="194" y="110"/>
                  </a:lnTo>
                  <a:lnTo>
                    <a:pt x="192" y="110"/>
                  </a:lnTo>
                  <a:lnTo>
                    <a:pt x="192" y="110"/>
                  </a:lnTo>
                  <a:lnTo>
                    <a:pt x="190" y="108"/>
                  </a:lnTo>
                  <a:lnTo>
                    <a:pt x="188" y="110"/>
                  </a:lnTo>
                  <a:lnTo>
                    <a:pt x="186" y="110"/>
                  </a:lnTo>
                  <a:lnTo>
                    <a:pt x="184" y="110"/>
                  </a:lnTo>
                  <a:lnTo>
                    <a:pt x="180" y="110"/>
                  </a:lnTo>
                  <a:lnTo>
                    <a:pt x="178" y="110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2" y="108"/>
                  </a:lnTo>
                  <a:lnTo>
                    <a:pt x="170" y="108"/>
                  </a:lnTo>
                  <a:lnTo>
                    <a:pt x="168" y="106"/>
                  </a:lnTo>
                  <a:lnTo>
                    <a:pt x="166" y="104"/>
                  </a:lnTo>
                  <a:lnTo>
                    <a:pt x="162" y="100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0" y="86"/>
                  </a:lnTo>
                  <a:lnTo>
                    <a:pt x="144" y="80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2" y="68"/>
                  </a:lnTo>
                  <a:lnTo>
                    <a:pt x="122" y="66"/>
                  </a:lnTo>
                  <a:lnTo>
                    <a:pt x="122" y="62"/>
                  </a:lnTo>
                  <a:lnTo>
                    <a:pt x="122" y="58"/>
                  </a:lnTo>
                  <a:lnTo>
                    <a:pt x="124" y="54"/>
                  </a:lnTo>
                  <a:lnTo>
                    <a:pt x="124" y="50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26" y="44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8" y="44"/>
                  </a:lnTo>
                  <a:lnTo>
                    <a:pt x="116" y="40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4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94" y="12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60" y="8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4" y="32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8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8"/>
                  </a:lnTo>
                  <a:lnTo>
                    <a:pt x="34" y="64"/>
                  </a:lnTo>
                  <a:lnTo>
                    <a:pt x="34" y="66"/>
                  </a:lnTo>
                  <a:lnTo>
                    <a:pt x="34" y="68"/>
                  </a:lnTo>
                  <a:lnTo>
                    <a:pt x="34" y="70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4" y="76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8" y="88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2" y="110"/>
                  </a:lnTo>
                  <a:lnTo>
                    <a:pt x="10" y="110"/>
                  </a:lnTo>
                  <a:lnTo>
                    <a:pt x="8" y="110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2" y="108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4" y="120"/>
                  </a:lnTo>
                  <a:lnTo>
                    <a:pt x="6" y="122"/>
                  </a:lnTo>
                  <a:lnTo>
                    <a:pt x="8" y="124"/>
                  </a:lnTo>
                  <a:lnTo>
                    <a:pt x="8" y="124"/>
                  </a:lnTo>
                  <a:lnTo>
                    <a:pt x="10" y="124"/>
                  </a:lnTo>
                  <a:lnTo>
                    <a:pt x="10" y="126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6" y="130"/>
                  </a:lnTo>
                  <a:lnTo>
                    <a:pt x="16" y="13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8" y="138"/>
                  </a:lnTo>
                  <a:lnTo>
                    <a:pt x="18" y="140"/>
                  </a:lnTo>
                  <a:lnTo>
                    <a:pt x="20" y="140"/>
                  </a:lnTo>
                  <a:lnTo>
                    <a:pt x="22" y="142"/>
                  </a:lnTo>
                  <a:lnTo>
                    <a:pt x="24" y="144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8"/>
                  </a:lnTo>
                  <a:lnTo>
                    <a:pt x="30" y="150"/>
                  </a:lnTo>
                  <a:lnTo>
                    <a:pt x="32" y="152"/>
                  </a:lnTo>
                  <a:lnTo>
                    <a:pt x="34" y="154"/>
                  </a:lnTo>
                  <a:lnTo>
                    <a:pt x="34" y="156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6" y="160"/>
                  </a:lnTo>
                  <a:lnTo>
                    <a:pt x="36" y="160"/>
                  </a:lnTo>
                  <a:lnTo>
                    <a:pt x="36" y="164"/>
                  </a:lnTo>
                  <a:lnTo>
                    <a:pt x="34" y="168"/>
                  </a:lnTo>
                  <a:lnTo>
                    <a:pt x="36" y="168"/>
                  </a:lnTo>
                  <a:lnTo>
                    <a:pt x="42" y="168"/>
                  </a:lnTo>
                  <a:lnTo>
                    <a:pt x="46" y="170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2" y="172"/>
                  </a:lnTo>
                  <a:lnTo>
                    <a:pt x="54" y="174"/>
                  </a:lnTo>
                  <a:lnTo>
                    <a:pt x="56" y="174"/>
                  </a:lnTo>
                  <a:lnTo>
                    <a:pt x="58" y="176"/>
                  </a:lnTo>
                  <a:lnTo>
                    <a:pt x="60" y="178"/>
                  </a:lnTo>
                  <a:lnTo>
                    <a:pt x="62" y="178"/>
                  </a:lnTo>
                  <a:lnTo>
                    <a:pt x="62" y="180"/>
                  </a:lnTo>
                  <a:lnTo>
                    <a:pt x="64" y="182"/>
                  </a:lnTo>
                  <a:lnTo>
                    <a:pt x="64" y="182"/>
                  </a:lnTo>
                  <a:lnTo>
                    <a:pt x="64" y="184"/>
                  </a:lnTo>
                  <a:lnTo>
                    <a:pt x="64" y="186"/>
                  </a:lnTo>
                  <a:lnTo>
                    <a:pt x="64" y="188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8" y="192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4" y="194"/>
                  </a:lnTo>
                  <a:lnTo>
                    <a:pt x="76" y="194"/>
                  </a:lnTo>
                  <a:lnTo>
                    <a:pt x="80" y="194"/>
                  </a:lnTo>
                  <a:lnTo>
                    <a:pt x="82" y="194"/>
                  </a:lnTo>
                  <a:lnTo>
                    <a:pt x="84" y="194"/>
                  </a:lnTo>
                  <a:lnTo>
                    <a:pt x="86" y="194"/>
                  </a:lnTo>
                  <a:lnTo>
                    <a:pt x="88" y="192"/>
                  </a:lnTo>
                  <a:lnTo>
                    <a:pt x="90" y="192"/>
                  </a:lnTo>
                  <a:lnTo>
                    <a:pt x="92" y="192"/>
                  </a:lnTo>
                  <a:lnTo>
                    <a:pt x="94" y="190"/>
                  </a:lnTo>
                  <a:lnTo>
                    <a:pt x="96" y="190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86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100" y="180"/>
                  </a:lnTo>
                  <a:lnTo>
                    <a:pt x="100" y="180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10" y="180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82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20" y="184"/>
                  </a:lnTo>
                  <a:lnTo>
                    <a:pt x="120" y="186"/>
                  </a:lnTo>
                  <a:lnTo>
                    <a:pt x="122" y="186"/>
                  </a:lnTo>
                  <a:lnTo>
                    <a:pt x="124" y="188"/>
                  </a:lnTo>
                  <a:lnTo>
                    <a:pt x="126" y="190"/>
                  </a:lnTo>
                  <a:lnTo>
                    <a:pt x="128" y="192"/>
                  </a:lnTo>
                  <a:lnTo>
                    <a:pt x="130" y="190"/>
                  </a:lnTo>
                  <a:lnTo>
                    <a:pt x="132" y="184"/>
                  </a:lnTo>
                  <a:lnTo>
                    <a:pt x="134" y="182"/>
                  </a:lnTo>
                  <a:lnTo>
                    <a:pt x="136" y="180"/>
                  </a:lnTo>
                  <a:lnTo>
                    <a:pt x="138" y="178"/>
                  </a:lnTo>
                  <a:lnTo>
                    <a:pt x="138" y="176"/>
                  </a:lnTo>
                  <a:lnTo>
                    <a:pt x="140" y="176"/>
                  </a:lnTo>
                  <a:lnTo>
                    <a:pt x="140" y="176"/>
                  </a:lnTo>
                  <a:lnTo>
                    <a:pt x="140" y="176"/>
                  </a:lnTo>
                  <a:lnTo>
                    <a:pt x="142" y="176"/>
                  </a:lnTo>
                  <a:lnTo>
                    <a:pt x="144" y="176"/>
                  </a:lnTo>
                  <a:lnTo>
                    <a:pt x="146" y="176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76"/>
                  </a:lnTo>
                  <a:lnTo>
                    <a:pt x="158" y="176"/>
                  </a:lnTo>
                  <a:lnTo>
                    <a:pt x="164" y="174"/>
                  </a:lnTo>
                  <a:lnTo>
                    <a:pt x="166" y="174"/>
                  </a:lnTo>
                  <a:lnTo>
                    <a:pt x="170" y="172"/>
                  </a:lnTo>
                  <a:lnTo>
                    <a:pt x="172" y="172"/>
                  </a:lnTo>
                  <a:lnTo>
                    <a:pt x="174" y="172"/>
                  </a:lnTo>
                  <a:lnTo>
                    <a:pt x="176" y="170"/>
                  </a:lnTo>
                  <a:lnTo>
                    <a:pt x="178" y="168"/>
                  </a:lnTo>
                  <a:lnTo>
                    <a:pt x="180" y="166"/>
                  </a:lnTo>
                  <a:lnTo>
                    <a:pt x="182" y="164"/>
                  </a:lnTo>
                  <a:lnTo>
                    <a:pt x="184" y="162"/>
                  </a:lnTo>
                  <a:lnTo>
                    <a:pt x="186" y="160"/>
                  </a:lnTo>
                  <a:lnTo>
                    <a:pt x="188" y="158"/>
                  </a:lnTo>
                  <a:lnTo>
                    <a:pt x="188" y="156"/>
                  </a:lnTo>
                  <a:lnTo>
                    <a:pt x="188" y="156"/>
                  </a:lnTo>
                  <a:lnTo>
                    <a:pt x="190" y="154"/>
                  </a:lnTo>
                  <a:lnTo>
                    <a:pt x="190" y="152"/>
                  </a:lnTo>
                  <a:lnTo>
                    <a:pt x="190" y="148"/>
                  </a:lnTo>
                  <a:lnTo>
                    <a:pt x="190" y="146"/>
                  </a:lnTo>
                  <a:lnTo>
                    <a:pt x="190" y="142"/>
                  </a:lnTo>
                  <a:lnTo>
                    <a:pt x="190" y="140"/>
                  </a:lnTo>
                  <a:lnTo>
                    <a:pt x="190" y="138"/>
                  </a:lnTo>
                  <a:lnTo>
                    <a:pt x="190" y="136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92" y="134"/>
                  </a:lnTo>
                  <a:lnTo>
                    <a:pt x="194" y="134"/>
                  </a:lnTo>
                  <a:lnTo>
                    <a:pt x="194" y="132"/>
                  </a:lnTo>
                  <a:lnTo>
                    <a:pt x="198" y="132"/>
                  </a:lnTo>
                  <a:lnTo>
                    <a:pt x="200" y="130"/>
                  </a:lnTo>
                  <a:lnTo>
                    <a:pt x="202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6" y="12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3" name="Freeform 604">
              <a:extLst>
                <a:ext uri="{FF2B5EF4-FFF2-40B4-BE49-F238E27FC236}">
                  <a16:creationId xmlns:a16="http://schemas.microsoft.com/office/drawing/2014/main" id="{C5CAF819-C027-4A30-B043-17FB5779E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789" y="4351260"/>
              <a:ext cx="3415" cy="341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4" name="Freeform 605">
              <a:extLst>
                <a:ext uri="{FF2B5EF4-FFF2-40B4-BE49-F238E27FC236}">
                  <a16:creationId xmlns:a16="http://schemas.microsoft.com/office/drawing/2014/main" id="{0E029AE4-9CDF-40B2-8FF3-4CFDE1E2D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002" y="4347844"/>
              <a:ext cx="351733" cy="331244"/>
            </a:xfrm>
            <a:custGeom>
              <a:avLst/>
              <a:gdLst>
                <a:gd name="T0" fmla="*/ 202 w 206"/>
                <a:gd name="T1" fmla="*/ 116 h 194"/>
                <a:gd name="T2" fmla="*/ 190 w 206"/>
                <a:gd name="T3" fmla="*/ 108 h 194"/>
                <a:gd name="T4" fmla="*/ 176 w 206"/>
                <a:gd name="T5" fmla="*/ 112 h 194"/>
                <a:gd name="T6" fmla="*/ 168 w 206"/>
                <a:gd name="T7" fmla="*/ 106 h 194"/>
                <a:gd name="T8" fmla="*/ 144 w 206"/>
                <a:gd name="T9" fmla="*/ 80 h 194"/>
                <a:gd name="T10" fmla="*/ 126 w 206"/>
                <a:gd name="T11" fmla="*/ 76 h 194"/>
                <a:gd name="T12" fmla="*/ 122 w 206"/>
                <a:gd name="T13" fmla="*/ 72 h 194"/>
                <a:gd name="T14" fmla="*/ 122 w 206"/>
                <a:gd name="T15" fmla="*/ 58 h 194"/>
                <a:gd name="T16" fmla="*/ 128 w 206"/>
                <a:gd name="T17" fmla="*/ 42 h 194"/>
                <a:gd name="T18" fmla="*/ 120 w 206"/>
                <a:gd name="T19" fmla="*/ 46 h 194"/>
                <a:gd name="T20" fmla="*/ 114 w 206"/>
                <a:gd name="T21" fmla="*/ 38 h 194"/>
                <a:gd name="T22" fmla="*/ 104 w 206"/>
                <a:gd name="T23" fmla="*/ 22 h 194"/>
                <a:gd name="T24" fmla="*/ 88 w 206"/>
                <a:gd name="T25" fmla="*/ 8 h 194"/>
                <a:gd name="T26" fmla="*/ 82 w 206"/>
                <a:gd name="T27" fmla="*/ 6 h 194"/>
                <a:gd name="T28" fmla="*/ 70 w 206"/>
                <a:gd name="T29" fmla="*/ 4 h 194"/>
                <a:gd name="T30" fmla="*/ 54 w 206"/>
                <a:gd name="T31" fmla="*/ 4 h 194"/>
                <a:gd name="T32" fmla="*/ 56 w 206"/>
                <a:gd name="T33" fmla="*/ 18 h 194"/>
                <a:gd name="T34" fmla="*/ 54 w 206"/>
                <a:gd name="T35" fmla="*/ 36 h 194"/>
                <a:gd name="T36" fmla="*/ 48 w 206"/>
                <a:gd name="T37" fmla="*/ 40 h 194"/>
                <a:gd name="T38" fmla="*/ 36 w 206"/>
                <a:gd name="T39" fmla="*/ 42 h 194"/>
                <a:gd name="T40" fmla="*/ 32 w 206"/>
                <a:gd name="T41" fmla="*/ 46 h 194"/>
                <a:gd name="T42" fmla="*/ 34 w 206"/>
                <a:gd name="T43" fmla="*/ 66 h 194"/>
                <a:gd name="T44" fmla="*/ 32 w 206"/>
                <a:gd name="T45" fmla="*/ 74 h 194"/>
                <a:gd name="T46" fmla="*/ 28 w 206"/>
                <a:gd name="T47" fmla="*/ 76 h 194"/>
                <a:gd name="T48" fmla="*/ 20 w 206"/>
                <a:gd name="T49" fmla="*/ 76 h 194"/>
                <a:gd name="T50" fmla="*/ 18 w 206"/>
                <a:gd name="T51" fmla="*/ 82 h 194"/>
                <a:gd name="T52" fmla="*/ 18 w 206"/>
                <a:gd name="T53" fmla="*/ 102 h 194"/>
                <a:gd name="T54" fmla="*/ 14 w 206"/>
                <a:gd name="T55" fmla="*/ 110 h 194"/>
                <a:gd name="T56" fmla="*/ 6 w 206"/>
                <a:gd name="T57" fmla="*/ 108 h 194"/>
                <a:gd name="T58" fmla="*/ 0 w 206"/>
                <a:gd name="T59" fmla="*/ 110 h 194"/>
                <a:gd name="T60" fmla="*/ 2 w 206"/>
                <a:gd name="T61" fmla="*/ 118 h 194"/>
                <a:gd name="T62" fmla="*/ 10 w 206"/>
                <a:gd name="T63" fmla="*/ 126 h 194"/>
                <a:gd name="T64" fmla="*/ 16 w 206"/>
                <a:gd name="T65" fmla="*/ 126 h 194"/>
                <a:gd name="T66" fmla="*/ 16 w 206"/>
                <a:gd name="T67" fmla="*/ 136 h 194"/>
                <a:gd name="T68" fmla="*/ 22 w 206"/>
                <a:gd name="T69" fmla="*/ 142 h 194"/>
                <a:gd name="T70" fmla="*/ 32 w 206"/>
                <a:gd name="T71" fmla="*/ 152 h 194"/>
                <a:gd name="T72" fmla="*/ 36 w 206"/>
                <a:gd name="T73" fmla="*/ 160 h 194"/>
                <a:gd name="T74" fmla="*/ 48 w 206"/>
                <a:gd name="T75" fmla="*/ 170 h 194"/>
                <a:gd name="T76" fmla="*/ 60 w 206"/>
                <a:gd name="T77" fmla="*/ 178 h 194"/>
                <a:gd name="T78" fmla="*/ 64 w 206"/>
                <a:gd name="T79" fmla="*/ 186 h 194"/>
                <a:gd name="T80" fmla="*/ 66 w 206"/>
                <a:gd name="T81" fmla="*/ 192 h 194"/>
                <a:gd name="T82" fmla="*/ 80 w 206"/>
                <a:gd name="T83" fmla="*/ 194 h 194"/>
                <a:gd name="T84" fmla="*/ 92 w 206"/>
                <a:gd name="T85" fmla="*/ 192 h 194"/>
                <a:gd name="T86" fmla="*/ 98 w 206"/>
                <a:gd name="T87" fmla="*/ 186 h 194"/>
                <a:gd name="T88" fmla="*/ 100 w 206"/>
                <a:gd name="T89" fmla="*/ 180 h 194"/>
                <a:gd name="T90" fmla="*/ 114 w 206"/>
                <a:gd name="T91" fmla="*/ 180 h 194"/>
                <a:gd name="T92" fmla="*/ 122 w 206"/>
                <a:gd name="T93" fmla="*/ 186 h 194"/>
                <a:gd name="T94" fmla="*/ 134 w 206"/>
                <a:gd name="T95" fmla="*/ 182 h 194"/>
                <a:gd name="T96" fmla="*/ 140 w 206"/>
                <a:gd name="T97" fmla="*/ 176 h 194"/>
                <a:gd name="T98" fmla="*/ 154 w 206"/>
                <a:gd name="T99" fmla="*/ 176 h 194"/>
                <a:gd name="T100" fmla="*/ 174 w 206"/>
                <a:gd name="T101" fmla="*/ 172 h 194"/>
                <a:gd name="T102" fmla="*/ 186 w 206"/>
                <a:gd name="T103" fmla="*/ 160 h 194"/>
                <a:gd name="T104" fmla="*/ 190 w 206"/>
                <a:gd name="T105" fmla="*/ 148 h 194"/>
                <a:gd name="T106" fmla="*/ 192 w 206"/>
                <a:gd name="T107" fmla="*/ 136 h 194"/>
                <a:gd name="T108" fmla="*/ 200 w 206"/>
                <a:gd name="T109" fmla="*/ 130 h 194"/>
                <a:gd name="T110" fmla="*/ 206 w 206"/>
                <a:gd name="T111" fmla="*/ 1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" h="194">
                  <a:moveTo>
                    <a:pt x="206" y="122"/>
                  </a:moveTo>
                  <a:lnTo>
                    <a:pt x="206" y="120"/>
                  </a:lnTo>
                  <a:lnTo>
                    <a:pt x="204" y="120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2" y="116"/>
                  </a:lnTo>
                  <a:lnTo>
                    <a:pt x="198" y="114"/>
                  </a:lnTo>
                  <a:lnTo>
                    <a:pt x="196" y="112"/>
                  </a:lnTo>
                  <a:lnTo>
                    <a:pt x="194" y="110"/>
                  </a:lnTo>
                  <a:lnTo>
                    <a:pt x="192" y="110"/>
                  </a:lnTo>
                  <a:lnTo>
                    <a:pt x="192" y="110"/>
                  </a:lnTo>
                  <a:lnTo>
                    <a:pt x="190" y="108"/>
                  </a:lnTo>
                  <a:lnTo>
                    <a:pt x="188" y="110"/>
                  </a:lnTo>
                  <a:lnTo>
                    <a:pt x="186" y="110"/>
                  </a:lnTo>
                  <a:lnTo>
                    <a:pt x="184" y="110"/>
                  </a:lnTo>
                  <a:lnTo>
                    <a:pt x="180" y="110"/>
                  </a:lnTo>
                  <a:lnTo>
                    <a:pt x="178" y="110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4" y="110"/>
                  </a:lnTo>
                  <a:lnTo>
                    <a:pt x="174" y="110"/>
                  </a:lnTo>
                  <a:lnTo>
                    <a:pt x="172" y="108"/>
                  </a:lnTo>
                  <a:lnTo>
                    <a:pt x="170" y="108"/>
                  </a:lnTo>
                  <a:lnTo>
                    <a:pt x="168" y="106"/>
                  </a:lnTo>
                  <a:lnTo>
                    <a:pt x="166" y="104"/>
                  </a:lnTo>
                  <a:lnTo>
                    <a:pt x="162" y="100"/>
                  </a:lnTo>
                  <a:lnTo>
                    <a:pt x="156" y="92"/>
                  </a:lnTo>
                  <a:lnTo>
                    <a:pt x="154" y="90"/>
                  </a:lnTo>
                  <a:lnTo>
                    <a:pt x="150" y="86"/>
                  </a:lnTo>
                  <a:lnTo>
                    <a:pt x="144" y="80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4" y="76"/>
                  </a:lnTo>
                  <a:lnTo>
                    <a:pt x="132" y="76"/>
                  </a:lnTo>
                  <a:lnTo>
                    <a:pt x="130" y="76"/>
                  </a:lnTo>
                  <a:lnTo>
                    <a:pt x="126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4" y="74"/>
                  </a:lnTo>
                  <a:lnTo>
                    <a:pt x="122" y="74"/>
                  </a:lnTo>
                  <a:lnTo>
                    <a:pt x="122" y="74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2" y="68"/>
                  </a:lnTo>
                  <a:lnTo>
                    <a:pt x="122" y="66"/>
                  </a:lnTo>
                  <a:lnTo>
                    <a:pt x="122" y="62"/>
                  </a:lnTo>
                  <a:lnTo>
                    <a:pt x="122" y="58"/>
                  </a:lnTo>
                  <a:lnTo>
                    <a:pt x="124" y="54"/>
                  </a:lnTo>
                  <a:lnTo>
                    <a:pt x="124" y="50"/>
                  </a:lnTo>
                  <a:lnTo>
                    <a:pt x="126" y="46"/>
                  </a:lnTo>
                  <a:lnTo>
                    <a:pt x="126" y="46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26" y="44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8" y="44"/>
                  </a:lnTo>
                  <a:lnTo>
                    <a:pt x="116" y="40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06" y="26"/>
                  </a:lnTo>
                  <a:lnTo>
                    <a:pt x="106" y="26"/>
                  </a:lnTo>
                  <a:lnTo>
                    <a:pt x="104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94" y="12"/>
                  </a:lnTo>
                  <a:lnTo>
                    <a:pt x="94" y="10"/>
                  </a:lnTo>
                  <a:lnTo>
                    <a:pt x="92" y="12"/>
                  </a:lnTo>
                  <a:lnTo>
                    <a:pt x="88" y="8"/>
                  </a:lnTo>
                  <a:lnTo>
                    <a:pt x="86" y="10"/>
                  </a:lnTo>
                  <a:lnTo>
                    <a:pt x="84" y="8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0"/>
                  </a:lnTo>
                  <a:lnTo>
                    <a:pt x="60" y="8"/>
                  </a:lnTo>
                  <a:lnTo>
                    <a:pt x="58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56" y="12"/>
                  </a:lnTo>
                  <a:lnTo>
                    <a:pt x="56" y="16"/>
                  </a:lnTo>
                  <a:lnTo>
                    <a:pt x="56" y="18"/>
                  </a:lnTo>
                  <a:lnTo>
                    <a:pt x="56" y="22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4" y="32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8" y="40"/>
                  </a:lnTo>
                  <a:lnTo>
                    <a:pt x="46" y="40"/>
                  </a:lnTo>
                  <a:lnTo>
                    <a:pt x="44" y="40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4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8"/>
                  </a:lnTo>
                  <a:lnTo>
                    <a:pt x="32" y="52"/>
                  </a:lnTo>
                  <a:lnTo>
                    <a:pt x="32" y="54"/>
                  </a:lnTo>
                  <a:lnTo>
                    <a:pt x="32" y="58"/>
                  </a:lnTo>
                  <a:lnTo>
                    <a:pt x="34" y="64"/>
                  </a:lnTo>
                  <a:lnTo>
                    <a:pt x="34" y="66"/>
                  </a:lnTo>
                  <a:lnTo>
                    <a:pt x="34" y="68"/>
                  </a:lnTo>
                  <a:lnTo>
                    <a:pt x="34" y="70"/>
                  </a:lnTo>
                  <a:lnTo>
                    <a:pt x="32" y="72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4" y="76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18" y="76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6" y="84"/>
                  </a:lnTo>
                  <a:lnTo>
                    <a:pt x="18" y="88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18" y="100"/>
                  </a:lnTo>
                  <a:lnTo>
                    <a:pt x="18" y="102"/>
                  </a:lnTo>
                  <a:lnTo>
                    <a:pt x="18" y="104"/>
                  </a:lnTo>
                  <a:lnTo>
                    <a:pt x="18" y="10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2" y="110"/>
                  </a:lnTo>
                  <a:lnTo>
                    <a:pt x="10" y="110"/>
                  </a:lnTo>
                  <a:lnTo>
                    <a:pt x="8" y="110"/>
                  </a:lnTo>
                  <a:lnTo>
                    <a:pt x="6" y="108"/>
                  </a:lnTo>
                  <a:lnTo>
                    <a:pt x="4" y="108"/>
                  </a:lnTo>
                  <a:lnTo>
                    <a:pt x="2" y="108"/>
                  </a:lnTo>
                  <a:lnTo>
                    <a:pt x="2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4" y="120"/>
                  </a:lnTo>
                  <a:lnTo>
                    <a:pt x="6" y="122"/>
                  </a:lnTo>
                  <a:lnTo>
                    <a:pt x="8" y="124"/>
                  </a:lnTo>
                  <a:lnTo>
                    <a:pt x="8" y="124"/>
                  </a:lnTo>
                  <a:lnTo>
                    <a:pt x="10" y="124"/>
                  </a:lnTo>
                  <a:lnTo>
                    <a:pt x="10" y="126"/>
                  </a:lnTo>
                  <a:lnTo>
                    <a:pt x="12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6" y="130"/>
                  </a:lnTo>
                  <a:lnTo>
                    <a:pt x="16" y="132"/>
                  </a:lnTo>
                  <a:lnTo>
                    <a:pt x="16" y="136"/>
                  </a:lnTo>
                  <a:lnTo>
                    <a:pt x="16" y="136"/>
                  </a:lnTo>
                  <a:lnTo>
                    <a:pt x="16" y="138"/>
                  </a:lnTo>
                  <a:lnTo>
                    <a:pt x="16" y="138"/>
                  </a:lnTo>
                  <a:lnTo>
                    <a:pt x="18" y="138"/>
                  </a:lnTo>
                  <a:lnTo>
                    <a:pt x="18" y="140"/>
                  </a:lnTo>
                  <a:lnTo>
                    <a:pt x="20" y="140"/>
                  </a:lnTo>
                  <a:lnTo>
                    <a:pt x="22" y="142"/>
                  </a:lnTo>
                  <a:lnTo>
                    <a:pt x="24" y="144"/>
                  </a:lnTo>
                  <a:lnTo>
                    <a:pt x="26" y="146"/>
                  </a:lnTo>
                  <a:lnTo>
                    <a:pt x="28" y="146"/>
                  </a:lnTo>
                  <a:lnTo>
                    <a:pt x="28" y="148"/>
                  </a:lnTo>
                  <a:lnTo>
                    <a:pt x="30" y="150"/>
                  </a:lnTo>
                  <a:lnTo>
                    <a:pt x="32" y="152"/>
                  </a:lnTo>
                  <a:lnTo>
                    <a:pt x="34" y="154"/>
                  </a:lnTo>
                  <a:lnTo>
                    <a:pt x="34" y="156"/>
                  </a:lnTo>
                  <a:lnTo>
                    <a:pt x="36" y="158"/>
                  </a:lnTo>
                  <a:lnTo>
                    <a:pt x="36" y="158"/>
                  </a:lnTo>
                  <a:lnTo>
                    <a:pt x="36" y="160"/>
                  </a:lnTo>
                  <a:lnTo>
                    <a:pt x="36" y="160"/>
                  </a:lnTo>
                  <a:lnTo>
                    <a:pt x="36" y="164"/>
                  </a:lnTo>
                  <a:lnTo>
                    <a:pt x="34" y="168"/>
                  </a:lnTo>
                  <a:lnTo>
                    <a:pt x="36" y="168"/>
                  </a:lnTo>
                  <a:lnTo>
                    <a:pt x="42" y="168"/>
                  </a:lnTo>
                  <a:lnTo>
                    <a:pt x="46" y="170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2" y="172"/>
                  </a:lnTo>
                  <a:lnTo>
                    <a:pt x="54" y="174"/>
                  </a:lnTo>
                  <a:lnTo>
                    <a:pt x="56" y="174"/>
                  </a:lnTo>
                  <a:lnTo>
                    <a:pt x="58" y="176"/>
                  </a:lnTo>
                  <a:lnTo>
                    <a:pt x="60" y="178"/>
                  </a:lnTo>
                  <a:lnTo>
                    <a:pt x="62" y="178"/>
                  </a:lnTo>
                  <a:lnTo>
                    <a:pt x="62" y="180"/>
                  </a:lnTo>
                  <a:lnTo>
                    <a:pt x="64" y="182"/>
                  </a:lnTo>
                  <a:lnTo>
                    <a:pt x="64" y="182"/>
                  </a:lnTo>
                  <a:lnTo>
                    <a:pt x="64" y="184"/>
                  </a:lnTo>
                  <a:lnTo>
                    <a:pt x="64" y="186"/>
                  </a:lnTo>
                  <a:lnTo>
                    <a:pt x="64" y="188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8" y="192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4" y="194"/>
                  </a:lnTo>
                  <a:lnTo>
                    <a:pt x="76" y="194"/>
                  </a:lnTo>
                  <a:lnTo>
                    <a:pt x="80" y="194"/>
                  </a:lnTo>
                  <a:lnTo>
                    <a:pt x="82" y="194"/>
                  </a:lnTo>
                  <a:lnTo>
                    <a:pt x="84" y="194"/>
                  </a:lnTo>
                  <a:lnTo>
                    <a:pt x="86" y="194"/>
                  </a:lnTo>
                  <a:lnTo>
                    <a:pt x="88" y="192"/>
                  </a:lnTo>
                  <a:lnTo>
                    <a:pt x="90" y="192"/>
                  </a:lnTo>
                  <a:lnTo>
                    <a:pt x="92" y="192"/>
                  </a:lnTo>
                  <a:lnTo>
                    <a:pt x="94" y="190"/>
                  </a:lnTo>
                  <a:lnTo>
                    <a:pt x="96" y="190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86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98" y="182"/>
                  </a:lnTo>
                  <a:lnTo>
                    <a:pt x="100" y="180"/>
                  </a:lnTo>
                  <a:lnTo>
                    <a:pt x="100" y="180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10" y="180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82"/>
                  </a:lnTo>
                  <a:lnTo>
                    <a:pt x="118" y="182"/>
                  </a:lnTo>
                  <a:lnTo>
                    <a:pt x="118" y="182"/>
                  </a:lnTo>
                  <a:lnTo>
                    <a:pt x="120" y="184"/>
                  </a:lnTo>
                  <a:lnTo>
                    <a:pt x="120" y="186"/>
                  </a:lnTo>
                  <a:lnTo>
                    <a:pt x="122" y="186"/>
                  </a:lnTo>
                  <a:lnTo>
                    <a:pt x="124" y="188"/>
                  </a:lnTo>
                  <a:lnTo>
                    <a:pt x="126" y="190"/>
                  </a:lnTo>
                  <a:lnTo>
                    <a:pt x="128" y="192"/>
                  </a:lnTo>
                  <a:lnTo>
                    <a:pt x="130" y="190"/>
                  </a:lnTo>
                  <a:lnTo>
                    <a:pt x="132" y="184"/>
                  </a:lnTo>
                  <a:lnTo>
                    <a:pt x="134" y="182"/>
                  </a:lnTo>
                  <a:lnTo>
                    <a:pt x="136" y="180"/>
                  </a:lnTo>
                  <a:lnTo>
                    <a:pt x="138" y="178"/>
                  </a:lnTo>
                  <a:lnTo>
                    <a:pt x="138" y="176"/>
                  </a:lnTo>
                  <a:lnTo>
                    <a:pt x="140" y="176"/>
                  </a:lnTo>
                  <a:lnTo>
                    <a:pt x="140" y="176"/>
                  </a:lnTo>
                  <a:lnTo>
                    <a:pt x="140" y="176"/>
                  </a:lnTo>
                  <a:lnTo>
                    <a:pt x="142" y="176"/>
                  </a:lnTo>
                  <a:lnTo>
                    <a:pt x="144" y="176"/>
                  </a:lnTo>
                  <a:lnTo>
                    <a:pt x="146" y="176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76"/>
                  </a:lnTo>
                  <a:lnTo>
                    <a:pt x="158" y="176"/>
                  </a:lnTo>
                  <a:lnTo>
                    <a:pt x="164" y="174"/>
                  </a:lnTo>
                  <a:lnTo>
                    <a:pt x="166" y="174"/>
                  </a:lnTo>
                  <a:lnTo>
                    <a:pt x="170" y="172"/>
                  </a:lnTo>
                  <a:lnTo>
                    <a:pt x="172" y="172"/>
                  </a:lnTo>
                  <a:lnTo>
                    <a:pt x="174" y="172"/>
                  </a:lnTo>
                  <a:lnTo>
                    <a:pt x="176" y="170"/>
                  </a:lnTo>
                  <a:lnTo>
                    <a:pt x="178" y="168"/>
                  </a:lnTo>
                  <a:lnTo>
                    <a:pt x="180" y="166"/>
                  </a:lnTo>
                  <a:lnTo>
                    <a:pt x="182" y="164"/>
                  </a:lnTo>
                  <a:lnTo>
                    <a:pt x="184" y="162"/>
                  </a:lnTo>
                  <a:lnTo>
                    <a:pt x="186" y="160"/>
                  </a:lnTo>
                  <a:lnTo>
                    <a:pt x="188" y="158"/>
                  </a:lnTo>
                  <a:lnTo>
                    <a:pt x="188" y="156"/>
                  </a:lnTo>
                  <a:lnTo>
                    <a:pt x="188" y="156"/>
                  </a:lnTo>
                  <a:lnTo>
                    <a:pt x="190" y="154"/>
                  </a:lnTo>
                  <a:lnTo>
                    <a:pt x="190" y="152"/>
                  </a:lnTo>
                  <a:lnTo>
                    <a:pt x="190" y="148"/>
                  </a:lnTo>
                  <a:lnTo>
                    <a:pt x="190" y="146"/>
                  </a:lnTo>
                  <a:lnTo>
                    <a:pt x="190" y="142"/>
                  </a:lnTo>
                  <a:lnTo>
                    <a:pt x="190" y="140"/>
                  </a:lnTo>
                  <a:lnTo>
                    <a:pt x="190" y="138"/>
                  </a:lnTo>
                  <a:lnTo>
                    <a:pt x="190" y="136"/>
                  </a:lnTo>
                  <a:lnTo>
                    <a:pt x="192" y="136"/>
                  </a:lnTo>
                  <a:lnTo>
                    <a:pt x="192" y="136"/>
                  </a:lnTo>
                  <a:lnTo>
                    <a:pt x="192" y="134"/>
                  </a:lnTo>
                  <a:lnTo>
                    <a:pt x="194" y="134"/>
                  </a:lnTo>
                  <a:lnTo>
                    <a:pt x="194" y="132"/>
                  </a:lnTo>
                  <a:lnTo>
                    <a:pt x="198" y="132"/>
                  </a:lnTo>
                  <a:lnTo>
                    <a:pt x="200" y="130"/>
                  </a:lnTo>
                  <a:lnTo>
                    <a:pt x="202" y="128"/>
                  </a:lnTo>
                  <a:lnTo>
                    <a:pt x="204" y="128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6" y="12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5" name="Freeform 606">
              <a:extLst>
                <a:ext uri="{FF2B5EF4-FFF2-40B4-BE49-F238E27FC236}">
                  <a16:creationId xmlns:a16="http://schemas.microsoft.com/office/drawing/2014/main" id="{0F652491-047D-45C7-A466-D361737E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789" y="4351260"/>
              <a:ext cx="3415" cy="341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6" name="Freeform 607">
              <a:extLst>
                <a:ext uri="{FF2B5EF4-FFF2-40B4-BE49-F238E27FC236}">
                  <a16:creationId xmlns:a16="http://schemas.microsoft.com/office/drawing/2014/main" id="{A65F17D0-33E6-4FA0-82ED-FC4674655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300" y="4197589"/>
              <a:ext cx="153670" cy="228798"/>
            </a:xfrm>
            <a:custGeom>
              <a:avLst/>
              <a:gdLst>
                <a:gd name="T0" fmla="*/ 0 w 90"/>
                <a:gd name="T1" fmla="*/ 84 h 134"/>
                <a:gd name="T2" fmla="*/ 4 w 90"/>
                <a:gd name="T3" fmla="*/ 86 h 134"/>
                <a:gd name="T4" fmla="*/ 8 w 90"/>
                <a:gd name="T5" fmla="*/ 86 h 134"/>
                <a:gd name="T6" fmla="*/ 10 w 90"/>
                <a:gd name="T7" fmla="*/ 88 h 134"/>
                <a:gd name="T8" fmla="*/ 14 w 90"/>
                <a:gd name="T9" fmla="*/ 92 h 134"/>
                <a:gd name="T10" fmla="*/ 20 w 90"/>
                <a:gd name="T11" fmla="*/ 96 h 134"/>
                <a:gd name="T12" fmla="*/ 28 w 90"/>
                <a:gd name="T13" fmla="*/ 92 h 134"/>
                <a:gd name="T14" fmla="*/ 32 w 90"/>
                <a:gd name="T15" fmla="*/ 96 h 134"/>
                <a:gd name="T16" fmla="*/ 36 w 90"/>
                <a:gd name="T17" fmla="*/ 96 h 134"/>
                <a:gd name="T18" fmla="*/ 42 w 90"/>
                <a:gd name="T19" fmla="*/ 98 h 134"/>
                <a:gd name="T20" fmla="*/ 48 w 90"/>
                <a:gd name="T21" fmla="*/ 96 h 134"/>
                <a:gd name="T22" fmla="*/ 54 w 90"/>
                <a:gd name="T23" fmla="*/ 100 h 134"/>
                <a:gd name="T24" fmla="*/ 60 w 90"/>
                <a:gd name="T25" fmla="*/ 106 h 134"/>
                <a:gd name="T26" fmla="*/ 66 w 90"/>
                <a:gd name="T27" fmla="*/ 114 h 134"/>
                <a:gd name="T28" fmla="*/ 74 w 90"/>
                <a:gd name="T29" fmla="*/ 126 h 134"/>
                <a:gd name="T30" fmla="*/ 78 w 90"/>
                <a:gd name="T31" fmla="*/ 132 h 134"/>
                <a:gd name="T32" fmla="*/ 80 w 90"/>
                <a:gd name="T33" fmla="*/ 134 h 134"/>
                <a:gd name="T34" fmla="*/ 82 w 90"/>
                <a:gd name="T35" fmla="*/ 132 h 134"/>
                <a:gd name="T36" fmla="*/ 88 w 90"/>
                <a:gd name="T37" fmla="*/ 130 h 134"/>
                <a:gd name="T38" fmla="*/ 88 w 90"/>
                <a:gd name="T39" fmla="*/ 126 h 134"/>
                <a:gd name="T40" fmla="*/ 90 w 90"/>
                <a:gd name="T41" fmla="*/ 122 h 134"/>
                <a:gd name="T42" fmla="*/ 88 w 90"/>
                <a:gd name="T43" fmla="*/ 118 h 134"/>
                <a:gd name="T44" fmla="*/ 80 w 90"/>
                <a:gd name="T45" fmla="*/ 106 h 134"/>
                <a:gd name="T46" fmla="*/ 78 w 90"/>
                <a:gd name="T47" fmla="*/ 100 h 134"/>
                <a:gd name="T48" fmla="*/ 74 w 90"/>
                <a:gd name="T49" fmla="*/ 90 h 134"/>
                <a:gd name="T50" fmla="*/ 70 w 90"/>
                <a:gd name="T51" fmla="*/ 84 h 134"/>
                <a:gd name="T52" fmla="*/ 68 w 90"/>
                <a:gd name="T53" fmla="*/ 82 h 134"/>
                <a:gd name="T54" fmla="*/ 64 w 90"/>
                <a:gd name="T55" fmla="*/ 82 h 134"/>
                <a:gd name="T56" fmla="*/ 56 w 90"/>
                <a:gd name="T57" fmla="*/ 80 h 134"/>
                <a:gd name="T58" fmla="*/ 52 w 90"/>
                <a:gd name="T59" fmla="*/ 78 h 134"/>
                <a:gd name="T60" fmla="*/ 52 w 90"/>
                <a:gd name="T61" fmla="*/ 76 h 134"/>
                <a:gd name="T62" fmla="*/ 50 w 90"/>
                <a:gd name="T63" fmla="*/ 72 h 134"/>
                <a:gd name="T64" fmla="*/ 50 w 90"/>
                <a:gd name="T65" fmla="*/ 66 h 134"/>
                <a:gd name="T66" fmla="*/ 48 w 90"/>
                <a:gd name="T67" fmla="*/ 58 h 134"/>
                <a:gd name="T68" fmla="*/ 38 w 90"/>
                <a:gd name="T69" fmla="*/ 38 h 134"/>
                <a:gd name="T70" fmla="*/ 34 w 90"/>
                <a:gd name="T71" fmla="*/ 32 h 134"/>
                <a:gd name="T72" fmla="*/ 30 w 90"/>
                <a:gd name="T73" fmla="*/ 26 h 134"/>
                <a:gd name="T74" fmla="*/ 22 w 90"/>
                <a:gd name="T75" fmla="*/ 12 h 134"/>
                <a:gd name="T76" fmla="*/ 14 w 90"/>
                <a:gd name="T77" fmla="*/ 4 h 134"/>
                <a:gd name="T78" fmla="*/ 8 w 90"/>
                <a:gd name="T79" fmla="*/ 22 h 134"/>
                <a:gd name="T80" fmla="*/ 6 w 90"/>
                <a:gd name="T81" fmla="*/ 28 h 134"/>
                <a:gd name="T82" fmla="*/ 6 w 90"/>
                <a:gd name="T83" fmla="*/ 36 h 134"/>
                <a:gd name="T84" fmla="*/ 8 w 90"/>
                <a:gd name="T85" fmla="*/ 48 h 134"/>
                <a:gd name="T86" fmla="*/ 10 w 90"/>
                <a:gd name="T87" fmla="*/ 54 h 134"/>
                <a:gd name="T88" fmla="*/ 12 w 90"/>
                <a:gd name="T89" fmla="*/ 62 h 134"/>
                <a:gd name="T90" fmla="*/ 14 w 90"/>
                <a:gd name="T91" fmla="*/ 70 h 134"/>
                <a:gd name="T92" fmla="*/ 14 w 90"/>
                <a:gd name="T93" fmla="*/ 72 h 134"/>
                <a:gd name="T94" fmla="*/ 14 w 90"/>
                <a:gd name="T95" fmla="*/ 74 h 134"/>
                <a:gd name="T96" fmla="*/ 12 w 90"/>
                <a:gd name="T97" fmla="*/ 74 h 134"/>
                <a:gd name="T98" fmla="*/ 6 w 90"/>
                <a:gd name="T99" fmla="*/ 74 h 134"/>
                <a:gd name="T100" fmla="*/ 2 w 90"/>
                <a:gd name="T101" fmla="*/ 72 h 134"/>
                <a:gd name="T102" fmla="*/ 0 w 90"/>
                <a:gd name="T103" fmla="*/ 74 h 134"/>
                <a:gd name="T104" fmla="*/ 0 w 90"/>
                <a:gd name="T105" fmla="*/ 76 h 134"/>
                <a:gd name="T106" fmla="*/ 0 w 90"/>
                <a:gd name="T107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134">
                  <a:moveTo>
                    <a:pt x="0" y="84"/>
                  </a:move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2"/>
                  </a:lnTo>
                  <a:lnTo>
                    <a:pt x="20" y="96"/>
                  </a:lnTo>
                  <a:lnTo>
                    <a:pt x="26" y="8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42" y="94"/>
                  </a:lnTo>
                  <a:lnTo>
                    <a:pt x="42" y="94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6" y="98"/>
                  </a:lnTo>
                  <a:lnTo>
                    <a:pt x="48" y="96"/>
                  </a:lnTo>
                  <a:lnTo>
                    <a:pt x="52" y="100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4" y="110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70" y="118"/>
                  </a:lnTo>
                  <a:lnTo>
                    <a:pt x="70" y="118"/>
                  </a:lnTo>
                  <a:lnTo>
                    <a:pt x="74" y="126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80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86" y="132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88" y="128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0" y="124"/>
                  </a:lnTo>
                  <a:lnTo>
                    <a:pt x="90" y="122"/>
                  </a:lnTo>
                  <a:lnTo>
                    <a:pt x="88" y="122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4" y="112"/>
                  </a:lnTo>
                  <a:lnTo>
                    <a:pt x="80" y="106"/>
                  </a:lnTo>
                  <a:lnTo>
                    <a:pt x="80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76" y="98"/>
                  </a:lnTo>
                  <a:lnTo>
                    <a:pt x="74" y="92"/>
                  </a:lnTo>
                  <a:lnTo>
                    <a:pt x="74" y="90"/>
                  </a:lnTo>
                  <a:lnTo>
                    <a:pt x="72" y="86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6"/>
                  </a:lnTo>
                  <a:lnTo>
                    <a:pt x="50" y="76"/>
                  </a:lnTo>
                  <a:lnTo>
                    <a:pt x="50" y="74"/>
                  </a:lnTo>
                  <a:lnTo>
                    <a:pt x="50" y="72"/>
                  </a:lnTo>
                  <a:lnTo>
                    <a:pt x="50" y="68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0" y="62"/>
                  </a:lnTo>
                  <a:lnTo>
                    <a:pt x="48" y="58"/>
                  </a:lnTo>
                  <a:lnTo>
                    <a:pt x="46" y="54"/>
                  </a:lnTo>
                  <a:lnTo>
                    <a:pt x="40" y="44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2"/>
                  </a:lnTo>
                  <a:lnTo>
                    <a:pt x="26" y="20"/>
                  </a:lnTo>
                  <a:lnTo>
                    <a:pt x="22" y="12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4" y="68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0" y="74"/>
                  </a:lnTo>
                  <a:lnTo>
                    <a:pt x="8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57" name="Freeform 609">
              <a:extLst>
                <a:ext uri="{FF2B5EF4-FFF2-40B4-BE49-F238E27FC236}">
                  <a16:creationId xmlns:a16="http://schemas.microsoft.com/office/drawing/2014/main" id="{816260DE-3544-4554-8643-2D352C12A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300" y="4197589"/>
              <a:ext cx="153670" cy="228798"/>
            </a:xfrm>
            <a:custGeom>
              <a:avLst/>
              <a:gdLst>
                <a:gd name="T0" fmla="*/ 0 w 90"/>
                <a:gd name="T1" fmla="*/ 84 h 134"/>
                <a:gd name="T2" fmla="*/ 4 w 90"/>
                <a:gd name="T3" fmla="*/ 86 h 134"/>
                <a:gd name="T4" fmla="*/ 8 w 90"/>
                <a:gd name="T5" fmla="*/ 86 h 134"/>
                <a:gd name="T6" fmla="*/ 10 w 90"/>
                <a:gd name="T7" fmla="*/ 88 h 134"/>
                <a:gd name="T8" fmla="*/ 14 w 90"/>
                <a:gd name="T9" fmla="*/ 92 h 134"/>
                <a:gd name="T10" fmla="*/ 20 w 90"/>
                <a:gd name="T11" fmla="*/ 96 h 134"/>
                <a:gd name="T12" fmla="*/ 28 w 90"/>
                <a:gd name="T13" fmla="*/ 92 h 134"/>
                <a:gd name="T14" fmla="*/ 32 w 90"/>
                <a:gd name="T15" fmla="*/ 96 h 134"/>
                <a:gd name="T16" fmla="*/ 36 w 90"/>
                <a:gd name="T17" fmla="*/ 96 h 134"/>
                <a:gd name="T18" fmla="*/ 42 w 90"/>
                <a:gd name="T19" fmla="*/ 98 h 134"/>
                <a:gd name="T20" fmla="*/ 48 w 90"/>
                <a:gd name="T21" fmla="*/ 96 h 134"/>
                <a:gd name="T22" fmla="*/ 54 w 90"/>
                <a:gd name="T23" fmla="*/ 100 h 134"/>
                <a:gd name="T24" fmla="*/ 60 w 90"/>
                <a:gd name="T25" fmla="*/ 106 h 134"/>
                <a:gd name="T26" fmla="*/ 66 w 90"/>
                <a:gd name="T27" fmla="*/ 114 h 134"/>
                <a:gd name="T28" fmla="*/ 74 w 90"/>
                <a:gd name="T29" fmla="*/ 126 h 134"/>
                <a:gd name="T30" fmla="*/ 78 w 90"/>
                <a:gd name="T31" fmla="*/ 132 h 134"/>
                <a:gd name="T32" fmla="*/ 80 w 90"/>
                <a:gd name="T33" fmla="*/ 134 h 134"/>
                <a:gd name="T34" fmla="*/ 82 w 90"/>
                <a:gd name="T35" fmla="*/ 132 h 134"/>
                <a:gd name="T36" fmla="*/ 88 w 90"/>
                <a:gd name="T37" fmla="*/ 130 h 134"/>
                <a:gd name="T38" fmla="*/ 88 w 90"/>
                <a:gd name="T39" fmla="*/ 126 h 134"/>
                <a:gd name="T40" fmla="*/ 90 w 90"/>
                <a:gd name="T41" fmla="*/ 122 h 134"/>
                <a:gd name="T42" fmla="*/ 88 w 90"/>
                <a:gd name="T43" fmla="*/ 118 h 134"/>
                <a:gd name="T44" fmla="*/ 80 w 90"/>
                <a:gd name="T45" fmla="*/ 106 h 134"/>
                <a:gd name="T46" fmla="*/ 78 w 90"/>
                <a:gd name="T47" fmla="*/ 100 h 134"/>
                <a:gd name="T48" fmla="*/ 74 w 90"/>
                <a:gd name="T49" fmla="*/ 90 h 134"/>
                <a:gd name="T50" fmla="*/ 70 w 90"/>
                <a:gd name="T51" fmla="*/ 84 h 134"/>
                <a:gd name="T52" fmla="*/ 68 w 90"/>
                <a:gd name="T53" fmla="*/ 82 h 134"/>
                <a:gd name="T54" fmla="*/ 64 w 90"/>
                <a:gd name="T55" fmla="*/ 82 h 134"/>
                <a:gd name="T56" fmla="*/ 56 w 90"/>
                <a:gd name="T57" fmla="*/ 80 h 134"/>
                <a:gd name="T58" fmla="*/ 52 w 90"/>
                <a:gd name="T59" fmla="*/ 78 h 134"/>
                <a:gd name="T60" fmla="*/ 52 w 90"/>
                <a:gd name="T61" fmla="*/ 76 h 134"/>
                <a:gd name="T62" fmla="*/ 50 w 90"/>
                <a:gd name="T63" fmla="*/ 72 h 134"/>
                <a:gd name="T64" fmla="*/ 50 w 90"/>
                <a:gd name="T65" fmla="*/ 66 h 134"/>
                <a:gd name="T66" fmla="*/ 48 w 90"/>
                <a:gd name="T67" fmla="*/ 58 h 134"/>
                <a:gd name="T68" fmla="*/ 38 w 90"/>
                <a:gd name="T69" fmla="*/ 38 h 134"/>
                <a:gd name="T70" fmla="*/ 34 w 90"/>
                <a:gd name="T71" fmla="*/ 32 h 134"/>
                <a:gd name="T72" fmla="*/ 30 w 90"/>
                <a:gd name="T73" fmla="*/ 26 h 134"/>
                <a:gd name="T74" fmla="*/ 22 w 90"/>
                <a:gd name="T75" fmla="*/ 12 h 134"/>
                <a:gd name="T76" fmla="*/ 14 w 90"/>
                <a:gd name="T77" fmla="*/ 4 h 134"/>
                <a:gd name="T78" fmla="*/ 8 w 90"/>
                <a:gd name="T79" fmla="*/ 22 h 134"/>
                <a:gd name="T80" fmla="*/ 6 w 90"/>
                <a:gd name="T81" fmla="*/ 28 h 134"/>
                <a:gd name="T82" fmla="*/ 6 w 90"/>
                <a:gd name="T83" fmla="*/ 36 h 134"/>
                <a:gd name="T84" fmla="*/ 8 w 90"/>
                <a:gd name="T85" fmla="*/ 48 h 134"/>
                <a:gd name="T86" fmla="*/ 10 w 90"/>
                <a:gd name="T87" fmla="*/ 54 h 134"/>
                <a:gd name="T88" fmla="*/ 12 w 90"/>
                <a:gd name="T89" fmla="*/ 62 h 134"/>
                <a:gd name="T90" fmla="*/ 14 w 90"/>
                <a:gd name="T91" fmla="*/ 70 h 134"/>
                <a:gd name="T92" fmla="*/ 14 w 90"/>
                <a:gd name="T93" fmla="*/ 72 h 134"/>
                <a:gd name="T94" fmla="*/ 14 w 90"/>
                <a:gd name="T95" fmla="*/ 74 h 134"/>
                <a:gd name="T96" fmla="*/ 12 w 90"/>
                <a:gd name="T97" fmla="*/ 74 h 134"/>
                <a:gd name="T98" fmla="*/ 6 w 90"/>
                <a:gd name="T99" fmla="*/ 74 h 134"/>
                <a:gd name="T100" fmla="*/ 2 w 90"/>
                <a:gd name="T101" fmla="*/ 72 h 134"/>
                <a:gd name="T102" fmla="*/ 0 w 90"/>
                <a:gd name="T103" fmla="*/ 74 h 134"/>
                <a:gd name="T104" fmla="*/ 0 w 90"/>
                <a:gd name="T105" fmla="*/ 76 h 134"/>
                <a:gd name="T106" fmla="*/ 0 w 90"/>
                <a:gd name="T107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134">
                  <a:moveTo>
                    <a:pt x="0" y="84"/>
                  </a:move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2"/>
                  </a:lnTo>
                  <a:lnTo>
                    <a:pt x="20" y="96"/>
                  </a:lnTo>
                  <a:lnTo>
                    <a:pt x="26" y="88"/>
                  </a:lnTo>
                  <a:lnTo>
                    <a:pt x="28" y="92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42" y="94"/>
                  </a:lnTo>
                  <a:lnTo>
                    <a:pt x="42" y="94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6" y="98"/>
                  </a:lnTo>
                  <a:lnTo>
                    <a:pt x="48" y="96"/>
                  </a:lnTo>
                  <a:lnTo>
                    <a:pt x="52" y="100"/>
                  </a:lnTo>
                  <a:lnTo>
                    <a:pt x="54" y="98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4" y="110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70" y="118"/>
                  </a:lnTo>
                  <a:lnTo>
                    <a:pt x="70" y="118"/>
                  </a:lnTo>
                  <a:lnTo>
                    <a:pt x="74" y="126"/>
                  </a:lnTo>
                  <a:lnTo>
                    <a:pt x="76" y="128"/>
                  </a:lnTo>
                  <a:lnTo>
                    <a:pt x="76" y="128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0" y="132"/>
                  </a:lnTo>
                  <a:lnTo>
                    <a:pt x="80" y="134"/>
                  </a:lnTo>
                  <a:lnTo>
                    <a:pt x="80" y="134"/>
                  </a:lnTo>
                  <a:lnTo>
                    <a:pt x="82" y="134"/>
                  </a:lnTo>
                  <a:lnTo>
                    <a:pt x="82" y="132"/>
                  </a:lnTo>
                  <a:lnTo>
                    <a:pt x="82" y="132"/>
                  </a:lnTo>
                  <a:lnTo>
                    <a:pt x="86" y="132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88" y="128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0" y="124"/>
                  </a:lnTo>
                  <a:lnTo>
                    <a:pt x="90" y="122"/>
                  </a:lnTo>
                  <a:lnTo>
                    <a:pt x="88" y="122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6" y="116"/>
                  </a:lnTo>
                  <a:lnTo>
                    <a:pt x="84" y="112"/>
                  </a:lnTo>
                  <a:lnTo>
                    <a:pt x="80" y="106"/>
                  </a:lnTo>
                  <a:lnTo>
                    <a:pt x="80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76" y="98"/>
                  </a:lnTo>
                  <a:lnTo>
                    <a:pt x="74" y="92"/>
                  </a:lnTo>
                  <a:lnTo>
                    <a:pt x="74" y="90"/>
                  </a:lnTo>
                  <a:lnTo>
                    <a:pt x="72" y="86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76"/>
                  </a:lnTo>
                  <a:lnTo>
                    <a:pt x="50" y="76"/>
                  </a:lnTo>
                  <a:lnTo>
                    <a:pt x="50" y="74"/>
                  </a:lnTo>
                  <a:lnTo>
                    <a:pt x="50" y="72"/>
                  </a:lnTo>
                  <a:lnTo>
                    <a:pt x="50" y="68"/>
                  </a:lnTo>
                  <a:lnTo>
                    <a:pt x="50" y="66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0" y="62"/>
                  </a:lnTo>
                  <a:lnTo>
                    <a:pt x="48" y="58"/>
                  </a:lnTo>
                  <a:lnTo>
                    <a:pt x="46" y="54"/>
                  </a:lnTo>
                  <a:lnTo>
                    <a:pt x="40" y="44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28" y="22"/>
                  </a:lnTo>
                  <a:lnTo>
                    <a:pt x="26" y="20"/>
                  </a:lnTo>
                  <a:lnTo>
                    <a:pt x="22" y="12"/>
                  </a:lnTo>
                  <a:lnTo>
                    <a:pt x="18" y="6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4" y="64"/>
                  </a:lnTo>
                  <a:lnTo>
                    <a:pt x="14" y="68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0" y="74"/>
                  </a:lnTo>
                  <a:lnTo>
                    <a:pt x="8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grpSp>
          <p:nvGrpSpPr>
            <p:cNvPr id="358" name="グループ化 357">
              <a:extLst>
                <a:ext uri="{FF2B5EF4-FFF2-40B4-BE49-F238E27FC236}">
                  <a16:creationId xmlns:a16="http://schemas.microsoft.com/office/drawing/2014/main" id="{04AA036F-8B86-4516-A7F5-29C66B028B71}"/>
                </a:ext>
              </a:extLst>
            </p:cNvPr>
            <p:cNvGrpSpPr/>
            <p:nvPr/>
          </p:nvGrpSpPr>
          <p:grpSpPr>
            <a:xfrm>
              <a:off x="5498274" y="1831066"/>
              <a:ext cx="3524173" cy="4647649"/>
              <a:chOff x="2235923" y="2038760"/>
              <a:chExt cx="3293141" cy="4342989"/>
            </a:xfrm>
            <a:grpFill/>
          </p:grpSpPr>
          <p:sp>
            <p:nvSpPr>
              <p:cNvPr id="413" name="Freeform 463">
                <a:extLst>
                  <a:ext uri="{FF2B5EF4-FFF2-40B4-BE49-F238E27FC236}">
                    <a16:creationId xmlns:a16="http://schemas.microsoft.com/office/drawing/2014/main" id="{1EC00EDB-CCAD-4AF2-A483-189EEFE7E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764" y="4256524"/>
                <a:ext cx="70202" cy="63821"/>
              </a:xfrm>
              <a:custGeom>
                <a:avLst/>
                <a:gdLst>
                  <a:gd name="T0" fmla="*/ 32 w 44"/>
                  <a:gd name="T1" fmla="*/ 2 h 40"/>
                  <a:gd name="T2" fmla="*/ 30 w 44"/>
                  <a:gd name="T3" fmla="*/ 4 h 40"/>
                  <a:gd name="T4" fmla="*/ 28 w 44"/>
                  <a:gd name="T5" fmla="*/ 8 h 40"/>
                  <a:gd name="T6" fmla="*/ 26 w 44"/>
                  <a:gd name="T7" fmla="*/ 12 h 40"/>
                  <a:gd name="T8" fmla="*/ 26 w 44"/>
                  <a:gd name="T9" fmla="*/ 14 h 40"/>
                  <a:gd name="T10" fmla="*/ 26 w 44"/>
                  <a:gd name="T11" fmla="*/ 16 h 40"/>
                  <a:gd name="T12" fmla="*/ 28 w 44"/>
                  <a:gd name="T13" fmla="*/ 16 h 40"/>
                  <a:gd name="T14" fmla="*/ 30 w 44"/>
                  <a:gd name="T15" fmla="*/ 18 h 40"/>
                  <a:gd name="T16" fmla="*/ 32 w 44"/>
                  <a:gd name="T17" fmla="*/ 20 h 40"/>
                  <a:gd name="T18" fmla="*/ 32 w 44"/>
                  <a:gd name="T19" fmla="*/ 22 h 40"/>
                  <a:gd name="T20" fmla="*/ 32 w 44"/>
                  <a:gd name="T21" fmla="*/ 22 h 40"/>
                  <a:gd name="T22" fmla="*/ 30 w 44"/>
                  <a:gd name="T23" fmla="*/ 24 h 40"/>
                  <a:gd name="T24" fmla="*/ 28 w 44"/>
                  <a:gd name="T25" fmla="*/ 26 h 40"/>
                  <a:gd name="T26" fmla="*/ 24 w 44"/>
                  <a:gd name="T27" fmla="*/ 26 h 40"/>
                  <a:gd name="T28" fmla="*/ 22 w 44"/>
                  <a:gd name="T29" fmla="*/ 26 h 40"/>
                  <a:gd name="T30" fmla="*/ 18 w 44"/>
                  <a:gd name="T31" fmla="*/ 26 h 40"/>
                  <a:gd name="T32" fmla="*/ 12 w 44"/>
                  <a:gd name="T33" fmla="*/ 26 h 40"/>
                  <a:gd name="T34" fmla="*/ 6 w 44"/>
                  <a:gd name="T35" fmla="*/ 24 h 40"/>
                  <a:gd name="T36" fmla="*/ 4 w 44"/>
                  <a:gd name="T37" fmla="*/ 24 h 40"/>
                  <a:gd name="T38" fmla="*/ 2 w 44"/>
                  <a:gd name="T39" fmla="*/ 26 h 40"/>
                  <a:gd name="T40" fmla="*/ 0 w 44"/>
                  <a:gd name="T41" fmla="*/ 26 h 40"/>
                  <a:gd name="T42" fmla="*/ 0 w 44"/>
                  <a:gd name="T43" fmla="*/ 28 h 40"/>
                  <a:gd name="T44" fmla="*/ 0 w 44"/>
                  <a:gd name="T45" fmla="*/ 30 h 40"/>
                  <a:gd name="T46" fmla="*/ 2 w 44"/>
                  <a:gd name="T47" fmla="*/ 34 h 40"/>
                  <a:gd name="T48" fmla="*/ 4 w 44"/>
                  <a:gd name="T49" fmla="*/ 36 h 40"/>
                  <a:gd name="T50" fmla="*/ 4 w 44"/>
                  <a:gd name="T51" fmla="*/ 38 h 40"/>
                  <a:gd name="T52" fmla="*/ 8 w 44"/>
                  <a:gd name="T53" fmla="*/ 38 h 40"/>
                  <a:gd name="T54" fmla="*/ 12 w 44"/>
                  <a:gd name="T55" fmla="*/ 38 h 40"/>
                  <a:gd name="T56" fmla="*/ 20 w 44"/>
                  <a:gd name="T57" fmla="*/ 38 h 40"/>
                  <a:gd name="T58" fmla="*/ 38 w 44"/>
                  <a:gd name="T59" fmla="*/ 40 h 40"/>
                  <a:gd name="T60" fmla="*/ 42 w 44"/>
                  <a:gd name="T61" fmla="*/ 32 h 40"/>
                  <a:gd name="T62" fmla="*/ 42 w 44"/>
                  <a:gd name="T63" fmla="*/ 28 h 40"/>
                  <a:gd name="T64" fmla="*/ 44 w 44"/>
                  <a:gd name="T65" fmla="*/ 24 h 40"/>
                  <a:gd name="T66" fmla="*/ 44 w 44"/>
                  <a:gd name="T67" fmla="*/ 18 h 40"/>
                  <a:gd name="T68" fmla="*/ 42 w 44"/>
                  <a:gd name="T69" fmla="*/ 8 h 40"/>
                  <a:gd name="T70" fmla="*/ 42 w 44"/>
                  <a:gd name="T71" fmla="*/ 0 h 40"/>
                  <a:gd name="T72" fmla="*/ 36 w 44"/>
                  <a:gd name="T73" fmla="*/ 0 h 40"/>
                  <a:gd name="T74" fmla="*/ 34 w 44"/>
                  <a:gd name="T7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0">
                    <a:moveTo>
                      <a:pt x="32" y="2"/>
                    </a:moveTo>
                    <a:lnTo>
                      <a:pt x="32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38" y="40"/>
                    </a:lnTo>
                    <a:lnTo>
                      <a:pt x="40" y="36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4" y="24"/>
                    </a:lnTo>
                    <a:lnTo>
                      <a:pt x="44" y="22"/>
                    </a:lnTo>
                    <a:lnTo>
                      <a:pt x="44" y="18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2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4" name="Freeform 464">
                <a:extLst>
                  <a:ext uri="{FF2B5EF4-FFF2-40B4-BE49-F238E27FC236}">
                    <a16:creationId xmlns:a16="http://schemas.microsoft.com/office/drawing/2014/main" id="{24A7A865-D59A-4693-ABBF-4ECE00657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764" y="4256524"/>
                <a:ext cx="70202" cy="63821"/>
              </a:xfrm>
              <a:custGeom>
                <a:avLst/>
                <a:gdLst>
                  <a:gd name="T0" fmla="*/ 32 w 44"/>
                  <a:gd name="T1" fmla="*/ 2 h 40"/>
                  <a:gd name="T2" fmla="*/ 30 w 44"/>
                  <a:gd name="T3" fmla="*/ 4 h 40"/>
                  <a:gd name="T4" fmla="*/ 28 w 44"/>
                  <a:gd name="T5" fmla="*/ 8 h 40"/>
                  <a:gd name="T6" fmla="*/ 26 w 44"/>
                  <a:gd name="T7" fmla="*/ 12 h 40"/>
                  <a:gd name="T8" fmla="*/ 26 w 44"/>
                  <a:gd name="T9" fmla="*/ 14 h 40"/>
                  <a:gd name="T10" fmla="*/ 26 w 44"/>
                  <a:gd name="T11" fmla="*/ 16 h 40"/>
                  <a:gd name="T12" fmla="*/ 28 w 44"/>
                  <a:gd name="T13" fmla="*/ 16 h 40"/>
                  <a:gd name="T14" fmla="*/ 30 w 44"/>
                  <a:gd name="T15" fmla="*/ 18 h 40"/>
                  <a:gd name="T16" fmla="*/ 32 w 44"/>
                  <a:gd name="T17" fmla="*/ 20 h 40"/>
                  <a:gd name="T18" fmla="*/ 32 w 44"/>
                  <a:gd name="T19" fmla="*/ 22 h 40"/>
                  <a:gd name="T20" fmla="*/ 32 w 44"/>
                  <a:gd name="T21" fmla="*/ 22 h 40"/>
                  <a:gd name="T22" fmla="*/ 30 w 44"/>
                  <a:gd name="T23" fmla="*/ 24 h 40"/>
                  <a:gd name="T24" fmla="*/ 28 w 44"/>
                  <a:gd name="T25" fmla="*/ 26 h 40"/>
                  <a:gd name="T26" fmla="*/ 24 w 44"/>
                  <a:gd name="T27" fmla="*/ 26 h 40"/>
                  <a:gd name="T28" fmla="*/ 22 w 44"/>
                  <a:gd name="T29" fmla="*/ 26 h 40"/>
                  <a:gd name="T30" fmla="*/ 18 w 44"/>
                  <a:gd name="T31" fmla="*/ 26 h 40"/>
                  <a:gd name="T32" fmla="*/ 12 w 44"/>
                  <a:gd name="T33" fmla="*/ 26 h 40"/>
                  <a:gd name="T34" fmla="*/ 6 w 44"/>
                  <a:gd name="T35" fmla="*/ 24 h 40"/>
                  <a:gd name="T36" fmla="*/ 4 w 44"/>
                  <a:gd name="T37" fmla="*/ 24 h 40"/>
                  <a:gd name="T38" fmla="*/ 2 w 44"/>
                  <a:gd name="T39" fmla="*/ 26 h 40"/>
                  <a:gd name="T40" fmla="*/ 0 w 44"/>
                  <a:gd name="T41" fmla="*/ 26 h 40"/>
                  <a:gd name="T42" fmla="*/ 0 w 44"/>
                  <a:gd name="T43" fmla="*/ 28 h 40"/>
                  <a:gd name="T44" fmla="*/ 0 w 44"/>
                  <a:gd name="T45" fmla="*/ 30 h 40"/>
                  <a:gd name="T46" fmla="*/ 2 w 44"/>
                  <a:gd name="T47" fmla="*/ 34 h 40"/>
                  <a:gd name="T48" fmla="*/ 4 w 44"/>
                  <a:gd name="T49" fmla="*/ 36 h 40"/>
                  <a:gd name="T50" fmla="*/ 4 w 44"/>
                  <a:gd name="T51" fmla="*/ 38 h 40"/>
                  <a:gd name="T52" fmla="*/ 8 w 44"/>
                  <a:gd name="T53" fmla="*/ 38 h 40"/>
                  <a:gd name="T54" fmla="*/ 12 w 44"/>
                  <a:gd name="T55" fmla="*/ 38 h 40"/>
                  <a:gd name="T56" fmla="*/ 20 w 44"/>
                  <a:gd name="T57" fmla="*/ 38 h 40"/>
                  <a:gd name="T58" fmla="*/ 38 w 44"/>
                  <a:gd name="T59" fmla="*/ 40 h 40"/>
                  <a:gd name="T60" fmla="*/ 42 w 44"/>
                  <a:gd name="T61" fmla="*/ 32 h 40"/>
                  <a:gd name="T62" fmla="*/ 42 w 44"/>
                  <a:gd name="T63" fmla="*/ 28 h 40"/>
                  <a:gd name="T64" fmla="*/ 44 w 44"/>
                  <a:gd name="T65" fmla="*/ 24 h 40"/>
                  <a:gd name="T66" fmla="*/ 44 w 44"/>
                  <a:gd name="T67" fmla="*/ 18 h 40"/>
                  <a:gd name="T68" fmla="*/ 42 w 44"/>
                  <a:gd name="T69" fmla="*/ 8 h 40"/>
                  <a:gd name="T70" fmla="*/ 42 w 44"/>
                  <a:gd name="T71" fmla="*/ 0 h 40"/>
                  <a:gd name="T72" fmla="*/ 36 w 44"/>
                  <a:gd name="T73" fmla="*/ 0 h 40"/>
                  <a:gd name="T74" fmla="*/ 34 w 44"/>
                  <a:gd name="T7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0">
                    <a:moveTo>
                      <a:pt x="32" y="2"/>
                    </a:moveTo>
                    <a:lnTo>
                      <a:pt x="32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6" y="38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38" y="40"/>
                    </a:lnTo>
                    <a:lnTo>
                      <a:pt x="40" y="36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4" y="24"/>
                    </a:lnTo>
                    <a:lnTo>
                      <a:pt x="44" y="22"/>
                    </a:lnTo>
                    <a:lnTo>
                      <a:pt x="44" y="18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2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5" name="Freeform 465">
                <a:extLst>
                  <a:ext uri="{FF2B5EF4-FFF2-40B4-BE49-F238E27FC236}">
                    <a16:creationId xmlns:a16="http://schemas.microsoft.com/office/drawing/2014/main" id="{02AE50D1-AAD5-45B9-8A0C-997A51FC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148" y="4569245"/>
                <a:ext cx="102113" cy="201034"/>
              </a:xfrm>
              <a:custGeom>
                <a:avLst/>
                <a:gdLst>
                  <a:gd name="T0" fmla="*/ 18 w 64"/>
                  <a:gd name="T1" fmla="*/ 6 h 126"/>
                  <a:gd name="T2" fmla="*/ 18 w 64"/>
                  <a:gd name="T3" fmla="*/ 14 h 126"/>
                  <a:gd name="T4" fmla="*/ 16 w 64"/>
                  <a:gd name="T5" fmla="*/ 18 h 126"/>
                  <a:gd name="T6" fmla="*/ 12 w 64"/>
                  <a:gd name="T7" fmla="*/ 22 h 126"/>
                  <a:gd name="T8" fmla="*/ 10 w 64"/>
                  <a:gd name="T9" fmla="*/ 28 h 126"/>
                  <a:gd name="T10" fmla="*/ 2 w 64"/>
                  <a:gd name="T11" fmla="*/ 34 h 126"/>
                  <a:gd name="T12" fmla="*/ 0 w 64"/>
                  <a:gd name="T13" fmla="*/ 40 h 126"/>
                  <a:gd name="T14" fmla="*/ 0 w 64"/>
                  <a:gd name="T15" fmla="*/ 48 h 126"/>
                  <a:gd name="T16" fmla="*/ 2 w 64"/>
                  <a:gd name="T17" fmla="*/ 54 h 126"/>
                  <a:gd name="T18" fmla="*/ 6 w 64"/>
                  <a:gd name="T19" fmla="*/ 60 h 126"/>
                  <a:gd name="T20" fmla="*/ 8 w 64"/>
                  <a:gd name="T21" fmla="*/ 70 h 126"/>
                  <a:gd name="T22" fmla="*/ 16 w 64"/>
                  <a:gd name="T23" fmla="*/ 72 h 126"/>
                  <a:gd name="T24" fmla="*/ 20 w 64"/>
                  <a:gd name="T25" fmla="*/ 76 h 126"/>
                  <a:gd name="T26" fmla="*/ 22 w 64"/>
                  <a:gd name="T27" fmla="*/ 82 h 126"/>
                  <a:gd name="T28" fmla="*/ 22 w 64"/>
                  <a:gd name="T29" fmla="*/ 92 h 126"/>
                  <a:gd name="T30" fmla="*/ 18 w 64"/>
                  <a:gd name="T31" fmla="*/ 100 h 126"/>
                  <a:gd name="T32" fmla="*/ 18 w 64"/>
                  <a:gd name="T33" fmla="*/ 106 h 126"/>
                  <a:gd name="T34" fmla="*/ 24 w 64"/>
                  <a:gd name="T35" fmla="*/ 116 h 126"/>
                  <a:gd name="T36" fmla="*/ 30 w 64"/>
                  <a:gd name="T37" fmla="*/ 124 h 126"/>
                  <a:gd name="T38" fmla="*/ 34 w 64"/>
                  <a:gd name="T39" fmla="*/ 126 h 126"/>
                  <a:gd name="T40" fmla="*/ 40 w 64"/>
                  <a:gd name="T41" fmla="*/ 124 h 126"/>
                  <a:gd name="T42" fmla="*/ 44 w 64"/>
                  <a:gd name="T43" fmla="*/ 122 h 126"/>
                  <a:gd name="T44" fmla="*/ 46 w 64"/>
                  <a:gd name="T45" fmla="*/ 118 h 126"/>
                  <a:gd name="T46" fmla="*/ 50 w 64"/>
                  <a:gd name="T47" fmla="*/ 116 h 126"/>
                  <a:gd name="T48" fmla="*/ 60 w 64"/>
                  <a:gd name="T49" fmla="*/ 114 h 126"/>
                  <a:gd name="T50" fmla="*/ 62 w 64"/>
                  <a:gd name="T51" fmla="*/ 106 h 126"/>
                  <a:gd name="T52" fmla="*/ 60 w 64"/>
                  <a:gd name="T53" fmla="*/ 98 h 126"/>
                  <a:gd name="T54" fmla="*/ 58 w 64"/>
                  <a:gd name="T55" fmla="*/ 94 h 126"/>
                  <a:gd name="T56" fmla="*/ 52 w 64"/>
                  <a:gd name="T57" fmla="*/ 90 h 126"/>
                  <a:gd name="T58" fmla="*/ 46 w 64"/>
                  <a:gd name="T59" fmla="*/ 86 h 126"/>
                  <a:gd name="T60" fmla="*/ 44 w 64"/>
                  <a:gd name="T61" fmla="*/ 80 h 126"/>
                  <a:gd name="T62" fmla="*/ 44 w 64"/>
                  <a:gd name="T63" fmla="*/ 74 h 126"/>
                  <a:gd name="T64" fmla="*/ 46 w 64"/>
                  <a:gd name="T65" fmla="*/ 70 h 126"/>
                  <a:gd name="T66" fmla="*/ 52 w 64"/>
                  <a:gd name="T67" fmla="*/ 66 h 126"/>
                  <a:gd name="T68" fmla="*/ 60 w 64"/>
                  <a:gd name="T69" fmla="*/ 68 h 126"/>
                  <a:gd name="T70" fmla="*/ 62 w 64"/>
                  <a:gd name="T71" fmla="*/ 66 h 126"/>
                  <a:gd name="T72" fmla="*/ 64 w 64"/>
                  <a:gd name="T73" fmla="*/ 64 h 126"/>
                  <a:gd name="T74" fmla="*/ 64 w 64"/>
                  <a:gd name="T75" fmla="*/ 54 h 126"/>
                  <a:gd name="T76" fmla="*/ 64 w 64"/>
                  <a:gd name="T77" fmla="*/ 44 h 126"/>
                  <a:gd name="T78" fmla="*/ 62 w 64"/>
                  <a:gd name="T79" fmla="*/ 36 h 126"/>
                  <a:gd name="T80" fmla="*/ 58 w 64"/>
                  <a:gd name="T81" fmla="*/ 32 h 126"/>
                  <a:gd name="T82" fmla="*/ 50 w 64"/>
                  <a:gd name="T83" fmla="*/ 30 h 126"/>
                  <a:gd name="T84" fmla="*/ 44 w 64"/>
                  <a:gd name="T85" fmla="*/ 30 h 126"/>
                  <a:gd name="T86" fmla="*/ 44 w 64"/>
                  <a:gd name="T87" fmla="*/ 28 h 126"/>
                  <a:gd name="T88" fmla="*/ 44 w 64"/>
                  <a:gd name="T89" fmla="*/ 20 h 126"/>
                  <a:gd name="T90" fmla="*/ 42 w 64"/>
                  <a:gd name="T91" fmla="*/ 16 h 126"/>
                  <a:gd name="T92" fmla="*/ 40 w 64"/>
                  <a:gd name="T93" fmla="*/ 16 h 126"/>
                  <a:gd name="T94" fmla="*/ 34 w 64"/>
                  <a:gd name="T95" fmla="*/ 14 h 126"/>
                  <a:gd name="T96" fmla="*/ 32 w 64"/>
                  <a:gd name="T97" fmla="*/ 12 h 126"/>
                  <a:gd name="T98" fmla="*/ 30 w 64"/>
                  <a:gd name="T99" fmla="*/ 4 h 126"/>
                  <a:gd name="T100" fmla="*/ 28 w 64"/>
                  <a:gd name="T101" fmla="*/ 2 h 126"/>
                  <a:gd name="T102" fmla="*/ 22 w 64"/>
                  <a:gd name="T10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" h="126">
                    <a:moveTo>
                      <a:pt x="18" y="0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6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8" y="66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2" y="80"/>
                    </a:lnTo>
                    <a:lnTo>
                      <a:pt x="22" y="82"/>
                    </a:lnTo>
                    <a:lnTo>
                      <a:pt x="22" y="84"/>
                    </a:lnTo>
                    <a:lnTo>
                      <a:pt x="22" y="86"/>
                    </a:lnTo>
                    <a:lnTo>
                      <a:pt x="22" y="90"/>
                    </a:lnTo>
                    <a:lnTo>
                      <a:pt x="22" y="92"/>
                    </a:lnTo>
                    <a:lnTo>
                      <a:pt x="22" y="94"/>
                    </a:lnTo>
                    <a:lnTo>
                      <a:pt x="20" y="96"/>
                    </a:lnTo>
                    <a:lnTo>
                      <a:pt x="20" y="98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102"/>
                    </a:lnTo>
                    <a:lnTo>
                      <a:pt x="18" y="104"/>
                    </a:lnTo>
                    <a:lnTo>
                      <a:pt x="18" y="106"/>
                    </a:lnTo>
                    <a:lnTo>
                      <a:pt x="20" y="108"/>
                    </a:lnTo>
                    <a:lnTo>
                      <a:pt x="20" y="110"/>
                    </a:lnTo>
                    <a:lnTo>
                      <a:pt x="24" y="114"/>
                    </a:lnTo>
                    <a:lnTo>
                      <a:pt x="24" y="116"/>
                    </a:lnTo>
                    <a:lnTo>
                      <a:pt x="26" y="118"/>
                    </a:lnTo>
                    <a:lnTo>
                      <a:pt x="28" y="122"/>
                    </a:lnTo>
                    <a:lnTo>
                      <a:pt x="30" y="122"/>
                    </a:lnTo>
                    <a:lnTo>
                      <a:pt x="30" y="124"/>
                    </a:lnTo>
                    <a:lnTo>
                      <a:pt x="30" y="124"/>
                    </a:lnTo>
                    <a:lnTo>
                      <a:pt x="32" y="124"/>
                    </a:lnTo>
                    <a:lnTo>
                      <a:pt x="32" y="124"/>
                    </a:lnTo>
                    <a:lnTo>
                      <a:pt x="34" y="126"/>
                    </a:lnTo>
                    <a:lnTo>
                      <a:pt x="36" y="126"/>
                    </a:lnTo>
                    <a:lnTo>
                      <a:pt x="38" y="126"/>
                    </a:lnTo>
                    <a:lnTo>
                      <a:pt x="38" y="126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4"/>
                    </a:lnTo>
                    <a:lnTo>
                      <a:pt x="42" y="124"/>
                    </a:lnTo>
                    <a:lnTo>
                      <a:pt x="44" y="122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2" y="116"/>
                    </a:lnTo>
                    <a:lnTo>
                      <a:pt x="56" y="118"/>
                    </a:lnTo>
                    <a:lnTo>
                      <a:pt x="58" y="118"/>
                    </a:lnTo>
                    <a:lnTo>
                      <a:pt x="60" y="114"/>
                    </a:lnTo>
                    <a:lnTo>
                      <a:pt x="60" y="112"/>
                    </a:lnTo>
                    <a:lnTo>
                      <a:pt x="60" y="110"/>
                    </a:lnTo>
                    <a:lnTo>
                      <a:pt x="60" y="110"/>
                    </a:lnTo>
                    <a:lnTo>
                      <a:pt x="62" y="106"/>
                    </a:lnTo>
                    <a:lnTo>
                      <a:pt x="62" y="104"/>
                    </a:lnTo>
                    <a:lnTo>
                      <a:pt x="62" y="102"/>
                    </a:lnTo>
                    <a:lnTo>
                      <a:pt x="60" y="100"/>
                    </a:lnTo>
                    <a:lnTo>
                      <a:pt x="60" y="98"/>
                    </a:lnTo>
                    <a:lnTo>
                      <a:pt x="60" y="96"/>
                    </a:lnTo>
                    <a:lnTo>
                      <a:pt x="60" y="96"/>
                    </a:lnTo>
                    <a:lnTo>
                      <a:pt x="58" y="94"/>
                    </a:lnTo>
                    <a:lnTo>
                      <a:pt x="58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2"/>
                    </a:lnTo>
                    <a:lnTo>
                      <a:pt x="52" y="90"/>
                    </a:lnTo>
                    <a:lnTo>
                      <a:pt x="52" y="90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6" y="8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4" y="78"/>
                    </a:lnTo>
                    <a:lnTo>
                      <a:pt x="44" y="78"/>
                    </a:lnTo>
                    <a:lnTo>
                      <a:pt x="44" y="76"/>
                    </a:lnTo>
                    <a:lnTo>
                      <a:pt x="44" y="74"/>
                    </a:lnTo>
                    <a:lnTo>
                      <a:pt x="44" y="72"/>
                    </a:lnTo>
                    <a:lnTo>
                      <a:pt x="46" y="70"/>
                    </a:lnTo>
                    <a:lnTo>
                      <a:pt x="46" y="70"/>
                    </a:lnTo>
                    <a:lnTo>
                      <a:pt x="46" y="70"/>
                    </a:lnTo>
                    <a:lnTo>
                      <a:pt x="48" y="68"/>
                    </a:lnTo>
                    <a:lnTo>
                      <a:pt x="48" y="68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4" y="66"/>
                    </a:lnTo>
                    <a:lnTo>
                      <a:pt x="58" y="66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6"/>
                    </a:lnTo>
                    <a:lnTo>
                      <a:pt x="64" y="54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4" y="46"/>
                    </a:lnTo>
                    <a:lnTo>
                      <a:pt x="64" y="44"/>
                    </a:lnTo>
                    <a:lnTo>
                      <a:pt x="64" y="40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4" y="30"/>
                    </a:lnTo>
                    <a:lnTo>
                      <a:pt x="50" y="30"/>
                    </a:lnTo>
                    <a:lnTo>
                      <a:pt x="48" y="30"/>
                    </a:lnTo>
                    <a:lnTo>
                      <a:pt x="46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8"/>
                    </a:lnTo>
                    <a:lnTo>
                      <a:pt x="44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lnTo>
                      <a:pt x="44" y="20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6" y="16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6" name="Freeform 466">
                <a:extLst>
                  <a:ext uri="{FF2B5EF4-FFF2-40B4-BE49-F238E27FC236}">
                    <a16:creationId xmlns:a16="http://schemas.microsoft.com/office/drawing/2014/main" id="{822D4D17-45B1-4308-BE65-361B994CF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148" y="4569245"/>
                <a:ext cx="102113" cy="201034"/>
              </a:xfrm>
              <a:custGeom>
                <a:avLst/>
                <a:gdLst>
                  <a:gd name="T0" fmla="*/ 18 w 64"/>
                  <a:gd name="T1" fmla="*/ 6 h 126"/>
                  <a:gd name="T2" fmla="*/ 18 w 64"/>
                  <a:gd name="T3" fmla="*/ 14 h 126"/>
                  <a:gd name="T4" fmla="*/ 16 w 64"/>
                  <a:gd name="T5" fmla="*/ 18 h 126"/>
                  <a:gd name="T6" fmla="*/ 12 w 64"/>
                  <a:gd name="T7" fmla="*/ 22 h 126"/>
                  <a:gd name="T8" fmla="*/ 10 w 64"/>
                  <a:gd name="T9" fmla="*/ 28 h 126"/>
                  <a:gd name="T10" fmla="*/ 2 w 64"/>
                  <a:gd name="T11" fmla="*/ 34 h 126"/>
                  <a:gd name="T12" fmla="*/ 0 w 64"/>
                  <a:gd name="T13" fmla="*/ 40 h 126"/>
                  <a:gd name="T14" fmla="*/ 0 w 64"/>
                  <a:gd name="T15" fmla="*/ 48 h 126"/>
                  <a:gd name="T16" fmla="*/ 2 w 64"/>
                  <a:gd name="T17" fmla="*/ 54 h 126"/>
                  <a:gd name="T18" fmla="*/ 6 w 64"/>
                  <a:gd name="T19" fmla="*/ 60 h 126"/>
                  <a:gd name="T20" fmla="*/ 8 w 64"/>
                  <a:gd name="T21" fmla="*/ 70 h 126"/>
                  <a:gd name="T22" fmla="*/ 16 w 64"/>
                  <a:gd name="T23" fmla="*/ 72 h 126"/>
                  <a:gd name="T24" fmla="*/ 20 w 64"/>
                  <a:gd name="T25" fmla="*/ 76 h 126"/>
                  <a:gd name="T26" fmla="*/ 22 w 64"/>
                  <a:gd name="T27" fmla="*/ 82 h 126"/>
                  <a:gd name="T28" fmla="*/ 22 w 64"/>
                  <a:gd name="T29" fmla="*/ 92 h 126"/>
                  <a:gd name="T30" fmla="*/ 18 w 64"/>
                  <a:gd name="T31" fmla="*/ 100 h 126"/>
                  <a:gd name="T32" fmla="*/ 18 w 64"/>
                  <a:gd name="T33" fmla="*/ 106 h 126"/>
                  <a:gd name="T34" fmla="*/ 24 w 64"/>
                  <a:gd name="T35" fmla="*/ 116 h 126"/>
                  <a:gd name="T36" fmla="*/ 30 w 64"/>
                  <a:gd name="T37" fmla="*/ 124 h 126"/>
                  <a:gd name="T38" fmla="*/ 34 w 64"/>
                  <a:gd name="T39" fmla="*/ 126 h 126"/>
                  <a:gd name="T40" fmla="*/ 40 w 64"/>
                  <a:gd name="T41" fmla="*/ 124 h 126"/>
                  <a:gd name="T42" fmla="*/ 44 w 64"/>
                  <a:gd name="T43" fmla="*/ 122 h 126"/>
                  <a:gd name="T44" fmla="*/ 46 w 64"/>
                  <a:gd name="T45" fmla="*/ 118 h 126"/>
                  <a:gd name="T46" fmla="*/ 50 w 64"/>
                  <a:gd name="T47" fmla="*/ 116 h 126"/>
                  <a:gd name="T48" fmla="*/ 60 w 64"/>
                  <a:gd name="T49" fmla="*/ 114 h 126"/>
                  <a:gd name="T50" fmla="*/ 62 w 64"/>
                  <a:gd name="T51" fmla="*/ 106 h 126"/>
                  <a:gd name="T52" fmla="*/ 60 w 64"/>
                  <a:gd name="T53" fmla="*/ 98 h 126"/>
                  <a:gd name="T54" fmla="*/ 58 w 64"/>
                  <a:gd name="T55" fmla="*/ 94 h 126"/>
                  <a:gd name="T56" fmla="*/ 52 w 64"/>
                  <a:gd name="T57" fmla="*/ 90 h 126"/>
                  <a:gd name="T58" fmla="*/ 46 w 64"/>
                  <a:gd name="T59" fmla="*/ 86 h 126"/>
                  <a:gd name="T60" fmla="*/ 44 w 64"/>
                  <a:gd name="T61" fmla="*/ 80 h 126"/>
                  <a:gd name="T62" fmla="*/ 44 w 64"/>
                  <a:gd name="T63" fmla="*/ 74 h 126"/>
                  <a:gd name="T64" fmla="*/ 46 w 64"/>
                  <a:gd name="T65" fmla="*/ 70 h 126"/>
                  <a:gd name="T66" fmla="*/ 52 w 64"/>
                  <a:gd name="T67" fmla="*/ 66 h 126"/>
                  <a:gd name="T68" fmla="*/ 60 w 64"/>
                  <a:gd name="T69" fmla="*/ 68 h 126"/>
                  <a:gd name="T70" fmla="*/ 62 w 64"/>
                  <a:gd name="T71" fmla="*/ 66 h 126"/>
                  <a:gd name="T72" fmla="*/ 64 w 64"/>
                  <a:gd name="T73" fmla="*/ 64 h 126"/>
                  <a:gd name="T74" fmla="*/ 64 w 64"/>
                  <a:gd name="T75" fmla="*/ 54 h 126"/>
                  <a:gd name="T76" fmla="*/ 64 w 64"/>
                  <a:gd name="T77" fmla="*/ 44 h 126"/>
                  <a:gd name="T78" fmla="*/ 62 w 64"/>
                  <a:gd name="T79" fmla="*/ 36 h 126"/>
                  <a:gd name="T80" fmla="*/ 58 w 64"/>
                  <a:gd name="T81" fmla="*/ 32 h 126"/>
                  <a:gd name="T82" fmla="*/ 50 w 64"/>
                  <a:gd name="T83" fmla="*/ 30 h 126"/>
                  <a:gd name="T84" fmla="*/ 44 w 64"/>
                  <a:gd name="T85" fmla="*/ 30 h 126"/>
                  <a:gd name="T86" fmla="*/ 44 w 64"/>
                  <a:gd name="T87" fmla="*/ 28 h 126"/>
                  <a:gd name="T88" fmla="*/ 44 w 64"/>
                  <a:gd name="T89" fmla="*/ 20 h 126"/>
                  <a:gd name="T90" fmla="*/ 42 w 64"/>
                  <a:gd name="T91" fmla="*/ 16 h 126"/>
                  <a:gd name="T92" fmla="*/ 40 w 64"/>
                  <a:gd name="T93" fmla="*/ 16 h 126"/>
                  <a:gd name="T94" fmla="*/ 34 w 64"/>
                  <a:gd name="T95" fmla="*/ 14 h 126"/>
                  <a:gd name="T96" fmla="*/ 32 w 64"/>
                  <a:gd name="T97" fmla="*/ 12 h 126"/>
                  <a:gd name="T98" fmla="*/ 30 w 64"/>
                  <a:gd name="T99" fmla="*/ 4 h 126"/>
                  <a:gd name="T100" fmla="*/ 28 w 64"/>
                  <a:gd name="T101" fmla="*/ 2 h 126"/>
                  <a:gd name="T102" fmla="*/ 22 w 64"/>
                  <a:gd name="T10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" h="126">
                    <a:moveTo>
                      <a:pt x="18" y="0"/>
                    </a:moveTo>
                    <a:lnTo>
                      <a:pt x="18" y="0"/>
                    </a:lnTo>
                    <a:lnTo>
                      <a:pt x="18" y="2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4" y="32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6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8" y="66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2" y="80"/>
                    </a:lnTo>
                    <a:lnTo>
                      <a:pt x="22" y="82"/>
                    </a:lnTo>
                    <a:lnTo>
                      <a:pt x="22" y="84"/>
                    </a:lnTo>
                    <a:lnTo>
                      <a:pt x="22" y="86"/>
                    </a:lnTo>
                    <a:lnTo>
                      <a:pt x="22" y="90"/>
                    </a:lnTo>
                    <a:lnTo>
                      <a:pt x="22" y="92"/>
                    </a:lnTo>
                    <a:lnTo>
                      <a:pt x="22" y="94"/>
                    </a:lnTo>
                    <a:lnTo>
                      <a:pt x="20" y="96"/>
                    </a:lnTo>
                    <a:lnTo>
                      <a:pt x="20" y="98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102"/>
                    </a:lnTo>
                    <a:lnTo>
                      <a:pt x="18" y="104"/>
                    </a:lnTo>
                    <a:lnTo>
                      <a:pt x="18" y="106"/>
                    </a:lnTo>
                    <a:lnTo>
                      <a:pt x="20" y="108"/>
                    </a:lnTo>
                    <a:lnTo>
                      <a:pt x="20" y="110"/>
                    </a:lnTo>
                    <a:lnTo>
                      <a:pt x="24" y="114"/>
                    </a:lnTo>
                    <a:lnTo>
                      <a:pt x="24" y="116"/>
                    </a:lnTo>
                    <a:lnTo>
                      <a:pt x="26" y="118"/>
                    </a:lnTo>
                    <a:lnTo>
                      <a:pt x="28" y="122"/>
                    </a:lnTo>
                    <a:lnTo>
                      <a:pt x="30" y="122"/>
                    </a:lnTo>
                    <a:lnTo>
                      <a:pt x="30" y="124"/>
                    </a:lnTo>
                    <a:lnTo>
                      <a:pt x="30" y="124"/>
                    </a:lnTo>
                    <a:lnTo>
                      <a:pt x="32" y="124"/>
                    </a:lnTo>
                    <a:lnTo>
                      <a:pt x="32" y="124"/>
                    </a:lnTo>
                    <a:lnTo>
                      <a:pt x="34" y="126"/>
                    </a:lnTo>
                    <a:lnTo>
                      <a:pt x="36" y="126"/>
                    </a:lnTo>
                    <a:lnTo>
                      <a:pt x="38" y="126"/>
                    </a:lnTo>
                    <a:lnTo>
                      <a:pt x="38" y="126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4"/>
                    </a:lnTo>
                    <a:lnTo>
                      <a:pt x="42" y="124"/>
                    </a:lnTo>
                    <a:lnTo>
                      <a:pt x="44" y="122"/>
                    </a:lnTo>
                    <a:lnTo>
                      <a:pt x="44" y="120"/>
                    </a:lnTo>
                    <a:lnTo>
                      <a:pt x="44" y="120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6" y="118"/>
                    </a:lnTo>
                    <a:lnTo>
                      <a:pt x="48" y="118"/>
                    </a:lnTo>
                    <a:lnTo>
                      <a:pt x="50" y="116"/>
                    </a:lnTo>
                    <a:lnTo>
                      <a:pt x="52" y="116"/>
                    </a:lnTo>
                    <a:lnTo>
                      <a:pt x="56" y="118"/>
                    </a:lnTo>
                    <a:lnTo>
                      <a:pt x="58" y="118"/>
                    </a:lnTo>
                    <a:lnTo>
                      <a:pt x="60" y="114"/>
                    </a:lnTo>
                    <a:lnTo>
                      <a:pt x="60" y="112"/>
                    </a:lnTo>
                    <a:lnTo>
                      <a:pt x="60" y="110"/>
                    </a:lnTo>
                    <a:lnTo>
                      <a:pt x="60" y="110"/>
                    </a:lnTo>
                    <a:lnTo>
                      <a:pt x="62" y="106"/>
                    </a:lnTo>
                    <a:lnTo>
                      <a:pt x="62" y="104"/>
                    </a:lnTo>
                    <a:lnTo>
                      <a:pt x="62" y="102"/>
                    </a:lnTo>
                    <a:lnTo>
                      <a:pt x="60" y="100"/>
                    </a:lnTo>
                    <a:lnTo>
                      <a:pt x="60" y="98"/>
                    </a:lnTo>
                    <a:lnTo>
                      <a:pt x="60" y="96"/>
                    </a:lnTo>
                    <a:lnTo>
                      <a:pt x="60" y="96"/>
                    </a:lnTo>
                    <a:lnTo>
                      <a:pt x="58" y="94"/>
                    </a:lnTo>
                    <a:lnTo>
                      <a:pt x="58" y="94"/>
                    </a:lnTo>
                    <a:lnTo>
                      <a:pt x="56" y="94"/>
                    </a:lnTo>
                    <a:lnTo>
                      <a:pt x="56" y="92"/>
                    </a:lnTo>
                    <a:lnTo>
                      <a:pt x="54" y="92"/>
                    </a:lnTo>
                    <a:lnTo>
                      <a:pt x="52" y="90"/>
                    </a:lnTo>
                    <a:lnTo>
                      <a:pt x="52" y="90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6" y="8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4" y="78"/>
                    </a:lnTo>
                    <a:lnTo>
                      <a:pt x="44" y="78"/>
                    </a:lnTo>
                    <a:lnTo>
                      <a:pt x="44" y="76"/>
                    </a:lnTo>
                    <a:lnTo>
                      <a:pt x="44" y="74"/>
                    </a:lnTo>
                    <a:lnTo>
                      <a:pt x="44" y="72"/>
                    </a:lnTo>
                    <a:lnTo>
                      <a:pt x="46" y="70"/>
                    </a:lnTo>
                    <a:lnTo>
                      <a:pt x="46" y="70"/>
                    </a:lnTo>
                    <a:lnTo>
                      <a:pt x="46" y="70"/>
                    </a:lnTo>
                    <a:lnTo>
                      <a:pt x="48" y="68"/>
                    </a:lnTo>
                    <a:lnTo>
                      <a:pt x="48" y="68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4" y="66"/>
                    </a:lnTo>
                    <a:lnTo>
                      <a:pt x="58" y="66"/>
                    </a:lnTo>
                    <a:lnTo>
                      <a:pt x="60" y="68"/>
                    </a:lnTo>
                    <a:lnTo>
                      <a:pt x="60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6"/>
                    </a:lnTo>
                    <a:lnTo>
                      <a:pt x="64" y="54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4" y="46"/>
                    </a:lnTo>
                    <a:lnTo>
                      <a:pt x="64" y="44"/>
                    </a:lnTo>
                    <a:lnTo>
                      <a:pt x="64" y="40"/>
                    </a:lnTo>
                    <a:lnTo>
                      <a:pt x="62" y="38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4" y="30"/>
                    </a:lnTo>
                    <a:lnTo>
                      <a:pt x="50" y="30"/>
                    </a:lnTo>
                    <a:lnTo>
                      <a:pt x="48" y="30"/>
                    </a:lnTo>
                    <a:lnTo>
                      <a:pt x="46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4" y="28"/>
                    </a:lnTo>
                    <a:lnTo>
                      <a:pt x="44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2" y="22"/>
                    </a:lnTo>
                    <a:lnTo>
                      <a:pt x="44" y="20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6" y="16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7" name="Freeform 467">
                <a:extLst>
                  <a:ext uri="{FF2B5EF4-FFF2-40B4-BE49-F238E27FC236}">
                    <a16:creationId xmlns:a16="http://schemas.microsoft.com/office/drawing/2014/main" id="{FA09D3BE-4052-48B2-B831-D08B3C25C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382" y="4680931"/>
                <a:ext cx="922207" cy="1030702"/>
              </a:xfrm>
              <a:custGeom>
                <a:avLst/>
                <a:gdLst>
                  <a:gd name="T0" fmla="*/ 64 w 578"/>
                  <a:gd name="T1" fmla="*/ 62 h 646"/>
                  <a:gd name="T2" fmla="*/ 62 w 578"/>
                  <a:gd name="T3" fmla="*/ 94 h 646"/>
                  <a:gd name="T4" fmla="*/ 56 w 578"/>
                  <a:gd name="T5" fmla="*/ 128 h 646"/>
                  <a:gd name="T6" fmla="*/ 38 w 578"/>
                  <a:gd name="T7" fmla="*/ 152 h 646"/>
                  <a:gd name="T8" fmla="*/ 16 w 578"/>
                  <a:gd name="T9" fmla="*/ 172 h 646"/>
                  <a:gd name="T10" fmla="*/ 0 w 578"/>
                  <a:gd name="T11" fmla="*/ 198 h 646"/>
                  <a:gd name="T12" fmla="*/ 18 w 578"/>
                  <a:gd name="T13" fmla="*/ 232 h 646"/>
                  <a:gd name="T14" fmla="*/ 38 w 578"/>
                  <a:gd name="T15" fmla="*/ 244 h 646"/>
                  <a:gd name="T16" fmla="*/ 58 w 578"/>
                  <a:gd name="T17" fmla="*/ 252 h 646"/>
                  <a:gd name="T18" fmla="*/ 96 w 578"/>
                  <a:gd name="T19" fmla="*/ 254 h 646"/>
                  <a:gd name="T20" fmla="*/ 110 w 578"/>
                  <a:gd name="T21" fmla="*/ 240 h 646"/>
                  <a:gd name="T22" fmla="*/ 132 w 578"/>
                  <a:gd name="T23" fmla="*/ 262 h 646"/>
                  <a:gd name="T24" fmla="*/ 162 w 578"/>
                  <a:gd name="T25" fmla="*/ 286 h 646"/>
                  <a:gd name="T26" fmla="*/ 176 w 578"/>
                  <a:gd name="T27" fmla="*/ 300 h 646"/>
                  <a:gd name="T28" fmla="*/ 200 w 578"/>
                  <a:gd name="T29" fmla="*/ 316 h 646"/>
                  <a:gd name="T30" fmla="*/ 202 w 578"/>
                  <a:gd name="T31" fmla="*/ 326 h 646"/>
                  <a:gd name="T32" fmla="*/ 214 w 578"/>
                  <a:gd name="T33" fmla="*/ 354 h 646"/>
                  <a:gd name="T34" fmla="*/ 236 w 578"/>
                  <a:gd name="T35" fmla="*/ 364 h 646"/>
                  <a:gd name="T36" fmla="*/ 248 w 578"/>
                  <a:gd name="T37" fmla="*/ 382 h 646"/>
                  <a:gd name="T38" fmla="*/ 234 w 578"/>
                  <a:gd name="T39" fmla="*/ 420 h 646"/>
                  <a:gd name="T40" fmla="*/ 248 w 578"/>
                  <a:gd name="T41" fmla="*/ 438 h 646"/>
                  <a:gd name="T42" fmla="*/ 282 w 578"/>
                  <a:gd name="T43" fmla="*/ 450 h 646"/>
                  <a:gd name="T44" fmla="*/ 294 w 578"/>
                  <a:gd name="T45" fmla="*/ 468 h 646"/>
                  <a:gd name="T46" fmla="*/ 302 w 578"/>
                  <a:gd name="T47" fmla="*/ 512 h 646"/>
                  <a:gd name="T48" fmla="*/ 314 w 578"/>
                  <a:gd name="T49" fmla="*/ 532 h 646"/>
                  <a:gd name="T50" fmla="*/ 294 w 578"/>
                  <a:gd name="T51" fmla="*/ 550 h 646"/>
                  <a:gd name="T52" fmla="*/ 278 w 578"/>
                  <a:gd name="T53" fmla="*/ 592 h 646"/>
                  <a:gd name="T54" fmla="*/ 332 w 578"/>
                  <a:gd name="T55" fmla="*/ 640 h 646"/>
                  <a:gd name="T56" fmla="*/ 338 w 578"/>
                  <a:gd name="T57" fmla="*/ 588 h 646"/>
                  <a:gd name="T58" fmla="*/ 342 w 578"/>
                  <a:gd name="T59" fmla="*/ 606 h 646"/>
                  <a:gd name="T60" fmla="*/ 358 w 578"/>
                  <a:gd name="T61" fmla="*/ 590 h 646"/>
                  <a:gd name="T62" fmla="*/ 368 w 578"/>
                  <a:gd name="T63" fmla="*/ 562 h 646"/>
                  <a:gd name="T64" fmla="*/ 388 w 578"/>
                  <a:gd name="T65" fmla="*/ 502 h 646"/>
                  <a:gd name="T66" fmla="*/ 408 w 578"/>
                  <a:gd name="T67" fmla="*/ 478 h 646"/>
                  <a:gd name="T68" fmla="*/ 464 w 578"/>
                  <a:gd name="T69" fmla="*/ 454 h 646"/>
                  <a:gd name="T70" fmla="*/ 490 w 578"/>
                  <a:gd name="T71" fmla="*/ 434 h 646"/>
                  <a:gd name="T72" fmla="*/ 504 w 578"/>
                  <a:gd name="T73" fmla="*/ 372 h 646"/>
                  <a:gd name="T74" fmla="*/ 512 w 578"/>
                  <a:gd name="T75" fmla="*/ 304 h 646"/>
                  <a:gd name="T76" fmla="*/ 530 w 578"/>
                  <a:gd name="T77" fmla="*/ 276 h 646"/>
                  <a:gd name="T78" fmla="*/ 542 w 578"/>
                  <a:gd name="T79" fmla="*/ 248 h 646"/>
                  <a:gd name="T80" fmla="*/ 562 w 578"/>
                  <a:gd name="T81" fmla="*/ 230 h 646"/>
                  <a:gd name="T82" fmla="*/ 568 w 578"/>
                  <a:gd name="T83" fmla="*/ 208 h 646"/>
                  <a:gd name="T84" fmla="*/ 576 w 578"/>
                  <a:gd name="T85" fmla="*/ 186 h 646"/>
                  <a:gd name="T86" fmla="*/ 564 w 578"/>
                  <a:gd name="T87" fmla="*/ 158 h 646"/>
                  <a:gd name="T88" fmla="*/ 532 w 578"/>
                  <a:gd name="T89" fmla="*/ 132 h 646"/>
                  <a:gd name="T90" fmla="*/ 512 w 578"/>
                  <a:gd name="T91" fmla="*/ 118 h 646"/>
                  <a:gd name="T92" fmla="*/ 470 w 578"/>
                  <a:gd name="T93" fmla="*/ 106 h 646"/>
                  <a:gd name="T94" fmla="*/ 432 w 578"/>
                  <a:gd name="T95" fmla="*/ 96 h 646"/>
                  <a:gd name="T96" fmla="*/ 376 w 578"/>
                  <a:gd name="T97" fmla="*/ 90 h 646"/>
                  <a:gd name="T98" fmla="*/ 366 w 578"/>
                  <a:gd name="T99" fmla="*/ 94 h 646"/>
                  <a:gd name="T100" fmla="*/ 354 w 578"/>
                  <a:gd name="T101" fmla="*/ 76 h 646"/>
                  <a:gd name="T102" fmla="*/ 320 w 578"/>
                  <a:gd name="T103" fmla="*/ 104 h 646"/>
                  <a:gd name="T104" fmla="*/ 350 w 578"/>
                  <a:gd name="T105" fmla="*/ 54 h 646"/>
                  <a:gd name="T106" fmla="*/ 322 w 578"/>
                  <a:gd name="T107" fmla="*/ 16 h 646"/>
                  <a:gd name="T108" fmla="*/ 292 w 578"/>
                  <a:gd name="T109" fmla="*/ 40 h 646"/>
                  <a:gd name="T110" fmla="*/ 262 w 578"/>
                  <a:gd name="T111" fmla="*/ 42 h 646"/>
                  <a:gd name="T112" fmla="*/ 230 w 578"/>
                  <a:gd name="T113" fmla="*/ 50 h 646"/>
                  <a:gd name="T114" fmla="*/ 204 w 578"/>
                  <a:gd name="T115" fmla="*/ 34 h 646"/>
                  <a:gd name="T116" fmla="*/ 194 w 578"/>
                  <a:gd name="T117" fmla="*/ 0 h 646"/>
                  <a:gd name="T118" fmla="*/ 158 w 578"/>
                  <a:gd name="T119" fmla="*/ 16 h 646"/>
                  <a:gd name="T120" fmla="*/ 136 w 578"/>
                  <a:gd name="T121" fmla="*/ 10 h 646"/>
                  <a:gd name="T122" fmla="*/ 146 w 578"/>
                  <a:gd name="T123" fmla="*/ 40 h 646"/>
                  <a:gd name="T124" fmla="*/ 116 w 578"/>
                  <a:gd name="T125" fmla="*/ 58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8" h="646">
                    <a:moveTo>
                      <a:pt x="90" y="40"/>
                    </a:moveTo>
                    <a:lnTo>
                      <a:pt x="90" y="40"/>
                    </a:lnTo>
                    <a:lnTo>
                      <a:pt x="88" y="40"/>
                    </a:lnTo>
                    <a:lnTo>
                      <a:pt x="80" y="42"/>
                    </a:lnTo>
                    <a:lnTo>
                      <a:pt x="76" y="44"/>
                    </a:lnTo>
                    <a:lnTo>
                      <a:pt x="72" y="46"/>
                    </a:lnTo>
                    <a:lnTo>
                      <a:pt x="68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2" y="52"/>
                    </a:lnTo>
                    <a:lnTo>
                      <a:pt x="62" y="54"/>
                    </a:lnTo>
                    <a:lnTo>
                      <a:pt x="60" y="54"/>
                    </a:lnTo>
                    <a:lnTo>
                      <a:pt x="60" y="56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60"/>
                    </a:lnTo>
                    <a:lnTo>
                      <a:pt x="60" y="60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4" y="62"/>
                    </a:lnTo>
                    <a:lnTo>
                      <a:pt x="64" y="64"/>
                    </a:lnTo>
                    <a:lnTo>
                      <a:pt x="66" y="64"/>
                    </a:lnTo>
                    <a:lnTo>
                      <a:pt x="66" y="6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64" y="68"/>
                    </a:lnTo>
                    <a:lnTo>
                      <a:pt x="64" y="68"/>
                    </a:lnTo>
                    <a:lnTo>
                      <a:pt x="60" y="70"/>
                    </a:lnTo>
                    <a:lnTo>
                      <a:pt x="60" y="70"/>
                    </a:lnTo>
                    <a:lnTo>
                      <a:pt x="60" y="70"/>
                    </a:lnTo>
                    <a:lnTo>
                      <a:pt x="60" y="72"/>
                    </a:lnTo>
                    <a:lnTo>
                      <a:pt x="58" y="72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58" y="82"/>
                    </a:lnTo>
                    <a:lnTo>
                      <a:pt x="60" y="86"/>
                    </a:lnTo>
                    <a:lnTo>
                      <a:pt x="62" y="94"/>
                    </a:lnTo>
                    <a:lnTo>
                      <a:pt x="62" y="98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4" y="108"/>
                    </a:lnTo>
                    <a:lnTo>
                      <a:pt x="64" y="110"/>
                    </a:lnTo>
                    <a:lnTo>
                      <a:pt x="64" y="112"/>
                    </a:lnTo>
                    <a:lnTo>
                      <a:pt x="64" y="112"/>
                    </a:lnTo>
                    <a:lnTo>
                      <a:pt x="62" y="112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0" y="114"/>
                    </a:lnTo>
                    <a:lnTo>
                      <a:pt x="60" y="114"/>
                    </a:lnTo>
                    <a:lnTo>
                      <a:pt x="56" y="114"/>
                    </a:lnTo>
                    <a:lnTo>
                      <a:pt x="54" y="114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8" y="114"/>
                    </a:lnTo>
                    <a:lnTo>
                      <a:pt x="50" y="116"/>
                    </a:lnTo>
                    <a:lnTo>
                      <a:pt x="52" y="122"/>
                    </a:lnTo>
                    <a:lnTo>
                      <a:pt x="54" y="124"/>
                    </a:lnTo>
                    <a:lnTo>
                      <a:pt x="56" y="128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4"/>
                    </a:lnTo>
                    <a:lnTo>
                      <a:pt x="58" y="134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6" y="140"/>
                    </a:lnTo>
                    <a:lnTo>
                      <a:pt x="56" y="142"/>
                    </a:lnTo>
                    <a:lnTo>
                      <a:pt x="56" y="144"/>
                    </a:lnTo>
                    <a:lnTo>
                      <a:pt x="54" y="146"/>
                    </a:lnTo>
                    <a:lnTo>
                      <a:pt x="54" y="146"/>
                    </a:lnTo>
                    <a:lnTo>
                      <a:pt x="54" y="148"/>
                    </a:lnTo>
                    <a:lnTo>
                      <a:pt x="52" y="148"/>
                    </a:lnTo>
                    <a:lnTo>
                      <a:pt x="50" y="150"/>
                    </a:lnTo>
                    <a:lnTo>
                      <a:pt x="48" y="150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0" y="152"/>
                    </a:lnTo>
                    <a:lnTo>
                      <a:pt x="38" y="152"/>
                    </a:lnTo>
                    <a:lnTo>
                      <a:pt x="36" y="152"/>
                    </a:lnTo>
                    <a:lnTo>
                      <a:pt x="34" y="150"/>
                    </a:lnTo>
                    <a:lnTo>
                      <a:pt x="32" y="150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50"/>
                    </a:lnTo>
                    <a:lnTo>
                      <a:pt x="26" y="150"/>
                    </a:lnTo>
                    <a:lnTo>
                      <a:pt x="26" y="152"/>
                    </a:lnTo>
                    <a:lnTo>
                      <a:pt x="24" y="152"/>
                    </a:lnTo>
                    <a:lnTo>
                      <a:pt x="22" y="154"/>
                    </a:lnTo>
                    <a:lnTo>
                      <a:pt x="22" y="154"/>
                    </a:lnTo>
                    <a:lnTo>
                      <a:pt x="20" y="156"/>
                    </a:lnTo>
                    <a:lnTo>
                      <a:pt x="20" y="156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8" y="162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6" y="168"/>
                    </a:lnTo>
                    <a:lnTo>
                      <a:pt x="16" y="170"/>
                    </a:lnTo>
                    <a:lnTo>
                      <a:pt x="16" y="172"/>
                    </a:lnTo>
                    <a:lnTo>
                      <a:pt x="16" y="172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78"/>
                    </a:lnTo>
                    <a:lnTo>
                      <a:pt x="18" y="180"/>
                    </a:lnTo>
                    <a:lnTo>
                      <a:pt x="18" y="180"/>
                    </a:lnTo>
                    <a:lnTo>
                      <a:pt x="18" y="180"/>
                    </a:lnTo>
                    <a:lnTo>
                      <a:pt x="18" y="182"/>
                    </a:lnTo>
                    <a:lnTo>
                      <a:pt x="16" y="182"/>
                    </a:lnTo>
                    <a:lnTo>
                      <a:pt x="16" y="184"/>
                    </a:lnTo>
                    <a:lnTo>
                      <a:pt x="14" y="184"/>
                    </a:lnTo>
                    <a:lnTo>
                      <a:pt x="12" y="186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8" y="188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8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2" y="192"/>
                    </a:lnTo>
                    <a:lnTo>
                      <a:pt x="2" y="194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0" y="204"/>
                    </a:lnTo>
                    <a:lnTo>
                      <a:pt x="0" y="206"/>
                    </a:lnTo>
                    <a:lnTo>
                      <a:pt x="2" y="208"/>
                    </a:lnTo>
                    <a:lnTo>
                      <a:pt x="2" y="210"/>
                    </a:lnTo>
                    <a:lnTo>
                      <a:pt x="4" y="212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6" y="214"/>
                    </a:lnTo>
                    <a:lnTo>
                      <a:pt x="8" y="216"/>
                    </a:lnTo>
                    <a:lnTo>
                      <a:pt x="12" y="220"/>
                    </a:lnTo>
                    <a:lnTo>
                      <a:pt x="12" y="220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14" y="224"/>
                    </a:lnTo>
                    <a:lnTo>
                      <a:pt x="16" y="226"/>
                    </a:lnTo>
                    <a:lnTo>
                      <a:pt x="16" y="228"/>
                    </a:lnTo>
                    <a:lnTo>
                      <a:pt x="16" y="230"/>
                    </a:lnTo>
                    <a:lnTo>
                      <a:pt x="16" y="230"/>
                    </a:lnTo>
                    <a:lnTo>
                      <a:pt x="18" y="232"/>
                    </a:lnTo>
                    <a:lnTo>
                      <a:pt x="18" y="232"/>
                    </a:lnTo>
                    <a:lnTo>
                      <a:pt x="18" y="232"/>
                    </a:lnTo>
                    <a:lnTo>
                      <a:pt x="20" y="232"/>
                    </a:lnTo>
                    <a:lnTo>
                      <a:pt x="22" y="232"/>
                    </a:lnTo>
                    <a:lnTo>
                      <a:pt x="22" y="232"/>
                    </a:lnTo>
                    <a:lnTo>
                      <a:pt x="24" y="232"/>
                    </a:lnTo>
                    <a:lnTo>
                      <a:pt x="26" y="232"/>
                    </a:lnTo>
                    <a:lnTo>
                      <a:pt x="26" y="232"/>
                    </a:lnTo>
                    <a:lnTo>
                      <a:pt x="28" y="232"/>
                    </a:lnTo>
                    <a:lnTo>
                      <a:pt x="28" y="234"/>
                    </a:lnTo>
                    <a:lnTo>
                      <a:pt x="28" y="234"/>
                    </a:lnTo>
                    <a:lnTo>
                      <a:pt x="28" y="234"/>
                    </a:lnTo>
                    <a:lnTo>
                      <a:pt x="28" y="238"/>
                    </a:lnTo>
                    <a:lnTo>
                      <a:pt x="28" y="238"/>
                    </a:lnTo>
                    <a:lnTo>
                      <a:pt x="28" y="240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2" y="242"/>
                    </a:lnTo>
                    <a:lnTo>
                      <a:pt x="34" y="242"/>
                    </a:lnTo>
                    <a:lnTo>
                      <a:pt x="36" y="244"/>
                    </a:lnTo>
                    <a:lnTo>
                      <a:pt x="38" y="244"/>
                    </a:lnTo>
                    <a:lnTo>
                      <a:pt x="40" y="244"/>
                    </a:lnTo>
                    <a:lnTo>
                      <a:pt x="42" y="244"/>
                    </a:lnTo>
                    <a:lnTo>
                      <a:pt x="42" y="244"/>
                    </a:lnTo>
                    <a:lnTo>
                      <a:pt x="44" y="242"/>
                    </a:lnTo>
                    <a:lnTo>
                      <a:pt x="44" y="242"/>
                    </a:lnTo>
                    <a:lnTo>
                      <a:pt x="46" y="242"/>
                    </a:lnTo>
                    <a:lnTo>
                      <a:pt x="48" y="238"/>
                    </a:lnTo>
                    <a:lnTo>
                      <a:pt x="50" y="238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4" y="236"/>
                    </a:lnTo>
                    <a:lnTo>
                      <a:pt x="54" y="236"/>
                    </a:lnTo>
                    <a:lnTo>
                      <a:pt x="56" y="238"/>
                    </a:lnTo>
                    <a:lnTo>
                      <a:pt x="56" y="238"/>
                    </a:lnTo>
                    <a:lnTo>
                      <a:pt x="56" y="240"/>
                    </a:lnTo>
                    <a:lnTo>
                      <a:pt x="56" y="240"/>
                    </a:lnTo>
                    <a:lnTo>
                      <a:pt x="56" y="242"/>
                    </a:lnTo>
                    <a:lnTo>
                      <a:pt x="58" y="244"/>
                    </a:lnTo>
                    <a:lnTo>
                      <a:pt x="58" y="248"/>
                    </a:lnTo>
                    <a:lnTo>
                      <a:pt x="58" y="250"/>
                    </a:lnTo>
                    <a:lnTo>
                      <a:pt x="58" y="252"/>
                    </a:lnTo>
                    <a:lnTo>
                      <a:pt x="58" y="254"/>
                    </a:lnTo>
                    <a:lnTo>
                      <a:pt x="60" y="254"/>
                    </a:lnTo>
                    <a:lnTo>
                      <a:pt x="60" y="256"/>
                    </a:lnTo>
                    <a:lnTo>
                      <a:pt x="60" y="256"/>
                    </a:lnTo>
                    <a:lnTo>
                      <a:pt x="60" y="256"/>
                    </a:lnTo>
                    <a:lnTo>
                      <a:pt x="62" y="258"/>
                    </a:lnTo>
                    <a:lnTo>
                      <a:pt x="64" y="258"/>
                    </a:lnTo>
                    <a:lnTo>
                      <a:pt x="66" y="260"/>
                    </a:lnTo>
                    <a:lnTo>
                      <a:pt x="70" y="260"/>
                    </a:lnTo>
                    <a:lnTo>
                      <a:pt x="72" y="262"/>
                    </a:lnTo>
                    <a:lnTo>
                      <a:pt x="76" y="262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4" y="262"/>
                    </a:lnTo>
                    <a:lnTo>
                      <a:pt x="84" y="262"/>
                    </a:lnTo>
                    <a:lnTo>
                      <a:pt x="86" y="262"/>
                    </a:lnTo>
                    <a:lnTo>
                      <a:pt x="88" y="262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4" y="258"/>
                    </a:lnTo>
                    <a:lnTo>
                      <a:pt x="94" y="256"/>
                    </a:lnTo>
                    <a:lnTo>
                      <a:pt x="96" y="256"/>
                    </a:lnTo>
                    <a:lnTo>
                      <a:pt x="96" y="254"/>
                    </a:lnTo>
                    <a:lnTo>
                      <a:pt x="98" y="254"/>
                    </a:lnTo>
                    <a:lnTo>
                      <a:pt x="98" y="252"/>
                    </a:lnTo>
                    <a:lnTo>
                      <a:pt x="98" y="250"/>
                    </a:lnTo>
                    <a:lnTo>
                      <a:pt x="100" y="250"/>
                    </a:lnTo>
                    <a:lnTo>
                      <a:pt x="100" y="248"/>
                    </a:lnTo>
                    <a:lnTo>
                      <a:pt x="100" y="248"/>
                    </a:lnTo>
                    <a:lnTo>
                      <a:pt x="100" y="248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104" y="248"/>
                    </a:lnTo>
                    <a:lnTo>
                      <a:pt x="106" y="248"/>
                    </a:lnTo>
                    <a:lnTo>
                      <a:pt x="106" y="248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10" y="246"/>
                    </a:lnTo>
                    <a:lnTo>
                      <a:pt x="110" y="246"/>
                    </a:lnTo>
                    <a:lnTo>
                      <a:pt x="110" y="244"/>
                    </a:lnTo>
                    <a:lnTo>
                      <a:pt x="110" y="242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0" y="238"/>
                    </a:lnTo>
                    <a:lnTo>
                      <a:pt x="110" y="238"/>
                    </a:lnTo>
                    <a:lnTo>
                      <a:pt x="112" y="238"/>
                    </a:lnTo>
                    <a:lnTo>
                      <a:pt x="112" y="238"/>
                    </a:lnTo>
                    <a:lnTo>
                      <a:pt x="112" y="236"/>
                    </a:lnTo>
                    <a:lnTo>
                      <a:pt x="114" y="236"/>
                    </a:lnTo>
                    <a:lnTo>
                      <a:pt x="118" y="236"/>
                    </a:lnTo>
                    <a:lnTo>
                      <a:pt x="120" y="236"/>
                    </a:lnTo>
                    <a:lnTo>
                      <a:pt x="122" y="238"/>
                    </a:lnTo>
                    <a:lnTo>
                      <a:pt x="126" y="238"/>
                    </a:lnTo>
                    <a:lnTo>
                      <a:pt x="126" y="238"/>
                    </a:lnTo>
                    <a:lnTo>
                      <a:pt x="128" y="238"/>
                    </a:lnTo>
                    <a:lnTo>
                      <a:pt x="128" y="240"/>
                    </a:lnTo>
                    <a:lnTo>
                      <a:pt x="130" y="240"/>
                    </a:lnTo>
                    <a:lnTo>
                      <a:pt x="130" y="242"/>
                    </a:lnTo>
                    <a:lnTo>
                      <a:pt x="130" y="242"/>
                    </a:lnTo>
                    <a:lnTo>
                      <a:pt x="130" y="244"/>
                    </a:lnTo>
                    <a:lnTo>
                      <a:pt x="132" y="246"/>
                    </a:lnTo>
                    <a:lnTo>
                      <a:pt x="132" y="248"/>
                    </a:lnTo>
                    <a:lnTo>
                      <a:pt x="132" y="250"/>
                    </a:lnTo>
                    <a:lnTo>
                      <a:pt x="132" y="254"/>
                    </a:lnTo>
                    <a:lnTo>
                      <a:pt x="132" y="262"/>
                    </a:lnTo>
                    <a:lnTo>
                      <a:pt x="132" y="266"/>
                    </a:lnTo>
                    <a:lnTo>
                      <a:pt x="132" y="268"/>
                    </a:lnTo>
                    <a:lnTo>
                      <a:pt x="132" y="270"/>
                    </a:lnTo>
                    <a:lnTo>
                      <a:pt x="132" y="272"/>
                    </a:lnTo>
                    <a:lnTo>
                      <a:pt x="134" y="276"/>
                    </a:lnTo>
                    <a:lnTo>
                      <a:pt x="136" y="278"/>
                    </a:lnTo>
                    <a:lnTo>
                      <a:pt x="136" y="280"/>
                    </a:lnTo>
                    <a:lnTo>
                      <a:pt x="138" y="284"/>
                    </a:lnTo>
                    <a:lnTo>
                      <a:pt x="138" y="284"/>
                    </a:lnTo>
                    <a:lnTo>
                      <a:pt x="140" y="286"/>
                    </a:lnTo>
                    <a:lnTo>
                      <a:pt x="140" y="286"/>
                    </a:lnTo>
                    <a:lnTo>
                      <a:pt x="140" y="286"/>
                    </a:lnTo>
                    <a:lnTo>
                      <a:pt x="142" y="286"/>
                    </a:lnTo>
                    <a:lnTo>
                      <a:pt x="144" y="286"/>
                    </a:lnTo>
                    <a:lnTo>
                      <a:pt x="144" y="286"/>
                    </a:lnTo>
                    <a:lnTo>
                      <a:pt x="148" y="286"/>
                    </a:lnTo>
                    <a:lnTo>
                      <a:pt x="152" y="286"/>
                    </a:lnTo>
                    <a:lnTo>
                      <a:pt x="154" y="286"/>
                    </a:lnTo>
                    <a:lnTo>
                      <a:pt x="158" y="286"/>
                    </a:lnTo>
                    <a:lnTo>
                      <a:pt x="158" y="286"/>
                    </a:lnTo>
                    <a:lnTo>
                      <a:pt x="160" y="286"/>
                    </a:lnTo>
                    <a:lnTo>
                      <a:pt x="162" y="286"/>
                    </a:lnTo>
                    <a:lnTo>
                      <a:pt x="162" y="286"/>
                    </a:lnTo>
                    <a:lnTo>
                      <a:pt x="162" y="286"/>
                    </a:lnTo>
                    <a:lnTo>
                      <a:pt x="164" y="286"/>
                    </a:lnTo>
                    <a:lnTo>
                      <a:pt x="164" y="288"/>
                    </a:lnTo>
                    <a:lnTo>
                      <a:pt x="164" y="288"/>
                    </a:lnTo>
                    <a:lnTo>
                      <a:pt x="164" y="290"/>
                    </a:lnTo>
                    <a:lnTo>
                      <a:pt x="166" y="290"/>
                    </a:lnTo>
                    <a:lnTo>
                      <a:pt x="168" y="290"/>
                    </a:lnTo>
                    <a:lnTo>
                      <a:pt x="170" y="290"/>
                    </a:lnTo>
                    <a:lnTo>
                      <a:pt x="172" y="290"/>
                    </a:lnTo>
                    <a:lnTo>
                      <a:pt x="174" y="290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6" y="292"/>
                    </a:lnTo>
                    <a:lnTo>
                      <a:pt x="176" y="292"/>
                    </a:lnTo>
                    <a:lnTo>
                      <a:pt x="176" y="294"/>
                    </a:lnTo>
                    <a:lnTo>
                      <a:pt x="176" y="294"/>
                    </a:lnTo>
                    <a:lnTo>
                      <a:pt x="176" y="296"/>
                    </a:lnTo>
                    <a:lnTo>
                      <a:pt x="176" y="298"/>
                    </a:lnTo>
                    <a:lnTo>
                      <a:pt x="176" y="298"/>
                    </a:lnTo>
                    <a:lnTo>
                      <a:pt x="176" y="300"/>
                    </a:lnTo>
                    <a:lnTo>
                      <a:pt x="176" y="300"/>
                    </a:lnTo>
                    <a:lnTo>
                      <a:pt x="176" y="300"/>
                    </a:lnTo>
                    <a:lnTo>
                      <a:pt x="178" y="300"/>
                    </a:lnTo>
                    <a:lnTo>
                      <a:pt x="178" y="302"/>
                    </a:lnTo>
                    <a:lnTo>
                      <a:pt x="180" y="302"/>
                    </a:lnTo>
                    <a:lnTo>
                      <a:pt x="182" y="302"/>
                    </a:lnTo>
                    <a:lnTo>
                      <a:pt x="184" y="302"/>
                    </a:lnTo>
                    <a:lnTo>
                      <a:pt x="188" y="302"/>
                    </a:lnTo>
                    <a:lnTo>
                      <a:pt x="190" y="302"/>
                    </a:lnTo>
                    <a:lnTo>
                      <a:pt x="192" y="302"/>
                    </a:lnTo>
                    <a:lnTo>
                      <a:pt x="194" y="302"/>
                    </a:lnTo>
                    <a:lnTo>
                      <a:pt x="196" y="302"/>
                    </a:lnTo>
                    <a:lnTo>
                      <a:pt x="196" y="304"/>
                    </a:lnTo>
                    <a:lnTo>
                      <a:pt x="198" y="304"/>
                    </a:lnTo>
                    <a:lnTo>
                      <a:pt x="198" y="304"/>
                    </a:lnTo>
                    <a:lnTo>
                      <a:pt x="200" y="304"/>
                    </a:lnTo>
                    <a:lnTo>
                      <a:pt x="200" y="304"/>
                    </a:lnTo>
                    <a:lnTo>
                      <a:pt x="200" y="306"/>
                    </a:lnTo>
                    <a:lnTo>
                      <a:pt x="200" y="306"/>
                    </a:lnTo>
                    <a:lnTo>
                      <a:pt x="200" y="308"/>
                    </a:lnTo>
                    <a:lnTo>
                      <a:pt x="200" y="310"/>
                    </a:lnTo>
                    <a:lnTo>
                      <a:pt x="200" y="312"/>
                    </a:lnTo>
                    <a:lnTo>
                      <a:pt x="200" y="314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0" y="318"/>
                    </a:lnTo>
                    <a:lnTo>
                      <a:pt x="202" y="318"/>
                    </a:lnTo>
                    <a:lnTo>
                      <a:pt x="202" y="318"/>
                    </a:lnTo>
                    <a:lnTo>
                      <a:pt x="202" y="318"/>
                    </a:lnTo>
                    <a:lnTo>
                      <a:pt x="202" y="320"/>
                    </a:lnTo>
                    <a:lnTo>
                      <a:pt x="204" y="320"/>
                    </a:lnTo>
                    <a:lnTo>
                      <a:pt x="206" y="320"/>
                    </a:lnTo>
                    <a:lnTo>
                      <a:pt x="206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2"/>
                    </a:lnTo>
                    <a:lnTo>
                      <a:pt x="208" y="322"/>
                    </a:lnTo>
                    <a:lnTo>
                      <a:pt x="208" y="322"/>
                    </a:lnTo>
                    <a:lnTo>
                      <a:pt x="206" y="322"/>
                    </a:lnTo>
                    <a:lnTo>
                      <a:pt x="204" y="324"/>
                    </a:lnTo>
                    <a:lnTo>
                      <a:pt x="202" y="324"/>
                    </a:lnTo>
                    <a:lnTo>
                      <a:pt x="202" y="326"/>
                    </a:lnTo>
                    <a:lnTo>
                      <a:pt x="202" y="326"/>
                    </a:lnTo>
                    <a:lnTo>
                      <a:pt x="202" y="326"/>
                    </a:lnTo>
                    <a:lnTo>
                      <a:pt x="200" y="328"/>
                    </a:lnTo>
                    <a:lnTo>
                      <a:pt x="200" y="330"/>
                    </a:lnTo>
                    <a:lnTo>
                      <a:pt x="200" y="332"/>
                    </a:lnTo>
                    <a:lnTo>
                      <a:pt x="200" y="336"/>
                    </a:lnTo>
                    <a:lnTo>
                      <a:pt x="200" y="338"/>
                    </a:lnTo>
                    <a:lnTo>
                      <a:pt x="200" y="342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346"/>
                    </a:lnTo>
                    <a:lnTo>
                      <a:pt x="202" y="346"/>
                    </a:lnTo>
                    <a:lnTo>
                      <a:pt x="202" y="346"/>
                    </a:lnTo>
                    <a:lnTo>
                      <a:pt x="204" y="346"/>
                    </a:lnTo>
                    <a:lnTo>
                      <a:pt x="206" y="348"/>
                    </a:lnTo>
                    <a:lnTo>
                      <a:pt x="206" y="348"/>
                    </a:lnTo>
                    <a:lnTo>
                      <a:pt x="208" y="348"/>
                    </a:lnTo>
                    <a:lnTo>
                      <a:pt x="208" y="348"/>
                    </a:lnTo>
                    <a:lnTo>
                      <a:pt x="208" y="350"/>
                    </a:lnTo>
                    <a:lnTo>
                      <a:pt x="210" y="352"/>
                    </a:lnTo>
                    <a:lnTo>
                      <a:pt x="210" y="352"/>
                    </a:lnTo>
                    <a:lnTo>
                      <a:pt x="210" y="352"/>
                    </a:lnTo>
                    <a:lnTo>
                      <a:pt x="212" y="354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6" y="354"/>
                    </a:lnTo>
                    <a:lnTo>
                      <a:pt x="218" y="352"/>
                    </a:lnTo>
                    <a:lnTo>
                      <a:pt x="222" y="352"/>
                    </a:lnTo>
                    <a:lnTo>
                      <a:pt x="224" y="352"/>
                    </a:lnTo>
                    <a:lnTo>
                      <a:pt x="226" y="352"/>
                    </a:lnTo>
                    <a:lnTo>
                      <a:pt x="228" y="352"/>
                    </a:lnTo>
                    <a:lnTo>
                      <a:pt x="230" y="352"/>
                    </a:lnTo>
                    <a:lnTo>
                      <a:pt x="230" y="352"/>
                    </a:lnTo>
                    <a:lnTo>
                      <a:pt x="232" y="352"/>
                    </a:lnTo>
                    <a:lnTo>
                      <a:pt x="232" y="352"/>
                    </a:lnTo>
                    <a:lnTo>
                      <a:pt x="232" y="354"/>
                    </a:lnTo>
                    <a:lnTo>
                      <a:pt x="232" y="354"/>
                    </a:lnTo>
                    <a:lnTo>
                      <a:pt x="232" y="356"/>
                    </a:lnTo>
                    <a:lnTo>
                      <a:pt x="232" y="358"/>
                    </a:lnTo>
                    <a:lnTo>
                      <a:pt x="232" y="360"/>
                    </a:lnTo>
                    <a:lnTo>
                      <a:pt x="232" y="362"/>
                    </a:lnTo>
                    <a:lnTo>
                      <a:pt x="232" y="362"/>
                    </a:lnTo>
                    <a:lnTo>
                      <a:pt x="232" y="362"/>
                    </a:lnTo>
                    <a:lnTo>
                      <a:pt x="232" y="364"/>
                    </a:lnTo>
                    <a:lnTo>
                      <a:pt x="232" y="36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38" y="364"/>
                    </a:lnTo>
                    <a:lnTo>
                      <a:pt x="238" y="364"/>
                    </a:lnTo>
                    <a:lnTo>
                      <a:pt x="240" y="364"/>
                    </a:lnTo>
                    <a:lnTo>
                      <a:pt x="240" y="364"/>
                    </a:lnTo>
                    <a:lnTo>
                      <a:pt x="240" y="364"/>
                    </a:lnTo>
                    <a:lnTo>
                      <a:pt x="240" y="366"/>
                    </a:lnTo>
                    <a:lnTo>
                      <a:pt x="242" y="366"/>
                    </a:lnTo>
                    <a:lnTo>
                      <a:pt x="242" y="368"/>
                    </a:lnTo>
                    <a:lnTo>
                      <a:pt x="242" y="368"/>
                    </a:lnTo>
                    <a:lnTo>
                      <a:pt x="242" y="370"/>
                    </a:lnTo>
                    <a:lnTo>
                      <a:pt x="242" y="374"/>
                    </a:lnTo>
                    <a:lnTo>
                      <a:pt x="242" y="374"/>
                    </a:lnTo>
                    <a:lnTo>
                      <a:pt x="242" y="376"/>
                    </a:lnTo>
                    <a:lnTo>
                      <a:pt x="242" y="376"/>
                    </a:lnTo>
                    <a:lnTo>
                      <a:pt x="242" y="376"/>
                    </a:lnTo>
                    <a:lnTo>
                      <a:pt x="244" y="378"/>
                    </a:lnTo>
                    <a:lnTo>
                      <a:pt x="246" y="378"/>
                    </a:lnTo>
                    <a:lnTo>
                      <a:pt x="246" y="378"/>
                    </a:lnTo>
                    <a:lnTo>
                      <a:pt x="248" y="380"/>
                    </a:lnTo>
                    <a:lnTo>
                      <a:pt x="248" y="380"/>
                    </a:lnTo>
                    <a:lnTo>
                      <a:pt x="248" y="380"/>
                    </a:lnTo>
                    <a:lnTo>
                      <a:pt x="248" y="382"/>
                    </a:lnTo>
                    <a:lnTo>
                      <a:pt x="248" y="384"/>
                    </a:lnTo>
                    <a:lnTo>
                      <a:pt x="248" y="386"/>
                    </a:lnTo>
                    <a:lnTo>
                      <a:pt x="248" y="390"/>
                    </a:lnTo>
                    <a:lnTo>
                      <a:pt x="248" y="392"/>
                    </a:lnTo>
                    <a:lnTo>
                      <a:pt x="248" y="394"/>
                    </a:lnTo>
                    <a:lnTo>
                      <a:pt x="246" y="396"/>
                    </a:lnTo>
                    <a:lnTo>
                      <a:pt x="246" y="398"/>
                    </a:lnTo>
                    <a:lnTo>
                      <a:pt x="246" y="400"/>
                    </a:lnTo>
                    <a:lnTo>
                      <a:pt x="244" y="404"/>
                    </a:lnTo>
                    <a:lnTo>
                      <a:pt x="242" y="406"/>
                    </a:lnTo>
                    <a:lnTo>
                      <a:pt x="242" y="406"/>
                    </a:lnTo>
                    <a:lnTo>
                      <a:pt x="240" y="408"/>
                    </a:lnTo>
                    <a:lnTo>
                      <a:pt x="240" y="408"/>
                    </a:lnTo>
                    <a:lnTo>
                      <a:pt x="238" y="408"/>
                    </a:lnTo>
                    <a:lnTo>
                      <a:pt x="236" y="408"/>
                    </a:lnTo>
                    <a:lnTo>
                      <a:pt x="232" y="410"/>
                    </a:lnTo>
                    <a:lnTo>
                      <a:pt x="232" y="410"/>
                    </a:lnTo>
                    <a:lnTo>
                      <a:pt x="232" y="414"/>
                    </a:lnTo>
                    <a:lnTo>
                      <a:pt x="234" y="416"/>
                    </a:lnTo>
                    <a:lnTo>
                      <a:pt x="234" y="418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6" y="420"/>
                    </a:lnTo>
                    <a:lnTo>
                      <a:pt x="236" y="422"/>
                    </a:lnTo>
                    <a:lnTo>
                      <a:pt x="238" y="422"/>
                    </a:lnTo>
                    <a:lnTo>
                      <a:pt x="240" y="422"/>
                    </a:lnTo>
                    <a:lnTo>
                      <a:pt x="240" y="422"/>
                    </a:lnTo>
                    <a:lnTo>
                      <a:pt x="242" y="422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6"/>
                    </a:lnTo>
                    <a:lnTo>
                      <a:pt x="246" y="426"/>
                    </a:lnTo>
                    <a:lnTo>
                      <a:pt x="246" y="428"/>
                    </a:lnTo>
                    <a:lnTo>
                      <a:pt x="244" y="430"/>
                    </a:lnTo>
                    <a:lnTo>
                      <a:pt x="244" y="432"/>
                    </a:lnTo>
                    <a:lnTo>
                      <a:pt x="244" y="434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8"/>
                    </a:lnTo>
                    <a:lnTo>
                      <a:pt x="248" y="438"/>
                    </a:lnTo>
                    <a:lnTo>
                      <a:pt x="250" y="438"/>
                    </a:lnTo>
                    <a:lnTo>
                      <a:pt x="252" y="438"/>
                    </a:lnTo>
                    <a:lnTo>
                      <a:pt x="254" y="438"/>
                    </a:lnTo>
                    <a:lnTo>
                      <a:pt x="256" y="438"/>
                    </a:lnTo>
                    <a:lnTo>
                      <a:pt x="258" y="438"/>
                    </a:lnTo>
                    <a:lnTo>
                      <a:pt x="258" y="438"/>
                    </a:lnTo>
                    <a:lnTo>
                      <a:pt x="258" y="440"/>
                    </a:lnTo>
                    <a:lnTo>
                      <a:pt x="260" y="440"/>
                    </a:lnTo>
                    <a:lnTo>
                      <a:pt x="260" y="440"/>
                    </a:lnTo>
                    <a:lnTo>
                      <a:pt x="260" y="442"/>
                    </a:lnTo>
                    <a:lnTo>
                      <a:pt x="262" y="444"/>
                    </a:lnTo>
                    <a:lnTo>
                      <a:pt x="262" y="446"/>
                    </a:lnTo>
                    <a:lnTo>
                      <a:pt x="262" y="446"/>
                    </a:lnTo>
                    <a:lnTo>
                      <a:pt x="264" y="448"/>
                    </a:lnTo>
                    <a:lnTo>
                      <a:pt x="264" y="448"/>
                    </a:lnTo>
                    <a:lnTo>
                      <a:pt x="266" y="448"/>
                    </a:lnTo>
                    <a:lnTo>
                      <a:pt x="268" y="450"/>
                    </a:lnTo>
                    <a:lnTo>
                      <a:pt x="270" y="450"/>
                    </a:lnTo>
                    <a:lnTo>
                      <a:pt x="272" y="450"/>
                    </a:lnTo>
                    <a:lnTo>
                      <a:pt x="274" y="450"/>
                    </a:lnTo>
                    <a:lnTo>
                      <a:pt x="278" y="450"/>
                    </a:lnTo>
                    <a:lnTo>
                      <a:pt x="280" y="450"/>
                    </a:lnTo>
                    <a:lnTo>
                      <a:pt x="282" y="450"/>
                    </a:lnTo>
                    <a:lnTo>
                      <a:pt x="282" y="450"/>
                    </a:lnTo>
                    <a:lnTo>
                      <a:pt x="282" y="450"/>
                    </a:lnTo>
                    <a:lnTo>
                      <a:pt x="284" y="450"/>
                    </a:lnTo>
                    <a:lnTo>
                      <a:pt x="284" y="450"/>
                    </a:lnTo>
                    <a:lnTo>
                      <a:pt x="284" y="452"/>
                    </a:lnTo>
                    <a:lnTo>
                      <a:pt x="284" y="452"/>
                    </a:lnTo>
                    <a:lnTo>
                      <a:pt x="286" y="452"/>
                    </a:lnTo>
                    <a:lnTo>
                      <a:pt x="286" y="454"/>
                    </a:lnTo>
                    <a:lnTo>
                      <a:pt x="286" y="456"/>
                    </a:lnTo>
                    <a:lnTo>
                      <a:pt x="284" y="458"/>
                    </a:lnTo>
                    <a:lnTo>
                      <a:pt x="284" y="462"/>
                    </a:lnTo>
                    <a:lnTo>
                      <a:pt x="284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84" y="466"/>
                    </a:lnTo>
                    <a:lnTo>
                      <a:pt x="286" y="468"/>
                    </a:lnTo>
                    <a:lnTo>
                      <a:pt x="286" y="468"/>
                    </a:lnTo>
                    <a:lnTo>
                      <a:pt x="286" y="468"/>
                    </a:lnTo>
                    <a:lnTo>
                      <a:pt x="288" y="468"/>
                    </a:lnTo>
                    <a:lnTo>
                      <a:pt x="288" y="468"/>
                    </a:lnTo>
                    <a:lnTo>
                      <a:pt x="290" y="468"/>
                    </a:lnTo>
                    <a:lnTo>
                      <a:pt x="292" y="468"/>
                    </a:lnTo>
                    <a:lnTo>
                      <a:pt x="294" y="468"/>
                    </a:lnTo>
                    <a:lnTo>
                      <a:pt x="296" y="468"/>
                    </a:lnTo>
                    <a:lnTo>
                      <a:pt x="296" y="468"/>
                    </a:lnTo>
                    <a:lnTo>
                      <a:pt x="296" y="468"/>
                    </a:lnTo>
                    <a:lnTo>
                      <a:pt x="298" y="468"/>
                    </a:lnTo>
                    <a:lnTo>
                      <a:pt x="298" y="468"/>
                    </a:lnTo>
                    <a:lnTo>
                      <a:pt x="298" y="470"/>
                    </a:lnTo>
                    <a:lnTo>
                      <a:pt x="300" y="470"/>
                    </a:lnTo>
                    <a:lnTo>
                      <a:pt x="300" y="472"/>
                    </a:lnTo>
                    <a:lnTo>
                      <a:pt x="300" y="474"/>
                    </a:lnTo>
                    <a:lnTo>
                      <a:pt x="300" y="476"/>
                    </a:lnTo>
                    <a:lnTo>
                      <a:pt x="300" y="478"/>
                    </a:lnTo>
                    <a:lnTo>
                      <a:pt x="302" y="482"/>
                    </a:lnTo>
                    <a:lnTo>
                      <a:pt x="300" y="486"/>
                    </a:lnTo>
                    <a:lnTo>
                      <a:pt x="300" y="492"/>
                    </a:lnTo>
                    <a:lnTo>
                      <a:pt x="300" y="498"/>
                    </a:lnTo>
                    <a:lnTo>
                      <a:pt x="300" y="500"/>
                    </a:lnTo>
                    <a:lnTo>
                      <a:pt x="300" y="502"/>
                    </a:lnTo>
                    <a:lnTo>
                      <a:pt x="300" y="504"/>
                    </a:lnTo>
                    <a:lnTo>
                      <a:pt x="302" y="506"/>
                    </a:lnTo>
                    <a:lnTo>
                      <a:pt x="302" y="508"/>
                    </a:lnTo>
                    <a:lnTo>
                      <a:pt x="302" y="508"/>
                    </a:lnTo>
                    <a:lnTo>
                      <a:pt x="302" y="510"/>
                    </a:lnTo>
                    <a:lnTo>
                      <a:pt x="302" y="512"/>
                    </a:lnTo>
                    <a:lnTo>
                      <a:pt x="302" y="514"/>
                    </a:lnTo>
                    <a:lnTo>
                      <a:pt x="302" y="516"/>
                    </a:lnTo>
                    <a:lnTo>
                      <a:pt x="302" y="520"/>
                    </a:lnTo>
                    <a:lnTo>
                      <a:pt x="304" y="522"/>
                    </a:lnTo>
                    <a:lnTo>
                      <a:pt x="304" y="522"/>
                    </a:lnTo>
                    <a:lnTo>
                      <a:pt x="304" y="524"/>
                    </a:lnTo>
                    <a:lnTo>
                      <a:pt x="304" y="524"/>
                    </a:lnTo>
                    <a:lnTo>
                      <a:pt x="304" y="526"/>
                    </a:lnTo>
                    <a:lnTo>
                      <a:pt x="306" y="526"/>
                    </a:lnTo>
                    <a:lnTo>
                      <a:pt x="306" y="526"/>
                    </a:lnTo>
                    <a:lnTo>
                      <a:pt x="306" y="526"/>
                    </a:lnTo>
                    <a:lnTo>
                      <a:pt x="308" y="526"/>
                    </a:lnTo>
                    <a:lnTo>
                      <a:pt x="308" y="526"/>
                    </a:lnTo>
                    <a:lnTo>
                      <a:pt x="310" y="526"/>
                    </a:lnTo>
                    <a:lnTo>
                      <a:pt x="310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4" y="526"/>
                    </a:lnTo>
                    <a:lnTo>
                      <a:pt x="314" y="528"/>
                    </a:lnTo>
                    <a:lnTo>
                      <a:pt x="314" y="530"/>
                    </a:lnTo>
                    <a:lnTo>
                      <a:pt x="314" y="532"/>
                    </a:lnTo>
                    <a:lnTo>
                      <a:pt x="314" y="532"/>
                    </a:lnTo>
                    <a:lnTo>
                      <a:pt x="314" y="534"/>
                    </a:lnTo>
                    <a:lnTo>
                      <a:pt x="314" y="536"/>
                    </a:lnTo>
                    <a:lnTo>
                      <a:pt x="314" y="536"/>
                    </a:lnTo>
                    <a:lnTo>
                      <a:pt x="314" y="538"/>
                    </a:lnTo>
                    <a:lnTo>
                      <a:pt x="312" y="538"/>
                    </a:lnTo>
                    <a:lnTo>
                      <a:pt x="312" y="538"/>
                    </a:lnTo>
                    <a:lnTo>
                      <a:pt x="310" y="538"/>
                    </a:lnTo>
                    <a:lnTo>
                      <a:pt x="310" y="538"/>
                    </a:lnTo>
                    <a:lnTo>
                      <a:pt x="308" y="538"/>
                    </a:lnTo>
                    <a:lnTo>
                      <a:pt x="304" y="538"/>
                    </a:lnTo>
                    <a:lnTo>
                      <a:pt x="304" y="538"/>
                    </a:lnTo>
                    <a:lnTo>
                      <a:pt x="302" y="538"/>
                    </a:lnTo>
                    <a:lnTo>
                      <a:pt x="302" y="538"/>
                    </a:lnTo>
                    <a:lnTo>
                      <a:pt x="302" y="540"/>
                    </a:lnTo>
                    <a:lnTo>
                      <a:pt x="300" y="540"/>
                    </a:lnTo>
                    <a:lnTo>
                      <a:pt x="300" y="542"/>
                    </a:lnTo>
                    <a:lnTo>
                      <a:pt x="298" y="544"/>
                    </a:lnTo>
                    <a:lnTo>
                      <a:pt x="296" y="546"/>
                    </a:lnTo>
                    <a:lnTo>
                      <a:pt x="296" y="548"/>
                    </a:lnTo>
                    <a:lnTo>
                      <a:pt x="294" y="548"/>
                    </a:lnTo>
                    <a:lnTo>
                      <a:pt x="294" y="550"/>
                    </a:lnTo>
                    <a:lnTo>
                      <a:pt x="294" y="550"/>
                    </a:lnTo>
                    <a:lnTo>
                      <a:pt x="292" y="550"/>
                    </a:lnTo>
                    <a:lnTo>
                      <a:pt x="290" y="550"/>
                    </a:lnTo>
                    <a:lnTo>
                      <a:pt x="288" y="552"/>
                    </a:lnTo>
                    <a:lnTo>
                      <a:pt x="288" y="552"/>
                    </a:lnTo>
                    <a:lnTo>
                      <a:pt x="286" y="552"/>
                    </a:lnTo>
                    <a:lnTo>
                      <a:pt x="286" y="554"/>
                    </a:lnTo>
                    <a:lnTo>
                      <a:pt x="284" y="556"/>
                    </a:lnTo>
                    <a:lnTo>
                      <a:pt x="282" y="560"/>
                    </a:lnTo>
                    <a:lnTo>
                      <a:pt x="280" y="562"/>
                    </a:lnTo>
                    <a:lnTo>
                      <a:pt x="278" y="564"/>
                    </a:lnTo>
                    <a:lnTo>
                      <a:pt x="276" y="566"/>
                    </a:lnTo>
                    <a:lnTo>
                      <a:pt x="274" y="570"/>
                    </a:lnTo>
                    <a:lnTo>
                      <a:pt x="272" y="572"/>
                    </a:lnTo>
                    <a:lnTo>
                      <a:pt x="270" y="574"/>
                    </a:lnTo>
                    <a:lnTo>
                      <a:pt x="268" y="578"/>
                    </a:lnTo>
                    <a:lnTo>
                      <a:pt x="266" y="582"/>
                    </a:lnTo>
                    <a:lnTo>
                      <a:pt x="268" y="586"/>
                    </a:lnTo>
                    <a:lnTo>
                      <a:pt x="270" y="588"/>
                    </a:lnTo>
                    <a:lnTo>
                      <a:pt x="272" y="588"/>
                    </a:lnTo>
                    <a:lnTo>
                      <a:pt x="272" y="590"/>
                    </a:lnTo>
                    <a:lnTo>
                      <a:pt x="274" y="590"/>
                    </a:lnTo>
                    <a:lnTo>
                      <a:pt x="274" y="592"/>
                    </a:lnTo>
                    <a:lnTo>
                      <a:pt x="278" y="592"/>
                    </a:lnTo>
                    <a:lnTo>
                      <a:pt x="282" y="594"/>
                    </a:lnTo>
                    <a:lnTo>
                      <a:pt x="284" y="594"/>
                    </a:lnTo>
                    <a:lnTo>
                      <a:pt x="286" y="596"/>
                    </a:lnTo>
                    <a:lnTo>
                      <a:pt x="290" y="598"/>
                    </a:lnTo>
                    <a:lnTo>
                      <a:pt x="294" y="600"/>
                    </a:lnTo>
                    <a:lnTo>
                      <a:pt x="298" y="604"/>
                    </a:lnTo>
                    <a:lnTo>
                      <a:pt x="302" y="608"/>
                    </a:lnTo>
                    <a:lnTo>
                      <a:pt x="306" y="612"/>
                    </a:lnTo>
                    <a:lnTo>
                      <a:pt x="310" y="616"/>
                    </a:lnTo>
                    <a:lnTo>
                      <a:pt x="314" y="620"/>
                    </a:lnTo>
                    <a:lnTo>
                      <a:pt x="316" y="624"/>
                    </a:lnTo>
                    <a:lnTo>
                      <a:pt x="318" y="626"/>
                    </a:lnTo>
                    <a:lnTo>
                      <a:pt x="320" y="630"/>
                    </a:lnTo>
                    <a:lnTo>
                      <a:pt x="322" y="632"/>
                    </a:lnTo>
                    <a:lnTo>
                      <a:pt x="324" y="634"/>
                    </a:lnTo>
                    <a:lnTo>
                      <a:pt x="324" y="636"/>
                    </a:lnTo>
                    <a:lnTo>
                      <a:pt x="324" y="636"/>
                    </a:lnTo>
                    <a:lnTo>
                      <a:pt x="324" y="638"/>
                    </a:lnTo>
                    <a:lnTo>
                      <a:pt x="324" y="642"/>
                    </a:lnTo>
                    <a:lnTo>
                      <a:pt x="326" y="646"/>
                    </a:lnTo>
                    <a:lnTo>
                      <a:pt x="326" y="646"/>
                    </a:lnTo>
                    <a:lnTo>
                      <a:pt x="330" y="642"/>
                    </a:lnTo>
                    <a:lnTo>
                      <a:pt x="332" y="640"/>
                    </a:lnTo>
                    <a:lnTo>
                      <a:pt x="332" y="638"/>
                    </a:lnTo>
                    <a:lnTo>
                      <a:pt x="334" y="636"/>
                    </a:lnTo>
                    <a:lnTo>
                      <a:pt x="334" y="634"/>
                    </a:lnTo>
                    <a:lnTo>
                      <a:pt x="334" y="634"/>
                    </a:lnTo>
                    <a:lnTo>
                      <a:pt x="336" y="632"/>
                    </a:lnTo>
                    <a:lnTo>
                      <a:pt x="336" y="628"/>
                    </a:lnTo>
                    <a:lnTo>
                      <a:pt x="336" y="626"/>
                    </a:lnTo>
                    <a:lnTo>
                      <a:pt x="334" y="622"/>
                    </a:lnTo>
                    <a:lnTo>
                      <a:pt x="334" y="620"/>
                    </a:lnTo>
                    <a:lnTo>
                      <a:pt x="336" y="618"/>
                    </a:lnTo>
                    <a:lnTo>
                      <a:pt x="336" y="614"/>
                    </a:lnTo>
                    <a:lnTo>
                      <a:pt x="336" y="612"/>
                    </a:lnTo>
                    <a:lnTo>
                      <a:pt x="338" y="608"/>
                    </a:lnTo>
                    <a:lnTo>
                      <a:pt x="338" y="606"/>
                    </a:lnTo>
                    <a:lnTo>
                      <a:pt x="338" y="604"/>
                    </a:lnTo>
                    <a:lnTo>
                      <a:pt x="338" y="604"/>
                    </a:lnTo>
                    <a:lnTo>
                      <a:pt x="338" y="600"/>
                    </a:lnTo>
                    <a:lnTo>
                      <a:pt x="338" y="594"/>
                    </a:lnTo>
                    <a:lnTo>
                      <a:pt x="338" y="592"/>
                    </a:lnTo>
                    <a:lnTo>
                      <a:pt x="338" y="590"/>
                    </a:lnTo>
                    <a:lnTo>
                      <a:pt x="338" y="590"/>
                    </a:lnTo>
                    <a:lnTo>
                      <a:pt x="338" y="588"/>
                    </a:lnTo>
                    <a:lnTo>
                      <a:pt x="338" y="588"/>
                    </a:lnTo>
                    <a:lnTo>
                      <a:pt x="338" y="586"/>
                    </a:lnTo>
                    <a:lnTo>
                      <a:pt x="338" y="586"/>
                    </a:lnTo>
                    <a:lnTo>
                      <a:pt x="340" y="586"/>
                    </a:lnTo>
                    <a:lnTo>
                      <a:pt x="340" y="586"/>
                    </a:lnTo>
                    <a:lnTo>
                      <a:pt x="340" y="586"/>
                    </a:lnTo>
                    <a:lnTo>
                      <a:pt x="342" y="586"/>
                    </a:lnTo>
                    <a:lnTo>
                      <a:pt x="344" y="586"/>
                    </a:lnTo>
                    <a:lnTo>
                      <a:pt x="344" y="586"/>
                    </a:lnTo>
                    <a:lnTo>
                      <a:pt x="346" y="588"/>
                    </a:lnTo>
                    <a:lnTo>
                      <a:pt x="346" y="588"/>
                    </a:lnTo>
                    <a:lnTo>
                      <a:pt x="348" y="590"/>
                    </a:lnTo>
                    <a:lnTo>
                      <a:pt x="348" y="590"/>
                    </a:lnTo>
                    <a:lnTo>
                      <a:pt x="348" y="590"/>
                    </a:lnTo>
                    <a:lnTo>
                      <a:pt x="348" y="592"/>
                    </a:lnTo>
                    <a:lnTo>
                      <a:pt x="348" y="592"/>
                    </a:lnTo>
                    <a:lnTo>
                      <a:pt x="348" y="594"/>
                    </a:lnTo>
                    <a:lnTo>
                      <a:pt x="348" y="596"/>
                    </a:lnTo>
                    <a:lnTo>
                      <a:pt x="348" y="598"/>
                    </a:lnTo>
                    <a:lnTo>
                      <a:pt x="346" y="600"/>
                    </a:lnTo>
                    <a:lnTo>
                      <a:pt x="346" y="602"/>
                    </a:lnTo>
                    <a:lnTo>
                      <a:pt x="346" y="602"/>
                    </a:lnTo>
                    <a:lnTo>
                      <a:pt x="344" y="604"/>
                    </a:lnTo>
                    <a:lnTo>
                      <a:pt x="342" y="606"/>
                    </a:lnTo>
                    <a:lnTo>
                      <a:pt x="342" y="606"/>
                    </a:lnTo>
                    <a:lnTo>
                      <a:pt x="342" y="608"/>
                    </a:lnTo>
                    <a:lnTo>
                      <a:pt x="342" y="608"/>
                    </a:lnTo>
                    <a:lnTo>
                      <a:pt x="342" y="608"/>
                    </a:lnTo>
                    <a:lnTo>
                      <a:pt x="344" y="608"/>
                    </a:lnTo>
                    <a:lnTo>
                      <a:pt x="344" y="610"/>
                    </a:lnTo>
                    <a:lnTo>
                      <a:pt x="344" y="610"/>
                    </a:lnTo>
                    <a:lnTo>
                      <a:pt x="346" y="610"/>
                    </a:lnTo>
                    <a:lnTo>
                      <a:pt x="348" y="608"/>
                    </a:lnTo>
                    <a:lnTo>
                      <a:pt x="350" y="608"/>
                    </a:lnTo>
                    <a:lnTo>
                      <a:pt x="352" y="606"/>
                    </a:lnTo>
                    <a:lnTo>
                      <a:pt x="354" y="606"/>
                    </a:lnTo>
                    <a:lnTo>
                      <a:pt x="354" y="604"/>
                    </a:lnTo>
                    <a:lnTo>
                      <a:pt x="356" y="604"/>
                    </a:lnTo>
                    <a:lnTo>
                      <a:pt x="356" y="602"/>
                    </a:lnTo>
                    <a:lnTo>
                      <a:pt x="356" y="602"/>
                    </a:lnTo>
                    <a:lnTo>
                      <a:pt x="356" y="600"/>
                    </a:lnTo>
                    <a:lnTo>
                      <a:pt x="358" y="598"/>
                    </a:lnTo>
                    <a:lnTo>
                      <a:pt x="358" y="596"/>
                    </a:lnTo>
                    <a:lnTo>
                      <a:pt x="358" y="594"/>
                    </a:lnTo>
                    <a:lnTo>
                      <a:pt x="358" y="594"/>
                    </a:lnTo>
                    <a:lnTo>
                      <a:pt x="358" y="592"/>
                    </a:lnTo>
                    <a:lnTo>
                      <a:pt x="358" y="590"/>
                    </a:lnTo>
                    <a:lnTo>
                      <a:pt x="358" y="590"/>
                    </a:lnTo>
                    <a:lnTo>
                      <a:pt x="360" y="590"/>
                    </a:lnTo>
                    <a:lnTo>
                      <a:pt x="360" y="588"/>
                    </a:lnTo>
                    <a:lnTo>
                      <a:pt x="364" y="588"/>
                    </a:lnTo>
                    <a:lnTo>
                      <a:pt x="364" y="586"/>
                    </a:lnTo>
                    <a:lnTo>
                      <a:pt x="366" y="586"/>
                    </a:lnTo>
                    <a:lnTo>
                      <a:pt x="366" y="586"/>
                    </a:lnTo>
                    <a:lnTo>
                      <a:pt x="368" y="584"/>
                    </a:lnTo>
                    <a:lnTo>
                      <a:pt x="368" y="584"/>
                    </a:lnTo>
                    <a:lnTo>
                      <a:pt x="368" y="582"/>
                    </a:lnTo>
                    <a:lnTo>
                      <a:pt x="368" y="582"/>
                    </a:lnTo>
                    <a:lnTo>
                      <a:pt x="368" y="580"/>
                    </a:lnTo>
                    <a:lnTo>
                      <a:pt x="366" y="576"/>
                    </a:lnTo>
                    <a:lnTo>
                      <a:pt x="366" y="574"/>
                    </a:lnTo>
                    <a:lnTo>
                      <a:pt x="366" y="570"/>
                    </a:lnTo>
                    <a:lnTo>
                      <a:pt x="364" y="568"/>
                    </a:lnTo>
                    <a:lnTo>
                      <a:pt x="364" y="566"/>
                    </a:lnTo>
                    <a:lnTo>
                      <a:pt x="364" y="566"/>
                    </a:lnTo>
                    <a:lnTo>
                      <a:pt x="364" y="564"/>
                    </a:lnTo>
                    <a:lnTo>
                      <a:pt x="366" y="564"/>
                    </a:lnTo>
                    <a:lnTo>
                      <a:pt x="366" y="562"/>
                    </a:lnTo>
                    <a:lnTo>
                      <a:pt x="366" y="562"/>
                    </a:lnTo>
                    <a:lnTo>
                      <a:pt x="368" y="562"/>
                    </a:lnTo>
                    <a:lnTo>
                      <a:pt x="368" y="560"/>
                    </a:lnTo>
                    <a:lnTo>
                      <a:pt x="370" y="560"/>
                    </a:lnTo>
                    <a:lnTo>
                      <a:pt x="374" y="558"/>
                    </a:lnTo>
                    <a:lnTo>
                      <a:pt x="376" y="558"/>
                    </a:lnTo>
                    <a:lnTo>
                      <a:pt x="378" y="556"/>
                    </a:lnTo>
                    <a:lnTo>
                      <a:pt x="378" y="556"/>
                    </a:lnTo>
                    <a:lnTo>
                      <a:pt x="380" y="556"/>
                    </a:lnTo>
                    <a:lnTo>
                      <a:pt x="380" y="554"/>
                    </a:lnTo>
                    <a:lnTo>
                      <a:pt x="380" y="554"/>
                    </a:lnTo>
                    <a:lnTo>
                      <a:pt x="382" y="554"/>
                    </a:lnTo>
                    <a:lnTo>
                      <a:pt x="382" y="552"/>
                    </a:lnTo>
                    <a:lnTo>
                      <a:pt x="384" y="550"/>
                    </a:lnTo>
                    <a:lnTo>
                      <a:pt x="384" y="548"/>
                    </a:lnTo>
                    <a:lnTo>
                      <a:pt x="384" y="544"/>
                    </a:lnTo>
                    <a:lnTo>
                      <a:pt x="384" y="540"/>
                    </a:lnTo>
                    <a:lnTo>
                      <a:pt x="386" y="538"/>
                    </a:lnTo>
                    <a:lnTo>
                      <a:pt x="386" y="530"/>
                    </a:lnTo>
                    <a:lnTo>
                      <a:pt x="386" y="516"/>
                    </a:lnTo>
                    <a:lnTo>
                      <a:pt x="386" y="514"/>
                    </a:lnTo>
                    <a:lnTo>
                      <a:pt x="386" y="510"/>
                    </a:lnTo>
                    <a:lnTo>
                      <a:pt x="386" y="508"/>
                    </a:lnTo>
                    <a:lnTo>
                      <a:pt x="386" y="506"/>
                    </a:lnTo>
                    <a:lnTo>
                      <a:pt x="388" y="502"/>
                    </a:lnTo>
                    <a:lnTo>
                      <a:pt x="388" y="500"/>
                    </a:lnTo>
                    <a:lnTo>
                      <a:pt x="388" y="498"/>
                    </a:lnTo>
                    <a:lnTo>
                      <a:pt x="390" y="496"/>
                    </a:lnTo>
                    <a:lnTo>
                      <a:pt x="390" y="494"/>
                    </a:lnTo>
                    <a:lnTo>
                      <a:pt x="390" y="494"/>
                    </a:lnTo>
                    <a:lnTo>
                      <a:pt x="392" y="494"/>
                    </a:lnTo>
                    <a:lnTo>
                      <a:pt x="392" y="494"/>
                    </a:lnTo>
                    <a:lnTo>
                      <a:pt x="392" y="492"/>
                    </a:lnTo>
                    <a:lnTo>
                      <a:pt x="394" y="492"/>
                    </a:lnTo>
                    <a:lnTo>
                      <a:pt x="396" y="492"/>
                    </a:lnTo>
                    <a:lnTo>
                      <a:pt x="398" y="490"/>
                    </a:lnTo>
                    <a:lnTo>
                      <a:pt x="400" y="490"/>
                    </a:lnTo>
                    <a:lnTo>
                      <a:pt x="402" y="490"/>
                    </a:lnTo>
                    <a:lnTo>
                      <a:pt x="402" y="490"/>
                    </a:lnTo>
                    <a:lnTo>
                      <a:pt x="402" y="488"/>
                    </a:lnTo>
                    <a:lnTo>
                      <a:pt x="404" y="488"/>
                    </a:lnTo>
                    <a:lnTo>
                      <a:pt x="404" y="488"/>
                    </a:lnTo>
                    <a:lnTo>
                      <a:pt x="404" y="484"/>
                    </a:lnTo>
                    <a:lnTo>
                      <a:pt x="406" y="482"/>
                    </a:lnTo>
                    <a:lnTo>
                      <a:pt x="406" y="482"/>
                    </a:lnTo>
                    <a:lnTo>
                      <a:pt x="406" y="480"/>
                    </a:lnTo>
                    <a:lnTo>
                      <a:pt x="408" y="480"/>
                    </a:lnTo>
                    <a:lnTo>
                      <a:pt x="408" y="478"/>
                    </a:lnTo>
                    <a:lnTo>
                      <a:pt x="410" y="478"/>
                    </a:lnTo>
                    <a:lnTo>
                      <a:pt x="414" y="474"/>
                    </a:lnTo>
                    <a:lnTo>
                      <a:pt x="418" y="472"/>
                    </a:lnTo>
                    <a:lnTo>
                      <a:pt x="422" y="468"/>
                    </a:lnTo>
                    <a:lnTo>
                      <a:pt x="426" y="466"/>
                    </a:lnTo>
                    <a:lnTo>
                      <a:pt x="428" y="466"/>
                    </a:lnTo>
                    <a:lnTo>
                      <a:pt x="430" y="464"/>
                    </a:lnTo>
                    <a:lnTo>
                      <a:pt x="432" y="464"/>
                    </a:lnTo>
                    <a:lnTo>
                      <a:pt x="434" y="464"/>
                    </a:lnTo>
                    <a:lnTo>
                      <a:pt x="436" y="462"/>
                    </a:lnTo>
                    <a:lnTo>
                      <a:pt x="442" y="462"/>
                    </a:lnTo>
                    <a:lnTo>
                      <a:pt x="446" y="462"/>
                    </a:lnTo>
                    <a:lnTo>
                      <a:pt x="450" y="462"/>
                    </a:lnTo>
                    <a:lnTo>
                      <a:pt x="454" y="462"/>
                    </a:lnTo>
                    <a:lnTo>
                      <a:pt x="456" y="462"/>
                    </a:lnTo>
                    <a:lnTo>
                      <a:pt x="458" y="462"/>
                    </a:lnTo>
                    <a:lnTo>
                      <a:pt x="458" y="460"/>
                    </a:lnTo>
                    <a:lnTo>
                      <a:pt x="460" y="460"/>
                    </a:lnTo>
                    <a:lnTo>
                      <a:pt x="460" y="460"/>
                    </a:lnTo>
                    <a:lnTo>
                      <a:pt x="460" y="458"/>
                    </a:lnTo>
                    <a:lnTo>
                      <a:pt x="462" y="456"/>
                    </a:lnTo>
                    <a:lnTo>
                      <a:pt x="462" y="454"/>
                    </a:lnTo>
                    <a:lnTo>
                      <a:pt x="464" y="454"/>
                    </a:lnTo>
                    <a:lnTo>
                      <a:pt x="464" y="452"/>
                    </a:lnTo>
                    <a:lnTo>
                      <a:pt x="464" y="452"/>
                    </a:lnTo>
                    <a:lnTo>
                      <a:pt x="466" y="452"/>
                    </a:lnTo>
                    <a:lnTo>
                      <a:pt x="466" y="450"/>
                    </a:lnTo>
                    <a:lnTo>
                      <a:pt x="468" y="450"/>
                    </a:lnTo>
                    <a:lnTo>
                      <a:pt x="470" y="450"/>
                    </a:lnTo>
                    <a:lnTo>
                      <a:pt x="472" y="450"/>
                    </a:lnTo>
                    <a:lnTo>
                      <a:pt x="476" y="452"/>
                    </a:lnTo>
                    <a:lnTo>
                      <a:pt x="480" y="452"/>
                    </a:lnTo>
                    <a:lnTo>
                      <a:pt x="480" y="452"/>
                    </a:lnTo>
                    <a:lnTo>
                      <a:pt x="482" y="452"/>
                    </a:lnTo>
                    <a:lnTo>
                      <a:pt x="484" y="452"/>
                    </a:lnTo>
                    <a:lnTo>
                      <a:pt x="484" y="452"/>
                    </a:lnTo>
                    <a:lnTo>
                      <a:pt x="486" y="452"/>
                    </a:lnTo>
                    <a:lnTo>
                      <a:pt x="486" y="450"/>
                    </a:lnTo>
                    <a:lnTo>
                      <a:pt x="488" y="450"/>
                    </a:lnTo>
                    <a:lnTo>
                      <a:pt x="488" y="448"/>
                    </a:lnTo>
                    <a:lnTo>
                      <a:pt x="488" y="446"/>
                    </a:lnTo>
                    <a:lnTo>
                      <a:pt x="490" y="446"/>
                    </a:lnTo>
                    <a:lnTo>
                      <a:pt x="490" y="444"/>
                    </a:lnTo>
                    <a:lnTo>
                      <a:pt x="490" y="442"/>
                    </a:lnTo>
                    <a:lnTo>
                      <a:pt x="490" y="438"/>
                    </a:lnTo>
                    <a:lnTo>
                      <a:pt x="490" y="434"/>
                    </a:lnTo>
                    <a:lnTo>
                      <a:pt x="490" y="430"/>
                    </a:lnTo>
                    <a:lnTo>
                      <a:pt x="490" y="428"/>
                    </a:lnTo>
                    <a:lnTo>
                      <a:pt x="490" y="426"/>
                    </a:lnTo>
                    <a:lnTo>
                      <a:pt x="490" y="426"/>
                    </a:lnTo>
                    <a:lnTo>
                      <a:pt x="490" y="424"/>
                    </a:lnTo>
                    <a:lnTo>
                      <a:pt x="490" y="422"/>
                    </a:lnTo>
                    <a:lnTo>
                      <a:pt x="492" y="422"/>
                    </a:lnTo>
                    <a:lnTo>
                      <a:pt x="494" y="418"/>
                    </a:lnTo>
                    <a:lnTo>
                      <a:pt x="496" y="414"/>
                    </a:lnTo>
                    <a:lnTo>
                      <a:pt x="498" y="414"/>
                    </a:lnTo>
                    <a:lnTo>
                      <a:pt x="498" y="412"/>
                    </a:lnTo>
                    <a:lnTo>
                      <a:pt x="500" y="408"/>
                    </a:lnTo>
                    <a:lnTo>
                      <a:pt x="502" y="404"/>
                    </a:lnTo>
                    <a:lnTo>
                      <a:pt x="502" y="400"/>
                    </a:lnTo>
                    <a:lnTo>
                      <a:pt x="504" y="396"/>
                    </a:lnTo>
                    <a:lnTo>
                      <a:pt x="504" y="396"/>
                    </a:lnTo>
                    <a:lnTo>
                      <a:pt x="504" y="394"/>
                    </a:lnTo>
                    <a:lnTo>
                      <a:pt x="504" y="390"/>
                    </a:lnTo>
                    <a:lnTo>
                      <a:pt x="504" y="382"/>
                    </a:lnTo>
                    <a:lnTo>
                      <a:pt x="504" y="378"/>
                    </a:lnTo>
                    <a:lnTo>
                      <a:pt x="504" y="374"/>
                    </a:lnTo>
                    <a:lnTo>
                      <a:pt x="504" y="374"/>
                    </a:lnTo>
                    <a:lnTo>
                      <a:pt x="504" y="372"/>
                    </a:lnTo>
                    <a:lnTo>
                      <a:pt x="506" y="370"/>
                    </a:lnTo>
                    <a:lnTo>
                      <a:pt x="506" y="370"/>
                    </a:lnTo>
                    <a:lnTo>
                      <a:pt x="506" y="368"/>
                    </a:lnTo>
                    <a:lnTo>
                      <a:pt x="508" y="368"/>
                    </a:lnTo>
                    <a:lnTo>
                      <a:pt x="510" y="366"/>
                    </a:lnTo>
                    <a:lnTo>
                      <a:pt x="512" y="366"/>
                    </a:lnTo>
                    <a:lnTo>
                      <a:pt x="512" y="366"/>
                    </a:lnTo>
                    <a:lnTo>
                      <a:pt x="514" y="364"/>
                    </a:lnTo>
                    <a:lnTo>
                      <a:pt x="514" y="364"/>
                    </a:lnTo>
                    <a:lnTo>
                      <a:pt x="514" y="362"/>
                    </a:lnTo>
                    <a:lnTo>
                      <a:pt x="516" y="360"/>
                    </a:lnTo>
                    <a:lnTo>
                      <a:pt x="516" y="358"/>
                    </a:lnTo>
                    <a:lnTo>
                      <a:pt x="516" y="356"/>
                    </a:lnTo>
                    <a:lnTo>
                      <a:pt x="516" y="352"/>
                    </a:lnTo>
                    <a:lnTo>
                      <a:pt x="516" y="350"/>
                    </a:lnTo>
                    <a:lnTo>
                      <a:pt x="516" y="348"/>
                    </a:lnTo>
                    <a:lnTo>
                      <a:pt x="516" y="342"/>
                    </a:lnTo>
                    <a:lnTo>
                      <a:pt x="516" y="338"/>
                    </a:lnTo>
                    <a:lnTo>
                      <a:pt x="514" y="326"/>
                    </a:lnTo>
                    <a:lnTo>
                      <a:pt x="514" y="320"/>
                    </a:lnTo>
                    <a:lnTo>
                      <a:pt x="514" y="314"/>
                    </a:lnTo>
                    <a:lnTo>
                      <a:pt x="512" y="310"/>
                    </a:lnTo>
                    <a:lnTo>
                      <a:pt x="512" y="304"/>
                    </a:lnTo>
                    <a:lnTo>
                      <a:pt x="512" y="302"/>
                    </a:lnTo>
                    <a:lnTo>
                      <a:pt x="512" y="300"/>
                    </a:lnTo>
                    <a:lnTo>
                      <a:pt x="514" y="298"/>
                    </a:lnTo>
                    <a:lnTo>
                      <a:pt x="514" y="296"/>
                    </a:lnTo>
                    <a:lnTo>
                      <a:pt x="514" y="292"/>
                    </a:lnTo>
                    <a:lnTo>
                      <a:pt x="514" y="292"/>
                    </a:lnTo>
                    <a:lnTo>
                      <a:pt x="516" y="290"/>
                    </a:lnTo>
                    <a:lnTo>
                      <a:pt x="516" y="288"/>
                    </a:lnTo>
                    <a:lnTo>
                      <a:pt x="516" y="288"/>
                    </a:lnTo>
                    <a:lnTo>
                      <a:pt x="518" y="286"/>
                    </a:lnTo>
                    <a:lnTo>
                      <a:pt x="520" y="286"/>
                    </a:lnTo>
                    <a:lnTo>
                      <a:pt x="522" y="286"/>
                    </a:lnTo>
                    <a:lnTo>
                      <a:pt x="524" y="286"/>
                    </a:lnTo>
                    <a:lnTo>
                      <a:pt x="526" y="286"/>
                    </a:lnTo>
                    <a:lnTo>
                      <a:pt x="528" y="284"/>
                    </a:lnTo>
                    <a:lnTo>
                      <a:pt x="528" y="284"/>
                    </a:lnTo>
                    <a:lnTo>
                      <a:pt x="530" y="284"/>
                    </a:lnTo>
                    <a:lnTo>
                      <a:pt x="530" y="282"/>
                    </a:lnTo>
                    <a:lnTo>
                      <a:pt x="530" y="282"/>
                    </a:lnTo>
                    <a:lnTo>
                      <a:pt x="530" y="282"/>
                    </a:lnTo>
                    <a:lnTo>
                      <a:pt x="530" y="280"/>
                    </a:lnTo>
                    <a:lnTo>
                      <a:pt x="530" y="278"/>
                    </a:lnTo>
                    <a:lnTo>
                      <a:pt x="530" y="276"/>
                    </a:lnTo>
                    <a:lnTo>
                      <a:pt x="530" y="274"/>
                    </a:lnTo>
                    <a:lnTo>
                      <a:pt x="530" y="272"/>
                    </a:lnTo>
                    <a:lnTo>
                      <a:pt x="530" y="270"/>
                    </a:lnTo>
                    <a:lnTo>
                      <a:pt x="530" y="270"/>
                    </a:lnTo>
                    <a:lnTo>
                      <a:pt x="532" y="268"/>
                    </a:lnTo>
                    <a:lnTo>
                      <a:pt x="532" y="268"/>
                    </a:lnTo>
                    <a:lnTo>
                      <a:pt x="532" y="268"/>
                    </a:lnTo>
                    <a:lnTo>
                      <a:pt x="534" y="266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8" y="262"/>
                    </a:lnTo>
                    <a:lnTo>
                      <a:pt x="538" y="260"/>
                    </a:lnTo>
                    <a:lnTo>
                      <a:pt x="538" y="258"/>
                    </a:lnTo>
                    <a:lnTo>
                      <a:pt x="538" y="256"/>
                    </a:lnTo>
                    <a:lnTo>
                      <a:pt x="538" y="254"/>
                    </a:lnTo>
                    <a:lnTo>
                      <a:pt x="540" y="252"/>
                    </a:lnTo>
                    <a:lnTo>
                      <a:pt x="540" y="250"/>
                    </a:lnTo>
                    <a:lnTo>
                      <a:pt x="540" y="250"/>
                    </a:lnTo>
                    <a:lnTo>
                      <a:pt x="540" y="250"/>
                    </a:lnTo>
                    <a:lnTo>
                      <a:pt x="542" y="248"/>
                    </a:lnTo>
                    <a:lnTo>
                      <a:pt x="542" y="248"/>
                    </a:lnTo>
                    <a:lnTo>
                      <a:pt x="544" y="248"/>
                    </a:lnTo>
                    <a:lnTo>
                      <a:pt x="546" y="248"/>
                    </a:lnTo>
                    <a:lnTo>
                      <a:pt x="548" y="248"/>
                    </a:lnTo>
                    <a:lnTo>
                      <a:pt x="548" y="246"/>
                    </a:lnTo>
                    <a:lnTo>
                      <a:pt x="548" y="246"/>
                    </a:lnTo>
                    <a:lnTo>
                      <a:pt x="548" y="246"/>
                    </a:lnTo>
                    <a:lnTo>
                      <a:pt x="550" y="244"/>
                    </a:lnTo>
                    <a:lnTo>
                      <a:pt x="550" y="242"/>
                    </a:lnTo>
                    <a:lnTo>
                      <a:pt x="550" y="240"/>
                    </a:lnTo>
                    <a:lnTo>
                      <a:pt x="550" y="238"/>
                    </a:lnTo>
                    <a:lnTo>
                      <a:pt x="550" y="236"/>
                    </a:lnTo>
                    <a:lnTo>
                      <a:pt x="550" y="234"/>
                    </a:lnTo>
                    <a:lnTo>
                      <a:pt x="552" y="234"/>
                    </a:lnTo>
                    <a:lnTo>
                      <a:pt x="552" y="232"/>
                    </a:lnTo>
                    <a:lnTo>
                      <a:pt x="552" y="232"/>
                    </a:lnTo>
                    <a:lnTo>
                      <a:pt x="552" y="232"/>
                    </a:lnTo>
                    <a:lnTo>
                      <a:pt x="554" y="232"/>
                    </a:lnTo>
                    <a:lnTo>
                      <a:pt x="556" y="230"/>
                    </a:lnTo>
                    <a:lnTo>
                      <a:pt x="558" y="230"/>
                    </a:lnTo>
                    <a:lnTo>
                      <a:pt x="558" y="230"/>
                    </a:lnTo>
                    <a:lnTo>
                      <a:pt x="560" y="230"/>
                    </a:lnTo>
                    <a:lnTo>
                      <a:pt x="562" y="230"/>
                    </a:lnTo>
                    <a:lnTo>
                      <a:pt x="562" y="230"/>
                    </a:lnTo>
                    <a:lnTo>
                      <a:pt x="562" y="228"/>
                    </a:lnTo>
                    <a:lnTo>
                      <a:pt x="562" y="228"/>
                    </a:lnTo>
                    <a:lnTo>
                      <a:pt x="562" y="228"/>
                    </a:lnTo>
                    <a:lnTo>
                      <a:pt x="564" y="226"/>
                    </a:lnTo>
                    <a:lnTo>
                      <a:pt x="562" y="224"/>
                    </a:lnTo>
                    <a:lnTo>
                      <a:pt x="562" y="222"/>
                    </a:lnTo>
                    <a:lnTo>
                      <a:pt x="562" y="220"/>
                    </a:lnTo>
                    <a:lnTo>
                      <a:pt x="562" y="218"/>
                    </a:lnTo>
                    <a:lnTo>
                      <a:pt x="562" y="218"/>
                    </a:lnTo>
                    <a:lnTo>
                      <a:pt x="562" y="216"/>
                    </a:lnTo>
                    <a:lnTo>
                      <a:pt x="564" y="216"/>
                    </a:lnTo>
                    <a:lnTo>
                      <a:pt x="564" y="216"/>
                    </a:lnTo>
                    <a:lnTo>
                      <a:pt x="564" y="216"/>
                    </a:lnTo>
                    <a:lnTo>
                      <a:pt x="566" y="216"/>
                    </a:lnTo>
                    <a:lnTo>
                      <a:pt x="568" y="216"/>
                    </a:lnTo>
                    <a:lnTo>
                      <a:pt x="568" y="216"/>
                    </a:lnTo>
                    <a:lnTo>
                      <a:pt x="570" y="214"/>
                    </a:lnTo>
                    <a:lnTo>
                      <a:pt x="570" y="214"/>
                    </a:lnTo>
                    <a:lnTo>
                      <a:pt x="570" y="214"/>
                    </a:lnTo>
                    <a:lnTo>
                      <a:pt x="570" y="212"/>
                    </a:lnTo>
                    <a:lnTo>
                      <a:pt x="570" y="212"/>
                    </a:lnTo>
                    <a:lnTo>
                      <a:pt x="570" y="210"/>
                    </a:lnTo>
                    <a:lnTo>
                      <a:pt x="568" y="208"/>
                    </a:lnTo>
                    <a:lnTo>
                      <a:pt x="568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2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70" y="200"/>
                    </a:lnTo>
                    <a:lnTo>
                      <a:pt x="570" y="200"/>
                    </a:lnTo>
                    <a:lnTo>
                      <a:pt x="572" y="200"/>
                    </a:lnTo>
                    <a:lnTo>
                      <a:pt x="574" y="200"/>
                    </a:lnTo>
                    <a:lnTo>
                      <a:pt x="574" y="200"/>
                    </a:lnTo>
                    <a:lnTo>
                      <a:pt x="576" y="200"/>
                    </a:lnTo>
                    <a:lnTo>
                      <a:pt x="576" y="198"/>
                    </a:lnTo>
                    <a:lnTo>
                      <a:pt x="576" y="198"/>
                    </a:lnTo>
                    <a:lnTo>
                      <a:pt x="578" y="196"/>
                    </a:lnTo>
                    <a:lnTo>
                      <a:pt x="578" y="194"/>
                    </a:lnTo>
                    <a:lnTo>
                      <a:pt x="578" y="192"/>
                    </a:lnTo>
                    <a:lnTo>
                      <a:pt x="578" y="190"/>
                    </a:lnTo>
                    <a:lnTo>
                      <a:pt x="578" y="188"/>
                    </a:lnTo>
                    <a:lnTo>
                      <a:pt x="578" y="188"/>
                    </a:lnTo>
                    <a:lnTo>
                      <a:pt x="576" y="188"/>
                    </a:lnTo>
                    <a:lnTo>
                      <a:pt x="576" y="186"/>
                    </a:lnTo>
                    <a:lnTo>
                      <a:pt x="576" y="186"/>
                    </a:lnTo>
                    <a:lnTo>
                      <a:pt x="576" y="186"/>
                    </a:lnTo>
                    <a:lnTo>
                      <a:pt x="574" y="186"/>
                    </a:lnTo>
                    <a:lnTo>
                      <a:pt x="572" y="186"/>
                    </a:lnTo>
                    <a:lnTo>
                      <a:pt x="570" y="186"/>
                    </a:lnTo>
                    <a:lnTo>
                      <a:pt x="570" y="186"/>
                    </a:lnTo>
                    <a:lnTo>
                      <a:pt x="568" y="186"/>
                    </a:lnTo>
                    <a:lnTo>
                      <a:pt x="568" y="186"/>
                    </a:lnTo>
                    <a:lnTo>
                      <a:pt x="568" y="186"/>
                    </a:lnTo>
                    <a:lnTo>
                      <a:pt x="566" y="186"/>
                    </a:lnTo>
                    <a:lnTo>
                      <a:pt x="566" y="184"/>
                    </a:lnTo>
                    <a:lnTo>
                      <a:pt x="566" y="182"/>
                    </a:lnTo>
                    <a:lnTo>
                      <a:pt x="566" y="180"/>
                    </a:lnTo>
                    <a:lnTo>
                      <a:pt x="566" y="178"/>
                    </a:lnTo>
                    <a:lnTo>
                      <a:pt x="566" y="178"/>
                    </a:lnTo>
                    <a:lnTo>
                      <a:pt x="566" y="172"/>
                    </a:lnTo>
                    <a:lnTo>
                      <a:pt x="566" y="168"/>
                    </a:lnTo>
                    <a:lnTo>
                      <a:pt x="566" y="164"/>
                    </a:lnTo>
                    <a:lnTo>
                      <a:pt x="566" y="162"/>
                    </a:lnTo>
                    <a:lnTo>
                      <a:pt x="566" y="162"/>
                    </a:lnTo>
                    <a:lnTo>
                      <a:pt x="566" y="160"/>
                    </a:lnTo>
                    <a:lnTo>
                      <a:pt x="564" y="158"/>
                    </a:lnTo>
                    <a:lnTo>
                      <a:pt x="564" y="158"/>
                    </a:lnTo>
                    <a:lnTo>
                      <a:pt x="564" y="156"/>
                    </a:lnTo>
                    <a:lnTo>
                      <a:pt x="562" y="154"/>
                    </a:lnTo>
                    <a:lnTo>
                      <a:pt x="560" y="154"/>
                    </a:lnTo>
                    <a:lnTo>
                      <a:pt x="558" y="152"/>
                    </a:lnTo>
                    <a:lnTo>
                      <a:pt x="556" y="152"/>
                    </a:lnTo>
                    <a:lnTo>
                      <a:pt x="556" y="152"/>
                    </a:lnTo>
                    <a:lnTo>
                      <a:pt x="552" y="152"/>
                    </a:lnTo>
                    <a:lnTo>
                      <a:pt x="550" y="150"/>
                    </a:lnTo>
                    <a:lnTo>
                      <a:pt x="548" y="150"/>
                    </a:lnTo>
                    <a:lnTo>
                      <a:pt x="548" y="150"/>
                    </a:lnTo>
                    <a:lnTo>
                      <a:pt x="546" y="150"/>
                    </a:lnTo>
                    <a:lnTo>
                      <a:pt x="544" y="150"/>
                    </a:lnTo>
                    <a:lnTo>
                      <a:pt x="542" y="148"/>
                    </a:lnTo>
                    <a:lnTo>
                      <a:pt x="540" y="146"/>
                    </a:lnTo>
                    <a:lnTo>
                      <a:pt x="538" y="144"/>
                    </a:lnTo>
                    <a:lnTo>
                      <a:pt x="538" y="142"/>
                    </a:lnTo>
                    <a:lnTo>
                      <a:pt x="536" y="140"/>
                    </a:lnTo>
                    <a:lnTo>
                      <a:pt x="534" y="138"/>
                    </a:lnTo>
                    <a:lnTo>
                      <a:pt x="534" y="136"/>
                    </a:lnTo>
                    <a:lnTo>
                      <a:pt x="534" y="134"/>
                    </a:lnTo>
                    <a:lnTo>
                      <a:pt x="532" y="132"/>
                    </a:lnTo>
                    <a:lnTo>
                      <a:pt x="532" y="132"/>
                    </a:lnTo>
                    <a:lnTo>
                      <a:pt x="532" y="132"/>
                    </a:lnTo>
                    <a:lnTo>
                      <a:pt x="530" y="132"/>
                    </a:lnTo>
                    <a:lnTo>
                      <a:pt x="530" y="132"/>
                    </a:lnTo>
                    <a:lnTo>
                      <a:pt x="528" y="132"/>
                    </a:lnTo>
                    <a:lnTo>
                      <a:pt x="526" y="132"/>
                    </a:lnTo>
                    <a:lnTo>
                      <a:pt x="524" y="132"/>
                    </a:lnTo>
                    <a:lnTo>
                      <a:pt x="522" y="132"/>
                    </a:lnTo>
                    <a:lnTo>
                      <a:pt x="520" y="132"/>
                    </a:lnTo>
                    <a:lnTo>
                      <a:pt x="520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6" y="130"/>
                    </a:lnTo>
                    <a:lnTo>
                      <a:pt x="516" y="130"/>
                    </a:lnTo>
                    <a:lnTo>
                      <a:pt x="516" y="128"/>
                    </a:lnTo>
                    <a:lnTo>
                      <a:pt x="516" y="126"/>
                    </a:lnTo>
                    <a:lnTo>
                      <a:pt x="516" y="122"/>
                    </a:lnTo>
                    <a:lnTo>
                      <a:pt x="516" y="122"/>
                    </a:lnTo>
                    <a:lnTo>
                      <a:pt x="514" y="120"/>
                    </a:lnTo>
                    <a:lnTo>
                      <a:pt x="514" y="120"/>
                    </a:lnTo>
                    <a:lnTo>
                      <a:pt x="514" y="120"/>
                    </a:lnTo>
                    <a:lnTo>
                      <a:pt x="512" y="118"/>
                    </a:lnTo>
                    <a:lnTo>
                      <a:pt x="512" y="118"/>
                    </a:lnTo>
                    <a:lnTo>
                      <a:pt x="510" y="118"/>
                    </a:lnTo>
                    <a:lnTo>
                      <a:pt x="508" y="116"/>
                    </a:lnTo>
                    <a:lnTo>
                      <a:pt x="506" y="116"/>
                    </a:lnTo>
                    <a:lnTo>
                      <a:pt x="504" y="116"/>
                    </a:lnTo>
                    <a:lnTo>
                      <a:pt x="502" y="116"/>
                    </a:lnTo>
                    <a:lnTo>
                      <a:pt x="498" y="116"/>
                    </a:lnTo>
                    <a:lnTo>
                      <a:pt x="494" y="116"/>
                    </a:lnTo>
                    <a:lnTo>
                      <a:pt x="492" y="116"/>
                    </a:lnTo>
                    <a:lnTo>
                      <a:pt x="490" y="116"/>
                    </a:lnTo>
                    <a:lnTo>
                      <a:pt x="488" y="116"/>
                    </a:lnTo>
                    <a:lnTo>
                      <a:pt x="484" y="114"/>
                    </a:lnTo>
                    <a:lnTo>
                      <a:pt x="482" y="114"/>
                    </a:lnTo>
                    <a:lnTo>
                      <a:pt x="480" y="114"/>
                    </a:lnTo>
                    <a:lnTo>
                      <a:pt x="478" y="114"/>
                    </a:lnTo>
                    <a:lnTo>
                      <a:pt x="476" y="112"/>
                    </a:lnTo>
                    <a:lnTo>
                      <a:pt x="476" y="112"/>
                    </a:lnTo>
                    <a:lnTo>
                      <a:pt x="474" y="112"/>
                    </a:lnTo>
                    <a:lnTo>
                      <a:pt x="472" y="110"/>
                    </a:lnTo>
                    <a:lnTo>
                      <a:pt x="472" y="108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68" y="106"/>
                    </a:lnTo>
                    <a:lnTo>
                      <a:pt x="468" y="106"/>
                    </a:lnTo>
                    <a:lnTo>
                      <a:pt x="466" y="106"/>
                    </a:lnTo>
                    <a:lnTo>
                      <a:pt x="466" y="108"/>
                    </a:lnTo>
                    <a:lnTo>
                      <a:pt x="464" y="108"/>
                    </a:lnTo>
                    <a:lnTo>
                      <a:pt x="462" y="110"/>
                    </a:lnTo>
                    <a:lnTo>
                      <a:pt x="460" y="110"/>
                    </a:lnTo>
                    <a:lnTo>
                      <a:pt x="460" y="112"/>
                    </a:lnTo>
                    <a:lnTo>
                      <a:pt x="458" y="112"/>
                    </a:lnTo>
                    <a:lnTo>
                      <a:pt x="456" y="112"/>
                    </a:lnTo>
                    <a:lnTo>
                      <a:pt x="454" y="112"/>
                    </a:lnTo>
                    <a:lnTo>
                      <a:pt x="452" y="112"/>
                    </a:lnTo>
                    <a:lnTo>
                      <a:pt x="452" y="112"/>
                    </a:lnTo>
                    <a:lnTo>
                      <a:pt x="450" y="112"/>
                    </a:lnTo>
                    <a:lnTo>
                      <a:pt x="448" y="110"/>
                    </a:lnTo>
                    <a:lnTo>
                      <a:pt x="446" y="110"/>
                    </a:lnTo>
                    <a:lnTo>
                      <a:pt x="444" y="110"/>
                    </a:lnTo>
                    <a:lnTo>
                      <a:pt x="442" y="106"/>
                    </a:lnTo>
                    <a:lnTo>
                      <a:pt x="438" y="104"/>
                    </a:lnTo>
                    <a:lnTo>
                      <a:pt x="438" y="104"/>
                    </a:lnTo>
                    <a:lnTo>
                      <a:pt x="436" y="102"/>
                    </a:lnTo>
                    <a:lnTo>
                      <a:pt x="434" y="98"/>
                    </a:lnTo>
                    <a:lnTo>
                      <a:pt x="432" y="96"/>
                    </a:lnTo>
                    <a:lnTo>
                      <a:pt x="432" y="94"/>
                    </a:lnTo>
                    <a:lnTo>
                      <a:pt x="430" y="92"/>
                    </a:lnTo>
                    <a:lnTo>
                      <a:pt x="430" y="92"/>
                    </a:lnTo>
                    <a:lnTo>
                      <a:pt x="428" y="90"/>
                    </a:lnTo>
                    <a:lnTo>
                      <a:pt x="424" y="88"/>
                    </a:lnTo>
                    <a:lnTo>
                      <a:pt x="420" y="88"/>
                    </a:lnTo>
                    <a:lnTo>
                      <a:pt x="418" y="86"/>
                    </a:lnTo>
                    <a:lnTo>
                      <a:pt x="414" y="86"/>
                    </a:lnTo>
                    <a:lnTo>
                      <a:pt x="412" y="84"/>
                    </a:lnTo>
                    <a:lnTo>
                      <a:pt x="408" y="84"/>
                    </a:lnTo>
                    <a:lnTo>
                      <a:pt x="404" y="84"/>
                    </a:lnTo>
                    <a:lnTo>
                      <a:pt x="402" y="84"/>
                    </a:lnTo>
                    <a:lnTo>
                      <a:pt x="396" y="84"/>
                    </a:lnTo>
                    <a:lnTo>
                      <a:pt x="392" y="84"/>
                    </a:lnTo>
                    <a:lnTo>
                      <a:pt x="388" y="86"/>
                    </a:lnTo>
                    <a:lnTo>
                      <a:pt x="386" y="86"/>
                    </a:lnTo>
                    <a:lnTo>
                      <a:pt x="382" y="86"/>
                    </a:lnTo>
                    <a:lnTo>
                      <a:pt x="382" y="88"/>
                    </a:lnTo>
                    <a:lnTo>
                      <a:pt x="380" y="88"/>
                    </a:lnTo>
                    <a:lnTo>
                      <a:pt x="378" y="88"/>
                    </a:lnTo>
                    <a:lnTo>
                      <a:pt x="378" y="88"/>
                    </a:lnTo>
                    <a:lnTo>
                      <a:pt x="378" y="90"/>
                    </a:lnTo>
                    <a:lnTo>
                      <a:pt x="376" y="90"/>
                    </a:lnTo>
                    <a:lnTo>
                      <a:pt x="376" y="92"/>
                    </a:lnTo>
                    <a:lnTo>
                      <a:pt x="376" y="94"/>
                    </a:lnTo>
                    <a:lnTo>
                      <a:pt x="376" y="96"/>
                    </a:lnTo>
                    <a:lnTo>
                      <a:pt x="374" y="96"/>
                    </a:lnTo>
                    <a:lnTo>
                      <a:pt x="374" y="98"/>
                    </a:lnTo>
                    <a:lnTo>
                      <a:pt x="372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66" y="104"/>
                    </a:lnTo>
                    <a:lnTo>
                      <a:pt x="364" y="104"/>
                    </a:lnTo>
                    <a:lnTo>
                      <a:pt x="364" y="104"/>
                    </a:lnTo>
                    <a:lnTo>
                      <a:pt x="362" y="104"/>
                    </a:lnTo>
                    <a:lnTo>
                      <a:pt x="362" y="104"/>
                    </a:lnTo>
                    <a:lnTo>
                      <a:pt x="362" y="104"/>
                    </a:lnTo>
                    <a:lnTo>
                      <a:pt x="360" y="104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2" y="100"/>
                    </a:lnTo>
                    <a:lnTo>
                      <a:pt x="362" y="98"/>
                    </a:lnTo>
                    <a:lnTo>
                      <a:pt x="364" y="96"/>
                    </a:lnTo>
                    <a:lnTo>
                      <a:pt x="366" y="94"/>
                    </a:lnTo>
                    <a:lnTo>
                      <a:pt x="366" y="92"/>
                    </a:lnTo>
                    <a:lnTo>
                      <a:pt x="368" y="92"/>
                    </a:lnTo>
                    <a:lnTo>
                      <a:pt x="368" y="90"/>
                    </a:lnTo>
                    <a:lnTo>
                      <a:pt x="370" y="86"/>
                    </a:lnTo>
                    <a:lnTo>
                      <a:pt x="372" y="86"/>
                    </a:lnTo>
                    <a:lnTo>
                      <a:pt x="374" y="84"/>
                    </a:lnTo>
                    <a:lnTo>
                      <a:pt x="374" y="82"/>
                    </a:lnTo>
                    <a:lnTo>
                      <a:pt x="374" y="82"/>
                    </a:lnTo>
                    <a:lnTo>
                      <a:pt x="374" y="82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8" y="76"/>
                    </a:lnTo>
                    <a:lnTo>
                      <a:pt x="368" y="76"/>
                    </a:lnTo>
                    <a:lnTo>
                      <a:pt x="366" y="76"/>
                    </a:lnTo>
                    <a:lnTo>
                      <a:pt x="364" y="74"/>
                    </a:lnTo>
                    <a:lnTo>
                      <a:pt x="362" y="74"/>
                    </a:lnTo>
                    <a:lnTo>
                      <a:pt x="360" y="74"/>
                    </a:lnTo>
                    <a:lnTo>
                      <a:pt x="356" y="74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54" y="76"/>
                    </a:lnTo>
                    <a:lnTo>
                      <a:pt x="352" y="76"/>
                    </a:lnTo>
                    <a:lnTo>
                      <a:pt x="350" y="78"/>
                    </a:lnTo>
                    <a:lnTo>
                      <a:pt x="348" y="80"/>
                    </a:lnTo>
                    <a:lnTo>
                      <a:pt x="346" y="82"/>
                    </a:lnTo>
                    <a:lnTo>
                      <a:pt x="344" y="84"/>
                    </a:lnTo>
                    <a:lnTo>
                      <a:pt x="340" y="88"/>
                    </a:lnTo>
                    <a:lnTo>
                      <a:pt x="336" y="92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8"/>
                    </a:lnTo>
                    <a:lnTo>
                      <a:pt x="330" y="100"/>
                    </a:lnTo>
                    <a:lnTo>
                      <a:pt x="330" y="100"/>
                    </a:lnTo>
                    <a:lnTo>
                      <a:pt x="328" y="102"/>
                    </a:lnTo>
                    <a:lnTo>
                      <a:pt x="326" y="104"/>
                    </a:lnTo>
                    <a:lnTo>
                      <a:pt x="326" y="104"/>
                    </a:lnTo>
                    <a:lnTo>
                      <a:pt x="324" y="106"/>
                    </a:lnTo>
                    <a:lnTo>
                      <a:pt x="322" y="106"/>
                    </a:lnTo>
                    <a:lnTo>
                      <a:pt x="322" y="106"/>
                    </a:lnTo>
                    <a:lnTo>
                      <a:pt x="322" y="106"/>
                    </a:lnTo>
                    <a:lnTo>
                      <a:pt x="320" y="106"/>
                    </a:lnTo>
                    <a:lnTo>
                      <a:pt x="320" y="106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2"/>
                    </a:lnTo>
                    <a:lnTo>
                      <a:pt x="320" y="100"/>
                    </a:lnTo>
                    <a:lnTo>
                      <a:pt x="320" y="98"/>
                    </a:lnTo>
                    <a:lnTo>
                      <a:pt x="322" y="98"/>
                    </a:lnTo>
                    <a:lnTo>
                      <a:pt x="322" y="96"/>
                    </a:lnTo>
                    <a:lnTo>
                      <a:pt x="324" y="94"/>
                    </a:lnTo>
                    <a:lnTo>
                      <a:pt x="326" y="90"/>
                    </a:lnTo>
                    <a:lnTo>
                      <a:pt x="330" y="88"/>
                    </a:lnTo>
                    <a:lnTo>
                      <a:pt x="332" y="84"/>
                    </a:lnTo>
                    <a:lnTo>
                      <a:pt x="334" y="82"/>
                    </a:lnTo>
                    <a:lnTo>
                      <a:pt x="336" y="80"/>
                    </a:lnTo>
                    <a:lnTo>
                      <a:pt x="338" y="76"/>
                    </a:lnTo>
                    <a:lnTo>
                      <a:pt x="340" y="74"/>
                    </a:lnTo>
                    <a:lnTo>
                      <a:pt x="342" y="72"/>
                    </a:lnTo>
                    <a:lnTo>
                      <a:pt x="344" y="68"/>
                    </a:lnTo>
                    <a:lnTo>
                      <a:pt x="346" y="64"/>
                    </a:lnTo>
                    <a:lnTo>
                      <a:pt x="346" y="60"/>
                    </a:lnTo>
                    <a:lnTo>
                      <a:pt x="348" y="58"/>
                    </a:lnTo>
                    <a:lnTo>
                      <a:pt x="350" y="56"/>
                    </a:lnTo>
                    <a:lnTo>
                      <a:pt x="350" y="54"/>
                    </a:lnTo>
                    <a:lnTo>
                      <a:pt x="352" y="52"/>
                    </a:lnTo>
                    <a:lnTo>
                      <a:pt x="352" y="50"/>
                    </a:lnTo>
                    <a:lnTo>
                      <a:pt x="352" y="50"/>
                    </a:lnTo>
                    <a:lnTo>
                      <a:pt x="352" y="48"/>
                    </a:lnTo>
                    <a:lnTo>
                      <a:pt x="352" y="48"/>
                    </a:lnTo>
                    <a:lnTo>
                      <a:pt x="352" y="46"/>
                    </a:lnTo>
                    <a:lnTo>
                      <a:pt x="352" y="44"/>
                    </a:lnTo>
                    <a:lnTo>
                      <a:pt x="350" y="40"/>
                    </a:lnTo>
                    <a:lnTo>
                      <a:pt x="348" y="36"/>
                    </a:lnTo>
                    <a:lnTo>
                      <a:pt x="346" y="32"/>
                    </a:lnTo>
                    <a:lnTo>
                      <a:pt x="344" y="30"/>
                    </a:lnTo>
                    <a:lnTo>
                      <a:pt x="342" y="26"/>
                    </a:lnTo>
                    <a:lnTo>
                      <a:pt x="340" y="24"/>
                    </a:lnTo>
                    <a:lnTo>
                      <a:pt x="340" y="22"/>
                    </a:lnTo>
                    <a:lnTo>
                      <a:pt x="338" y="22"/>
                    </a:lnTo>
                    <a:lnTo>
                      <a:pt x="336" y="20"/>
                    </a:lnTo>
                    <a:lnTo>
                      <a:pt x="332" y="16"/>
                    </a:lnTo>
                    <a:lnTo>
                      <a:pt x="332" y="16"/>
                    </a:lnTo>
                    <a:lnTo>
                      <a:pt x="328" y="16"/>
                    </a:lnTo>
                    <a:lnTo>
                      <a:pt x="326" y="14"/>
                    </a:lnTo>
                    <a:lnTo>
                      <a:pt x="324" y="14"/>
                    </a:lnTo>
                    <a:lnTo>
                      <a:pt x="322" y="14"/>
                    </a:lnTo>
                    <a:lnTo>
                      <a:pt x="322" y="16"/>
                    </a:lnTo>
                    <a:lnTo>
                      <a:pt x="320" y="16"/>
                    </a:lnTo>
                    <a:lnTo>
                      <a:pt x="320" y="16"/>
                    </a:lnTo>
                    <a:lnTo>
                      <a:pt x="318" y="18"/>
                    </a:lnTo>
                    <a:lnTo>
                      <a:pt x="316" y="18"/>
                    </a:lnTo>
                    <a:lnTo>
                      <a:pt x="314" y="22"/>
                    </a:lnTo>
                    <a:lnTo>
                      <a:pt x="314" y="24"/>
                    </a:lnTo>
                    <a:lnTo>
                      <a:pt x="312" y="26"/>
                    </a:lnTo>
                    <a:lnTo>
                      <a:pt x="310" y="28"/>
                    </a:lnTo>
                    <a:lnTo>
                      <a:pt x="308" y="32"/>
                    </a:lnTo>
                    <a:lnTo>
                      <a:pt x="308" y="34"/>
                    </a:lnTo>
                    <a:lnTo>
                      <a:pt x="306" y="36"/>
                    </a:lnTo>
                    <a:lnTo>
                      <a:pt x="306" y="38"/>
                    </a:lnTo>
                    <a:lnTo>
                      <a:pt x="306" y="38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02" y="40"/>
                    </a:lnTo>
                    <a:lnTo>
                      <a:pt x="302" y="42"/>
                    </a:lnTo>
                    <a:lnTo>
                      <a:pt x="300" y="42"/>
                    </a:lnTo>
                    <a:lnTo>
                      <a:pt x="296" y="42"/>
                    </a:lnTo>
                    <a:lnTo>
                      <a:pt x="294" y="40"/>
                    </a:lnTo>
                    <a:lnTo>
                      <a:pt x="292" y="40"/>
                    </a:lnTo>
                    <a:lnTo>
                      <a:pt x="292" y="40"/>
                    </a:lnTo>
                    <a:lnTo>
                      <a:pt x="290" y="40"/>
                    </a:lnTo>
                    <a:lnTo>
                      <a:pt x="288" y="38"/>
                    </a:lnTo>
                    <a:lnTo>
                      <a:pt x="288" y="38"/>
                    </a:lnTo>
                    <a:lnTo>
                      <a:pt x="286" y="36"/>
                    </a:lnTo>
                    <a:lnTo>
                      <a:pt x="284" y="34"/>
                    </a:lnTo>
                    <a:lnTo>
                      <a:pt x="284" y="32"/>
                    </a:lnTo>
                    <a:lnTo>
                      <a:pt x="280" y="32"/>
                    </a:lnTo>
                    <a:lnTo>
                      <a:pt x="278" y="32"/>
                    </a:lnTo>
                    <a:lnTo>
                      <a:pt x="274" y="32"/>
                    </a:lnTo>
                    <a:lnTo>
                      <a:pt x="270" y="32"/>
                    </a:lnTo>
                    <a:lnTo>
                      <a:pt x="268" y="32"/>
                    </a:lnTo>
                    <a:lnTo>
                      <a:pt x="266" y="32"/>
                    </a:lnTo>
                    <a:lnTo>
                      <a:pt x="266" y="32"/>
                    </a:lnTo>
                    <a:lnTo>
                      <a:pt x="264" y="32"/>
                    </a:lnTo>
                    <a:lnTo>
                      <a:pt x="262" y="32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62" y="36"/>
                    </a:lnTo>
                    <a:lnTo>
                      <a:pt x="262" y="36"/>
                    </a:lnTo>
                    <a:lnTo>
                      <a:pt x="262" y="38"/>
                    </a:lnTo>
                    <a:lnTo>
                      <a:pt x="262" y="40"/>
                    </a:lnTo>
                    <a:lnTo>
                      <a:pt x="262" y="42"/>
                    </a:lnTo>
                    <a:lnTo>
                      <a:pt x="262" y="44"/>
                    </a:lnTo>
                    <a:lnTo>
                      <a:pt x="262" y="44"/>
                    </a:lnTo>
                    <a:lnTo>
                      <a:pt x="262" y="46"/>
                    </a:lnTo>
                    <a:lnTo>
                      <a:pt x="262" y="46"/>
                    </a:lnTo>
                    <a:lnTo>
                      <a:pt x="262" y="46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8" y="48"/>
                    </a:lnTo>
                    <a:lnTo>
                      <a:pt x="258" y="48"/>
                    </a:lnTo>
                    <a:lnTo>
                      <a:pt x="254" y="48"/>
                    </a:lnTo>
                    <a:lnTo>
                      <a:pt x="252" y="48"/>
                    </a:lnTo>
                    <a:lnTo>
                      <a:pt x="248" y="48"/>
                    </a:lnTo>
                    <a:lnTo>
                      <a:pt x="246" y="48"/>
                    </a:lnTo>
                    <a:lnTo>
                      <a:pt x="244" y="48"/>
                    </a:lnTo>
                    <a:lnTo>
                      <a:pt x="242" y="48"/>
                    </a:lnTo>
                    <a:lnTo>
                      <a:pt x="238" y="48"/>
                    </a:lnTo>
                    <a:lnTo>
                      <a:pt x="236" y="48"/>
                    </a:lnTo>
                    <a:lnTo>
                      <a:pt x="234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0" y="50"/>
                    </a:lnTo>
                    <a:lnTo>
                      <a:pt x="230" y="52"/>
                    </a:lnTo>
                    <a:lnTo>
                      <a:pt x="230" y="54"/>
                    </a:lnTo>
                    <a:lnTo>
                      <a:pt x="228" y="54"/>
                    </a:lnTo>
                    <a:lnTo>
                      <a:pt x="228" y="54"/>
                    </a:lnTo>
                    <a:lnTo>
                      <a:pt x="226" y="54"/>
                    </a:lnTo>
                    <a:lnTo>
                      <a:pt x="226" y="54"/>
                    </a:lnTo>
                    <a:lnTo>
                      <a:pt x="224" y="56"/>
                    </a:lnTo>
                    <a:lnTo>
                      <a:pt x="224" y="56"/>
                    </a:lnTo>
                    <a:lnTo>
                      <a:pt x="222" y="56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18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14" y="52"/>
                    </a:lnTo>
                    <a:lnTo>
                      <a:pt x="214" y="52"/>
                    </a:lnTo>
                    <a:lnTo>
                      <a:pt x="212" y="48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6" y="40"/>
                    </a:lnTo>
                    <a:lnTo>
                      <a:pt x="206" y="38"/>
                    </a:lnTo>
                    <a:lnTo>
                      <a:pt x="204" y="36"/>
                    </a:lnTo>
                    <a:lnTo>
                      <a:pt x="204" y="34"/>
                    </a:lnTo>
                    <a:lnTo>
                      <a:pt x="204" y="32"/>
                    </a:lnTo>
                    <a:lnTo>
                      <a:pt x="204" y="32"/>
                    </a:lnTo>
                    <a:lnTo>
                      <a:pt x="204" y="30"/>
                    </a:lnTo>
                    <a:lnTo>
                      <a:pt x="206" y="28"/>
                    </a:lnTo>
                    <a:lnTo>
                      <a:pt x="206" y="26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8" y="10"/>
                    </a:lnTo>
                    <a:lnTo>
                      <a:pt x="206" y="8"/>
                    </a:lnTo>
                    <a:lnTo>
                      <a:pt x="206" y="6"/>
                    </a:lnTo>
                    <a:lnTo>
                      <a:pt x="206" y="6"/>
                    </a:lnTo>
                    <a:lnTo>
                      <a:pt x="206" y="4"/>
                    </a:lnTo>
                    <a:lnTo>
                      <a:pt x="204" y="4"/>
                    </a:lnTo>
                    <a:lnTo>
                      <a:pt x="204" y="4"/>
                    </a:lnTo>
                    <a:lnTo>
                      <a:pt x="202" y="2"/>
                    </a:lnTo>
                    <a:lnTo>
                      <a:pt x="200" y="2"/>
                    </a:lnTo>
                    <a:lnTo>
                      <a:pt x="198" y="2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2" y="2"/>
                    </a:lnTo>
                    <a:lnTo>
                      <a:pt x="192" y="4"/>
                    </a:lnTo>
                    <a:lnTo>
                      <a:pt x="192" y="6"/>
                    </a:lnTo>
                    <a:lnTo>
                      <a:pt x="190" y="8"/>
                    </a:lnTo>
                    <a:lnTo>
                      <a:pt x="190" y="10"/>
                    </a:lnTo>
                    <a:lnTo>
                      <a:pt x="190" y="10"/>
                    </a:lnTo>
                    <a:lnTo>
                      <a:pt x="188" y="10"/>
                    </a:lnTo>
                    <a:lnTo>
                      <a:pt x="188" y="10"/>
                    </a:lnTo>
                    <a:lnTo>
                      <a:pt x="186" y="12"/>
                    </a:lnTo>
                    <a:lnTo>
                      <a:pt x="186" y="12"/>
                    </a:lnTo>
                    <a:lnTo>
                      <a:pt x="184" y="12"/>
                    </a:lnTo>
                    <a:lnTo>
                      <a:pt x="180" y="12"/>
                    </a:lnTo>
                    <a:lnTo>
                      <a:pt x="176" y="12"/>
                    </a:lnTo>
                    <a:lnTo>
                      <a:pt x="174" y="10"/>
                    </a:lnTo>
                    <a:lnTo>
                      <a:pt x="170" y="10"/>
                    </a:lnTo>
                    <a:lnTo>
                      <a:pt x="168" y="10"/>
                    </a:lnTo>
                    <a:lnTo>
                      <a:pt x="166" y="10"/>
                    </a:lnTo>
                    <a:lnTo>
                      <a:pt x="164" y="12"/>
                    </a:lnTo>
                    <a:lnTo>
                      <a:pt x="164" y="12"/>
                    </a:lnTo>
                    <a:lnTo>
                      <a:pt x="162" y="12"/>
                    </a:lnTo>
                    <a:lnTo>
                      <a:pt x="162" y="12"/>
                    </a:lnTo>
                    <a:lnTo>
                      <a:pt x="160" y="14"/>
                    </a:lnTo>
                    <a:lnTo>
                      <a:pt x="158" y="16"/>
                    </a:lnTo>
                    <a:lnTo>
                      <a:pt x="158" y="16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6" y="18"/>
                    </a:lnTo>
                    <a:lnTo>
                      <a:pt x="154" y="16"/>
                    </a:lnTo>
                    <a:lnTo>
                      <a:pt x="154" y="16"/>
                    </a:lnTo>
                    <a:lnTo>
                      <a:pt x="154" y="16"/>
                    </a:lnTo>
                    <a:lnTo>
                      <a:pt x="152" y="16"/>
                    </a:lnTo>
                    <a:lnTo>
                      <a:pt x="150" y="14"/>
                    </a:lnTo>
                    <a:lnTo>
                      <a:pt x="150" y="12"/>
                    </a:lnTo>
                    <a:lnTo>
                      <a:pt x="148" y="10"/>
                    </a:lnTo>
                    <a:lnTo>
                      <a:pt x="146" y="8"/>
                    </a:lnTo>
                    <a:lnTo>
                      <a:pt x="146" y="8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40" y="6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0"/>
                    </a:lnTo>
                    <a:lnTo>
                      <a:pt x="134" y="12"/>
                    </a:lnTo>
                    <a:lnTo>
                      <a:pt x="134" y="14"/>
                    </a:lnTo>
                    <a:lnTo>
                      <a:pt x="134" y="18"/>
                    </a:lnTo>
                    <a:lnTo>
                      <a:pt x="134" y="22"/>
                    </a:lnTo>
                    <a:lnTo>
                      <a:pt x="134" y="24"/>
                    </a:lnTo>
                    <a:lnTo>
                      <a:pt x="134" y="26"/>
                    </a:lnTo>
                    <a:lnTo>
                      <a:pt x="134" y="28"/>
                    </a:lnTo>
                    <a:lnTo>
                      <a:pt x="134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32"/>
                    </a:lnTo>
                    <a:lnTo>
                      <a:pt x="138" y="32"/>
                    </a:lnTo>
                    <a:lnTo>
                      <a:pt x="138" y="32"/>
                    </a:lnTo>
                    <a:lnTo>
                      <a:pt x="140" y="34"/>
                    </a:lnTo>
                    <a:lnTo>
                      <a:pt x="142" y="34"/>
                    </a:lnTo>
                    <a:lnTo>
                      <a:pt x="144" y="34"/>
                    </a:lnTo>
                    <a:lnTo>
                      <a:pt x="144" y="36"/>
                    </a:lnTo>
                    <a:lnTo>
                      <a:pt x="146" y="36"/>
                    </a:lnTo>
                    <a:lnTo>
                      <a:pt x="146" y="36"/>
                    </a:lnTo>
                    <a:lnTo>
                      <a:pt x="146" y="38"/>
                    </a:lnTo>
                    <a:lnTo>
                      <a:pt x="146" y="38"/>
                    </a:lnTo>
                    <a:lnTo>
                      <a:pt x="146" y="40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6" y="44"/>
                    </a:lnTo>
                    <a:lnTo>
                      <a:pt x="146" y="46"/>
                    </a:lnTo>
                    <a:lnTo>
                      <a:pt x="146" y="48"/>
                    </a:lnTo>
                    <a:lnTo>
                      <a:pt x="146" y="48"/>
                    </a:lnTo>
                    <a:lnTo>
                      <a:pt x="144" y="50"/>
                    </a:lnTo>
                    <a:lnTo>
                      <a:pt x="142" y="52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2" y="58"/>
                    </a:lnTo>
                    <a:lnTo>
                      <a:pt x="130" y="58"/>
                    </a:lnTo>
                    <a:lnTo>
                      <a:pt x="128" y="58"/>
                    </a:lnTo>
                    <a:lnTo>
                      <a:pt x="126" y="60"/>
                    </a:lnTo>
                    <a:lnTo>
                      <a:pt x="124" y="60"/>
                    </a:lnTo>
                    <a:lnTo>
                      <a:pt x="122" y="60"/>
                    </a:lnTo>
                    <a:lnTo>
                      <a:pt x="120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6" y="58"/>
                    </a:lnTo>
                    <a:lnTo>
                      <a:pt x="112" y="58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6" y="52"/>
                    </a:lnTo>
                    <a:lnTo>
                      <a:pt x="106" y="52"/>
                    </a:lnTo>
                    <a:lnTo>
                      <a:pt x="104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100" y="44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94" y="4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8" name="Freeform 468">
                <a:extLst>
                  <a:ext uri="{FF2B5EF4-FFF2-40B4-BE49-F238E27FC236}">
                    <a16:creationId xmlns:a16="http://schemas.microsoft.com/office/drawing/2014/main" id="{8E885A13-7B0C-44BA-919B-D8F1E91A2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382" y="4680931"/>
                <a:ext cx="922207" cy="1030702"/>
              </a:xfrm>
              <a:custGeom>
                <a:avLst/>
                <a:gdLst>
                  <a:gd name="T0" fmla="*/ 64 w 578"/>
                  <a:gd name="T1" fmla="*/ 62 h 646"/>
                  <a:gd name="T2" fmla="*/ 62 w 578"/>
                  <a:gd name="T3" fmla="*/ 94 h 646"/>
                  <a:gd name="T4" fmla="*/ 56 w 578"/>
                  <a:gd name="T5" fmla="*/ 128 h 646"/>
                  <a:gd name="T6" fmla="*/ 38 w 578"/>
                  <a:gd name="T7" fmla="*/ 152 h 646"/>
                  <a:gd name="T8" fmla="*/ 16 w 578"/>
                  <a:gd name="T9" fmla="*/ 172 h 646"/>
                  <a:gd name="T10" fmla="*/ 0 w 578"/>
                  <a:gd name="T11" fmla="*/ 198 h 646"/>
                  <a:gd name="T12" fmla="*/ 18 w 578"/>
                  <a:gd name="T13" fmla="*/ 232 h 646"/>
                  <a:gd name="T14" fmla="*/ 38 w 578"/>
                  <a:gd name="T15" fmla="*/ 244 h 646"/>
                  <a:gd name="T16" fmla="*/ 58 w 578"/>
                  <a:gd name="T17" fmla="*/ 252 h 646"/>
                  <a:gd name="T18" fmla="*/ 96 w 578"/>
                  <a:gd name="T19" fmla="*/ 254 h 646"/>
                  <a:gd name="T20" fmla="*/ 110 w 578"/>
                  <a:gd name="T21" fmla="*/ 240 h 646"/>
                  <a:gd name="T22" fmla="*/ 132 w 578"/>
                  <a:gd name="T23" fmla="*/ 262 h 646"/>
                  <a:gd name="T24" fmla="*/ 162 w 578"/>
                  <a:gd name="T25" fmla="*/ 286 h 646"/>
                  <a:gd name="T26" fmla="*/ 176 w 578"/>
                  <a:gd name="T27" fmla="*/ 300 h 646"/>
                  <a:gd name="T28" fmla="*/ 200 w 578"/>
                  <a:gd name="T29" fmla="*/ 316 h 646"/>
                  <a:gd name="T30" fmla="*/ 202 w 578"/>
                  <a:gd name="T31" fmla="*/ 326 h 646"/>
                  <a:gd name="T32" fmla="*/ 214 w 578"/>
                  <a:gd name="T33" fmla="*/ 354 h 646"/>
                  <a:gd name="T34" fmla="*/ 236 w 578"/>
                  <a:gd name="T35" fmla="*/ 364 h 646"/>
                  <a:gd name="T36" fmla="*/ 248 w 578"/>
                  <a:gd name="T37" fmla="*/ 382 h 646"/>
                  <a:gd name="T38" fmla="*/ 234 w 578"/>
                  <a:gd name="T39" fmla="*/ 420 h 646"/>
                  <a:gd name="T40" fmla="*/ 248 w 578"/>
                  <a:gd name="T41" fmla="*/ 438 h 646"/>
                  <a:gd name="T42" fmla="*/ 282 w 578"/>
                  <a:gd name="T43" fmla="*/ 450 h 646"/>
                  <a:gd name="T44" fmla="*/ 294 w 578"/>
                  <a:gd name="T45" fmla="*/ 468 h 646"/>
                  <a:gd name="T46" fmla="*/ 302 w 578"/>
                  <a:gd name="T47" fmla="*/ 512 h 646"/>
                  <a:gd name="T48" fmla="*/ 314 w 578"/>
                  <a:gd name="T49" fmla="*/ 532 h 646"/>
                  <a:gd name="T50" fmla="*/ 294 w 578"/>
                  <a:gd name="T51" fmla="*/ 550 h 646"/>
                  <a:gd name="T52" fmla="*/ 278 w 578"/>
                  <a:gd name="T53" fmla="*/ 592 h 646"/>
                  <a:gd name="T54" fmla="*/ 332 w 578"/>
                  <a:gd name="T55" fmla="*/ 640 h 646"/>
                  <a:gd name="T56" fmla="*/ 338 w 578"/>
                  <a:gd name="T57" fmla="*/ 588 h 646"/>
                  <a:gd name="T58" fmla="*/ 342 w 578"/>
                  <a:gd name="T59" fmla="*/ 606 h 646"/>
                  <a:gd name="T60" fmla="*/ 358 w 578"/>
                  <a:gd name="T61" fmla="*/ 590 h 646"/>
                  <a:gd name="T62" fmla="*/ 368 w 578"/>
                  <a:gd name="T63" fmla="*/ 562 h 646"/>
                  <a:gd name="T64" fmla="*/ 388 w 578"/>
                  <a:gd name="T65" fmla="*/ 502 h 646"/>
                  <a:gd name="T66" fmla="*/ 408 w 578"/>
                  <a:gd name="T67" fmla="*/ 478 h 646"/>
                  <a:gd name="T68" fmla="*/ 464 w 578"/>
                  <a:gd name="T69" fmla="*/ 454 h 646"/>
                  <a:gd name="T70" fmla="*/ 490 w 578"/>
                  <a:gd name="T71" fmla="*/ 434 h 646"/>
                  <a:gd name="T72" fmla="*/ 504 w 578"/>
                  <a:gd name="T73" fmla="*/ 372 h 646"/>
                  <a:gd name="T74" fmla="*/ 512 w 578"/>
                  <a:gd name="T75" fmla="*/ 304 h 646"/>
                  <a:gd name="T76" fmla="*/ 530 w 578"/>
                  <a:gd name="T77" fmla="*/ 276 h 646"/>
                  <a:gd name="T78" fmla="*/ 542 w 578"/>
                  <a:gd name="T79" fmla="*/ 248 h 646"/>
                  <a:gd name="T80" fmla="*/ 562 w 578"/>
                  <a:gd name="T81" fmla="*/ 230 h 646"/>
                  <a:gd name="T82" fmla="*/ 568 w 578"/>
                  <a:gd name="T83" fmla="*/ 208 h 646"/>
                  <a:gd name="T84" fmla="*/ 576 w 578"/>
                  <a:gd name="T85" fmla="*/ 186 h 646"/>
                  <a:gd name="T86" fmla="*/ 564 w 578"/>
                  <a:gd name="T87" fmla="*/ 158 h 646"/>
                  <a:gd name="T88" fmla="*/ 532 w 578"/>
                  <a:gd name="T89" fmla="*/ 132 h 646"/>
                  <a:gd name="T90" fmla="*/ 512 w 578"/>
                  <a:gd name="T91" fmla="*/ 118 h 646"/>
                  <a:gd name="T92" fmla="*/ 470 w 578"/>
                  <a:gd name="T93" fmla="*/ 106 h 646"/>
                  <a:gd name="T94" fmla="*/ 432 w 578"/>
                  <a:gd name="T95" fmla="*/ 96 h 646"/>
                  <a:gd name="T96" fmla="*/ 376 w 578"/>
                  <a:gd name="T97" fmla="*/ 90 h 646"/>
                  <a:gd name="T98" fmla="*/ 366 w 578"/>
                  <a:gd name="T99" fmla="*/ 94 h 646"/>
                  <a:gd name="T100" fmla="*/ 354 w 578"/>
                  <a:gd name="T101" fmla="*/ 76 h 646"/>
                  <a:gd name="T102" fmla="*/ 320 w 578"/>
                  <a:gd name="T103" fmla="*/ 104 h 646"/>
                  <a:gd name="T104" fmla="*/ 350 w 578"/>
                  <a:gd name="T105" fmla="*/ 54 h 646"/>
                  <a:gd name="T106" fmla="*/ 322 w 578"/>
                  <a:gd name="T107" fmla="*/ 16 h 646"/>
                  <a:gd name="T108" fmla="*/ 292 w 578"/>
                  <a:gd name="T109" fmla="*/ 40 h 646"/>
                  <a:gd name="T110" fmla="*/ 262 w 578"/>
                  <a:gd name="T111" fmla="*/ 42 h 646"/>
                  <a:gd name="T112" fmla="*/ 230 w 578"/>
                  <a:gd name="T113" fmla="*/ 50 h 646"/>
                  <a:gd name="T114" fmla="*/ 204 w 578"/>
                  <a:gd name="T115" fmla="*/ 34 h 646"/>
                  <a:gd name="T116" fmla="*/ 194 w 578"/>
                  <a:gd name="T117" fmla="*/ 0 h 646"/>
                  <a:gd name="T118" fmla="*/ 158 w 578"/>
                  <a:gd name="T119" fmla="*/ 16 h 646"/>
                  <a:gd name="T120" fmla="*/ 136 w 578"/>
                  <a:gd name="T121" fmla="*/ 10 h 646"/>
                  <a:gd name="T122" fmla="*/ 146 w 578"/>
                  <a:gd name="T123" fmla="*/ 40 h 646"/>
                  <a:gd name="T124" fmla="*/ 116 w 578"/>
                  <a:gd name="T125" fmla="*/ 58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8" h="646">
                    <a:moveTo>
                      <a:pt x="90" y="40"/>
                    </a:moveTo>
                    <a:lnTo>
                      <a:pt x="90" y="40"/>
                    </a:lnTo>
                    <a:lnTo>
                      <a:pt x="88" y="40"/>
                    </a:lnTo>
                    <a:lnTo>
                      <a:pt x="80" y="42"/>
                    </a:lnTo>
                    <a:lnTo>
                      <a:pt x="76" y="44"/>
                    </a:lnTo>
                    <a:lnTo>
                      <a:pt x="72" y="46"/>
                    </a:lnTo>
                    <a:lnTo>
                      <a:pt x="68" y="48"/>
                    </a:lnTo>
                    <a:lnTo>
                      <a:pt x="66" y="48"/>
                    </a:lnTo>
                    <a:lnTo>
                      <a:pt x="66" y="48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2" y="52"/>
                    </a:lnTo>
                    <a:lnTo>
                      <a:pt x="62" y="54"/>
                    </a:lnTo>
                    <a:lnTo>
                      <a:pt x="60" y="54"/>
                    </a:lnTo>
                    <a:lnTo>
                      <a:pt x="60" y="56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58"/>
                    </a:lnTo>
                    <a:lnTo>
                      <a:pt x="60" y="60"/>
                    </a:lnTo>
                    <a:lnTo>
                      <a:pt x="60" y="60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4" y="62"/>
                    </a:lnTo>
                    <a:lnTo>
                      <a:pt x="64" y="64"/>
                    </a:lnTo>
                    <a:lnTo>
                      <a:pt x="66" y="64"/>
                    </a:lnTo>
                    <a:lnTo>
                      <a:pt x="66" y="6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64" y="68"/>
                    </a:lnTo>
                    <a:lnTo>
                      <a:pt x="64" y="68"/>
                    </a:lnTo>
                    <a:lnTo>
                      <a:pt x="60" y="70"/>
                    </a:lnTo>
                    <a:lnTo>
                      <a:pt x="60" y="70"/>
                    </a:lnTo>
                    <a:lnTo>
                      <a:pt x="60" y="70"/>
                    </a:lnTo>
                    <a:lnTo>
                      <a:pt x="60" y="72"/>
                    </a:lnTo>
                    <a:lnTo>
                      <a:pt x="58" y="72"/>
                    </a:lnTo>
                    <a:lnTo>
                      <a:pt x="58" y="74"/>
                    </a:lnTo>
                    <a:lnTo>
                      <a:pt x="58" y="76"/>
                    </a:lnTo>
                    <a:lnTo>
                      <a:pt x="58" y="78"/>
                    </a:lnTo>
                    <a:lnTo>
                      <a:pt x="58" y="80"/>
                    </a:lnTo>
                    <a:lnTo>
                      <a:pt x="58" y="82"/>
                    </a:lnTo>
                    <a:lnTo>
                      <a:pt x="60" y="86"/>
                    </a:lnTo>
                    <a:lnTo>
                      <a:pt x="62" y="94"/>
                    </a:lnTo>
                    <a:lnTo>
                      <a:pt x="62" y="98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4" y="108"/>
                    </a:lnTo>
                    <a:lnTo>
                      <a:pt x="64" y="110"/>
                    </a:lnTo>
                    <a:lnTo>
                      <a:pt x="64" y="112"/>
                    </a:lnTo>
                    <a:lnTo>
                      <a:pt x="64" y="112"/>
                    </a:lnTo>
                    <a:lnTo>
                      <a:pt x="62" y="112"/>
                    </a:lnTo>
                    <a:lnTo>
                      <a:pt x="62" y="114"/>
                    </a:lnTo>
                    <a:lnTo>
                      <a:pt x="62" y="114"/>
                    </a:lnTo>
                    <a:lnTo>
                      <a:pt x="60" y="114"/>
                    </a:lnTo>
                    <a:lnTo>
                      <a:pt x="60" y="114"/>
                    </a:lnTo>
                    <a:lnTo>
                      <a:pt x="56" y="114"/>
                    </a:lnTo>
                    <a:lnTo>
                      <a:pt x="54" y="114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8" y="114"/>
                    </a:lnTo>
                    <a:lnTo>
                      <a:pt x="50" y="116"/>
                    </a:lnTo>
                    <a:lnTo>
                      <a:pt x="52" y="122"/>
                    </a:lnTo>
                    <a:lnTo>
                      <a:pt x="54" y="124"/>
                    </a:lnTo>
                    <a:lnTo>
                      <a:pt x="56" y="128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4"/>
                    </a:lnTo>
                    <a:lnTo>
                      <a:pt x="58" y="134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6" y="140"/>
                    </a:lnTo>
                    <a:lnTo>
                      <a:pt x="56" y="142"/>
                    </a:lnTo>
                    <a:lnTo>
                      <a:pt x="56" y="144"/>
                    </a:lnTo>
                    <a:lnTo>
                      <a:pt x="54" y="146"/>
                    </a:lnTo>
                    <a:lnTo>
                      <a:pt x="54" y="146"/>
                    </a:lnTo>
                    <a:lnTo>
                      <a:pt x="54" y="148"/>
                    </a:lnTo>
                    <a:lnTo>
                      <a:pt x="52" y="148"/>
                    </a:lnTo>
                    <a:lnTo>
                      <a:pt x="50" y="150"/>
                    </a:lnTo>
                    <a:lnTo>
                      <a:pt x="48" y="150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2" y="154"/>
                    </a:lnTo>
                    <a:lnTo>
                      <a:pt x="40" y="152"/>
                    </a:lnTo>
                    <a:lnTo>
                      <a:pt x="38" y="152"/>
                    </a:lnTo>
                    <a:lnTo>
                      <a:pt x="36" y="152"/>
                    </a:lnTo>
                    <a:lnTo>
                      <a:pt x="34" y="150"/>
                    </a:lnTo>
                    <a:lnTo>
                      <a:pt x="32" y="150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50"/>
                    </a:lnTo>
                    <a:lnTo>
                      <a:pt x="26" y="150"/>
                    </a:lnTo>
                    <a:lnTo>
                      <a:pt x="26" y="152"/>
                    </a:lnTo>
                    <a:lnTo>
                      <a:pt x="24" y="152"/>
                    </a:lnTo>
                    <a:lnTo>
                      <a:pt x="22" y="154"/>
                    </a:lnTo>
                    <a:lnTo>
                      <a:pt x="22" y="154"/>
                    </a:lnTo>
                    <a:lnTo>
                      <a:pt x="20" y="156"/>
                    </a:lnTo>
                    <a:lnTo>
                      <a:pt x="20" y="156"/>
                    </a:lnTo>
                    <a:lnTo>
                      <a:pt x="18" y="158"/>
                    </a:lnTo>
                    <a:lnTo>
                      <a:pt x="18" y="160"/>
                    </a:lnTo>
                    <a:lnTo>
                      <a:pt x="18" y="162"/>
                    </a:lnTo>
                    <a:lnTo>
                      <a:pt x="16" y="164"/>
                    </a:lnTo>
                    <a:lnTo>
                      <a:pt x="16" y="166"/>
                    </a:lnTo>
                    <a:lnTo>
                      <a:pt x="16" y="168"/>
                    </a:lnTo>
                    <a:lnTo>
                      <a:pt x="16" y="170"/>
                    </a:lnTo>
                    <a:lnTo>
                      <a:pt x="16" y="172"/>
                    </a:lnTo>
                    <a:lnTo>
                      <a:pt x="16" y="172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78"/>
                    </a:lnTo>
                    <a:lnTo>
                      <a:pt x="18" y="180"/>
                    </a:lnTo>
                    <a:lnTo>
                      <a:pt x="18" y="180"/>
                    </a:lnTo>
                    <a:lnTo>
                      <a:pt x="18" y="180"/>
                    </a:lnTo>
                    <a:lnTo>
                      <a:pt x="18" y="182"/>
                    </a:lnTo>
                    <a:lnTo>
                      <a:pt x="16" y="182"/>
                    </a:lnTo>
                    <a:lnTo>
                      <a:pt x="16" y="184"/>
                    </a:lnTo>
                    <a:lnTo>
                      <a:pt x="14" y="184"/>
                    </a:lnTo>
                    <a:lnTo>
                      <a:pt x="12" y="186"/>
                    </a:lnTo>
                    <a:lnTo>
                      <a:pt x="10" y="186"/>
                    </a:lnTo>
                    <a:lnTo>
                      <a:pt x="10" y="186"/>
                    </a:lnTo>
                    <a:lnTo>
                      <a:pt x="8" y="188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8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2" y="192"/>
                    </a:lnTo>
                    <a:lnTo>
                      <a:pt x="2" y="194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0" y="204"/>
                    </a:lnTo>
                    <a:lnTo>
                      <a:pt x="0" y="206"/>
                    </a:lnTo>
                    <a:lnTo>
                      <a:pt x="2" y="208"/>
                    </a:lnTo>
                    <a:lnTo>
                      <a:pt x="2" y="210"/>
                    </a:lnTo>
                    <a:lnTo>
                      <a:pt x="4" y="212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6" y="214"/>
                    </a:lnTo>
                    <a:lnTo>
                      <a:pt x="8" y="216"/>
                    </a:lnTo>
                    <a:lnTo>
                      <a:pt x="12" y="220"/>
                    </a:lnTo>
                    <a:lnTo>
                      <a:pt x="12" y="220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14" y="224"/>
                    </a:lnTo>
                    <a:lnTo>
                      <a:pt x="16" y="226"/>
                    </a:lnTo>
                    <a:lnTo>
                      <a:pt x="16" y="228"/>
                    </a:lnTo>
                    <a:lnTo>
                      <a:pt x="16" y="230"/>
                    </a:lnTo>
                    <a:lnTo>
                      <a:pt x="16" y="230"/>
                    </a:lnTo>
                    <a:lnTo>
                      <a:pt x="18" y="232"/>
                    </a:lnTo>
                    <a:lnTo>
                      <a:pt x="18" y="232"/>
                    </a:lnTo>
                    <a:lnTo>
                      <a:pt x="18" y="232"/>
                    </a:lnTo>
                    <a:lnTo>
                      <a:pt x="20" y="232"/>
                    </a:lnTo>
                    <a:lnTo>
                      <a:pt x="22" y="232"/>
                    </a:lnTo>
                    <a:lnTo>
                      <a:pt x="22" y="232"/>
                    </a:lnTo>
                    <a:lnTo>
                      <a:pt x="24" y="232"/>
                    </a:lnTo>
                    <a:lnTo>
                      <a:pt x="26" y="232"/>
                    </a:lnTo>
                    <a:lnTo>
                      <a:pt x="26" y="232"/>
                    </a:lnTo>
                    <a:lnTo>
                      <a:pt x="28" y="232"/>
                    </a:lnTo>
                    <a:lnTo>
                      <a:pt x="28" y="234"/>
                    </a:lnTo>
                    <a:lnTo>
                      <a:pt x="28" y="234"/>
                    </a:lnTo>
                    <a:lnTo>
                      <a:pt x="28" y="234"/>
                    </a:lnTo>
                    <a:lnTo>
                      <a:pt x="28" y="238"/>
                    </a:lnTo>
                    <a:lnTo>
                      <a:pt x="28" y="238"/>
                    </a:lnTo>
                    <a:lnTo>
                      <a:pt x="28" y="240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0" y="242"/>
                    </a:lnTo>
                    <a:lnTo>
                      <a:pt x="32" y="242"/>
                    </a:lnTo>
                    <a:lnTo>
                      <a:pt x="34" y="242"/>
                    </a:lnTo>
                    <a:lnTo>
                      <a:pt x="36" y="244"/>
                    </a:lnTo>
                    <a:lnTo>
                      <a:pt x="38" y="244"/>
                    </a:lnTo>
                    <a:lnTo>
                      <a:pt x="40" y="244"/>
                    </a:lnTo>
                    <a:lnTo>
                      <a:pt x="42" y="244"/>
                    </a:lnTo>
                    <a:lnTo>
                      <a:pt x="42" y="244"/>
                    </a:lnTo>
                    <a:lnTo>
                      <a:pt x="44" y="242"/>
                    </a:lnTo>
                    <a:lnTo>
                      <a:pt x="44" y="242"/>
                    </a:lnTo>
                    <a:lnTo>
                      <a:pt x="46" y="242"/>
                    </a:lnTo>
                    <a:lnTo>
                      <a:pt x="48" y="238"/>
                    </a:lnTo>
                    <a:lnTo>
                      <a:pt x="50" y="238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4" y="236"/>
                    </a:lnTo>
                    <a:lnTo>
                      <a:pt x="54" y="236"/>
                    </a:lnTo>
                    <a:lnTo>
                      <a:pt x="54" y="236"/>
                    </a:lnTo>
                    <a:lnTo>
                      <a:pt x="56" y="238"/>
                    </a:lnTo>
                    <a:lnTo>
                      <a:pt x="56" y="238"/>
                    </a:lnTo>
                    <a:lnTo>
                      <a:pt x="56" y="240"/>
                    </a:lnTo>
                    <a:lnTo>
                      <a:pt x="56" y="240"/>
                    </a:lnTo>
                    <a:lnTo>
                      <a:pt x="56" y="242"/>
                    </a:lnTo>
                    <a:lnTo>
                      <a:pt x="58" y="244"/>
                    </a:lnTo>
                    <a:lnTo>
                      <a:pt x="58" y="248"/>
                    </a:lnTo>
                    <a:lnTo>
                      <a:pt x="58" y="250"/>
                    </a:lnTo>
                    <a:lnTo>
                      <a:pt x="58" y="252"/>
                    </a:lnTo>
                    <a:lnTo>
                      <a:pt x="58" y="254"/>
                    </a:lnTo>
                    <a:lnTo>
                      <a:pt x="60" y="254"/>
                    </a:lnTo>
                    <a:lnTo>
                      <a:pt x="60" y="256"/>
                    </a:lnTo>
                    <a:lnTo>
                      <a:pt x="60" y="256"/>
                    </a:lnTo>
                    <a:lnTo>
                      <a:pt x="60" y="256"/>
                    </a:lnTo>
                    <a:lnTo>
                      <a:pt x="62" y="258"/>
                    </a:lnTo>
                    <a:lnTo>
                      <a:pt x="64" y="258"/>
                    </a:lnTo>
                    <a:lnTo>
                      <a:pt x="66" y="260"/>
                    </a:lnTo>
                    <a:lnTo>
                      <a:pt x="70" y="260"/>
                    </a:lnTo>
                    <a:lnTo>
                      <a:pt x="72" y="262"/>
                    </a:lnTo>
                    <a:lnTo>
                      <a:pt x="76" y="262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4" y="262"/>
                    </a:lnTo>
                    <a:lnTo>
                      <a:pt x="84" y="262"/>
                    </a:lnTo>
                    <a:lnTo>
                      <a:pt x="86" y="262"/>
                    </a:lnTo>
                    <a:lnTo>
                      <a:pt x="88" y="262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4" y="258"/>
                    </a:lnTo>
                    <a:lnTo>
                      <a:pt x="94" y="256"/>
                    </a:lnTo>
                    <a:lnTo>
                      <a:pt x="96" y="256"/>
                    </a:lnTo>
                    <a:lnTo>
                      <a:pt x="96" y="254"/>
                    </a:lnTo>
                    <a:lnTo>
                      <a:pt x="98" y="254"/>
                    </a:lnTo>
                    <a:lnTo>
                      <a:pt x="98" y="252"/>
                    </a:lnTo>
                    <a:lnTo>
                      <a:pt x="98" y="250"/>
                    </a:lnTo>
                    <a:lnTo>
                      <a:pt x="100" y="250"/>
                    </a:lnTo>
                    <a:lnTo>
                      <a:pt x="100" y="248"/>
                    </a:lnTo>
                    <a:lnTo>
                      <a:pt x="100" y="248"/>
                    </a:lnTo>
                    <a:lnTo>
                      <a:pt x="100" y="248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104" y="248"/>
                    </a:lnTo>
                    <a:lnTo>
                      <a:pt x="106" y="248"/>
                    </a:lnTo>
                    <a:lnTo>
                      <a:pt x="106" y="248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08" y="248"/>
                    </a:lnTo>
                    <a:lnTo>
                      <a:pt x="110" y="246"/>
                    </a:lnTo>
                    <a:lnTo>
                      <a:pt x="110" y="246"/>
                    </a:lnTo>
                    <a:lnTo>
                      <a:pt x="110" y="244"/>
                    </a:lnTo>
                    <a:lnTo>
                      <a:pt x="110" y="242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0" y="238"/>
                    </a:lnTo>
                    <a:lnTo>
                      <a:pt x="110" y="238"/>
                    </a:lnTo>
                    <a:lnTo>
                      <a:pt x="112" y="238"/>
                    </a:lnTo>
                    <a:lnTo>
                      <a:pt x="112" y="238"/>
                    </a:lnTo>
                    <a:lnTo>
                      <a:pt x="112" y="236"/>
                    </a:lnTo>
                    <a:lnTo>
                      <a:pt x="114" y="236"/>
                    </a:lnTo>
                    <a:lnTo>
                      <a:pt x="118" y="236"/>
                    </a:lnTo>
                    <a:lnTo>
                      <a:pt x="120" y="236"/>
                    </a:lnTo>
                    <a:lnTo>
                      <a:pt x="122" y="238"/>
                    </a:lnTo>
                    <a:lnTo>
                      <a:pt x="126" y="238"/>
                    </a:lnTo>
                    <a:lnTo>
                      <a:pt x="126" y="238"/>
                    </a:lnTo>
                    <a:lnTo>
                      <a:pt x="128" y="238"/>
                    </a:lnTo>
                    <a:lnTo>
                      <a:pt x="128" y="240"/>
                    </a:lnTo>
                    <a:lnTo>
                      <a:pt x="130" y="240"/>
                    </a:lnTo>
                    <a:lnTo>
                      <a:pt x="130" y="242"/>
                    </a:lnTo>
                    <a:lnTo>
                      <a:pt x="130" y="242"/>
                    </a:lnTo>
                    <a:lnTo>
                      <a:pt x="130" y="244"/>
                    </a:lnTo>
                    <a:lnTo>
                      <a:pt x="132" y="246"/>
                    </a:lnTo>
                    <a:lnTo>
                      <a:pt x="132" y="248"/>
                    </a:lnTo>
                    <a:lnTo>
                      <a:pt x="132" y="250"/>
                    </a:lnTo>
                    <a:lnTo>
                      <a:pt x="132" y="254"/>
                    </a:lnTo>
                    <a:lnTo>
                      <a:pt x="132" y="262"/>
                    </a:lnTo>
                    <a:lnTo>
                      <a:pt x="132" y="266"/>
                    </a:lnTo>
                    <a:lnTo>
                      <a:pt x="132" y="268"/>
                    </a:lnTo>
                    <a:lnTo>
                      <a:pt x="132" y="270"/>
                    </a:lnTo>
                    <a:lnTo>
                      <a:pt x="132" y="272"/>
                    </a:lnTo>
                    <a:lnTo>
                      <a:pt x="134" y="276"/>
                    </a:lnTo>
                    <a:lnTo>
                      <a:pt x="136" y="278"/>
                    </a:lnTo>
                    <a:lnTo>
                      <a:pt x="136" y="280"/>
                    </a:lnTo>
                    <a:lnTo>
                      <a:pt x="138" y="284"/>
                    </a:lnTo>
                    <a:lnTo>
                      <a:pt x="138" y="284"/>
                    </a:lnTo>
                    <a:lnTo>
                      <a:pt x="140" y="286"/>
                    </a:lnTo>
                    <a:lnTo>
                      <a:pt x="140" y="286"/>
                    </a:lnTo>
                    <a:lnTo>
                      <a:pt x="140" y="286"/>
                    </a:lnTo>
                    <a:lnTo>
                      <a:pt x="142" y="286"/>
                    </a:lnTo>
                    <a:lnTo>
                      <a:pt x="144" y="286"/>
                    </a:lnTo>
                    <a:lnTo>
                      <a:pt x="144" y="286"/>
                    </a:lnTo>
                    <a:lnTo>
                      <a:pt x="148" y="286"/>
                    </a:lnTo>
                    <a:lnTo>
                      <a:pt x="152" y="286"/>
                    </a:lnTo>
                    <a:lnTo>
                      <a:pt x="154" y="286"/>
                    </a:lnTo>
                    <a:lnTo>
                      <a:pt x="158" y="286"/>
                    </a:lnTo>
                    <a:lnTo>
                      <a:pt x="158" y="286"/>
                    </a:lnTo>
                    <a:lnTo>
                      <a:pt x="160" y="286"/>
                    </a:lnTo>
                    <a:lnTo>
                      <a:pt x="162" y="286"/>
                    </a:lnTo>
                    <a:lnTo>
                      <a:pt x="162" y="286"/>
                    </a:lnTo>
                    <a:lnTo>
                      <a:pt x="162" y="286"/>
                    </a:lnTo>
                    <a:lnTo>
                      <a:pt x="164" y="286"/>
                    </a:lnTo>
                    <a:lnTo>
                      <a:pt x="164" y="288"/>
                    </a:lnTo>
                    <a:lnTo>
                      <a:pt x="164" y="288"/>
                    </a:lnTo>
                    <a:lnTo>
                      <a:pt x="164" y="290"/>
                    </a:lnTo>
                    <a:lnTo>
                      <a:pt x="166" y="290"/>
                    </a:lnTo>
                    <a:lnTo>
                      <a:pt x="168" y="290"/>
                    </a:lnTo>
                    <a:lnTo>
                      <a:pt x="170" y="290"/>
                    </a:lnTo>
                    <a:lnTo>
                      <a:pt x="172" y="290"/>
                    </a:lnTo>
                    <a:lnTo>
                      <a:pt x="174" y="290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6" y="292"/>
                    </a:lnTo>
                    <a:lnTo>
                      <a:pt x="176" y="292"/>
                    </a:lnTo>
                    <a:lnTo>
                      <a:pt x="176" y="294"/>
                    </a:lnTo>
                    <a:lnTo>
                      <a:pt x="176" y="294"/>
                    </a:lnTo>
                    <a:lnTo>
                      <a:pt x="176" y="296"/>
                    </a:lnTo>
                    <a:lnTo>
                      <a:pt x="176" y="298"/>
                    </a:lnTo>
                    <a:lnTo>
                      <a:pt x="176" y="298"/>
                    </a:lnTo>
                    <a:lnTo>
                      <a:pt x="176" y="300"/>
                    </a:lnTo>
                    <a:lnTo>
                      <a:pt x="176" y="300"/>
                    </a:lnTo>
                    <a:lnTo>
                      <a:pt x="176" y="300"/>
                    </a:lnTo>
                    <a:lnTo>
                      <a:pt x="178" y="300"/>
                    </a:lnTo>
                    <a:lnTo>
                      <a:pt x="178" y="302"/>
                    </a:lnTo>
                    <a:lnTo>
                      <a:pt x="180" y="302"/>
                    </a:lnTo>
                    <a:lnTo>
                      <a:pt x="182" y="302"/>
                    </a:lnTo>
                    <a:lnTo>
                      <a:pt x="184" y="302"/>
                    </a:lnTo>
                    <a:lnTo>
                      <a:pt x="188" y="302"/>
                    </a:lnTo>
                    <a:lnTo>
                      <a:pt x="190" y="302"/>
                    </a:lnTo>
                    <a:lnTo>
                      <a:pt x="192" y="302"/>
                    </a:lnTo>
                    <a:lnTo>
                      <a:pt x="194" y="302"/>
                    </a:lnTo>
                    <a:lnTo>
                      <a:pt x="196" y="302"/>
                    </a:lnTo>
                    <a:lnTo>
                      <a:pt x="196" y="304"/>
                    </a:lnTo>
                    <a:lnTo>
                      <a:pt x="198" y="304"/>
                    </a:lnTo>
                    <a:lnTo>
                      <a:pt x="198" y="304"/>
                    </a:lnTo>
                    <a:lnTo>
                      <a:pt x="200" y="304"/>
                    </a:lnTo>
                    <a:lnTo>
                      <a:pt x="200" y="304"/>
                    </a:lnTo>
                    <a:lnTo>
                      <a:pt x="200" y="306"/>
                    </a:lnTo>
                    <a:lnTo>
                      <a:pt x="200" y="306"/>
                    </a:lnTo>
                    <a:lnTo>
                      <a:pt x="200" y="308"/>
                    </a:lnTo>
                    <a:lnTo>
                      <a:pt x="200" y="310"/>
                    </a:lnTo>
                    <a:lnTo>
                      <a:pt x="200" y="312"/>
                    </a:lnTo>
                    <a:lnTo>
                      <a:pt x="200" y="314"/>
                    </a:lnTo>
                    <a:lnTo>
                      <a:pt x="200" y="316"/>
                    </a:lnTo>
                    <a:lnTo>
                      <a:pt x="200" y="316"/>
                    </a:lnTo>
                    <a:lnTo>
                      <a:pt x="200" y="318"/>
                    </a:lnTo>
                    <a:lnTo>
                      <a:pt x="202" y="318"/>
                    </a:lnTo>
                    <a:lnTo>
                      <a:pt x="202" y="318"/>
                    </a:lnTo>
                    <a:lnTo>
                      <a:pt x="202" y="318"/>
                    </a:lnTo>
                    <a:lnTo>
                      <a:pt x="202" y="320"/>
                    </a:lnTo>
                    <a:lnTo>
                      <a:pt x="204" y="320"/>
                    </a:lnTo>
                    <a:lnTo>
                      <a:pt x="206" y="320"/>
                    </a:lnTo>
                    <a:lnTo>
                      <a:pt x="206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0"/>
                    </a:lnTo>
                    <a:lnTo>
                      <a:pt x="208" y="322"/>
                    </a:lnTo>
                    <a:lnTo>
                      <a:pt x="208" y="322"/>
                    </a:lnTo>
                    <a:lnTo>
                      <a:pt x="208" y="322"/>
                    </a:lnTo>
                    <a:lnTo>
                      <a:pt x="206" y="322"/>
                    </a:lnTo>
                    <a:lnTo>
                      <a:pt x="204" y="324"/>
                    </a:lnTo>
                    <a:lnTo>
                      <a:pt x="202" y="324"/>
                    </a:lnTo>
                    <a:lnTo>
                      <a:pt x="202" y="326"/>
                    </a:lnTo>
                    <a:lnTo>
                      <a:pt x="202" y="326"/>
                    </a:lnTo>
                    <a:lnTo>
                      <a:pt x="202" y="326"/>
                    </a:lnTo>
                    <a:lnTo>
                      <a:pt x="200" y="328"/>
                    </a:lnTo>
                    <a:lnTo>
                      <a:pt x="200" y="330"/>
                    </a:lnTo>
                    <a:lnTo>
                      <a:pt x="200" y="332"/>
                    </a:lnTo>
                    <a:lnTo>
                      <a:pt x="200" y="336"/>
                    </a:lnTo>
                    <a:lnTo>
                      <a:pt x="200" y="338"/>
                    </a:lnTo>
                    <a:lnTo>
                      <a:pt x="200" y="342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346"/>
                    </a:lnTo>
                    <a:lnTo>
                      <a:pt x="202" y="346"/>
                    </a:lnTo>
                    <a:lnTo>
                      <a:pt x="202" y="346"/>
                    </a:lnTo>
                    <a:lnTo>
                      <a:pt x="204" y="346"/>
                    </a:lnTo>
                    <a:lnTo>
                      <a:pt x="206" y="348"/>
                    </a:lnTo>
                    <a:lnTo>
                      <a:pt x="206" y="348"/>
                    </a:lnTo>
                    <a:lnTo>
                      <a:pt x="208" y="348"/>
                    </a:lnTo>
                    <a:lnTo>
                      <a:pt x="208" y="348"/>
                    </a:lnTo>
                    <a:lnTo>
                      <a:pt x="208" y="350"/>
                    </a:lnTo>
                    <a:lnTo>
                      <a:pt x="210" y="352"/>
                    </a:lnTo>
                    <a:lnTo>
                      <a:pt x="210" y="352"/>
                    </a:lnTo>
                    <a:lnTo>
                      <a:pt x="210" y="352"/>
                    </a:lnTo>
                    <a:lnTo>
                      <a:pt x="212" y="354"/>
                    </a:lnTo>
                    <a:lnTo>
                      <a:pt x="214" y="354"/>
                    </a:lnTo>
                    <a:lnTo>
                      <a:pt x="214" y="354"/>
                    </a:lnTo>
                    <a:lnTo>
                      <a:pt x="216" y="354"/>
                    </a:lnTo>
                    <a:lnTo>
                      <a:pt x="218" y="352"/>
                    </a:lnTo>
                    <a:lnTo>
                      <a:pt x="222" y="352"/>
                    </a:lnTo>
                    <a:lnTo>
                      <a:pt x="224" y="352"/>
                    </a:lnTo>
                    <a:lnTo>
                      <a:pt x="226" y="352"/>
                    </a:lnTo>
                    <a:lnTo>
                      <a:pt x="228" y="352"/>
                    </a:lnTo>
                    <a:lnTo>
                      <a:pt x="230" y="352"/>
                    </a:lnTo>
                    <a:lnTo>
                      <a:pt x="230" y="352"/>
                    </a:lnTo>
                    <a:lnTo>
                      <a:pt x="232" y="352"/>
                    </a:lnTo>
                    <a:lnTo>
                      <a:pt x="232" y="352"/>
                    </a:lnTo>
                    <a:lnTo>
                      <a:pt x="232" y="354"/>
                    </a:lnTo>
                    <a:lnTo>
                      <a:pt x="232" y="354"/>
                    </a:lnTo>
                    <a:lnTo>
                      <a:pt x="232" y="356"/>
                    </a:lnTo>
                    <a:lnTo>
                      <a:pt x="232" y="358"/>
                    </a:lnTo>
                    <a:lnTo>
                      <a:pt x="232" y="360"/>
                    </a:lnTo>
                    <a:lnTo>
                      <a:pt x="232" y="362"/>
                    </a:lnTo>
                    <a:lnTo>
                      <a:pt x="232" y="362"/>
                    </a:lnTo>
                    <a:lnTo>
                      <a:pt x="232" y="362"/>
                    </a:lnTo>
                    <a:lnTo>
                      <a:pt x="232" y="364"/>
                    </a:lnTo>
                    <a:lnTo>
                      <a:pt x="232" y="36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38" y="364"/>
                    </a:lnTo>
                    <a:lnTo>
                      <a:pt x="238" y="364"/>
                    </a:lnTo>
                    <a:lnTo>
                      <a:pt x="240" y="364"/>
                    </a:lnTo>
                    <a:lnTo>
                      <a:pt x="240" y="364"/>
                    </a:lnTo>
                    <a:lnTo>
                      <a:pt x="240" y="364"/>
                    </a:lnTo>
                    <a:lnTo>
                      <a:pt x="240" y="366"/>
                    </a:lnTo>
                    <a:lnTo>
                      <a:pt x="242" y="366"/>
                    </a:lnTo>
                    <a:lnTo>
                      <a:pt x="242" y="368"/>
                    </a:lnTo>
                    <a:lnTo>
                      <a:pt x="242" y="368"/>
                    </a:lnTo>
                    <a:lnTo>
                      <a:pt x="242" y="370"/>
                    </a:lnTo>
                    <a:lnTo>
                      <a:pt x="242" y="374"/>
                    </a:lnTo>
                    <a:lnTo>
                      <a:pt x="242" y="374"/>
                    </a:lnTo>
                    <a:lnTo>
                      <a:pt x="242" y="376"/>
                    </a:lnTo>
                    <a:lnTo>
                      <a:pt x="242" y="376"/>
                    </a:lnTo>
                    <a:lnTo>
                      <a:pt x="242" y="376"/>
                    </a:lnTo>
                    <a:lnTo>
                      <a:pt x="244" y="378"/>
                    </a:lnTo>
                    <a:lnTo>
                      <a:pt x="246" y="378"/>
                    </a:lnTo>
                    <a:lnTo>
                      <a:pt x="246" y="378"/>
                    </a:lnTo>
                    <a:lnTo>
                      <a:pt x="248" y="380"/>
                    </a:lnTo>
                    <a:lnTo>
                      <a:pt x="248" y="380"/>
                    </a:lnTo>
                    <a:lnTo>
                      <a:pt x="248" y="380"/>
                    </a:lnTo>
                    <a:lnTo>
                      <a:pt x="248" y="382"/>
                    </a:lnTo>
                    <a:lnTo>
                      <a:pt x="248" y="384"/>
                    </a:lnTo>
                    <a:lnTo>
                      <a:pt x="248" y="386"/>
                    </a:lnTo>
                    <a:lnTo>
                      <a:pt x="248" y="390"/>
                    </a:lnTo>
                    <a:lnTo>
                      <a:pt x="248" y="392"/>
                    </a:lnTo>
                    <a:lnTo>
                      <a:pt x="248" y="394"/>
                    </a:lnTo>
                    <a:lnTo>
                      <a:pt x="246" y="396"/>
                    </a:lnTo>
                    <a:lnTo>
                      <a:pt x="246" y="398"/>
                    </a:lnTo>
                    <a:lnTo>
                      <a:pt x="246" y="400"/>
                    </a:lnTo>
                    <a:lnTo>
                      <a:pt x="244" y="404"/>
                    </a:lnTo>
                    <a:lnTo>
                      <a:pt x="242" y="406"/>
                    </a:lnTo>
                    <a:lnTo>
                      <a:pt x="242" y="406"/>
                    </a:lnTo>
                    <a:lnTo>
                      <a:pt x="240" y="408"/>
                    </a:lnTo>
                    <a:lnTo>
                      <a:pt x="240" y="408"/>
                    </a:lnTo>
                    <a:lnTo>
                      <a:pt x="238" y="408"/>
                    </a:lnTo>
                    <a:lnTo>
                      <a:pt x="236" y="408"/>
                    </a:lnTo>
                    <a:lnTo>
                      <a:pt x="232" y="410"/>
                    </a:lnTo>
                    <a:lnTo>
                      <a:pt x="232" y="410"/>
                    </a:lnTo>
                    <a:lnTo>
                      <a:pt x="232" y="414"/>
                    </a:lnTo>
                    <a:lnTo>
                      <a:pt x="234" y="416"/>
                    </a:lnTo>
                    <a:lnTo>
                      <a:pt x="234" y="418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4" y="420"/>
                    </a:lnTo>
                    <a:lnTo>
                      <a:pt x="236" y="420"/>
                    </a:lnTo>
                    <a:lnTo>
                      <a:pt x="236" y="422"/>
                    </a:lnTo>
                    <a:lnTo>
                      <a:pt x="238" y="422"/>
                    </a:lnTo>
                    <a:lnTo>
                      <a:pt x="240" y="422"/>
                    </a:lnTo>
                    <a:lnTo>
                      <a:pt x="240" y="422"/>
                    </a:lnTo>
                    <a:lnTo>
                      <a:pt x="242" y="422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4"/>
                    </a:lnTo>
                    <a:lnTo>
                      <a:pt x="244" y="426"/>
                    </a:lnTo>
                    <a:lnTo>
                      <a:pt x="246" y="426"/>
                    </a:lnTo>
                    <a:lnTo>
                      <a:pt x="246" y="428"/>
                    </a:lnTo>
                    <a:lnTo>
                      <a:pt x="244" y="430"/>
                    </a:lnTo>
                    <a:lnTo>
                      <a:pt x="244" y="432"/>
                    </a:lnTo>
                    <a:lnTo>
                      <a:pt x="244" y="434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6"/>
                    </a:lnTo>
                    <a:lnTo>
                      <a:pt x="246" y="438"/>
                    </a:lnTo>
                    <a:lnTo>
                      <a:pt x="248" y="438"/>
                    </a:lnTo>
                    <a:lnTo>
                      <a:pt x="250" y="438"/>
                    </a:lnTo>
                    <a:lnTo>
                      <a:pt x="252" y="438"/>
                    </a:lnTo>
                    <a:lnTo>
                      <a:pt x="254" y="438"/>
                    </a:lnTo>
                    <a:lnTo>
                      <a:pt x="256" y="438"/>
                    </a:lnTo>
                    <a:lnTo>
                      <a:pt x="258" y="438"/>
                    </a:lnTo>
                    <a:lnTo>
                      <a:pt x="258" y="438"/>
                    </a:lnTo>
                    <a:lnTo>
                      <a:pt x="258" y="440"/>
                    </a:lnTo>
                    <a:lnTo>
                      <a:pt x="260" y="440"/>
                    </a:lnTo>
                    <a:lnTo>
                      <a:pt x="260" y="440"/>
                    </a:lnTo>
                    <a:lnTo>
                      <a:pt x="260" y="442"/>
                    </a:lnTo>
                    <a:lnTo>
                      <a:pt x="262" y="444"/>
                    </a:lnTo>
                    <a:lnTo>
                      <a:pt x="262" y="446"/>
                    </a:lnTo>
                    <a:lnTo>
                      <a:pt x="262" y="446"/>
                    </a:lnTo>
                    <a:lnTo>
                      <a:pt x="264" y="448"/>
                    </a:lnTo>
                    <a:lnTo>
                      <a:pt x="264" y="448"/>
                    </a:lnTo>
                    <a:lnTo>
                      <a:pt x="266" y="448"/>
                    </a:lnTo>
                    <a:lnTo>
                      <a:pt x="268" y="450"/>
                    </a:lnTo>
                    <a:lnTo>
                      <a:pt x="270" y="450"/>
                    </a:lnTo>
                    <a:lnTo>
                      <a:pt x="272" y="450"/>
                    </a:lnTo>
                    <a:lnTo>
                      <a:pt x="274" y="450"/>
                    </a:lnTo>
                    <a:lnTo>
                      <a:pt x="278" y="450"/>
                    </a:lnTo>
                    <a:lnTo>
                      <a:pt x="280" y="450"/>
                    </a:lnTo>
                    <a:lnTo>
                      <a:pt x="282" y="450"/>
                    </a:lnTo>
                    <a:lnTo>
                      <a:pt x="282" y="450"/>
                    </a:lnTo>
                    <a:lnTo>
                      <a:pt x="282" y="450"/>
                    </a:lnTo>
                    <a:lnTo>
                      <a:pt x="284" y="450"/>
                    </a:lnTo>
                    <a:lnTo>
                      <a:pt x="284" y="450"/>
                    </a:lnTo>
                    <a:lnTo>
                      <a:pt x="284" y="452"/>
                    </a:lnTo>
                    <a:lnTo>
                      <a:pt x="284" y="452"/>
                    </a:lnTo>
                    <a:lnTo>
                      <a:pt x="286" y="452"/>
                    </a:lnTo>
                    <a:lnTo>
                      <a:pt x="286" y="454"/>
                    </a:lnTo>
                    <a:lnTo>
                      <a:pt x="286" y="456"/>
                    </a:lnTo>
                    <a:lnTo>
                      <a:pt x="284" y="458"/>
                    </a:lnTo>
                    <a:lnTo>
                      <a:pt x="284" y="462"/>
                    </a:lnTo>
                    <a:lnTo>
                      <a:pt x="284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84" y="466"/>
                    </a:lnTo>
                    <a:lnTo>
                      <a:pt x="286" y="468"/>
                    </a:lnTo>
                    <a:lnTo>
                      <a:pt x="286" y="468"/>
                    </a:lnTo>
                    <a:lnTo>
                      <a:pt x="286" y="468"/>
                    </a:lnTo>
                    <a:lnTo>
                      <a:pt x="288" y="468"/>
                    </a:lnTo>
                    <a:lnTo>
                      <a:pt x="288" y="468"/>
                    </a:lnTo>
                    <a:lnTo>
                      <a:pt x="290" y="468"/>
                    </a:lnTo>
                    <a:lnTo>
                      <a:pt x="292" y="468"/>
                    </a:lnTo>
                    <a:lnTo>
                      <a:pt x="294" y="468"/>
                    </a:lnTo>
                    <a:lnTo>
                      <a:pt x="296" y="468"/>
                    </a:lnTo>
                    <a:lnTo>
                      <a:pt x="296" y="468"/>
                    </a:lnTo>
                    <a:lnTo>
                      <a:pt x="296" y="468"/>
                    </a:lnTo>
                    <a:lnTo>
                      <a:pt x="298" y="468"/>
                    </a:lnTo>
                    <a:lnTo>
                      <a:pt x="298" y="468"/>
                    </a:lnTo>
                    <a:lnTo>
                      <a:pt x="298" y="470"/>
                    </a:lnTo>
                    <a:lnTo>
                      <a:pt x="300" y="470"/>
                    </a:lnTo>
                    <a:lnTo>
                      <a:pt x="300" y="472"/>
                    </a:lnTo>
                    <a:lnTo>
                      <a:pt x="300" y="474"/>
                    </a:lnTo>
                    <a:lnTo>
                      <a:pt x="300" y="476"/>
                    </a:lnTo>
                    <a:lnTo>
                      <a:pt x="300" y="478"/>
                    </a:lnTo>
                    <a:lnTo>
                      <a:pt x="302" y="482"/>
                    </a:lnTo>
                    <a:lnTo>
                      <a:pt x="300" y="486"/>
                    </a:lnTo>
                    <a:lnTo>
                      <a:pt x="300" y="492"/>
                    </a:lnTo>
                    <a:lnTo>
                      <a:pt x="300" y="498"/>
                    </a:lnTo>
                    <a:lnTo>
                      <a:pt x="300" y="500"/>
                    </a:lnTo>
                    <a:lnTo>
                      <a:pt x="300" y="502"/>
                    </a:lnTo>
                    <a:lnTo>
                      <a:pt x="300" y="504"/>
                    </a:lnTo>
                    <a:lnTo>
                      <a:pt x="302" y="506"/>
                    </a:lnTo>
                    <a:lnTo>
                      <a:pt x="302" y="508"/>
                    </a:lnTo>
                    <a:lnTo>
                      <a:pt x="302" y="508"/>
                    </a:lnTo>
                    <a:lnTo>
                      <a:pt x="302" y="510"/>
                    </a:lnTo>
                    <a:lnTo>
                      <a:pt x="302" y="512"/>
                    </a:lnTo>
                    <a:lnTo>
                      <a:pt x="302" y="514"/>
                    </a:lnTo>
                    <a:lnTo>
                      <a:pt x="302" y="516"/>
                    </a:lnTo>
                    <a:lnTo>
                      <a:pt x="302" y="520"/>
                    </a:lnTo>
                    <a:lnTo>
                      <a:pt x="304" y="522"/>
                    </a:lnTo>
                    <a:lnTo>
                      <a:pt x="304" y="522"/>
                    </a:lnTo>
                    <a:lnTo>
                      <a:pt x="304" y="524"/>
                    </a:lnTo>
                    <a:lnTo>
                      <a:pt x="304" y="524"/>
                    </a:lnTo>
                    <a:lnTo>
                      <a:pt x="304" y="526"/>
                    </a:lnTo>
                    <a:lnTo>
                      <a:pt x="306" y="526"/>
                    </a:lnTo>
                    <a:lnTo>
                      <a:pt x="306" y="526"/>
                    </a:lnTo>
                    <a:lnTo>
                      <a:pt x="306" y="526"/>
                    </a:lnTo>
                    <a:lnTo>
                      <a:pt x="308" y="526"/>
                    </a:lnTo>
                    <a:lnTo>
                      <a:pt x="308" y="526"/>
                    </a:lnTo>
                    <a:lnTo>
                      <a:pt x="310" y="526"/>
                    </a:lnTo>
                    <a:lnTo>
                      <a:pt x="310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2" y="526"/>
                    </a:lnTo>
                    <a:lnTo>
                      <a:pt x="314" y="526"/>
                    </a:lnTo>
                    <a:lnTo>
                      <a:pt x="314" y="528"/>
                    </a:lnTo>
                    <a:lnTo>
                      <a:pt x="314" y="530"/>
                    </a:lnTo>
                    <a:lnTo>
                      <a:pt x="314" y="532"/>
                    </a:lnTo>
                    <a:lnTo>
                      <a:pt x="314" y="532"/>
                    </a:lnTo>
                    <a:lnTo>
                      <a:pt x="314" y="534"/>
                    </a:lnTo>
                    <a:lnTo>
                      <a:pt x="314" y="536"/>
                    </a:lnTo>
                    <a:lnTo>
                      <a:pt x="314" y="536"/>
                    </a:lnTo>
                    <a:lnTo>
                      <a:pt x="314" y="538"/>
                    </a:lnTo>
                    <a:lnTo>
                      <a:pt x="312" y="538"/>
                    </a:lnTo>
                    <a:lnTo>
                      <a:pt x="312" y="538"/>
                    </a:lnTo>
                    <a:lnTo>
                      <a:pt x="310" y="538"/>
                    </a:lnTo>
                    <a:lnTo>
                      <a:pt x="310" y="538"/>
                    </a:lnTo>
                    <a:lnTo>
                      <a:pt x="308" y="538"/>
                    </a:lnTo>
                    <a:lnTo>
                      <a:pt x="304" y="538"/>
                    </a:lnTo>
                    <a:lnTo>
                      <a:pt x="304" y="538"/>
                    </a:lnTo>
                    <a:lnTo>
                      <a:pt x="302" y="538"/>
                    </a:lnTo>
                    <a:lnTo>
                      <a:pt x="302" y="538"/>
                    </a:lnTo>
                    <a:lnTo>
                      <a:pt x="302" y="540"/>
                    </a:lnTo>
                    <a:lnTo>
                      <a:pt x="300" y="540"/>
                    </a:lnTo>
                    <a:lnTo>
                      <a:pt x="300" y="542"/>
                    </a:lnTo>
                    <a:lnTo>
                      <a:pt x="298" y="544"/>
                    </a:lnTo>
                    <a:lnTo>
                      <a:pt x="296" y="546"/>
                    </a:lnTo>
                    <a:lnTo>
                      <a:pt x="296" y="548"/>
                    </a:lnTo>
                    <a:lnTo>
                      <a:pt x="294" y="548"/>
                    </a:lnTo>
                    <a:lnTo>
                      <a:pt x="294" y="550"/>
                    </a:lnTo>
                    <a:lnTo>
                      <a:pt x="294" y="550"/>
                    </a:lnTo>
                    <a:lnTo>
                      <a:pt x="292" y="550"/>
                    </a:lnTo>
                    <a:lnTo>
                      <a:pt x="290" y="550"/>
                    </a:lnTo>
                    <a:lnTo>
                      <a:pt x="288" y="552"/>
                    </a:lnTo>
                    <a:lnTo>
                      <a:pt x="288" y="552"/>
                    </a:lnTo>
                    <a:lnTo>
                      <a:pt x="286" y="552"/>
                    </a:lnTo>
                    <a:lnTo>
                      <a:pt x="286" y="554"/>
                    </a:lnTo>
                    <a:lnTo>
                      <a:pt x="284" y="556"/>
                    </a:lnTo>
                    <a:lnTo>
                      <a:pt x="282" y="560"/>
                    </a:lnTo>
                    <a:lnTo>
                      <a:pt x="280" y="562"/>
                    </a:lnTo>
                    <a:lnTo>
                      <a:pt x="278" y="564"/>
                    </a:lnTo>
                    <a:lnTo>
                      <a:pt x="276" y="566"/>
                    </a:lnTo>
                    <a:lnTo>
                      <a:pt x="274" y="570"/>
                    </a:lnTo>
                    <a:lnTo>
                      <a:pt x="272" y="572"/>
                    </a:lnTo>
                    <a:lnTo>
                      <a:pt x="270" y="574"/>
                    </a:lnTo>
                    <a:lnTo>
                      <a:pt x="268" y="578"/>
                    </a:lnTo>
                    <a:lnTo>
                      <a:pt x="266" y="582"/>
                    </a:lnTo>
                    <a:lnTo>
                      <a:pt x="268" y="586"/>
                    </a:lnTo>
                    <a:lnTo>
                      <a:pt x="270" y="588"/>
                    </a:lnTo>
                    <a:lnTo>
                      <a:pt x="272" y="588"/>
                    </a:lnTo>
                    <a:lnTo>
                      <a:pt x="272" y="590"/>
                    </a:lnTo>
                    <a:lnTo>
                      <a:pt x="274" y="590"/>
                    </a:lnTo>
                    <a:lnTo>
                      <a:pt x="274" y="592"/>
                    </a:lnTo>
                    <a:lnTo>
                      <a:pt x="278" y="592"/>
                    </a:lnTo>
                    <a:lnTo>
                      <a:pt x="282" y="594"/>
                    </a:lnTo>
                    <a:lnTo>
                      <a:pt x="284" y="594"/>
                    </a:lnTo>
                    <a:lnTo>
                      <a:pt x="286" y="596"/>
                    </a:lnTo>
                    <a:lnTo>
                      <a:pt x="290" y="598"/>
                    </a:lnTo>
                    <a:lnTo>
                      <a:pt x="294" y="600"/>
                    </a:lnTo>
                    <a:lnTo>
                      <a:pt x="298" y="604"/>
                    </a:lnTo>
                    <a:lnTo>
                      <a:pt x="302" y="608"/>
                    </a:lnTo>
                    <a:lnTo>
                      <a:pt x="306" y="612"/>
                    </a:lnTo>
                    <a:lnTo>
                      <a:pt x="310" y="616"/>
                    </a:lnTo>
                    <a:lnTo>
                      <a:pt x="314" y="620"/>
                    </a:lnTo>
                    <a:lnTo>
                      <a:pt x="316" y="624"/>
                    </a:lnTo>
                    <a:lnTo>
                      <a:pt x="318" y="626"/>
                    </a:lnTo>
                    <a:lnTo>
                      <a:pt x="320" y="630"/>
                    </a:lnTo>
                    <a:lnTo>
                      <a:pt x="322" y="632"/>
                    </a:lnTo>
                    <a:lnTo>
                      <a:pt x="324" y="634"/>
                    </a:lnTo>
                    <a:lnTo>
                      <a:pt x="324" y="636"/>
                    </a:lnTo>
                    <a:lnTo>
                      <a:pt x="324" y="636"/>
                    </a:lnTo>
                    <a:lnTo>
                      <a:pt x="324" y="638"/>
                    </a:lnTo>
                    <a:lnTo>
                      <a:pt x="324" y="642"/>
                    </a:lnTo>
                    <a:lnTo>
                      <a:pt x="326" y="646"/>
                    </a:lnTo>
                    <a:lnTo>
                      <a:pt x="326" y="646"/>
                    </a:lnTo>
                    <a:lnTo>
                      <a:pt x="330" y="642"/>
                    </a:lnTo>
                    <a:lnTo>
                      <a:pt x="332" y="640"/>
                    </a:lnTo>
                    <a:lnTo>
                      <a:pt x="332" y="638"/>
                    </a:lnTo>
                    <a:lnTo>
                      <a:pt x="334" y="636"/>
                    </a:lnTo>
                    <a:lnTo>
                      <a:pt x="334" y="634"/>
                    </a:lnTo>
                    <a:lnTo>
                      <a:pt x="334" y="634"/>
                    </a:lnTo>
                    <a:lnTo>
                      <a:pt x="336" y="632"/>
                    </a:lnTo>
                    <a:lnTo>
                      <a:pt x="336" y="628"/>
                    </a:lnTo>
                    <a:lnTo>
                      <a:pt x="336" y="626"/>
                    </a:lnTo>
                    <a:lnTo>
                      <a:pt x="334" y="622"/>
                    </a:lnTo>
                    <a:lnTo>
                      <a:pt x="334" y="620"/>
                    </a:lnTo>
                    <a:lnTo>
                      <a:pt x="336" y="618"/>
                    </a:lnTo>
                    <a:lnTo>
                      <a:pt x="336" y="614"/>
                    </a:lnTo>
                    <a:lnTo>
                      <a:pt x="336" y="612"/>
                    </a:lnTo>
                    <a:lnTo>
                      <a:pt x="338" y="608"/>
                    </a:lnTo>
                    <a:lnTo>
                      <a:pt x="338" y="606"/>
                    </a:lnTo>
                    <a:lnTo>
                      <a:pt x="338" y="604"/>
                    </a:lnTo>
                    <a:lnTo>
                      <a:pt x="338" y="604"/>
                    </a:lnTo>
                    <a:lnTo>
                      <a:pt x="338" y="600"/>
                    </a:lnTo>
                    <a:lnTo>
                      <a:pt x="338" y="594"/>
                    </a:lnTo>
                    <a:lnTo>
                      <a:pt x="338" y="592"/>
                    </a:lnTo>
                    <a:lnTo>
                      <a:pt x="338" y="590"/>
                    </a:lnTo>
                    <a:lnTo>
                      <a:pt x="338" y="590"/>
                    </a:lnTo>
                    <a:lnTo>
                      <a:pt x="338" y="588"/>
                    </a:lnTo>
                    <a:lnTo>
                      <a:pt x="338" y="588"/>
                    </a:lnTo>
                    <a:lnTo>
                      <a:pt x="338" y="586"/>
                    </a:lnTo>
                    <a:lnTo>
                      <a:pt x="338" y="586"/>
                    </a:lnTo>
                    <a:lnTo>
                      <a:pt x="340" y="586"/>
                    </a:lnTo>
                    <a:lnTo>
                      <a:pt x="340" y="586"/>
                    </a:lnTo>
                    <a:lnTo>
                      <a:pt x="340" y="586"/>
                    </a:lnTo>
                    <a:lnTo>
                      <a:pt x="342" y="586"/>
                    </a:lnTo>
                    <a:lnTo>
                      <a:pt x="344" y="586"/>
                    </a:lnTo>
                    <a:lnTo>
                      <a:pt x="344" y="586"/>
                    </a:lnTo>
                    <a:lnTo>
                      <a:pt x="346" y="588"/>
                    </a:lnTo>
                    <a:lnTo>
                      <a:pt x="346" y="588"/>
                    </a:lnTo>
                    <a:lnTo>
                      <a:pt x="348" y="590"/>
                    </a:lnTo>
                    <a:lnTo>
                      <a:pt x="348" y="590"/>
                    </a:lnTo>
                    <a:lnTo>
                      <a:pt x="348" y="590"/>
                    </a:lnTo>
                    <a:lnTo>
                      <a:pt x="348" y="592"/>
                    </a:lnTo>
                    <a:lnTo>
                      <a:pt x="348" y="592"/>
                    </a:lnTo>
                    <a:lnTo>
                      <a:pt x="348" y="594"/>
                    </a:lnTo>
                    <a:lnTo>
                      <a:pt x="348" y="596"/>
                    </a:lnTo>
                    <a:lnTo>
                      <a:pt x="348" y="598"/>
                    </a:lnTo>
                    <a:lnTo>
                      <a:pt x="346" y="600"/>
                    </a:lnTo>
                    <a:lnTo>
                      <a:pt x="346" y="602"/>
                    </a:lnTo>
                    <a:lnTo>
                      <a:pt x="346" y="602"/>
                    </a:lnTo>
                    <a:lnTo>
                      <a:pt x="344" y="604"/>
                    </a:lnTo>
                    <a:lnTo>
                      <a:pt x="342" y="606"/>
                    </a:lnTo>
                    <a:lnTo>
                      <a:pt x="342" y="606"/>
                    </a:lnTo>
                    <a:lnTo>
                      <a:pt x="342" y="608"/>
                    </a:lnTo>
                    <a:lnTo>
                      <a:pt x="342" y="608"/>
                    </a:lnTo>
                    <a:lnTo>
                      <a:pt x="342" y="608"/>
                    </a:lnTo>
                    <a:lnTo>
                      <a:pt x="344" y="608"/>
                    </a:lnTo>
                    <a:lnTo>
                      <a:pt x="344" y="610"/>
                    </a:lnTo>
                    <a:lnTo>
                      <a:pt x="344" y="610"/>
                    </a:lnTo>
                    <a:lnTo>
                      <a:pt x="346" y="610"/>
                    </a:lnTo>
                    <a:lnTo>
                      <a:pt x="348" y="608"/>
                    </a:lnTo>
                    <a:lnTo>
                      <a:pt x="350" y="608"/>
                    </a:lnTo>
                    <a:lnTo>
                      <a:pt x="352" y="606"/>
                    </a:lnTo>
                    <a:lnTo>
                      <a:pt x="354" y="606"/>
                    </a:lnTo>
                    <a:lnTo>
                      <a:pt x="354" y="604"/>
                    </a:lnTo>
                    <a:lnTo>
                      <a:pt x="356" y="604"/>
                    </a:lnTo>
                    <a:lnTo>
                      <a:pt x="356" y="602"/>
                    </a:lnTo>
                    <a:lnTo>
                      <a:pt x="356" y="602"/>
                    </a:lnTo>
                    <a:lnTo>
                      <a:pt x="356" y="600"/>
                    </a:lnTo>
                    <a:lnTo>
                      <a:pt x="358" y="598"/>
                    </a:lnTo>
                    <a:lnTo>
                      <a:pt x="358" y="596"/>
                    </a:lnTo>
                    <a:lnTo>
                      <a:pt x="358" y="594"/>
                    </a:lnTo>
                    <a:lnTo>
                      <a:pt x="358" y="594"/>
                    </a:lnTo>
                    <a:lnTo>
                      <a:pt x="358" y="592"/>
                    </a:lnTo>
                    <a:lnTo>
                      <a:pt x="358" y="590"/>
                    </a:lnTo>
                    <a:lnTo>
                      <a:pt x="358" y="590"/>
                    </a:lnTo>
                    <a:lnTo>
                      <a:pt x="360" y="590"/>
                    </a:lnTo>
                    <a:lnTo>
                      <a:pt x="360" y="588"/>
                    </a:lnTo>
                    <a:lnTo>
                      <a:pt x="364" y="588"/>
                    </a:lnTo>
                    <a:lnTo>
                      <a:pt x="364" y="586"/>
                    </a:lnTo>
                    <a:lnTo>
                      <a:pt x="366" y="586"/>
                    </a:lnTo>
                    <a:lnTo>
                      <a:pt x="366" y="586"/>
                    </a:lnTo>
                    <a:lnTo>
                      <a:pt x="368" y="584"/>
                    </a:lnTo>
                    <a:lnTo>
                      <a:pt x="368" y="584"/>
                    </a:lnTo>
                    <a:lnTo>
                      <a:pt x="368" y="582"/>
                    </a:lnTo>
                    <a:lnTo>
                      <a:pt x="368" y="582"/>
                    </a:lnTo>
                    <a:lnTo>
                      <a:pt x="368" y="580"/>
                    </a:lnTo>
                    <a:lnTo>
                      <a:pt x="366" y="576"/>
                    </a:lnTo>
                    <a:lnTo>
                      <a:pt x="366" y="574"/>
                    </a:lnTo>
                    <a:lnTo>
                      <a:pt x="366" y="570"/>
                    </a:lnTo>
                    <a:lnTo>
                      <a:pt x="364" y="568"/>
                    </a:lnTo>
                    <a:lnTo>
                      <a:pt x="364" y="566"/>
                    </a:lnTo>
                    <a:lnTo>
                      <a:pt x="364" y="566"/>
                    </a:lnTo>
                    <a:lnTo>
                      <a:pt x="364" y="564"/>
                    </a:lnTo>
                    <a:lnTo>
                      <a:pt x="366" y="564"/>
                    </a:lnTo>
                    <a:lnTo>
                      <a:pt x="366" y="562"/>
                    </a:lnTo>
                    <a:lnTo>
                      <a:pt x="366" y="562"/>
                    </a:lnTo>
                    <a:lnTo>
                      <a:pt x="368" y="562"/>
                    </a:lnTo>
                    <a:lnTo>
                      <a:pt x="368" y="560"/>
                    </a:lnTo>
                    <a:lnTo>
                      <a:pt x="370" y="560"/>
                    </a:lnTo>
                    <a:lnTo>
                      <a:pt x="374" y="558"/>
                    </a:lnTo>
                    <a:lnTo>
                      <a:pt x="376" y="558"/>
                    </a:lnTo>
                    <a:lnTo>
                      <a:pt x="378" y="556"/>
                    </a:lnTo>
                    <a:lnTo>
                      <a:pt x="378" y="556"/>
                    </a:lnTo>
                    <a:lnTo>
                      <a:pt x="380" y="556"/>
                    </a:lnTo>
                    <a:lnTo>
                      <a:pt x="380" y="554"/>
                    </a:lnTo>
                    <a:lnTo>
                      <a:pt x="380" y="554"/>
                    </a:lnTo>
                    <a:lnTo>
                      <a:pt x="382" y="554"/>
                    </a:lnTo>
                    <a:lnTo>
                      <a:pt x="382" y="552"/>
                    </a:lnTo>
                    <a:lnTo>
                      <a:pt x="384" y="550"/>
                    </a:lnTo>
                    <a:lnTo>
                      <a:pt x="384" y="548"/>
                    </a:lnTo>
                    <a:lnTo>
                      <a:pt x="384" y="544"/>
                    </a:lnTo>
                    <a:lnTo>
                      <a:pt x="384" y="540"/>
                    </a:lnTo>
                    <a:lnTo>
                      <a:pt x="386" y="538"/>
                    </a:lnTo>
                    <a:lnTo>
                      <a:pt x="386" y="530"/>
                    </a:lnTo>
                    <a:lnTo>
                      <a:pt x="386" y="516"/>
                    </a:lnTo>
                    <a:lnTo>
                      <a:pt x="386" y="514"/>
                    </a:lnTo>
                    <a:lnTo>
                      <a:pt x="386" y="510"/>
                    </a:lnTo>
                    <a:lnTo>
                      <a:pt x="386" y="508"/>
                    </a:lnTo>
                    <a:lnTo>
                      <a:pt x="386" y="506"/>
                    </a:lnTo>
                    <a:lnTo>
                      <a:pt x="388" y="502"/>
                    </a:lnTo>
                    <a:lnTo>
                      <a:pt x="388" y="500"/>
                    </a:lnTo>
                    <a:lnTo>
                      <a:pt x="388" y="498"/>
                    </a:lnTo>
                    <a:lnTo>
                      <a:pt x="390" y="496"/>
                    </a:lnTo>
                    <a:lnTo>
                      <a:pt x="390" y="494"/>
                    </a:lnTo>
                    <a:lnTo>
                      <a:pt x="390" y="494"/>
                    </a:lnTo>
                    <a:lnTo>
                      <a:pt x="392" y="494"/>
                    </a:lnTo>
                    <a:lnTo>
                      <a:pt x="392" y="494"/>
                    </a:lnTo>
                    <a:lnTo>
                      <a:pt x="392" y="492"/>
                    </a:lnTo>
                    <a:lnTo>
                      <a:pt x="394" y="492"/>
                    </a:lnTo>
                    <a:lnTo>
                      <a:pt x="396" y="492"/>
                    </a:lnTo>
                    <a:lnTo>
                      <a:pt x="398" y="490"/>
                    </a:lnTo>
                    <a:lnTo>
                      <a:pt x="400" y="490"/>
                    </a:lnTo>
                    <a:lnTo>
                      <a:pt x="402" y="490"/>
                    </a:lnTo>
                    <a:lnTo>
                      <a:pt x="402" y="490"/>
                    </a:lnTo>
                    <a:lnTo>
                      <a:pt x="402" y="488"/>
                    </a:lnTo>
                    <a:lnTo>
                      <a:pt x="404" y="488"/>
                    </a:lnTo>
                    <a:lnTo>
                      <a:pt x="404" y="488"/>
                    </a:lnTo>
                    <a:lnTo>
                      <a:pt x="404" y="484"/>
                    </a:lnTo>
                    <a:lnTo>
                      <a:pt x="406" y="482"/>
                    </a:lnTo>
                    <a:lnTo>
                      <a:pt x="406" y="482"/>
                    </a:lnTo>
                    <a:lnTo>
                      <a:pt x="406" y="480"/>
                    </a:lnTo>
                    <a:lnTo>
                      <a:pt x="408" y="480"/>
                    </a:lnTo>
                    <a:lnTo>
                      <a:pt x="408" y="478"/>
                    </a:lnTo>
                    <a:lnTo>
                      <a:pt x="410" y="478"/>
                    </a:lnTo>
                    <a:lnTo>
                      <a:pt x="414" y="474"/>
                    </a:lnTo>
                    <a:lnTo>
                      <a:pt x="418" y="472"/>
                    </a:lnTo>
                    <a:lnTo>
                      <a:pt x="422" y="468"/>
                    </a:lnTo>
                    <a:lnTo>
                      <a:pt x="426" y="466"/>
                    </a:lnTo>
                    <a:lnTo>
                      <a:pt x="428" y="466"/>
                    </a:lnTo>
                    <a:lnTo>
                      <a:pt x="430" y="464"/>
                    </a:lnTo>
                    <a:lnTo>
                      <a:pt x="432" y="464"/>
                    </a:lnTo>
                    <a:lnTo>
                      <a:pt x="434" y="464"/>
                    </a:lnTo>
                    <a:lnTo>
                      <a:pt x="436" y="462"/>
                    </a:lnTo>
                    <a:lnTo>
                      <a:pt x="442" y="462"/>
                    </a:lnTo>
                    <a:lnTo>
                      <a:pt x="446" y="462"/>
                    </a:lnTo>
                    <a:lnTo>
                      <a:pt x="450" y="462"/>
                    </a:lnTo>
                    <a:lnTo>
                      <a:pt x="454" y="462"/>
                    </a:lnTo>
                    <a:lnTo>
                      <a:pt x="456" y="462"/>
                    </a:lnTo>
                    <a:lnTo>
                      <a:pt x="458" y="462"/>
                    </a:lnTo>
                    <a:lnTo>
                      <a:pt x="458" y="460"/>
                    </a:lnTo>
                    <a:lnTo>
                      <a:pt x="460" y="460"/>
                    </a:lnTo>
                    <a:lnTo>
                      <a:pt x="460" y="460"/>
                    </a:lnTo>
                    <a:lnTo>
                      <a:pt x="460" y="458"/>
                    </a:lnTo>
                    <a:lnTo>
                      <a:pt x="462" y="456"/>
                    </a:lnTo>
                    <a:lnTo>
                      <a:pt x="462" y="454"/>
                    </a:lnTo>
                    <a:lnTo>
                      <a:pt x="464" y="454"/>
                    </a:lnTo>
                    <a:lnTo>
                      <a:pt x="464" y="452"/>
                    </a:lnTo>
                    <a:lnTo>
                      <a:pt x="464" y="452"/>
                    </a:lnTo>
                    <a:lnTo>
                      <a:pt x="466" y="452"/>
                    </a:lnTo>
                    <a:lnTo>
                      <a:pt x="466" y="450"/>
                    </a:lnTo>
                    <a:lnTo>
                      <a:pt x="468" y="450"/>
                    </a:lnTo>
                    <a:lnTo>
                      <a:pt x="470" y="450"/>
                    </a:lnTo>
                    <a:lnTo>
                      <a:pt x="472" y="450"/>
                    </a:lnTo>
                    <a:lnTo>
                      <a:pt x="476" y="452"/>
                    </a:lnTo>
                    <a:lnTo>
                      <a:pt x="480" y="452"/>
                    </a:lnTo>
                    <a:lnTo>
                      <a:pt x="480" y="452"/>
                    </a:lnTo>
                    <a:lnTo>
                      <a:pt x="482" y="452"/>
                    </a:lnTo>
                    <a:lnTo>
                      <a:pt x="484" y="452"/>
                    </a:lnTo>
                    <a:lnTo>
                      <a:pt x="484" y="452"/>
                    </a:lnTo>
                    <a:lnTo>
                      <a:pt x="486" y="452"/>
                    </a:lnTo>
                    <a:lnTo>
                      <a:pt x="486" y="450"/>
                    </a:lnTo>
                    <a:lnTo>
                      <a:pt x="488" y="450"/>
                    </a:lnTo>
                    <a:lnTo>
                      <a:pt x="488" y="448"/>
                    </a:lnTo>
                    <a:lnTo>
                      <a:pt x="488" y="446"/>
                    </a:lnTo>
                    <a:lnTo>
                      <a:pt x="490" y="446"/>
                    </a:lnTo>
                    <a:lnTo>
                      <a:pt x="490" y="444"/>
                    </a:lnTo>
                    <a:lnTo>
                      <a:pt x="490" y="442"/>
                    </a:lnTo>
                    <a:lnTo>
                      <a:pt x="490" y="438"/>
                    </a:lnTo>
                    <a:lnTo>
                      <a:pt x="490" y="434"/>
                    </a:lnTo>
                    <a:lnTo>
                      <a:pt x="490" y="430"/>
                    </a:lnTo>
                    <a:lnTo>
                      <a:pt x="490" y="428"/>
                    </a:lnTo>
                    <a:lnTo>
                      <a:pt x="490" y="426"/>
                    </a:lnTo>
                    <a:lnTo>
                      <a:pt x="490" y="426"/>
                    </a:lnTo>
                    <a:lnTo>
                      <a:pt x="490" y="424"/>
                    </a:lnTo>
                    <a:lnTo>
                      <a:pt x="490" y="422"/>
                    </a:lnTo>
                    <a:lnTo>
                      <a:pt x="492" y="422"/>
                    </a:lnTo>
                    <a:lnTo>
                      <a:pt x="494" y="418"/>
                    </a:lnTo>
                    <a:lnTo>
                      <a:pt x="496" y="414"/>
                    </a:lnTo>
                    <a:lnTo>
                      <a:pt x="498" y="414"/>
                    </a:lnTo>
                    <a:lnTo>
                      <a:pt x="498" y="412"/>
                    </a:lnTo>
                    <a:lnTo>
                      <a:pt x="500" y="408"/>
                    </a:lnTo>
                    <a:lnTo>
                      <a:pt x="502" y="404"/>
                    </a:lnTo>
                    <a:lnTo>
                      <a:pt x="502" y="400"/>
                    </a:lnTo>
                    <a:lnTo>
                      <a:pt x="504" y="396"/>
                    </a:lnTo>
                    <a:lnTo>
                      <a:pt x="504" y="396"/>
                    </a:lnTo>
                    <a:lnTo>
                      <a:pt x="504" y="394"/>
                    </a:lnTo>
                    <a:lnTo>
                      <a:pt x="504" y="390"/>
                    </a:lnTo>
                    <a:lnTo>
                      <a:pt x="504" y="382"/>
                    </a:lnTo>
                    <a:lnTo>
                      <a:pt x="504" y="378"/>
                    </a:lnTo>
                    <a:lnTo>
                      <a:pt x="504" y="374"/>
                    </a:lnTo>
                    <a:lnTo>
                      <a:pt x="504" y="374"/>
                    </a:lnTo>
                    <a:lnTo>
                      <a:pt x="504" y="372"/>
                    </a:lnTo>
                    <a:lnTo>
                      <a:pt x="506" y="370"/>
                    </a:lnTo>
                    <a:lnTo>
                      <a:pt x="506" y="370"/>
                    </a:lnTo>
                    <a:lnTo>
                      <a:pt x="506" y="368"/>
                    </a:lnTo>
                    <a:lnTo>
                      <a:pt x="508" y="368"/>
                    </a:lnTo>
                    <a:lnTo>
                      <a:pt x="510" y="366"/>
                    </a:lnTo>
                    <a:lnTo>
                      <a:pt x="512" y="366"/>
                    </a:lnTo>
                    <a:lnTo>
                      <a:pt x="512" y="366"/>
                    </a:lnTo>
                    <a:lnTo>
                      <a:pt x="514" y="364"/>
                    </a:lnTo>
                    <a:lnTo>
                      <a:pt x="514" y="364"/>
                    </a:lnTo>
                    <a:lnTo>
                      <a:pt x="514" y="362"/>
                    </a:lnTo>
                    <a:lnTo>
                      <a:pt x="516" y="360"/>
                    </a:lnTo>
                    <a:lnTo>
                      <a:pt x="516" y="358"/>
                    </a:lnTo>
                    <a:lnTo>
                      <a:pt x="516" y="356"/>
                    </a:lnTo>
                    <a:lnTo>
                      <a:pt x="516" y="352"/>
                    </a:lnTo>
                    <a:lnTo>
                      <a:pt x="516" y="350"/>
                    </a:lnTo>
                    <a:lnTo>
                      <a:pt x="516" y="348"/>
                    </a:lnTo>
                    <a:lnTo>
                      <a:pt x="516" y="342"/>
                    </a:lnTo>
                    <a:lnTo>
                      <a:pt x="516" y="338"/>
                    </a:lnTo>
                    <a:lnTo>
                      <a:pt x="514" y="326"/>
                    </a:lnTo>
                    <a:lnTo>
                      <a:pt x="514" y="320"/>
                    </a:lnTo>
                    <a:lnTo>
                      <a:pt x="514" y="314"/>
                    </a:lnTo>
                    <a:lnTo>
                      <a:pt x="512" y="310"/>
                    </a:lnTo>
                    <a:lnTo>
                      <a:pt x="512" y="304"/>
                    </a:lnTo>
                    <a:lnTo>
                      <a:pt x="512" y="302"/>
                    </a:lnTo>
                    <a:lnTo>
                      <a:pt x="512" y="300"/>
                    </a:lnTo>
                    <a:lnTo>
                      <a:pt x="514" y="298"/>
                    </a:lnTo>
                    <a:lnTo>
                      <a:pt x="514" y="296"/>
                    </a:lnTo>
                    <a:lnTo>
                      <a:pt x="514" y="292"/>
                    </a:lnTo>
                    <a:lnTo>
                      <a:pt x="514" y="292"/>
                    </a:lnTo>
                    <a:lnTo>
                      <a:pt x="516" y="290"/>
                    </a:lnTo>
                    <a:lnTo>
                      <a:pt x="516" y="288"/>
                    </a:lnTo>
                    <a:lnTo>
                      <a:pt x="516" y="288"/>
                    </a:lnTo>
                    <a:lnTo>
                      <a:pt x="518" y="286"/>
                    </a:lnTo>
                    <a:lnTo>
                      <a:pt x="520" y="286"/>
                    </a:lnTo>
                    <a:lnTo>
                      <a:pt x="522" y="286"/>
                    </a:lnTo>
                    <a:lnTo>
                      <a:pt x="524" y="286"/>
                    </a:lnTo>
                    <a:lnTo>
                      <a:pt x="526" y="286"/>
                    </a:lnTo>
                    <a:lnTo>
                      <a:pt x="528" y="284"/>
                    </a:lnTo>
                    <a:lnTo>
                      <a:pt x="528" y="284"/>
                    </a:lnTo>
                    <a:lnTo>
                      <a:pt x="530" y="284"/>
                    </a:lnTo>
                    <a:lnTo>
                      <a:pt x="530" y="282"/>
                    </a:lnTo>
                    <a:lnTo>
                      <a:pt x="530" y="282"/>
                    </a:lnTo>
                    <a:lnTo>
                      <a:pt x="530" y="282"/>
                    </a:lnTo>
                    <a:lnTo>
                      <a:pt x="530" y="280"/>
                    </a:lnTo>
                    <a:lnTo>
                      <a:pt x="530" y="278"/>
                    </a:lnTo>
                    <a:lnTo>
                      <a:pt x="530" y="276"/>
                    </a:lnTo>
                    <a:lnTo>
                      <a:pt x="530" y="274"/>
                    </a:lnTo>
                    <a:lnTo>
                      <a:pt x="530" y="272"/>
                    </a:lnTo>
                    <a:lnTo>
                      <a:pt x="530" y="270"/>
                    </a:lnTo>
                    <a:lnTo>
                      <a:pt x="530" y="270"/>
                    </a:lnTo>
                    <a:lnTo>
                      <a:pt x="532" y="268"/>
                    </a:lnTo>
                    <a:lnTo>
                      <a:pt x="532" y="268"/>
                    </a:lnTo>
                    <a:lnTo>
                      <a:pt x="532" y="268"/>
                    </a:lnTo>
                    <a:lnTo>
                      <a:pt x="534" y="266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6" y="264"/>
                    </a:lnTo>
                    <a:lnTo>
                      <a:pt x="538" y="262"/>
                    </a:lnTo>
                    <a:lnTo>
                      <a:pt x="538" y="260"/>
                    </a:lnTo>
                    <a:lnTo>
                      <a:pt x="538" y="258"/>
                    </a:lnTo>
                    <a:lnTo>
                      <a:pt x="538" y="256"/>
                    </a:lnTo>
                    <a:lnTo>
                      <a:pt x="538" y="254"/>
                    </a:lnTo>
                    <a:lnTo>
                      <a:pt x="540" y="252"/>
                    </a:lnTo>
                    <a:lnTo>
                      <a:pt x="540" y="250"/>
                    </a:lnTo>
                    <a:lnTo>
                      <a:pt x="540" y="250"/>
                    </a:lnTo>
                    <a:lnTo>
                      <a:pt x="540" y="250"/>
                    </a:lnTo>
                    <a:lnTo>
                      <a:pt x="542" y="248"/>
                    </a:lnTo>
                    <a:lnTo>
                      <a:pt x="542" y="248"/>
                    </a:lnTo>
                    <a:lnTo>
                      <a:pt x="544" y="248"/>
                    </a:lnTo>
                    <a:lnTo>
                      <a:pt x="546" y="248"/>
                    </a:lnTo>
                    <a:lnTo>
                      <a:pt x="548" y="248"/>
                    </a:lnTo>
                    <a:lnTo>
                      <a:pt x="548" y="246"/>
                    </a:lnTo>
                    <a:lnTo>
                      <a:pt x="548" y="246"/>
                    </a:lnTo>
                    <a:lnTo>
                      <a:pt x="548" y="246"/>
                    </a:lnTo>
                    <a:lnTo>
                      <a:pt x="550" y="244"/>
                    </a:lnTo>
                    <a:lnTo>
                      <a:pt x="550" y="242"/>
                    </a:lnTo>
                    <a:lnTo>
                      <a:pt x="550" y="240"/>
                    </a:lnTo>
                    <a:lnTo>
                      <a:pt x="550" y="238"/>
                    </a:lnTo>
                    <a:lnTo>
                      <a:pt x="550" y="236"/>
                    </a:lnTo>
                    <a:lnTo>
                      <a:pt x="550" y="234"/>
                    </a:lnTo>
                    <a:lnTo>
                      <a:pt x="552" y="234"/>
                    </a:lnTo>
                    <a:lnTo>
                      <a:pt x="552" y="232"/>
                    </a:lnTo>
                    <a:lnTo>
                      <a:pt x="552" y="232"/>
                    </a:lnTo>
                    <a:lnTo>
                      <a:pt x="552" y="232"/>
                    </a:lnTo>
                    <a:lnTo>
                      <a:pt x="554" y="232"/>
                    </a:lnTo>
                    <a:lnTo>
                      <a:pt x="556" y="230"/>
                    </a:lnTo>
                    <a:lnTo>
                      <a:pt x="558" y="230"/>
                    </a:lnTo>
                    <a:lnTo>
                      <a:pt x="558" y="230"/>
                    </a:lnTo>
                    <a:lnTo>
                      <a:pt x="560" y="230"/>
                    </a:lnTo>
                    <a:lnTo>
                      <a:pt x="562" y="230"/>
                    </a:lnTo>
                    <a:lnTo>
                      <a:pt x="562" y="230"/>
                    </a:lnTo>
                    <a:lnTo>
                      <a:pt x="562" y="228"/>
                    </a:lnTo>
                    <a:lnTo>
                      <a:pt x="562" y="228"/>
                    </a:lnTo>
                    <a:lnTo>
                      <a:pt x="562" y="228"/>
                    </a:lnTo>
                    <a:lnTo>
                      <a:pt x="564" y="226"/>
                    </a:lnTo>
                    <a:lnTo>
                      <a:pt x="562" y="224"/>
                    </a:lnTo>
                    <a:lnTo>
                      <a:pt x="562" y="222"/>
                    </a:lnTo>
                    <a:lnTo>
                      <a:pt x="562" y="220"/>
                    </a:lnTo>
                    <a:lnTo>
                      <a:pt x="562" y="218"/>
                    </a:lnTo>
                    <a:lnTo>
                      <a:pt x="562" y="218"/>
                    </a:lnTo>
                    <a:lnTo>
                      <a:pt x="562" y="216"/>
                    </a:lnTo>
                    <a:lnTo>
                      <a:pt x="564" y="216"/>
                    </a:lnTo>
                    <a:lnTo>
                      <a:pt x="564" y="216"/>
                    </a:lnTo>
                    <a:lnTo>
                      <a:pt x="564" y="216"/>
                    </a:lnTo>
                    <a:lnTo>
                      <a:pt x="566" y="216"/>
                    </a:lnTo>
                    <a:lnTo>
                      <a:pt x="568" y="216"/>
                    </a:lnTo>
                    <a:lnTo>
                      <a:pt x="568" y="216"/>
                    </a:lnTo>
                    <a:lnTo>
                      <a:pt x="570" y="214"/>
                    </a:lnTo>
                    <a:lnTo>
                      <a:pt x="570" y="214"/>
                    </a:lnTo>
                    <a:lnTo>
                      <a:pt x="570" y="214"/>
                    </a:lnTo>
                    <a:lnTo>
                      <a:pt x="570" y="212"/>
                    </a:lnTo>
                    <a:lnTo>
                      <a:pt x="570" y="212"/>
                    </a:lnTo>
                    <a:lnTo>
                      <a:pt x="570" y="210"/>
                    </a:lnTo>
                    <a:lnTo>
                      <a:pt x="568" y="208"/>
                    </a:lnTo>
                    <a:lnTo>
                      <a:pt x="568" y="206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68" y="202"/>
                    </a:lnTo>
                    <a:lnTo>
                      <a:pt x="568" y="202"/>
                    </a:lnTo>
                    <a:lnTo>
                      <a:pt x="568" y="202"/>
                    </a:lnTo>
                    <a:lnTo>
                      <a:pt x="568" y="200"/>
                    </a:lnTo>
                    <a:lnTo>
                      <a:pt x="570" y="200"/>
                    </a:lnTo>
                    <a:lnTo>
                      <a:pt x="570" y="200"/>
                    </a:lnTo>
                    <a:lnTo>
                      <a:pt x="572" y="200"/>
                    </a:lnTo>
                    <a:lnTo>
                      <a:pt x="574" y="200"/>
                    </a:lnTo>
                    <a:lnTo>
                      <a:pt x="574" y="200"/>
                    </a:lnTo>
                    <a:lnTo>
                      <a:pt x="576" y="200"/>
                    </a:lnTo>
                    <a:lnTo>
                      <a:pt x="576" y="198"/>
                    </a:lnTo>
                    <a:lnTo>
                      <a:pt x="576" y="198"/>
                    </a:lnTo>
                    <a:lnTo>
                      <a:pt x="578" y="196"/>
                    </a:lnTo>
                    <a:lnTo>
                      <a:pt x="578" y="194"/>
                    </a:lnTo>
                    <a:lnTo>
                      <a:pt x="578" y="192"/>
                    </a:lnTo>
                    <a:lnTo>
                      <a:pt x="578" y="190"/>
                    </a:lnTo>
                    <a:lnTo>
                      <a:pt x="578" y="188"/>
                    </a:lnTo>
                    <a:lnTo>
                      <a:pt x="578" y="188"/>
                    </a:lnTo>
                    <a:lnTo>
                      <a:pt x="576" y="188"/>
                    </a:lnTo>
                    <a:lnTo>
                      <a:pt x="576" y="186"/>
                    </a:lnTo>
                    <a:lnTo>
                      <a:pt x="576" y="186"/>
                    </a:lnTo>
                    <a:lnTo>
                      <a:pt x="576" y="186"/>
                    </a:lnTo>
                    <a:lnTo>
                      <a:pt x="574" y="186"/>
                    </a:lnTo>
                    <a:lnTo>
                      <a:pt x="572" y="186"/>
                    </a:lnTo>
                    <a:lnTo>
                      <a:pt x="570" y="186"/>
                    </a:lnTo>
                    <a:lnTo>
                      <a:pt x="570" y="186"/>
                    </a:lnTo>
                    <a:lnTo>
                      <a:pt x="568" y="186"/>
                    </a:lnTo>
                    <a:lnTo>
                      <a:pt x="568" y="186"/>
                    </a:lnTo>
                    <a:lnTo>
                      <a:pt x="568" y="186"/>
                    </a:lnTo>
                    <a:lnTo>
                      <a:pt x="566" y="186"/>
                    </a:lnTo>
                    <a:lnTo>
                      <a:pt x="566" y="184"/>
                    </a:lnTo>
                    <a:lnTo>
                      <a:pt x="566" y="182"/>
                    </a:lnTo>
                    <a:lnTo>
                      <a:pt x="566" y="180"/>
                    </a:lnTo>
                    <a:lnTo>
                      <a:pt x="566" y="178"/>
                    </a:lnTo>
                    <a:lnTo>
                      <a:pt x="566" y="178"/>
                    </a:lnTo>
                    <a:lnTo>
                      <a:pt x="566" y="172"/>
                    </a:lnTo>
                    <a:lnTo>
                      <a:pt x="566" y="168"/>
                    </a:lnTo>
                    <a:lnTo>
                      <a:pt x="566" y="164"/>
                    </a:lnTo>
                    <a:lnTo>
                      <a:pt x="566" y="162"/>
                    </a:lnTo>
                    <a:lnTo>
                      <a:pt x="566" y="162"/>
                    </a:lnTo>
                    <a:lnTo>
                      <a:pt x="566" y="160"/>
                    </a:lnTo>
                    <a:lnTo>
                      <a:pt x="564" y="158"/>
                    </a:lnTo>
                    <a:lnTo>
                      <a:pt x="564" y="158"/>
                    </a:lnTo>
                    <a:lnTo>
                      <a:pt x="564" y="156"/>
                    </a:lnTo>
                    <a:lnTo>
                      <a:pt x="562" y="154"/>
                    </a:lnTo>
                    <a:lnTo>
                      <a:pt x="560" y="154"/>
                    </a:lnTo>
                    <a:lnTo>
                      <a:pt x="558" y="152"/>
                    </a:lnTo>
                    <a:lnTo>
                      <a:pt x="556" y="152"/>
                    </a:lnTo>
                    <a:lnTo>
                      <a:pt x="556" y="152"/>
                    </a:lnTo>
                    <a:lnTo>
                      <a:pt x="552" y="152"/>
                    </a:lnTo>
                    <a:lnTo>
                      <a:pt x="550" y="150"/>
                    </a:lnTo>
                    <a:lnTo>
                      <a:pt x="548" y="150"/>
                    </a:lnTo>
                    <a:lnTo>
                      <a:pt x="548" y="150"/>
                    </a:lnTo>
                    <a:lnTo>
                      <a:pt x="546" y="150"/>
                    </a:lnTo>
                    <a:lnTo>
                      <a:pt x="544" y="150"/>
                    </a:lnTo>
                    <a:lnTo>
                      <a:pt x="542" y="148"/>
                    </a:lnTo>
                    <a:lnTo>
                      <a:pt x="540" y="146"/>
                    </a:lnTo>
                    <a:lnTo>
                      <a:pt x="538" y="144"/>
                    </a:lnTo>
                    <a:lnTo>
                      <a:pt x="538" y="142"/>
                    </a:lnTo>
                    <a:lnTo>
                      <a:pt x="536" y="140"/>
                    </a:lnTo>
                    <a:lnTo>
                      <a:pt x="534" y="138"/>
                    </a:lnTo>
                    <a:lnTo>
                      <a:pt x="534" y="136"/>
                    </a:lnTo>
                    <a:lnTo>
                      <a:pt x="534" y="134"/>
                    </a:lnTo>
                    <a:lnTo>
                      <a:pt x="532" y="132"/>
                    </a:lnTo>
                    <a:lnTo>
                      <a:pt x="532" y="132"/>
                    </a:lnTo>
                    <a:lnTo>
                      <a:pt x="532" y="132"/>
                    </a:lnTo>
                    <a:lnTo>
                      <a:pt x="530" y="132"/>
                    </a:lnTo>
                    <a:lnTo>
                      <a:pt x="530" y="132"/>
                    </a:lnTo>
                    <a:lnTo>
                      <a:pt x="528" y="132"/>
                    </a:lnTo>
                    <a:lnTo>
                      <a:pt x="526" y="132"/>
                    </a:lnTo>
                    <a:lnTo>
                      <a:pt x="524" y="132"/>
                    </a:lnTo>
                    <a:lnTo>
                      <a:pt x="522" y="132"/>
                    </a:lnTo>
                    <a:lnTo>
                      <a:pt x="520" y="132"/>
                    </a:lnTo>
                    <a:lnTo>
                      <a:pt x="520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8" y="132"/>
                    </a:lnTo>
                    <a:lnTo>
                      <a:pt x="516" y="130"/>
                    </a:lnTo>
                    <a:lnTo>
                      <a:pt x="516" y="130"/>
                    </a:lnTo>
                    <a:lnTo>
                      <a:pt x="516" y="128"/>
                    </a:lnTo>
                    <a:lnTo>
                      <a:pt x="516" y="126"/>
                    </a:lnTo>
                    <a:lnTo>
                      <a:pt x="516" y="122"/>
                    </a:lnTo>
                    <a:lnTo>
                      <a:pt x="516" y="122"/>
                    </a:lnTo>
                    <a:lnTo>
                      <a:pt x="514" y="120"/>
                    </a:lnTo>
                    <a:lnTo>
                      <a:pt x="514" y="120"/>
                    </a:lnTo>
                    <a:lnTo>
                      <a:pt x="514" y="120"/>
                    </a:lnTo>
                    <a:lnTo>
                      <a:pt x="512" y="118"/>
                    </a:lnTo>
                    <a:lnTo>
                      <a:pt x="512" y="118"/>
                    </a:lnTo>
                    <a:lnTo>
                      <a:pt x="510" y="118"/>
                    </a:lnTo>
                    <a:lnTo>
                      <a:pt x="508" y="116"/>
                    </a:lnTo>
                    <a:lnTo>
                      <a:pt x="506" y="116"/>
                    </a:lnTo>
                    <a:lnTo>
                      <a:pt x="504" y="116"/>
                    </a:lnTo>
                    <a:lnTo>
                      <a:pt x="502" y="116"/>
                    </a:lnTo>
                    <a:lnTo>
                      <a:pt x="498" y="116"/>
                    </a:lnTo>
                    <a:lnTo>
                      <a:pt x="494" y="116"/>
                    </a:lnTo>
                    <a:lnTo>
                      <a:pt x="492" y="116"/>
                    </a:lnTo>
                    <a:lnTo>
                      <a:pt x="490" y="116"/>
                    </a:lnTo>
                    <a:lnTo>
                      <a:pt x="488" y="116"/>
                    </a:lnTo>
                    <a:lnTo>
                      <a:pt x="484" y="114"/>
                    </a:lnTo>
                    <a:lnTo>
                      <a:pt x="482" y="114"/>
                    </a:lnTo>
                    <a:lnTo>
                      <a:pt x="480" y="114"/>
                    </a:lnTo>
                    <a:lnTo>
                      <a:pt x="478" y="114"/>
                    </a:lnTo>
                    <a:lnTo>
                      <a:pt x="476" y="112"/>
                    </a:lnTo>
                    <a:lnTo>
                      <a:pt x="476" y="112"/>
                    </a:lnTo>
                    <a:lnTo>
                      <a:pt x="474" y="112"/>
                    </a:lnTo>
                    <a:lnTo>
                      <a:pt x="472" y="110"/>
                    </a:lnTo>
                    <a:lnTo>
                      <a:pt x="472" y="108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70" y="106"/>
                    </a:lnTo>
                    <a:lnTo>
                      <a:pt x="468" y="106"/>
                    </a:lnTo>
                    <a:lnTo>
                      <a:pt x="468" y="106"/>
                    </a:lnTo>
                    <a:lnTo>
                      <a:pt x="466" y="106"/>
                    </a:lnTo>
                    <a:lnTo>
                      <a:pt x="466" y="108"/>
                    </a:lnTo>
                    <a:lnTo>
                      <a:pt x="464" y="108"/>
                    </a:lnTo>
                    <a:lnTo>
                      <a:pt x="462" y="110"/>
                    </a:lnTo>
                    <a:lnTo>
                      <a:pt x="460" y="110"/>
                    </a:lnTo>
                    <a:lnTo>
                      <a:pt x="460" y="112"/>
                    </a:lnTo>
                    <a:lnTo>
                      <a:pt x="458" y="112"/>
                    </a:lnTo>
                    <a:lnTo>
                      <a:pt x="456" y="112"/>
                    </a:lnTo>
                    <a:lnTo>
                      <a:pt x="454" y="112"/>
                    </a:lnTo>
                    <a:lnTo>
                      <a:pt x="452" y="112"/>
                    </a:lnTo>
                    <a:lnTo>
                      <a:pt x="452" y="112"/>
                    </a:lnTo>
                    <a:lnTo>
                      <a:pt x="450" y="112"/>
                    </a:lnTo>
                    <a:lnTo>
                      <a:pt x="448" y="110"/>
                    </a:lnTo>
                    <a:lnTo>
                      <a:pt x="446" y="110"/>
                    </a:lnTo>
                    <a:lnTo>
                      <a:pt x="444" y="110"/>
                    </a:lnTo>
                    <a:lnTo>
                      <a:pt x="442" y="106"/>
                    </a:lnTo>
                    <a:lnTo>
                      <a:pt x="438" y="104"/>
                    </a:lnTo>
                    <a:lnTo>
                      <a:pt x="438" y="104"/>
                    </a:lnTo>
                    <a:lnTo>
                      <a:pt x="436" y="102"/>
                    </a:lnTo>
                    <a:lnTo>
                      <a:pt x="434" y="98"/>
                    </a:lnTo>
                    <a:lnTo>
                      <a:pt x="432" y="96"/>
                    </a:lnTo>
                    <a:lnTo>
                      <a:pt x="432" y="94"/>
                    </a:lnTo>
                    <a:lnTo>
                      <a:pt x="430" y="92"/>
                    </a:lnTo>
                    <a:lnTo>
                      <a:pt x="430" y="92"/>
                    </a:lnTo>
                    <a:lnTo>
                      <a:pt x="428" y="90"/>
                    </a:lnTo>
                    <a:lnTo>
                      <a:pt x="424" y="88"/>
                    </a:lnTo>
                    <a:lnTo>
                      <a:pt x="420" y="88"/>
                    </a:lnTo>
                    <a:lnTo>
                      <a:pt x="418" y="86"/>
                    </a:lnTo>
                    <a:lnTo>
                      <a:pt x="414" y="86"/>
                    </a:lnTo>
                    <a:lnTo>
                      <a:pt x="412" y="84"/>
                    </a:lnTo>
                    <a:lnTo>
                      <a:pt x="408" y="84"/>
                    </a:lnTo>
                    <a:lnTo>
                      <a:pt x="404" y="84"/>
                    </a:lnTo>
                    <a:lnTo>
                      <a:pt x="402" y="84"/>
                    </a:lnTo>
                    <a:lnTo>
                      <a:pt x="396" y="84"/>
                    </a:lnTo>
                    <a:lnTo>
                      <a:pt x="392" y="84"/>
                    </a:lnTo>
                    <a:lnTo>
                      <a:pt x="388" y="86"/>
                    </a:lnTo>
                    <a:lnTo>
                      <a:pt x="386" y="86"/>
                    </a:lnTo>
                    <a:lnTo>
                      <a:pt x="382" y="86"/>
                    </a:lnTo>
                    <a:lnTo>
                      <a:pt x="382" y="88"/>
                    </a:lnTo>
                    <a:lnTo>
                      <a:pt x="380" y="88"/>
                    </a:lnTo>
                    <a:lnTo>
                      <a:pt x="378" y="88"/>
                    </a:lnTo>
                    <a:lnTo>
                      <a:pt x="378" y="88"/>
                    </a:lnTo>
                    <a:lnTo>
                      <a:pt x="378" y="90"/>
                    </a:lnTo>
                    <a:lnTo>
                      <a:pt x="376" y="90"/>
                    </a:lnTo>
                    <a:lnTo>
                      <a:pt x="376" y="92"/>
                    </a:lnTo>
                    <a:lnTo>
                      <a:pt x="376" y="94"/>
                    </a:lnTo>
                    <a:lnTo>
                      <a:pt x="376" y="96"/>
                    </a:lnTo>
                    <a:lnTo>
                      <a:pt x="374" y="96"/>
                    </a:lnTo>
                    <a:lnTo>
                      <a:pt x="374" y="98"/>
                    </a:lnTo>
                    <a:lnTo>
                      <a:pt x="372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66" y="104"/>
                    </a:lnTo>
                    <a:lnTo>
                      <a:pt x="364" y="104"/>
                    </a:lnTo>
                    <a:lnTo>
                      <a:pt x="364" y="104"/>
                    </a:lnTo>
                    <a:lnTo>
                      <a:pt x="362" y="104"/>
                    </a:lnTo>
                    <a:lnTo>
                      <a:pt x="362" y="104"/>
                    </a:lnTo>
                    <a:lnTo>
                      <a:pt x="362" y="104"/>
                    </a:lnTo>
                    <a:lnTo>
                      <a:pt x="360" y="104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0" y="102"/>
                    </a:lnTo>
                    <a:lnTo>
                      <a:pt x="362" y="100"/>
                    </a:lnTo>
                    <a:lnTo>
                      <a:pt x="362" y="98"/>
                    </a:lnTo>
                    <a:lnTo>
                      <a:pt x="364" y="96"/>
                    </a:lnTo>
                    <a:lnTo>
                      <a:pt x="366" y="94"/>
                    </a:lnTo>
                    <a:lnTo>
                      <a:pt x="366" y="92"/>
                    </a:lnTo>
                    <a:lnTo>
                      <a:pt x="368" y="92"/>
                    </a:lnTo>
                    <a:lnTo>
                      <a:pt x="368" y="90"/>
                    </a:lnTo>
                    <a:lnTo>
                      <a:pt x="370" y="86"/>
                    </a:lnTo>
                    <a:lnTo>
                      <a:pt x="372" y="86"/>
                    </a:lnTo>
                    <a:lnTo>
                      <a:pt x="374" y="84"/>
                    </a:lnTo>
                    <a:lnTo>
                      <a:pt x="374" y="82"/>
                    </a:lnTo>
                    <a:lnTo>
                      <a:pt x="374" y="82"/>
                    </a:lnTo>
                    <a:lnTo>
                      <a:pt x="374" y="82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78"/>
                    </a:lnTo>
                    <a:lnTo>
                      <a:pt x="372" y="78"/>
                    </a:lnTo>
                    <a:lnTo>
                      <a:pt x="370" y="78"/>
                    </a:lnTo>
                    <a:lnTo>
                      <a:pt x="368" y="76"/>
                    </a:lnTo>
                    <a:lnTo>
                      <a:pt x="368" y="76"/>
                    </a:lnTo>
                    <a:lnTo>
                      <a:pt x="366" y="76"/>
                    </a:lnTo>
                    <a:lnTo>
                      <a:pt x="364" y="74"/>
                    </a:lnTo>
                    <a:lnTo>
                      <a:pt x="362" y="74"/>
                    </a:lnTo>
                    <a:lnTo>
                      <a:pt x="360" y="74"/>
                    </a:lnTo>
                    <a:lnTo>
                      <a:pt x="356" y="74"/>
                    </a:lnTo>
                    <a:lnTo>
                      <a:pt x="356" y="74"/>
                    </a:lnTo>
                    <a:lnTo>
                      <a:pt x="354" y="76"/>
                    </a:lnTo>
                    <a:lnTo>
                      <a:pt x="354" y="76"/>
                    </a:lnTo>
                    <a:lnTo>
                      <a:pt x="352" y="76"/>
                    </a:lnTo>
                    <a:lnTo>
                      <a:pt x="350" y="78"/>
                    </a:lnTo>
                    <a:lnTo>
                      <a:pt x="348" y="80"/>
                    </a:lnTo>
                    <a:lnTo>
                      <a:pt x="346" y="82"/>
                    </a:lnTo>
                    <a:lnTo>
                      <a:pt x="344" y="84"/>
                    </a:lnTo>
                    <a:lnTo>
                      <a:pt x="340" y="88"/>
                    </a:lnTo>
                    <a:lnTo>
                      <a:pt x="336" y="92"/>
                    </a:lnTo>
                    <a:lnTo>
                      <a:pt x="336" y="94"/>
                    </a:lnTo>
                    <a:lnTo>
                      <a:pt x="334" y="96"/>
                    </a:lnTo>
                    <a:lnTo>
                      <a:pt x="332" y="98"/>
                    </a:lnTo>
                    <a:lnTo>
                      <a:pt x="330" y="100"/>
                    </a:lnTo>
                    <a:lnTo>
                      <a:pt x="330" y="100"/>
                    </a:lnTo>
                    <a:lnTo>
                      <a:pt x="328" y="102"/>
                    </a:lnTo>
                    <a:lnTo>
                      <a:pt x="326" y="104"/>
                    </a:lnTo>
                    <a:lnTo>
                      <a:pt x="326" y="104"/>
                    </a:lnTo>
                    <a:lnTo>
                      <a:pt x="324" y="106"/>
                    </a:lnTo>
                    <a:lnTo>
                      <a:pt x="322" y="106"/>
                    </a:lnTo>
                    <a:lnTo>
                      <a:pt x="322" y="106"/>
                    </a:lnTo>
                    <a:lnTo>
                      <a:pt x="322" y="106"/>
                    </a:lnTo>
                    <a:lnTo>
                      <a:pt x="320" y="106"/>
                    </a:lnTo>
                    <a:lnTo>
                      <a:pt x="320" y="106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4"/>
                    </a:lnTo>
                    <a:lnTo>
                      <a:pt x="320" y="102"/>
                    </a:lnTo>
                    <a:lnTo>
                      <a:pt x="320" y="100"/>
                    </a:lnTo>
                    <a:lnTo>
                      <a:pt x="320" y="98"/>
                    </a:lnTo>
                    <a:lnTo>
                      <a:pt x="322" y="98"/>
                    </a:lnTo>
                    <a:lnTo>
                      <a:pt x="322" y="96"/>
                    </a:lnTo>
                    <a:lnTo>
                      <a:pt x="324" y="94"/>
                    </a:lnTo>
                    <a:lnTo>
                      <a:pt x="326" y="90"/>
                    </a:lnTo>
                    <a:lnTo>
                      <a:pt x="330" y="88"/>
                    </a:lnTo>
                    <a:lnTo>
                      <a:pt x="332" y="84"/>
                    </a:lnTo>
                    <a:lnTo>
                      <a:pt x="334" y="82"/>
                    </a:lnTo>
                    <a:lnTo>
                      <a:pt x="336" y="80"/>
                    </a:lnTo>
                    <a:lnTo>
                      <a:pt x="338" y="76"/>
                    </a:lnTo>
                    <a:lnTo>
                      <a:pt x="340" y="74"/>
                    </a:lnTo>
                    <a:lnTo>
                      <a:pt x="342" y="72"/>
                    </a:lnTo>
                    <a:lnTo>
                      <a:pt x="344" y="68"/>
                    </a:lnTo>
                    <a:lnTo>
                      <a:pt x="346" y="64"/>
                    </a:lnTo>
                    <a:lnTo>
                      <a:pt x="346" y="60"/>
                    </a:lnTo>
                    <a:lnTo>
                      <a:pt x="348" y="58"/>
                    </a:lnTo>
                    <a:lnTo>
                      <a:pt x="350" y="56"/>
                    </a:lnTo>
                    <a:lnTo>
                      <a:pt x="350" y="54"/>
                    </a:lnTo>
                    <a:lnTo>
                      <a:pt x="352" y="52"/>
                    </a:lnTo>
                    <a:lnTo>
                      <a:pt x="352" y="50"/>
                    </a:lnTo>
                    <a:lnTo>
                      <a:pt x="352" y="50"/>
                    </a:lnTo>
                    <a:lnTo>
                      <a:pt x="352" y="48"/>
                    </a:lnTo>
                    <a:lnTo>
                      <a:pt x="352" y="48"/>
                    </a:lnTo>
                    <a:lnTo>
                      <a:pt x="352" y="46"/>
                    </a:lnTo>
                    <a:lnTo>
                      <a:pt x="352" y="44"/>
                    </a:lnTo>
                    <a:lnTo>
                      <a:pt x="350" y="40"/>
                    </a:lnTo>
                    <a:lnTo>
                      <a:pt x="348" y="36"/>
                    </a:lnTo>
                    <a:lnTo>
                      <a:pt x="346" y="32"/>
                    </a:lnTo>
                    <a:lnTo>
                      <a:pt x="344" y="30"/>
                    </a:lnTo>
                    <a:lnTo>
                      <a:pt x="342" y="26"/>
                    </a:lnTo>
                    <a:lnTo>
                      <a:pt x="340" y="24"/>
                    </a:lnTo>
                    <a:lnTo>
                      <a:pt x="340" y="22"/>
                    </a:lnTo>
                    <a:lnTo>
                      <a:pt x="338" y="22"/>
                    </a:lnTo>
                    <a:lnTo>
                      <a:pt x="336" y="20"/>
                    </a:lnTo>
                    <a:lnTo>
                      <a:pt x="332" y="16"/>
                    </a:lnTo>
                    <a:lnTo>
                      <a:pt x="332" y="16"/>
                    </a:lnTo>
                    <a:lnTo>
                      <a:pt x="328" y="16"/>
                    </a:lnTo>
                    <a:lnTo>
                      <a:pt x="326" y="14"/>
                    </a:lnTo>
                    <a:lnTo>
                      <a:pt x="324" y="14"/>
                    </a:lnTo>
                    <a:lnTo>
                      <a:pt x="322" y="14"/>
                    </a:lnTo>
                    <a:lnTo>
                      <a:pt x="322" y="16"/>
                    </a:lnTo>
                    <a:lnTo>
                      <a:pt x="320" y="16"/>
                    </a:lnTo>
                    <a:lnTo>
                      <a:pt x="320" y="16"/>
                    </a:lnTo>
                    <a:lnTo>
                      <a:pt x="318" y="18"/>
                    </a:lnTo>
                    <a:lnTo>
                      <a:pt x="316" y="18"/>
                    </a:lnTo>
                    <a:lnTo>
                      <a:pt x="314" y="22"/>
                    </a:lnTo>
                    <a:lnTo>
                      <a:pt x="314" y="24"/>
                    </a:lnTo>
                    <a:lnTo>
                      <a:pt x="312" y="26"/>
                    </a:lnTo>
                    <a:lnTo>
                      <a:pt x="310" y="28"/>
                    </a:lnTo>
                    <a:lnTo>
                      <a:pt x="308" y="32"/>
                    </a:lnTo>
                    <a:lnTo>
                      <a:pt x="308" y="34"/>
                    </a:lnTo>
                    <a:lnTo>
                      <a:pt x="306" y="36"/>
                    </a:lnTo>
                    <a:lnTo>
                      <a:pt x="306" y="38"/>
                    </a:lnTo>
                    <a:lnTo>
                      <a:pt x="306" y="38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04" y="40"/>
                    </a:lnTo>
                    <a:lnTo>
                      <a:pt x="302" y="40"/>
                    </a:lnTo>
                    <a:lnTo>
                      <a:pt x="302" y="42"/>
                    </a:lnTo>
                    <a:lnTo>
                      <a:pt x="300" y="42"/>
                    </a:lnTo>
                    <a:lnTo>
                      <a:pt x="296" y="42"/>
                    </a:lnTo>
                    <a:lnTo>
                      <a:pt x="294" y="40"/>
                    </a:lnTo>
                    <a:lnTo>
                      <a:pt x="292" y="40"/>
                    </a:lnTo>
                    <a:lnTo>
                      <a:pt x="292" y="40"/>
                    </a:lnTo>
                    <a:lnTo>
                      <a:pt x="290" y="40"/>
                    </a:lnTo>
                    <a:lnTo>
                      <a:pt x="288" y="38"/>
                    </a:lnTo>
                    <a:lnTo>
                      <a:pt x="288" y="38"/>
                    </a:lnTo>
                    <a:lnTo>
                      <a:pt x="286" y="36"/>
                    </a:lnTo>
                    <a:lnTo>
                      <a:pt x="284" y="34"/>
                    </a:lnTo>
                    <a:lnTo>
                      <a:pt x="284" y="32"/>
                    </a:lnTo>
                    <a:lnTo>
                      <a:pt x="280" y="32"/>
                    </a:lnTo>
                    <a:lnTo>
                      <a:pt x="278" y="32"/>
                    </a:lnTo>
                    <a:lnTo>
                      <a:pt x="274" y="32"/>
                    </a:lnTo>
                    <a:lnTo>
                      <a:pt x="270" y="32"/>
                    </a:lnTo>
                    <a:lnTo>
                      <a:pt x="268" y="32"/>
                    </a:lnTo>
                    <a:lnTo>
                      <a:pt x="266" y="32"/>
                    </a:lnTo>
                    <a:lnTo>
                      <a:pt x="266" y="32"/>
                    </a:lnTo>
                    <a:lnTo>
                      <a:pt x="264" y="32"/>
                    </a:lnTo>
                    <a:lnTo>
                      <a:pt x="262" y="32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62" y="36"/>
                    </a:lnTo>
                    <a:lnTo>
                      <a:pt x="262" y="36"/>
                    </a:lnTo>
                    <a:lnTo>
                      <a:pt x="262" y="38"/>
                    </a:lnTo>
                    <a:lnTo>
                      <a:pt x="262" y="40"/>
                    </a:lnTo>
                    <a:lnTo>
                      <a:pt x="262" y="42"/>
                    </a:lnTo>
                    <a:lnTo>
                      <a:pt x="262" y="44"/>
                    </a:lnTo>
                    <a:lnTo>
                      <a:pt x="262" y="44"/>
                    </a:lnTo>
                    <a:lnTo>
                      <a:pt x="262" y="46"/>
                    </a:lnTo>
                    <a:lnTo>
                      <a:pt x="262" y="46"/>
                    </a:lnTo>
                    <a:lnTo>
                      <a:pt x="262" y="46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8" y="48"/>
                    </a:lnTo>
                    <a:lnTo>
                      <a:pt x="258" y="48"/>
                    </a:lnTo>
                    <a:lnTo>
                      <a:pt x="254" y="48"/>
                    </a:lnTo>
                    <a:lnTo>
                      <a:pt x="252" y="48"/>
                    </a:lnTo>
                    <a:lnTo>
                      <a:pt x="248" y="48"/>
                    </a:lnTo>
                    <a:lnTo>
                      <a:pt x="246" y="48"/>
                    </a:lnTo>
                    <a:lnTo>
                      <a:pt x="244" y="48"/>
                    </a:lnTo>
                    <a:lnTo>
                      <a:pt x="242" y="48"/>
                    </a:lnTo>
                    <a:lnTo>
                      <a:pt x="238" y="48"/>
                    </a:lnTo>
                    <a:lnTo>
                      <a:pt x="236" y="48"/>
                    </a:lnTo>
                    <a:lnTo>
                      <a:pt x="234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2" y="48"/>
                    </a:lnTo>
                    <a:lnTo>
                      <a:pt x="230" y="50"/>
                    </a:lnTo>
                    <a:lnTo>
                      <a:pt x="230" y="52"/>
                    </a:lnTo>
                    <a:lnTo>
                      <a:pt x="230" y="54"/>
                    </a:lnTo>
                    <a:lnTo>
                      <a:pt x="228" y="54"/>
                    </a:lnTo>
                    <a:lnTo>
                      <a:pt x="228" y="54"/>
                    </a:lnTo>
                    <a:lnTo>
                      <a:pt x="226" y="54"/>
                    </a:lnTo>
                    <a:lnTo>
                      <a:pt x="226" y="54"/>
                    </a:lnTo>
                    <a:lnTo>
                      <a:pt x="224" y="56"/>
                    </a:lnTo>
                    <a:lnTo>
                      <a:pt x="224" y="56"/>
                    </a:lnTo>
                    <a:lnTo>
                      <a:pt x="222" y="56"/>
                    </a:lnTo>
                    <a:lnTo>
                      <a:pt x="220" y="56"/>
                    </a:lnTo>
                    <a:lnTo>
                      <a:pt x="218" y="56"/>
                    </a:lnTo>
                    <a:lnTo>
                      <a:pt x="218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14" y="52"/>
                    </a:lnTo>
                    <a:lnTo>
                      <a:pt x="214" y="52"/>
                    </a:lnTo>
                    <a:lnTo>
                      <a:pt x="212" y="48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6" y="40"/>
                    </a:lnTo>
                    <a:lnTo>
                      <a:pt x="206" y="38"/>
                    </a:lnTo>
                    <a:lnTo>
                      <a:pt x="204" y="36"/>
                    </a:lnTo>
                    <a:lnTo>
                      <a:pt x="204" y="34"/>
                    </a:lnTo>
                    <a:lnTo>
                      <a:pt x="204" y="32"/>
                    </a:lnTo>
                    <a:lnTo>
                      <a:pt x="204" y="32"/>
                    </a:lnTo>
                    <a:lnTo>
                      <a:pt x="204" y="30"/>
                    </a:lnTo>
                    <a:lnTo>
                      <a:pt x="206" y="28"/>
                    </a:lnTo>
                    <a:lnTo>
                      <a:pt x="206" y="26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4"/>
                    </a:lnTo>
                    <a:lnTo>
                      <a:pt x="208" y="12"/>
                    </a:lnTo>
                    <a:lnTo>
                      <a:pt x="208" y="10"/>
                    </a:lnTo>
                    <a:lnTo>
                      <a:pt x="206" y="8"/>
                    </a:lnTo>
                    <a:lnTo>
                      <a:pt x="206" y="6"/>
                    </a:lnTo>
                    <a:lnTo>
                      <a:pt x="206" y="6"/>
                    </a:lnTo>
                    <a:lnTo>
                      <a:pt x="206" y="4"/>
                    </a:lnTo>
                    <a:lnTo>
                      <a:pt x="204" y="4"/>
                    </a:lnTo>
                    <a:lnTo>
                      <a:pt x="204" y="4"/>
                    </a:lnTo>
                    <a:lnTo>
                      <a:pt x="202" y="2"/>
                    </a:lnTo>
                    <a:lnTo>
                      <a:pt x="200" y="2"/>
                    </a:lnTo>
                    <a:lnTo>
                      <a:pt x="198" y="2"/>
                    </a:lnTo>
                    <a:lnTo>
                      <a:pt x="194" y="0"/>
                    </a:lnTo>
                    <a:lnTo>
                      <a:pt x="194" y="0"/>
                    </a:lnTo>
                    <a:lnTo>
                      <a:pt x="192" y="2"/>
                    </a:lnTo>
                    <a:lnTo>
                      <a:pt x="192" y="4"/>
                    </a:lnTo>
                    <a:lnTo>
                      <a:pt x="192" y="6"/>
                    </a:lnTo>
                    <a:lnTo>
                      <a:pt x="190" y="8"/>
                    </a:lnTo>
                    <a:lnTo>
                      <a:pt x="190" y="10"/>
                    </a:lnTo>
                    <a:lnTo>
                      <a:pt x="190" y="10"/>
                    </a:lnTo>
                    <a:lnTo>
                      <a:pt x="188" y="10"/>
                    </a:lnTo>
                    <a:lnTo>
                      <a:pt x="188" y="10"/>
                    </a:lnTo>
                    <a:lnTo>
                      <a:pt x="186" y="12"/>
                    </a:lnTo>
                    <a:lnTo>
                      <a:pt x="186" y="12"/>
                    </a:lnTo>
                    <a:lnTo>
                      <a:pt x="184" y="12"/>
                    </a:lnTo>
                    <a:lnTo>
                      <a:pt x="180" y="12"/>
                    </a:lnTo>
                    <a:lnTo>
                      <a:pt x="176" y="12"/>
                    </a:lnTo>
                    <a:lnTo>
                      <a:pt x="174" y="10"/>
                    </a:lnTo>
                    <a:lnTo>
                      <a:pt x="170" y="10"/>
                    </a:lnTo>
                    <a:lnTo>
                      <a:pt x="168" y="10"/>
                    </a:lnTo>
                    <a:lnTo>
                      <a:pt x="166" y="10"/>
                    </a:lnTo>
                    <a:lnTo>
                      <a:pt x="164" y="12"/>
                    </a:lnTo>
                    <a:lnTo>
                      <a:pt x="164" y="12"/>
                    </a:lnTo>
                    <a:lnTo>
                      <a:pt x="162" y="12"/>
                    </a:lnTo>
                    <a:lnTo>
                      <a:pt x="162" y="12"/>
                    </a:lnTo>
                    <a:lnTo>
                      <a:pt x="160" y="14"/>
                    </a:lnTo>
                    <a:lnTo>
                      <a:pt x="158" y="16"/>
                    </a:lnTo>
                    <a:lnTo>
                      <a:pt x="158" y="16"/>
                    </a:lnTo>
                    <a:lnTo>
                      <a:pt x="156" y="16"/>
                    </a:lnTo>
                    <a:lnTo>
                      <a:pt x="156" y="18"/>
                    </a:lnTo>
                    <a:lnTo>
                      <a:pt x="156" y="18"/>
                    </a:lnTo>
                    <a:lnTo>
                      <a:pt x="154" y="16"/>
                    </a:lnTo>
                    <a:lnTo>
                      <a:pt x="154" y="16"/>
                    </a:lnTo>
                    <a:lnTo>
                      <a:pt x="154" y="16"/>
                    </a:lnTo>
                    <a:lnTo>
                      <a:pt x="152" y="16"/>
                    </a:lnTo>
                    <a:lnTo>
                      <a:pt x="150" y="14"/>
                    </a:lnTo>
                    <a:lnTo>
                      <a:pt x="150" y="12"/>
                    </a:lnTo>
                    <a:lnTo>
                      <a:pt x="148" y="10"/>
                    </a:lnTo>
                    <a:lnTo>
                      <a:pt x="146" y="8"/>
                    </a:lnTo>
                    <a:lnTo>
                      <a:pt x="146" y="8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40" y="6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0"/>
                    </a:lnTo>
                    <a:lnTo>
                      <a:pt x="134" y="12"/>
                    </a:lnTo>
                    <a:lnTo>
                      <a:pt x="134" y="14"/>
                    </a:lnTo>
                    <a:lnTo>
                      <a:pt x="134" y="18"/>
                    </a:lnTo>
                    <a:lnTo>
                      <a:pt x="134" y="22"/>
                    </a:lnTo>
                    <a:lnTo>
                      <a:pt x="134" y="24"/>
                    </a:lnTo>
                    <a:lnTo>
                      <a:pt x="134" y="26"/>
                    </a:lnTo>
                    <a:lnTo>
                      <a:pt x="134" y="28"/>
                    </a:lnTo>
                    <a:lnTo>
                      <a:pt x="134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32"/>
                    </a:lnTo>
                    <a:lnTo>
                      <a:pt x="138" y="32"/>
                    </a:lnTo>
                    <a:lnTo>
                      <a:pt x="138" y="32"/>
                    </a:lnTo>
                    <a:lnTo>
                      <a:pt x="140" y="34"/>
                    </a:lnTo>
                    <a:lnTo>
                      <a:pt x="142" y="34"/>
                    </a:lnTo>
                    <a:lnTo>
                      <a:pt x="144" y="34"/>
                    </a:lnTo>
                    <a:lnTo>
                      <a:pt x="144" y="36"/>
                    </a:lnTo>
                    <a:lnTo>
                      <a:pt x="146" y="36"/>
                    </a:lnTo>
                    <a:lnTo>
                      <a:pt x="146" y="36"/>
                    </a:lnTo>
                    <a:lnTo>
                      <a:pt x="146" y="38"/>
                    </a:lnTo>
                    <a:lnTo>
                      <a:pt x="146" y="38"/>
                    </a:lnTo>
                    <a:lnTo>
                      <a:pt x="146" y="40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6" y="44"/>
                    </a:lnTo>
                    <a:lnTo>
                      <a:pt x="146" y="46"/>
                    </a:lnTo>
                    <a:lnTo>
                      <a:pt x="146" y="48"/>
                    </a:lnTo>
                    <a:lnTo>
                      <a:pt x="146" y="48"/>
                    </a:lnTo>
                    <a:lnTo>
                      <a:pt x="144" y="50"/>
                    </a:lnTo>
                    <a:lnTo>
                      <a:pt x="142" y="52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4" y="58"/>
                    </a:lnTo>
                    <a:lnTo>
                      <a:pt x="132" y="58"/>
                    </a:lnTo>
                    <a:lnTo>
                      <a:pt x="130" y="58"/>
                    </a:lnTo>
                    <a:lnTo>
                      <a:pt x="128" y="58"/>
                    </a:lnTo>
                    <a:lnTo>
                      <a:pt x="126" y="60"/>
                    </a:lnTo>
                    <a:lnTo>
                      <a:pt x="124" y="60"/>
                    </a:lnTo>
                    <a:lnTo>
                      <a:pt x="122" y="60"/>
                    </a:lnTo>
                    <a:lnTo>
                      <a:pt x="120" y="60"/>
                    </a:lnTo>
                    <a:lnTo>
                      <a:pt x="118" y="60"/>
                    </a:lnTo>
                    <a:lnTo>
                      <a:pt x="118" y="60"/>
                    </a:lnTo>
                    <a:lnTo>
                      <a:pt x="116" y="58"/>
                    </a:lnTo>
                    <a:lnTo>
                      <a:pt x="112" y="58"/>
                    </a:lnTo>
                    <a:lnTo>
                      <a:pt x="110" y="56"/>
                    </a:lnTo>
                    <a:lnTo>
                      <a:pt x="108" y="54"/>
                    </a:lnTo>
                    <a:lnTo>
                      <a:pt x="108" y="54"/>
                    </a:lnTo>
                    <a:lnTo>
                      <a:pt x="106" y="52"/>
                    </a:lnTo>
                    <a:lnTo>
                      <a:pt x="106" y="52"/>
                    </a:lnTo>
                    <a:lnTo>
                      <a:pt x="104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100" y="44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94" y="4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9" name="Freeform 469">
                <a:extLst>
                  <a:ext uri="{FF2B5EF4-FFF2-40B4-BE49-F238E27FC236}">
                    <a16:creationId xmlns:a16="http://schemas.microsoft.com/office/drawing/2014/main" id="{1D33108B-449C-45A0-943F-1AE0FC40B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811" y="5306372"/>
                <a:ext cx="210608" cy="236136"/>
              </a:xfrm>
              <a:custGeom>
                <a:avLst/>
                <a:gdLst>
                  <a:gd name="T0" fmla="*/ 22 w 132"/>
                  <a:gd name="T1" fmla="*/ 70 h 148"/>
                  <a:gd name="T2" fmla="*/ 26 w 132"/>
                  <a:gd name="T3" fmla="*/ 76 h 148"/>
                  <a:gd name="T4" fmla="*/ 32 w 132"/>
                  <a:gd name="T5" fmla="*/ 78 h 148"/>
                  <a:gd name="T6" fmla="*/ 40 w 132"/>
                  <a:gd name="T7" fmla="*/ 84 h 148"/>
                  <a:gd name="T8" fmla="*/ 44 w 132"/>
                  <a:gd name="T9" fmla="*/ 90 h 148"/>
                  <a:gd name="T10" fmla="*/ 46 w 132"/>
                  <a:gd name="T11" fmla="*/ 96 h 148"/>
                  <a:gd name="T12" fmla="*/ 50 w 132"/>
                  <a:gd name="T13" fmla="*/ 98 h 148"/>
                  <a:gd name="T14" fmla="*/ 60 w 132"/>
                  <a:gd name="T15" fmla="*/ 98 h 148"/>
                  <a:gd name="T16" fmla="*/ 68 w 132"/>
                  <a:gd name="T17" fmla="*/ 100 h 148"/>
                  <a:gd name="T18" fmla="*/ 76 w 132"/>
                  <a:gd name="T19" fmla="*/ 104 h 148"/>
                  <a:gd name="T20" fmla="*/ 78 w 132"/>
                  <a:gd name="T21" fmla="*/ 108 h 148"/>
                  <a:gd name="T22" fmla="*/ 76 w 132"/>
                  <a:gd name="T23" fmla="*/ 114 h 148"/>
                  <a:gd name="T24" fmla="*/ 72 w 132"/>
                  <a:gd name="T25" fmla="*/ 128 h 148"/>
                  <a:gd name="T26" fmla="*/ 68 w 132"/>
                  <a:gd name="T27" fmla="*/ 138 h 148"/>
                  <a:gd name="T28" fmla="*/ 68 w 132"/>
                  <a:gd name="T29" fmla="*/ 142 h 148"/>
                  <a:gd name="T30" fmla="*/ 70 w 132"/>
                  <a:gd name="T31" fmla="*/ 144 h 148"/>
                  <a:gd name="T32" fmla="*/ 80 w 132"/>
                  <a:gd name="T33" fmla="*/ 148 h 148"/>
                  <a:gd name="T34" fmla="*/ 94 w 132"/>
                  <a:gd name="T35" fmla="*/ 148 h 148"/>
                  <a:gd name="T36" fmla="*/ 108 w 132"/>
                  <a:gd name="T37" fmla="*/ 146 h 148"/>
                  <a:gd name="T38" fmla="*/ 114 w 132"/>
                  <a:gd name="T39" fmla="*/ 142 h 148"/>
                  <a:gd name="T40" fmla="*/ 114 w 132"/>
                  <a:gd name="T41" fmla="*/ 140 h 148"/>
                  <a:gd name="T42" fmla="*/ 116 w 132"/>
                  <a:gd name="T43" fmla="*/ 134 h 148"/>
                  <a:gd name="T44" fmla="*/ 124 w 132"/>
                  <a:gd name="T45" fmla="*/ 130 h 148"/>
                  <a:gd name="T46" fmla="*/ 128 w 132"/>
                  <a:gd name="T47" fmla="*/ 122 h 148"/>
                  <a:gd name="T48" fmla="*/ 130 w 132"/>
                  <a:gd name="T49" fmla="*/ 114 h 148"/>
                  <a:gd name="T50" fmla="*/ 128 w 132"/>
                  <a:gd name="T51" fmla="*/ 106 h 148"/>
                  <a:gd name="T52" fmla="*/ 130 w 132"/>
                  <a:gd name="T53" fmla="*/ 86 h 148"/>
                  <a:gd name="T54" fmla="*/ 128 w 132"/>
                  <a:gd name="T55" fmla="*/ 78 h 148"/>
                  <a:gd name="T56" fmla="*/ 124 w 132"/>
                  <a:gd name="T57" fmla="*/ 76 h 148"/>
                  <a:gd name="T58" fmla="*/ 120 w 132"/>
                  <a:gd name="T59" fmla="*/ 76 h 148"/>
                  <a:gd name="T60" fmla="*/ 114 w 132"/>
                  <a:gd name="T61" fmla="*/ 76 h 148"/>
                  <a:gd name="T62" fmla="*/ 112 w 132"/>
                  <a:gd name="T63" fmla="*/ 74 h 148"/>
                  <a:gd name="T64" fmla="*/ 112 w 132"/>
                  <a:gd name="T65" fmla="*/ 66 h 148"/>
                  <a:gd name="T66" fmla="*/ 114 w 132"/>
                  <a:gd name="T67" fmla="*/ 60 h 148"/>
                  <a:gd name="T68" fmla="*/ 110 w 132"/>
                  <a:gd name="T69" fmla="*/ 58 h 148"/>
                  <a:gd name="T70" fmla="*/ 106 w 132"/>
                  <a:gd name="T71" fmla="*/ 58 h 148"/>
                  <a:gd name="T72" fmla="*/ 96 w 132"/>
                  <a:gd name="T73" fmla="*/ 58 h 148"/>
                  <a:gd name="T74" fmla="*/ 90 w 132"/>
                  <a:gd name="T75" fmla="*/ 54 h 148"/>
                  <a:gd name="T76" fmla="*/ 88 w 132"/>
                  <a:gd name="T77" fmla="*/ 48 h 148"/>
                  <a:gd name="T78" fmla="*/ 86 w 132"/>
                  <a:gd name="T79" fmla="*/ 46 h 148"/>
                  <a:gd name="T80" fmla="*/ 78 w 132"/>
                  <a:gd name="T81" fmla="*/ 46 h 148"/>
                  <a:gd name="T82" fmla="*/ 74 w 132"/>
                  <a:gd name="T83" fmla="*/ 44 h 148"/>
                  <a:gd name="T84" fmla="*/ 72 w 132"/>
                  <a:gd name="T85" fmla="*/ 40 h 148"/>
                  <a:gd name="T86" fmla="*/ 72 w 132"/>
                  <a:gd name="T87" fmla="*/ 32 h 148"/>
                  <a:gd name="T88" fmla="*/ 72 w 132"/>
                  <a:gd name="T89" fmla="*/ 32 h 148"/>
                  <a:gd name="T90" fmla="*/ 66 w 132"/>
                  <a:gd name="T91" fmla="*/ 30 h 148"/>
                  <a:gd name="T92" fmla="*/ 62 w 132"/>
                  <a:gd name="T93" fmla="*/ 28 h 148"/>
                  <a:gd name="T94" fmla="*/ 62 w 132"/>
                  <a:gd name="T95" fmla="*/ 24 h 148"/>
                  <a:gd name="T96" fmla="*/ 60 w 132"/>
                  <a:gd name="T97" fmla="*/ 16 h 148"/>
                  <a:gd name="T98" fmla="*/ 56 w 132"/>
                  <a:gd name="T99" fmla="*/ 8 h 148"/>
                  <a:gd name="T100" fmla="*/ 48 w 132"/>
                  <a:gd name="T101" fmla="*/ 4 h 148"/>
                  <a:gd name="T102" fmla="*/ 38 w 132"/>
                  <a:gd name="T103" fmla="*/ 0 h 148"/>
                  <a:gd name="T104" fmla="*/ 36 w 132"/>
                  <a:gd name="T105" fmla="*/ 0 h 148"/>
                  <a:gd name="T106" fmla="*/ 28 w 132"/>
                  <a:gd name="T107" fmla="*/ 6 h 148"/>
                  <a:gd name="T108" fmla="*/ 22 w 132"/>
                  <a:gd name="T109" fmla="*/ 10 h 148"/>
                  <a:gd name="T110" fmla="*/ 10 w 132"/>
                  <a:gd name="T111" fmla="*/ 14 h 148"/>
                  <a:gd name="T112" fmla="*/ 8 w 132"/>
                  <a:gd name="T113" fmla="*/ 18 h 148"/>
                  <a:gd name="T114" fmla="*/ 4 w 132"/>
                  <a:gd name="T115" fmla="*/ 28 h 148"/>
                  <a:gd name="T116" fmla="*/ 0 w 132"/>
                  <a:gd name="T117" fmla="*/ 54 h 148"/>
                  <a:gd name="T118" fmla="*/ 8 w 132"/>
                  <a:gd name="T119" fmla="*/ 64 h 148"/>
                  <a:gd name="T120" fmla="*/ 18 w 132"/>
                  <a:gd name="T121" fmla="*/ 6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22" y="70"/>
                    </a:moveTo>
                    <a:lnTo>
                      <a:pt x="22" y="70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2"/>
                    </a:lnTo>
                    <a:lnTo>
                      <a:pt x="24" y="74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8" y="76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80"/>
                    </a:lnTo>
                    <a:lnTo>
                      <a:pt x="40" y="84"/>
                    </a:lnTo>
                    <a:lnTo>
                      <a:pt x="42" y="86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46" y="94"/>
                    </a:lnTo>
                    <a:lnTo>
                      <a:pt x="46" y="96"/>
                    </a:lnTo>
                    <a:lnTo>
                      <a:pt x="48" y="96"/>
                    </a:lnTo>
                    <a:lnTo>
                      <a:pt x="48" y="98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8"/>
                    </a:lnTo>
                    <a:lnTo>
                      <a:pt x="58" y="98"/>
                    </a:lnTo>
                    <a:lnTo>
                      <a:pt x="60" y="98"/>
                    </a:lnTo>
                    <a:lnTo>
                      <a:pt x="64" y="98"/>
                    </a:lnTo>
                    <a:lnTo>
                      <a:pt x="66" y="98"/>
                    </a:lnTo>
                    <a:lnTo>
                      <a:pt x="68" y="98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0" y="100"/>
                    </a:lnTo>
                    <a:lnTo>
                      <a:pt x="72" y="102"/>
                    </a:lnTo>
                    <a:lnTo>
                      <a:pt x="76" y="104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8" y="108"/>
                    </a:lnTo>
                    <a:lnTo>
                      <a:pt x="78" y="108"/>
                    </a:lnTo>
                    <a:lnTo>
                      <a:pt x="78" y="110"/>
                    </a:lnTo>
                    <a:lnTo>
                      <a:pt x="78" y="110"/>
                    </a:lnTo>
                    <a:lnTo>
                      <a:pt x="78" y="112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4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0"/>
                    </a:lnTo>
                    <a:lnTo>
                      <a:pt x="70" y="132"/>
                    </a:lnTo>
                    <a:lnTo>
                      <a:pt x="68" y="136"/>
                    </a:lnTo>
                    <a:lnTo>
                      <a:pt x="68" y="138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70" y="142"/>
                    </a:lnTo>
                    <a:lnTo>
                      <a:pt x="70" y="144"/>
                    </a:lnTo>
                    <a:lnTo>
                      <a:pt x="70" y="144"/>
                    </a:lnTo>
                    <a:lnTo>
                      <a:pt x="72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8"/>
                    </a:lnTo>
                    <a:lnTo>
                      <a:pt x="84" y="148"/>
                    </a:lnTo>
                    <a:lnTo>
                      <a:pt x="86" y="148"/>
                    </a:lnTo>
                    <a:lnTo>
                      <a:pt x="90" y="148"/>
                    </a:lnTo>
                    <a:lnTo>
                      <a:pt x="94" y="148"/>
                    </a:lnTo>
                    <a:lnTo>
                      <a:pt x="98" y="148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08" y="146"/>
                    </a:lnTo>
                    <a:lnTo>
                      <a:pt x="110" y="146"/>
                    </a:lnTo>
                    <a:lnTo>
                      <a:pt x="112" y="144"/>
                    </a:lnTo>
                    <a:lnTo>
                      <a:pt x="114" y="144"/>
                    </a:lnTo>
                    <a:lnTo>
                      <a:pt x="114" y="142"/>
                    </a:lnTo>
                    <a:lnTo>
                      <a:pt x="114" y="142"/>
                    </a:lnTo>
                    <a:lnTo>
                      <a:pt x="114" y="142"/>
                    </a:lnTo>
                    <a:lnTo>
                      <a:pt x="114" y="140"/>
                    </a:lnTo>
                    <a:lnTo>
                      <a:pt x="114" y="140"/>
                    </a:lnTo>
                    <a:lnTo>
                      <a:pt x="114" y="136"/>
                    </a:lnTo>
                    <a:lnTo>
                      <a:pt x="114" y="136"/>
                    </a:lnTo>
                    <a:lnTo>
                      <a:pt x="116" y="136"/>
                    </a:lnTo>
                    <a:lnTo>
                      <a:pt x="116" y="134"/>
                    </a:lnTo>
                    <a:lnTo>
                      <a:pt x="118" y="134"/>
                    </a:lnTo>
                    <a:lnTo>
                      <a:pt x="120" y="132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6" y="128"/>
                    </a:lnTo>
                    <a:lnTo>
                      <a:pt x="126" y="126"/>
                    </a:lnTo>
                    <a:lnTo>
                      <a:pt x="128" y="122"/>
                    </a:lnTo>
                    <a:lnTo>
                      <a:pt x="132" y="118"/>
                    </a:lnTo>
                    <a:lnTo>
                      <a:pt x="130" y="116"/>
                    </a:lnTo>
                    <a:lnTo>
                      <a:pt x="130" y="114"/>
                    </a:lnTo>
                    <a:lnTo>
                      <a:pt x="130" y="114"/>
                    </a:lnTo>
                    <a:lnTo>
                      <a:pt x="128" y="112"/>
                    </a:lnTo>
                    <a:lnTo>
                      <a:pt x="128" y="110"/>
                    </a:lnTo>
                    <a:lnTo>
                      <a:pt x="128" y="108"/>
                    </a:lnTo>
                    <a:lnTo>
                      <a:pt x="128" y="106"/>
                    </a:lnTo>
                    <a:lnTo>
                      <a:pt x="128" y="100"/>
                    </a:lnTo>
                    <a:lnTo>
                      <a:pt x="128" y="94"/>
                    </a:lnTo>
                    <a:lnTo>
                      <a:pt x="130" y="88"/>
                    </a:lnTo>
                    <a:lnTo>
                      <a:pt x="130" y="86"/>
                    </a:lnTo>
                    <a:lnTo>
                      <a:pt x="128" y="84"/>
                    </a:lnTo>
                    <a:lnTo>
                      <a:pt x="128" y="82"/>
                    </a:lnTo>
                    <a:lnTo>
                      <a:pt x="128" y="80"/>
                    </a:lnTo>
                    <a:lnTo>
                      <a:pt x="128" y="78"/>
                    </a:lnTo>
                    <a:lnTo>
                      <a:pt x="126" y="76"/>
                    </a:lnTo>
                    <a:lnTo>
                      <a:pt x="126" y="76"/>
                    </a:lnTo>
                    <a:lnTo>
                      <a:pt x="126" y="76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2" y="76"/>
                    </a:lnTo>
                    <a:lnTo>
                      <a:pt x="120" y="76"/>
                    </a:lnTo>
                    <a:lnTo>
                      <a:pt x="118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4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6"/>
                    </a:lnTo>
                    <a:lnTo>
                      <a:pt x="114" y="64"/>
                    </a:lnTo>
                    <a:lnTo>
                      <a:pt x="114" y="62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2" y="58"/>
                    </a:lnTo>
                    <a:lnTo>
                      <a:pt x="112" y="58"/>
                    </a:lnTo>
                    <a:lnTo>
                      <a:pt x="112" y="58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108" y="58"/>
                    </a:lnTo>
                    <a:lnTo>
                      <a:pt x="106" y="58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8" y="58"/>
                    </a:lnTo>
                    <a:lnTo>
                      <a:pt x="96" y="58"/>
                    </a:lnTo>
                    <a:lnTo>
                      <a:pt x="94" y="56"/>
                    </a:lnTo>
                    <a:lnTo>
                      <a:pt x="92" y="56"/>
                    </a:lnTo>
                    <a:lnTo>
                      <a:pt x="92" y="54"/>
                    </a:lnTo>
                    <a:lnTo>
                      <a:pt x="90" y="54"/>
                    </a:lnTo>
                    <a:lnTo>
                      <a:pt x="90" y="54"/>
                    </a:lnTo>
                    <a:lnTo>
                      <a:pt x="90" y="52"/>
                    </a:lnTo>
                    <a:lnTo>
                      <a:pt x="88" y="50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6" y="46"/>
                    </a:lnTo>
                    <a:lnTo>
                      <a:pt x="86" y="46"/>
                    </a:lnTo>
                    <a:lnTo>
                      <a:pt x="86" y="46"/>
                    </a:lnTo>
                    <a:lnTo>
                      <a:pt x="84" y="46"/>
                    </a:lnTo>
                    <a:lnTo>
                      <a:pt x="82" y="46"/>
                    </a:lnTo>
                    <a:lnTo>
                      <a:pt x="80" y="46"/>
                    </a:lnTo>
                    <a:lnTo>
                      <a:pt x="78" y="46"/>
                    </a:lnTo>
                    <a:lnTo>
                      <a:pt x="76" y="46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2"/>
                    </a:lnTo>
                    <a:lnTo>
                      <a:pt x="72" y="42"/>
                    </a:lnTo>
                    <a:lnTo>
                      <a:pt x="72" y="40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4" y="34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0" y="30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66" y="30"/>
                    </a:lnTo>
                    <a:lnTo>
                      <a:pt x="64" y="30"/>
                    </a:lnTo>
                    <a:lnTo>
                      <a:pt x="64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6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60" y="22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8" y="12"/>
                    </a:lnTo>
                    <a:lnTo>
                      <a:pt x="58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2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4" y="30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6" y="60"/>
                    </a:lnTo>
                    <a:lnTo>
                      <a:pt x="6" y="62"/>
                    </a:lnTo>
                    <a:lnTo>
                      <a:pt x="8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4" y="66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2" y="7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0" name="Freeform 470">
                <a:extLst>
                  <a:ext uri="{FF2B5EF4-FFF2-40B4-BE49-F238E27FC236}">
                    <a16:creationId xmlns:a16="http://schemas.microsoft.com/office/drawing/2014/main" id="{2002BC9F-542D-412B-9BBF-616156DFD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811" y="5306372"/>
                <a:ext cx="210608" cy="236136"/>
              </a:xfrm>
              <a:custGeom>
                <a:avLst/>
                <a:gdLst>
                  <a:gd name="T0" fmla="*/ 22 w 132"/>
                  <a:gd name="T1" fmla="*/ 70 h 148"/>
                  <a:gd name="T2" fmla="*/ 26 w 132"/>
                  <a:gd name="T3" fmla="*/ 76 h 148"/>
                  <a:gd name="T4" fmla="*/ 32 w 132"/>
                  <a:gd name="T5" fmla="*/ 78 h 148"/>
                  <a:gd name="T6" fmla="*/ 40 w 132"/>
                  <a:gd name="T7" fmla="*/ 84 h 148"/>
                  <a:gd name="T8" fmla="*/ 44 w 132"/>
                  <a:gd name="T9" fmla="*/ 90 h 148"/>
                  <a:gd name="T10" fmla="*/ 46 w 132"/>
                  <a:gd name="T11" fmla="*/ 96 h 148"/>
                  <a:gd name="T12" fmla="*/ 50 w 132"/>
                  <a:gd name="T13" fmla="*/ 98 h 148"/>
                  <a:gd name="T14" fmla="*/ 60 w 132"/>
                  <a:gd name="T15" fmla="*/ 98 h 148"/>
                  <a:gd name="T16" fmla="*/ 68 w 132"/>
                  <a:gd name="T17" fmla="*/ 100 h 148"/>
                  <a:gd name="T18" fmla="*/ 76 w 132"/>
                  <a:gd name="T19" fmla="*/ 104 h 148"/>
                  <a:gd name="T20" fmla="*/ 78 w 132"/>
                  <a:gd name="T21" fmla="*/ 108 h 148"/>
                  <a:gd name="T22" fmla="*/ 76 w 132"/>
                  <a:gd name="T23" fmla="*/ 114 h 148"/>
                  <a:gd name="T24" fmla="*/ 72 w 132"/>
                  <a:gd name="T25" fmla="*/ 128 h 148"/>
                  <a:gd name="T26" fmla="*/ 68 w 132"/>
                  <a:gd name="T27" fmla="*/ 138 h 148"/>
                  <a:gd name="T28" fmla="*/ 68 w 132"/>
                  <a:gd name="T29" fmla="*/ 142 h 148"/>
                  <a:gd name="T30" fmla="*/ 70 w 132"/>
                  <a:gd name="T31" fmla="*/ 144 h 148"/>
                  <a:gd name="T32" fmla="*/ 80 w 132"/>
                  <a:gd name="T33" fmla="*/ 148 h 148"/>
                  <a:gd name="T34" fmla="*/ 94 w 132"/>
                  <a:gd name="T35" fmla="*/ 148 h 148"/>
                  <a:gd name="T36" fmla="*/ 108 w 132"/>
                  <a:gd name="T37" fmla="*/ 146 h 148"/>
                  <a:gd name="T38" fmla="*/ 114 w 132"/>
                  <a:gd name="T39" fmla="*/ 142 h 148"/>
                  <a:gd name="T40" fmla="*/ 114 w 132"/>
                  <a:gd name="T41" fmla="*/ 140 h 148"/>
                  <a:gd name="T42" fmla="*/ 116 w 132"/>
                  <a:gd name="T43" fmla="*/ 134 h 148"/>
                  <a:gd name="T44" fmla="*/ 124 w 132"/>
                  <a:gd name="T45" fmla="*/ 130 h 148"/>
                  <a:gd name="T46" fmla="*/ 128 w 132"/>
                  <a:gd name="T47" fmla="*/ 122 h 148"/>
                  <a:gd name="T48" fmla="*/ 130 w 132"/>
                  <a:gd name="T49" fmla="*/ 114 h 148"/>
                  <a:gd name="T50" fmla="*/ 128 w 132"/>
                  <a:gd name="T51" fmla="*/ 106 h 148"/>
                  <a:gd name="T52" fmla="*/ 130 w 132"/>
                  <a:gd name="T53" fmla="*/ 86 h 148"/>
                  <a:gd name="T54" fmla="*/ 128 w 132"/>
                  <a:gd name="T55" fmla="*/ 78 h 148"/>
                  <a:gd name="T56" fmla="*/ 124 w 132"/>
                  <a:gd name="T57" fmla="*/ 76 h 148"/>
                  <a:gd name="T58" fmla="*/ 120 w 132"/>
                  <a:gd name="T59" fmla="*/ 76 h 148"/>
                  <a:gd name="T60" fmla="*/ 114 w 132"/>
                  <a:gd name="T61" fmla="*/ 76 h 148"/>
                  <a:gd name="T62" fmla="*/ 112 w 132"/>
                  <a:gd name="T63" fmla="*/ 74 h 148"/>
                  <a:gd name="T64" fmla="*/ 112 w 132"/>
                  <a:gd name="T65" fmla="*/ 66 h 148"/>
                  <a:gd name="T66" fmla="*/ 114 w 132"/>
                  <a:gd name="T67" fmla="*/ 60 h 148"/>
                  <a:gd name="T68" fmla="*/ 110 w 132"/>
                  <a:gd name="T69" fmla="*/ 58 h 148"/>
                  <a:gd name="T70" fmla="*/ 106 w 132"/>
                  <a:gd name="T71" fmla="*/ 58 h 148"/>
                  <a:gd name="T72" fmla="*/ 96 w 132"/>
                  <a:gd name="T73" fmla="*/ 58 h 148"/>
                  <a:gd name="T74" fmla="*/ 90 w 132"/>
                  <a:gd name="T75" fmla="*/ 54 h 148"/>
                  <a:gd name="T76" fmla="*/ 88 w 132"/>
                  <a:gd name="T77" fmla="*/ 48 h 148"/>
                  <a:gd name="T78" fmla="*/ 86 w 132"/>
                  <a:gd name="T79" fmla="*/ 46 h 148"/>
                  <a:gd name="T80" fmla="*/ 78 w 132"/>
                  <a:gd name="T81" fmla="*/ 46 h 148"/>
                  <a:gd name="T82" fmla="*/ 74 w 132"/>
                  <a:gd name="T83" fmla="*/ 44 h 148"/>
                  <a:gd name="T84" fmla="*/ 72 w 132"/>
                  <a:gd name="T85" fmla="*/ 40 h 148"/>
                  <a:gd name="T86" fmla="*/ 72 w 132"/>
                  <a:gd name="T87" fmla="*/ 32 h 148"/>
                  <a:gd name="T88" fmla="*/ 72 w 132"/>
                  <a:gd name="T89" fmla="*/ 32 h 148"/>
                  <a:gd name="T90" fmla="*/ 66 w 132"/>
                  <a:gd name="T91" fmla="*/ 30 h 148"/>
                  <a:gd name="T92" fmla="*/ 62 w 132"/>
                  <a:gd name="T93" fmla="*/ 28 h 148"/>
                  <a:gd name="T94" fmla="*/ 62 w 132"/>
                  <a:gd name="T95" fmla="*/ 24 h 148"/>
                  <a:gd name="T96" fmla="*/ 60 w 132"/>
                  <a:gd name="T97" fmla="*/ 16 h 148"/>
                  <a:gd name="T98" fmla="*/ 56 w 132"/>
                  <a:gd name="T99" fmla="*/ 8 h 148"/>
                  <a:gd name="T100" fmla="*/ 48 w 132"/>
                  <a:gd name="T101" fmla="*/ 4 h 148"/>
                  <a:gd name="T102" fmla="*/ 38 w 132"/>
                  <a:gd name="T103" fmla="*/ 0 h 148"/>
                  <a:gd name="T104" fmla="*/ 36 w 132"/>
                  <a:gd name="T105" fmla="*/ 0 h 148"/>
                  <a:gd name="T106" fmla="*/ 28 w 132"/>
                  <a:gd name="T107" fmla="*/ 6 h 148"/>
                  <a:gd name="T108" fmla="*/ 22 w 132"/>
                  <a:gd name="T109" fmla="*/ 10 h 148"/>
                  <a:gd name="T110" fmla="*/ 10 w 132"/>
                  <a:gd name="T111" fmla="*/ 14 h 148"/>
                  <a:gd name="T112" fmla="*/ 8 w 132"/>
                  <a:gd name="T113" fmla="*/ 18 h 148"/>
                  <a:gd name="T114" fmla="*/ 4 w 132"/>
                  <a:gd name="T115" fmla="*/ 28 h 148"/>
                  <a:gd name="T116" fmla="*/ 0 w 132"/>
                  <a:gd name="T117" fmla="*/ 54 h 148"/>
                  <a:gd name="T118" fmla="*/ 8 w 132"/>
                  <a:gd name="T119" fmla="*/ 64 h 148"/>
                  <a:gd name="T120" fmla="*/ 18 w 132"/>
                  <a:gd name="T121" fmla="*/ 6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22" y="70"/>
                    </a:moveTo>
                    <a:lnTo>
                      <a:pt x="22" y="70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2"/>
                    </a:lnTo>
                    <a:lnTo>
                      <a:pt x="24" y="74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8" y="76"/>
                    </a:lnTo>
                    <a:lnTo>
                      <a:pt x="30" y="78"/>
                    </a:lnTo>
                    <a:lnTo>
                      <a:pt x="32" y="78"/>
                    </a:lnTo>
                    <a:lnTo>
                      <a:pt x="34" y="80"/>
                    </a:lnTo>
                    <a:lnTo>
                      <a:pt x="36" y="80"/>
                    </a:lnTo>
                    <a:lnTo>
                      <a:pt x="38" y="80"/>
                    </a:lnTo>
                    <a:lnTo>
                      <a:pt x="40" y="84"/>
                    </a:lnTo>
                    <a:lnTo>
                      <a:pt x="42" y="86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4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46" y="94"/>
                    </a:lnTo>
                    <a:lnTo>
                      <a:pt x="46" y="96"/>
                    </a:lnTo>
                    <a:lnTo>
                      <a:pt x="48" y="96"/>
                    </a:lnTo>
                    <a:lnTo>
                      <a:pt x="48" y="98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52" y="98"/>
                    </a:lnTo>
                    <a:lnTo>
                      <a:pt x="54" y="98"/>
                    </a:lnTo>
                    <a:lnTo>
                      <a:pt x="58" y="98"/>
                    </a:lnTo>
                    <a:lnTo>
                      <a:pt x="60" y="98"/>
                    </a:lnTo>
                    <a:lnTo>
                      <a:pt x="64" y="98"/>
                    </a:lnTo>
                    <a:lnTo>
                      <a:pt x="66" y="98"/>
                    </a:lnTo>
                    <a:lnTo>
                      <a:pt x="68" y="98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0" y="100"/>
                    </a:lnTo>
                    <a:lnTo>
                      <a:pt x="72" y="102"/>
                    </a:lnTo>
                    <a:lnTo>
                      <a:pt x="76" y="104"/>
                    </a:lnTo>
                    <a:lnTo>
                      <a:pt x="76" y="106"/>
                    </a:lnTo>
                    <a:lnTo>
                      <a:pt x="76" y="106"/>
                    </a:lnTo>
                    <a:lnTo>
                      <a:pt x="78" y="108"/>
                    </a:lnTo>
                    <a:lnTo>
                      <a:pt x="78" y="108"/>
                    </a:lnTo>
                    <a:lnTo>
                      <a:pt x="78" y="110"/>
                    </a:lnTo>
                    <a:lnTo>
                      <a:pt x="78" y="110"/>
                    </a:lnTo>
                    <a:lnTo>
                      <a:pt x="78" y="112"/>
                    </a:lnTo>
                    <a:lnTo>
                      <a:pt x="76" y="114"/>
                    </a:lnTo>
                    <a:lnTo>
                      <a:pt x="76" y="118"/>
                    </a:lnTo>
                    <a:lnTo>
                      <a:pt x="74" y="124"/>
                    </a:lnTo>
                    <a:lnTo>
                      <a:pt x="72" y="126"/>
                    </a:lnTo>
                    <a:lnTo>
                      <a:pt x="72" y="128"/>
                    </a:lnTo>
                    <a:lnTo>
                      <a:pt x="72" y="130"/>
                    </a:lnTo>
                    <a:lnTo>
                      <a:pt x="70" y="132"/>
                    </a:lnTo>
                    <a:lnTo>
                      <a:pt x="68" y="136"/>
                    </a:lnTo>
                    <a:lnTo>
                      <a:pt x="68" y="138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70" y="142"/>
                    </a:lnTo>
                    <a:lnTo>
                      <a:pt x="70" y="144"/>
                    </a:lnTo>
                    <a:lnTo>
                      <a:pt x="70" y="144"/>
                    </a:lnTo>
                    <a:lnTo>
                      <a:pt x="72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8"/>
                    </a:lnTo>
                    <a:lnTo>
                      <a:pt x="84" y="148"/>
                    </a:lnTo>
                    <a:lnTo>
                      <a:pt x="86" y="148"/>
                    </a:lnTo>
                    <a:lnTo>
                      <a:pt x="90" y="148"/>
                    </a:lnTo>
                    <a:lnTo>
                      <a:pt x="94" y="148"/>
                    </a:lnTo>
                    <a:lnTo>
                      <a:pt x="98" y="148"/>
                    </a:lnTo>
                    <a:lnTo>
                      <a:pt x="100" y="148"/>
                    </a:lnTo>
                    <a:lnTo>
                      <a:pt x="104" y="148"/>
                    </a:lnTo>
                    <a:lnTo>
                      <a:pt x="108" y="146"/>
                    </a:lnTo>
                    <a:lnTo>
                      <a:pt x="110" y="146"/>
                    </a:lnTo>
                    <a:lnTo>
                      <a:pt x="112" y="144"/>
                    </a:lnTo>
                    <a:lnTo>
                      <a:pt x="114" y="144"/>
                    </a:lnTo>
                    <a:lnTo>
                      <a:pt x="114" y="142"/>
                    </a:lnTo>
                    <a:lnTo>
                      <a:pt x="114" y="142"/>
                    </a:lnTo>
                    <a:lnTo>
                      <a:pt x="114" y="142"/>
                    </a:lnTo>
                    <a:lnTo>
                      <a:pt x="114" y="140"/>
                    </a:lnTo>
                    <a:lnTo>
                      <a:pt x="114" y="140"/>
                    </a:lnTo>
                    <a:lnTo>
                      <a:pt x="114" y="136"/>
                    </a:lnTo>
                    <a:lnTo>
                      <a:pt x="114" y="136"/>
                    </a:lnTo>
                    <a:lnTo>
                      <a:pt x="116" y="136"/>
                    </a:lnTo>
                    <a:lnTo>
                      <a:pt x="116" y="134"/>
                    </a:lnTo>
                    <a:lnTo>
                      <a:pt x="118" y="134"/>
                    </a:lnTo>
                    <a:lnTo>
                      <a:pt x="120" y="132"/>
                    </a:lnTo>
                    <a:lnTo>
                      <a:pt x="122" y="130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6" y="128"/>
                    </a:lnTo>
                    <a:lnTo>
                      <a:pt x="126" y="126"/>
                    </a:lnTo>
                    <a:lnTo>
                      <a:pt x="128" y="122"/>
                    </a:lnTo>
                    <a:lnTo>
                      <a:pt x="132" y="118"/>
                    </a:lnTo>
                    <a:lnTo>
                      <a:pt x="130" y="116"/>
                    </a:lnTo>
                    <a:lnTo>
                      <a:pt x="130" y="114"/>
                    </a:lnTo>
                    <a:lnTo>
                      <a:pt x="130" y="114"/>
                    </a:lnTo>
                    <a:lnTo>
                      <a:pt x="128" y="112"/>
                    </a:lnTo>
                    <a:lnTo>
                      <a:pt x="128" y="110"/>
                    </a:lnTo>
                    <a:lnTo>
                      <a:pt x="128" y="108"/>
                    </a:lnTo>
                    <a:lnTo>
                      <a:pt x="128" y="106"/>
                    </a:lnTo>
                    <a:lnTo>
                      <a:pt x="128" y="100"/>
                    </a:lnTo>
                    <a:lnTo>
                      <a:pt x="128" y="94"/>
                    </a:lnTo>
                    <a:lnTo>
                      <a:pt x="130" y="88"/>
                    </a:lnTo>
                    <a:lnTo>
                      <a:pt x="130" y="86"/>
                    </a:lnTo>
                    <a:lnTo>
                      <a:pt x="128" y="84"/>
                    </a:lnTo>
                    <a:lnTo>
                      <a:pt x="128" y="82"/>
                    </a:lnTo>
                    <a:lnTo>
                      <a:pt x="128" y="80"/>
                    </a:lnTo>
                    <a:lnTo>
                      <a:pt x="128" y="78"/>
                    </a:lnTo>
                    <a:lnTo>
                      <a:pt x="126" y="76"/>
                    </a:lnTo>
                    <a:lnTo>
                      <a:pt x="126" y="76"/>
                    </a:lnTo>
                    <a:lnTo>
                      <a:pt x="126" y="76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2" y="76"/>
                    </a:lnTo>
                    <a:lnTo>
                      <a:pt x="120" y="76"/>
                    </a:lnTo>
                    <a:lnTo>
                      <a:pt x="118" y="76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4" y="74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2" y="72"/>
                    </a:lnTo>
                    <a:lnTo>
                      <a:pt x="112" y="70"/>
                    </a:lnTo>
                    <a:lnTo>
                      <a:pt x="112" y="66"/>
                    </a:lnTo>
                    <a:lnTo>
                      <a:pt x="114" y="64"/>
                    </a:lnTo>
                    <a:lnTo>
                      <a:pt x="114" y="62"/>
                    </a:lnTo>
                    <a:lnTo>
                      <a:pt x="114" y="60"/>
                    </a:lnTo>
                    <a:lnTo>
                      <a:pt x="114" y="60"/>
                    </a:lnTo>
                    <a:lnTo>
                      <a:pt x="112" y="58"/>
                    </a:lnTo>
                    <a:lnTo>
                      <a:pt x="112" y="58"/>
                    </a:lnTo>
                    <a:lnTo>
                      <a:pt x="112" y="58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108" y="58"/>
                    </a:lnTo>
                    <a:lnTo>
                      <a:pt x="106" y="58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8" y="58"/>
                    </a:lnTo>
                    <a:lnTo>
                      <a:pt x="96" y="58"/>
                    </a:lnTo>
                    <a:lnTo>
                      <a:pt x="94" y="56"/>
                    </a:lnTo>
                    <a:lnTo>
                      <a:pt x="92" y="56"/>
                    </a:lnTo>
                    <a:lnTo>
                      <a:pt x="92" y="54"/>
                    </a:lnTo>
                    <a:lnTo>
                      <a:pt x="90" y="54"/>
                    </a:lnTo>
                    <a:lnTo>
                      <a:pt x="90" y="54"/>
                    </a:lnTo>
                    <a:lnTo>
                      <a:pt x="90" y="52"/>
                    </a:lnTo>
                    <a:lnTo>
                      <a:pt x="88" y="50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6" y="46"/>
                    </a:lnTo>
                    <a:lnTo>
                      <a:pt x="86" y="46"/>
                    </a:lnTo>
                    <a:lnTo>
                      <a:pt x="86" y="46"/>
                    </a:lnTo>
                    <a:lnTo>
                      <a:pt x="84" y="46"/>
                    </a:lnTo>
                    <a:lnTo>
                      <a:pt x="82" y="46"/>
                    </a:lnTo>
                    <a:lnTo>
                      <a:pt x="80" y="46"/>
                    </a:lnTo>
                    <a:lnTo>
                      <a:pt x="78" y="46"/>
                    </a:lnTo>
                    <a:lnTo>
                      <a:pt x="76" y="46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4"/>
                    </a:lnTo>
                    <a:lnTo>
                      <a:pt x="74" y="42"/>
                    </a:lnTo>
                    <a:lnTo>
                      <a:pt x="72" y="42"/>
                    </a:lnTo>
                    <a:lnTo>
                      <a:pt x="72" y="40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4" y="34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2" y="32"/>
                    </a:lnTo>
                    <a:lnTo>
                      <a:pt x="70" y="30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66" y="30"/>
                    </a:lnTo>
                    <a:lnTo>
                      <a:pt x="64" y="30"/>
                    </a:lnTo>
                    <a:lnTo>
                      <a:pt x="64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6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60" y="22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8" y="12"/>
                    </a:lnTo>
                    <a:lnTo>
                      <a:pt x="58" y="10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2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8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4" y="30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6" y="60"/>
                    </a:lnTo>
                    <a:lnTo>
                      <a:pt x="6" y="62"/>
                    </a:lnTo>
                    <a:lnTo>
                      <a:pt x="8" y="64"/>
                    </a:lnTo>
                    <a:lnTo>
                      <a:pt x="10" y="64"/>
                    </a:lnTo>
                    <a:lnTo>
                      <a:pt x="10" y="64"/>
                    </a:lnTo>
                    <a:lnTo>
                      <a:pt x="14" y="66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2" y="7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1" name="Freeform 471">
                <a:extLst>
                  <a:ext uri="{FF2B5EF4-FFF2-40B4-BE49-F238E27FC236}">
                    <a16:creationId xmlns:a16="http://schemas.microsoft.com/office/drawing/2014/main" id="{460B27F4-E71C-4EBA-A014-48806F838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070" y="5609520"/>
                <a:ext cx="124450" cy="137214"/>
              </a:xfrm>
              <a:custGeom>
                <a:avLst/>
                <a:gdLst>
                  <a:gd name="T0" fmla="*/ 18 w 78"/>
                  <a:gd name="T1" fmla="*/ 0 h 86"/>
                  <a:gd name="T2" fmla="*/ 22 w 78"/>
                  <a:gd name="T3" fmla="*/ 6 h 86"/>
                  <a:gd name="T4" fmla="*/ 24 w 78"/>
                  <a:gd name="T5" fmla="*/ 8 h 86"/>
                  <a:gd name="T6" fmla="*/ 28 w 78"/>
                  <a:gd name="T7" fmla="*/ 10 h 86"/>
                  <a:gd name="T8" fmla="*/ 36 w 78"/>
                  <a:gd name="T9" fmla="*/ 12 h 86"/>
                  <a:gd name="T10" fmla="*/ 38 w 78"/>
                  <a:gd name="T11" fmla="*/ 14 h 86"/>
                  <a:gd name="T12" fmla="*/ 46 w 78"/>
                  <a:gd name="T13" fmla="*/ 20 h 86"/>
                  <a:gd name="T14" fmla="*/ 54 w 78"/>
                  <a:gd name="T15" fmla="*/ 26 h 86"/>
                  <a:gd name="T16" fmla="*/ 62 w 78"/>
                  <a:gd name="T17" fmla="*/ 34 h 86"/>
                  <a:gd name="T18" fmla="*/ 70 w 78"/>
                  <a:gd name="T19" fmla="*/ 42 h 86"/>
                  <a:gd name="T20" fmla="*/ 72 w 78"/>
                  <a:gd name="T21" fmla="*/ 48 h 86"/>
                  <a:gd name="T22" fmla="*/ 76 w 78"/>
                  <a:gd name="T23" fmla="*/ 52 h 86"/>
                  <a:gd name="T24" fmla="*/ 76 w 78"/>
                  <a:gd name="T25" fmla="*/ 54 h 86"/>
                  <a:gd name="T26" fmla="*/ 78 w 78"/>
                  <a:gd name="T27" fmla="*/ 60 h 86"/>
                  <a:gd name="T28" fmla="*/ 74 w 78"/>
                  <a:gd name="T29" fmla="*/ 66 h 86"/>
                  <a:gd name="T30" fmla="*/ 70 w 78"/>
                  <a:gd name="T31" fmla="*/ 70 h 86"/>
                  <a:gd name="T32" fmla="*/ 66 w 78"/>
                  <a:gd name="T33" fmla="*/ 74 h 86"/>
                  <a:gd name="T34" fmla="*/ 66 w 78"/>
                  <a:gd name="T35" fmla="*/ 76 h 86"/>
                  <a:gd name="T36" fmla="*/ 64 w 78"/>
                  <a:gd name="T37" fmla="*/ 78 h 86"/>
                  <a:gd name="T38" fmla="*/ 64 w 78"/>
                  <a:gd name="T39" fmla="*/ 80 h 86"/>
                  <a:gd name="T40" fmla="*/ 64 w 78"/>
                  <a:gd name="T41" fmla="*/ 80 h 86"/>
                  <a:gd name="T42" fmla="*/ 62 w 78"/>
                  <a:gd name="T43" fmla="*/ 82 h 86"/>
                  <a:gd name="T44" fmla="*/ 58 w 78"/>
                  <a:gd name="T45" fmla="*/ 82 h 86"/>
                  <a:gd name="T46" fmla="*/ 54 w 78"/>
                  <a:gd name="T47" fmla="*/ 82 h 86"/>
                  <a:gd name="T48" fmla="*/ 52 w 78"/>
                  <a:gd name="T49" fmla="*/ 82 h 86"/>
                  <a:gd name="T50" fmla="*/ 52 w 78"/>
                  <a:gd name="T51" fmla="*/ 82 h 86"/>
                  <a:gd name="T52" fmla="*/ 50 w 78"/>
                  <a:gd name="T53" fmla="*/ 84 h 86"/>
                  <a:gd name="T54" fmla="*/ 50 w 78"/>
                  <a:gd name="T55" fmla="*/ 86 h 86"/>
                  <a:gd name="T56" fmla="*/ 48 w 78"/>
                  <a:gd name="T57" fmla="*/ 86 h 86"/>
                  <a:gd name="T58" fmla="*/ 48 w 78"/>
                  <a:gd name="T59" fmla="*/ 86 h 86"/>
                  <a:gd name="T60" fmla="*/ 44 w 78"/>
                  <a:gd name="T61" fmla="*/ 84 h 86"/>
                  <a:gd name="T62" fmla="*/ 40 w 78"/>
                  <a:gd name="T63" fmla="*/ 82 h 86"/>
                  <a:gd name="T64" fmla="*/ 32 w 78"/>
                  <a:gd name="T65" fmla="*/ 78 h 86"/>
                  <a:gd name="T66" fmla="*/ 28 w 78"/>
                  <a:gd name="T67" fmla="*/ 78 h 86"/>
                  <a:gd name="T68" fmla="*/ 24 w 78"/>
                  <a:gd name="T69" fmla="*/ 74 h 86"/>
                  <a:gd name="T70" fmla="*/ 20 w 78"/>
                  <a:gd name="T71" fmla="*/ 72 h 86"/>
                  <a:gd name="T72" fmla="*/ 18 w 78"/>
                  <a:gd name="T73" fmla="*/ 72 h 86"/>
                  <a:gd name="T74" fmla="*/ 16 w 78"/>
                  <a:gd name="T75" fmla="*/ 72 h 86"/>
                  <a:gd name="T76" fmla="*/ 16 w 78"/>
                  <a:gd name="T77" fmla="*/ 74 h 86"/>
                  <a:gd name="T78" fmla="*/ 14 w 78"/>
                  <a:gd name="T79" fmla="*/ 76 h 86"/>
                  <a:gd name="T80" fmla="*/ 12 w 78"/>
                  <a:gd name="T81" fmla="*/ 78 h 86"/>
                  <a:gd name="T82" fmla="*/ 10 w 78"/>
                  <a:gd name="T83" fmla="*/ 80 h 86"/>
                  <a:gd name="T84" fmla="*/ 8 w 78"/>
                  <a:gd name="T85" fmla="*/ 80 h 86"/>
                  <a:gd name="T86" fmla="*/ 6 w 78"/>
                  <a:gd name="T87" fmla="*/ 80 h 86"/>
                  <a:gd name="T88" fmla="*/ 4 w 78"/>
                  <a:gd name="T89" fmla="*/ 80 h 86"/>
                  <a:gd name="T90" fmla="*/ 4 w 78"/>
                  <a:gd name="T91" fmla="*/ 78 h 86"/>
                  <a:gd name="T92" fmla="*/ 2 w 78"/>
                  <a:gd name="T93" fmla="*/ 72 h 86"/>
                  <a:gd name="T94" fmla="*/ 2 w 78"/>
                  <a:gd name="T95" fmla="*/ 68 h 86"/>
                  <a:gd name="T96" fmla="*/ 2 w 78"/>
                  <a:gd name="T97" fmla="*/ 64 h 86"/>
                  <a:gd name="T98" fmla="*/ 0 w 78"/>
                  <a:gd name="T99" fmla="*/ 52 h 86"/>
                  <a:gd name="T100" fmla="*/ 0 w 78"/>
                  <a:gd name="T101" fmla="*/ 42 h 86"/>
                  <a:gd name="T102" fmla="*/ 0 w 78"/>
                  <a:gd name="T103" fmla="*/ 36 h 86"/>
                  <a:gd name="T104" fmla="*/ 2 w 78"/>
                  <a:gd name="T105" fmla="*/ 28 h 86"/>
                  <a:gd name="T106" fmla="*/ 2 w 78"/>
                  <a:gd name="T107" fmla="*/ 24 h 86"/>
                  <a:gd name="T108" fmla="*/ 4 w 78"/>
                  <a:gd name="T109" fmla="*/ 22 h 86"/>
                  <a:gd name="T110" fmla="*/ 10 w 78"/>
                  <a:gd name="T111" fmla="*/ 10 h 86"/>
                  <a:gd name="T112" fmla="*/ 18 w 78"/>
                  <a:gd name="T1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86">
                    <a:moveTo>
                      <a:pt x="18" y="0"/>
                    </a:moveTo>
                    <a:lnTo>
                      <a:pt x="18" y="0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2" y="10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42" y="16"/>
                    </a:lnTo>
                    <a:lnTo>
                      <a:pt x="46" y="20"/>
                    </a:lnTo>
                    <a:lnTo>
                      <a:pt x="50" y="22"/>
                    </a:lnTo>
                    <a:lnTo>
                      <a:pt x="54" y="26"/>
                    </a:lnTo>
                    <a:lnTo>
                      <a:pt x="58" y="30"/>
                    </a:lnTo>
                    <a:lnTo>
                      <a:pt x="62" y="34"/>
                    </a:lnTo>
                    <a:lnTo>
                      <a:pt x="66" y="38"/>
                    </a:lnTo>
                    <a:lnTo>
                      <a:pt x="70" y="42"/>
                    </a:lnTo>
                    <a:lnTo>
                      <a:pt x="70" y="44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78" y="60"/>
                    </a:lnTo>
                    <a:lnTo>
                      <a:pt x="78" y="64"/>
                    </a:lnTo>
                    <a:lnTo>
                      <a:pt x="74" y="66"/>
                    </a:lnTo>
                    <a:lnTo>
                      <a:pt x="72" y="68"/>
                    </a:lnTo>
                    <a:lnTo>
                      <a:pt x="70" y="70"/>
                    </a:lnTo>
                    <a:lnTo>
                      <a:pt x="68" y="72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66" y="76"/>
                    </a:lnTo>
                    <a:lnTo>
                      <a:pt x="64" y="78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2" y="80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82"/>
                    </a:lnTo>
                    <a:lnTo>
                      <a:pt x="52" y="82"/>
                    </a:lnTo>
                    <a:lnTo>
                      <a:pt x="52" y="82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0" y="84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6" y="86"/>
                    </a:lnTo>
                    <a:lnTo>
                      <a:pt x="44" y="84"/>
                    </a:lnTo>
                    <a:lnTo>
                      <a:pt x="44" y="84"/>
                    </a:lnTo>
                    <a:lnTo>
                      <a:pt x="40" y="82"/>
                    </a:lnTo>
                    <a:lnTo>
                      <a:pt x="36" y="80"/>
                    </a:lnTo>
                    <a:lnTo>
                      <a:pt x="32" y="78"/>
                    </a:lnTo>
                    <a:lnTo>
                      <a:pt x="28" y="78"/>
                    </a:lnTo>
                    <a:lnTo>
                      <a:pt x="28" y="78"/>
                    </a:lnTo>
                    <a:lnTo>
                      <a:pt x="26" y="76"/>
                    </a:lnTo>
                    <a:lnTo>
                      <a:pt x="24" y="74"/>
                    </a:lnTo>
                    <a:lnTo>
                      <a:pt x="22" y="74"/>
                    </a:lnTo>
                    <a:lnTo>
                      <a:pt x="20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16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0"/>
                    </a:lnTo>
                    <a:lnTo>
                      <a:pt x="10" y="80"/>
                    </a:lnTo>
                    <a:lnTo>
                      <a:pt x="8" y="80"/>
                    </a:lnTo>
                    <a:lnTo>
                      <a:pt x="8" y="80"/>
                    </a:lnTo>
                    <a:lnTo>
                      <a:pt x="6" y="80"/>
                    </a:lnTo>
                    <a:lnTo>
                      <a:pt x="6" y="80"/>
                    </a:lnTo>
                    <a:lnTo>
                      <a:pt x="6" y="80"/>
                    </a:lnTo>
                    <a:lnTo>
                      <a:pt x="4" y="8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6"/>
                    </a:lnTo>
                    <a:lnTo>
                      <a:pt x="2" y="72"/>
                    </a:lnTo>
                    <a:lnTo>
                      <a:pt x="2" y="70"/>
                    </a:lnTo>
                    <a:lnTo>
                      <a:pt x="2" y="68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2" name="Freeform 472">
                <a:extLst>
                  <a:ext uri="{FF2B5EF4-FFF2-40B4-BE49-F238E27FC236}">
                    <a16:creationId xmlns:a16="http://schemas.microsoft.com/office/drawing/2014/main" id="{C60E03E6-4346-4E23-B818-A8A3EB945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070" y="5609520"/>
                <a:ext cx="124450" cy="137214"/>
              </a:xfrm>
              <a:custGeom>
                <a:avLst/>
                <a:gdLst>
                  <a:gd name="T0" fmla="*/ 18 w 78"/>
                  <a:gd name="T1" fmla="*/ 0 h 86"/>
                  <a:gd name="T2" fmla="*/ 22 w 78"/>
                  <a:gd name="T3" fmla="*/ 6 h 86"/>
                  <a:gd name="T4" fmla="*/ 24 w 78"/>
                  <a:gd name="T5" fmla="*/ 8 h 86"/>
                  <a:gd name="T6" fmla="*/ 28 w 78"/>
                  <a:gd name="T7" fmla="*/ 10 h 86"/>
                  <a:gd name="T8" fmla="*/ 36 w 78"/>
                  <a:gd name="T9" fmla="*/ 12 h 86"/>
                  <a:gd name="T10" fmla="*/ 38 w 78"/>
                  <a:gd name="T11" fmla="*/ 14 h 86"/>
                  <a:gd name="T12" fmla="*/ 46 w 78"/>
                  <a:gd name="T13" fmla="*/ 20 h 86"/>
                  <a:gd name="T14" fmla="*/ 54 w 78"/>
                  <a:gd name="T15" fmla="*/ 26 h 86"/>
                  <a:gd name="T16" fmla="*/ 62 w 78"/>
                  <a:gd name="T17" fmla="*/ 34 h 86"/>
                  <a:gd name="T18" fmla="*/ 70 w 78"/>
                  <a:gd name="T19" fmla="*/ 42 h 86"/>
                  <a:gd name="T20" fmla="*/ 72 w 78"/>
                  <a:gd name="T21" fmla="*/ 48 h 86"/>
                  <a:gd name="T22" fmla="*/ 76 w 78"/>
                  <a:gd name="T23" fmla="*/ 52 h 86"/>
                  <a:gd name="T24" fmla="*/ 76 w 78"/>
                  <a:gd name="T25" fmla="*/ 54 h 86"/>
                  <a:gd name="T26" fmla="*/ 78 w 78"/>
                  <a:gd name="T27" fmla="*/ 60 h 86"/>
                  <a:gd name="T28" fmla="*/ 74 w 78"/>
                  <a:gd name="T29" fmla="*/ 66 h 86"/>
                  <a:gd name="T30" fmla="*/ 70 w 78"/>
                  <a:gd name="T31" fmla="*/ 70 h 86"/>
                  <a:gd name="T32" fmla="*/ 66 w 78"/>
                  <a:gd name="T33" fmla="*/ 74 h 86"/>
                  <a:gd name="T34" fmla="*/ 66 w 78"/>
                  <a:gd name="T35" fmla="*/ 76 h 86"/>
                  <a:gd name="T36" fmla="*/ 64 w 78"/>
                  <a:gd name="T37" fmla="*/ 78 h 86"/>
                  <a:gd name="T38" fmla="*/ 64 w 78"/>
                  <a:gd name="T39" fmla="*/ 80 h 86"/>
                  <a:gd name="T40" fmla="*/ 64 w 78"/>
                  <a:gd name="T41" fmla="*/ 80 h 86"/>
                  <a:gd name="T42" fmla="*/ 62 w 78"/>
                  <a:gd name="T43" fmla="*/ 82 h 86"/>
                  <a:gd name="T44" fmla="*/ 58 w 78"/>
                  <a:gd name="T45" fmla="*/ 82 h 86"/>
                  <a:gd name="T46" fmla="*/ 54 w 78"/>
                  <a:gd name="T47" fmla="*/ 82 h 86"/>
                  <a:gd name="T48" fmla="*/ 52 w 78"/>
                  <a:gd name="T49" fmla="*/ 82 h 86"/>
                  <a:gd name="T50" fmla="*/ 52 w 78"/>
                  <a:gd name="T51" fmla="*/ 82 h 86"/>
                  <a:gd name="T52" fmla="*/ 50 w 78"/>
                  <a:gd name="T53" fmla="*/ 84 h 86"/>
                  <a:gd name="T54" fmla="*/ 50 w 78"/>
                  <a:gd name="T55" fmla="*/ 86 h 86"/>
                  <a:gd name="T56" fmla="*/ 48 w 78"/>
                  <a:gd name="T57" fmla="*/ 86 h 86"/>
                  <a:gd name="T58" fmla="*/ 48 w 78"/>
                  <a:gd name="T59" fmla="*/ 86 h 86"/>
                  <a:gd name="T60" fmla="*/ 44 w 78"/>
                  <a:gd name="T61" fmla="*/ 84 h 86"/>
                  <a:gd name="T62" fmla="*/ 40 w 78"/>
                  <a:gd name="T63" fmla="*/ 82 h 86"/>
                  <a:gd name="T64" fmla="*/ 32 w 78"/>
                  <a:gd name="T65" fmla="*/ 78 h 86"/>
                  <a:gd name="T66" fmla="*/ 28 w 78"/>
                  <a:gd name="T67" fmla="*/ 78 h 86"/>
                  <a:gd name="T68" fmla="*/ 24 w 78"/>
                  <a:gd name="T69" fmla="*/ 74 h 86"/>
                  <a:gd name="T70" fmla="*/ 20 w 78"/>
                  <a:gd name="T71" fmla="*/ 72 h 86"/>
                  <a:gd name="T72" fmla="*/ 18 w 78"/>
                  <a:gd name="T73" fmla="*/ 72 h 86"/>
                  <a:gd name="T74" fmla="*/ 16 w 78"/>
                  <a:gd name="T75" fmla="*/ 72 h 86"/>
                  <a:gd name="T76" fmla="*/ 16 w 78"/>
                  <a:gd name="T77" fmla="*/ 74 h 86"/>
                  <a:gd name="T78" fmla="*/ 14 w 78"/>
                  <a:gd name="T79" fmla="*/ 76 h 86"/>
                  <a:gd name="T80" fmla="*/ 12 w 78"/>
                  <a:gd name="T81" fmla="*/ 78 h 86"/>
                  <a:gd name="T82" fmla="*/ 10 w 78"/>
                  <a:gd name="T83" fmla="*/ 80 h 86"/>
                  <a:gd name="T84" fmla="*/ 8 w 78"/>
                  <a:gd name="T85" fmla="*/ 80 h 86"/>
                  <a:gd name="T86" fmla="*/ 6 w 78"/>
                  <a:gd name="T87" fmla="*/ 80 h 86"/>
                  <a:gd name="T88" fmla="*/ 4 w 78"/>
                  <a:gd name="T89" fmla="*/ 80 h 86"/>
                  <a:gd name="T90" fmla="*/ 4 w 78"/>
                  <a:gd name="T91" fmla="*/ 78 h 86"/>
                  <a:gd name="T92" fmla="*/ 2 w 78"/>
                  <a:gd name="T93" fmla="*/ 72 h 86"/>
                  <a:gd name="T94" fmla="*/ 2 w 78"/>
                  <a:gd name="T95" fmla="*/ 68 h 86"/>
                  <a:gd name="T96" fmla="*/ 2 w 78"/>
                  <a:gd name="T97" fmla="*/ 64 h 86"/>
                  <a:gd name="T98" fmla="*/ 0 w 78"/>
                  <a:gd name="T99" fmla="*/ 52 h 86"/>
                  <a:gd name="T100" fmla="*/ 0 w 78"/>
                  <a:gd name="T101" fmla="*/ 42 h 86"/>
                  <a:gd name="T102" fmla="*/ 0 w 78"/>
                  <a:gd name="T103" fmla="*/ 36 h 86"/>
                  <a:gd name="T104" fmla="*/ 2 w 78"/>
                  <a:gd name="T105" fmla="*/ 28 h 86"/>
                  <a:gd name="T106" fmla="*/ 2 w 78"/>
                  <a:gd name="T107" fmla="*/ 24 h 86"/>
                  <a:gd name="T108" fmla="*/ 4 w 78"/>
                  <a:gd name="T109" fmla="*/ 22 h 86"/>
                  <a:gd name="T110" fmla="*/ 10 w 78"/>
                  <a:gd name="T111" fmla="*/ 10 h 86"/>
                  <a:gd name="T112" fmla="*/ 18 w 78"/>
                  <a:gd name="T1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86">
                    <a:moveTo>
                      <a:pt x="18" y="0"/>
                    </a:moveTo>
                    <a:lnTo>
                      <a:pt x="18" y="0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2" y="10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42" y="16"/>
                    </a:lnTo>
                    <a:lnTo>
                      <a:pt x="46" y="20"/>
                    </a:lnTo>
                    <a:lnTo>
                      <a:pt x="50" y="22"/>
                    </a:lnTo>
                    <a:lnTo>
                      <a:pt x="54" y="26"/>
                    </a:lnTo>
                    <a:lnTo>
                      <a:pt x="58" y="30"/>
                    </a:lnTo>
                    <a:lnTo>
                      <a:pt x="62" y="34"/>
                    </a:lnTo>
                    <a:lnTo>
                      <a:pt x="66" y="38"/>
                    </a:lnTo>
                    <a:lnTo>
                      <a:pt x="70" y="42"/>
                    </a:lnTo>
                    <a:lnTo>
                      <a:pt x="70" y="44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78" y="60"/>
                    </a:lnTo>
                    <a:lnTo>
                      <a:pt x="78" y="64"/>
                    </a:lnTo>
                    <a:lnTo>
                      <a:pt x="74" y="66"/>
                    </a:lnTo>
                    <a:lnTo>
                      <a:pt x="72" y="68"/>
                    </a:lnTo>
                    <a:lnTo>
                      <a:pt x="70" y="70"/>
                    </a:lnTo>
                    <a:lnTo>
                      <a:pt x="68" y="72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66" y="76"/>
                    </a:lnTo>
                    <a:lnTo>
                      <a:pt x="64" y="78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2" y="80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82"/>
                    </a:lnTo>
                    <a:lnTo>
                      <a:pt x="52" y="82"/>
                    </a:lnTo>
                    <a:lnTo>
                      <a:pt x="52" y="82"/>
                    </a:lnTo>
                    <a:lnTo>
                      <a:pt x="52" y="82"/>
                    </a:lnTo>
                    <a:lnTo>
                      <a:pt x="52" y="84"/>
                    </a:lnTo>
                    <a:lnTo>
                      <a:pt x="50" y="84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6" y="86"/>
                    </a:lnTo>
                    <a:lnTo>
                      <a:pt x="44" y="84"/>
                    </a:lnTo>
                    <a:lnTo>
                      <a:pt x="44" y="84"/>
                    </a:lnTo>
                    <a:lnTo>
                      <a:pt x="40" y="82"/>
                    </a:lnTo>
                    <a:lnTo>
                      <a:pt x="36" y="80"/>
                    </a:lnTo>
                    <a:lnTo>
                      <a:pt x="32" y="78"/>
                    </a:lnTo>
                    <a:lnTo>
                      <a:pt x="28" y="78"/>
                    </a:lnTo>
                    <a:lnTo>
                      <a:pt x="28" y="78"/>
                    </a:lnTo>
                    <a:lnTo>
                      <a:pt x="26" y="76"/>
                    </a:lnTo>
                    <a:lnTo>
                      <a:pt x="24" y="74"/>
                    </a:lnTo>
                    <a:lnTo>
                      <a:pt x="22" y="74"/>
                    </a:lnTo>
                    <a:lnTo>
                      <a:pt x="20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16" y="74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12" y="80"/>
                    </a:lnTo>
                    <a:lnTo>
                      <a:pt x="10" y="80"/>
                    </a:lnTo>
                    <a:lnTo>
                      <a:pt x="8" y="80"/>
                    </a:lnTo>
                    <a:lnTo>
                      <a:pt x="8" y="80"/>
                    </a:lnTo>
                    <a:lnTo>
                      <a:pt x="6" y="80"/>
                    </a:lnTo>
                    <a:lnTo>
                      <a:pt x="6" y="80"/>
                    </a:lnTo>
                    <a:lnTo>
                      <a:pt x="6" y="80"/>
                    </a:lnTo>
                    <a:lnTo>
                      <a:pt x="4" y="8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6"/>
                    </a:lnTo>
                    <a:lnTo>
                      <a:pt x="2" y="72"/>
                    </a:lnTo>
                    <a:lnTo>
                      <a:pt x="2" y="70"/>
                    </a:lnTo>
                    <a:lnTo>
                      <a:pt x="2" y="68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3" name="Freeform 473">
                <a:extLst>
                  <a:ext uri="{FF2B5EF4-FFF2-40B4-BE49-F238E27FC236}">
                    <a16:creationId xmlns:a16="http://schemas.microsoft.com/office/drawing/2014/main" id="{FECCFD00-7560-49AB-98EF-F87CC24A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877" y="5060663"/>
                <a:ext cx="287193" cy="354204"/>
              </a:xfrm>
              <a:custGeom>
                <a:avLst/>
                <a:gdLst>
                  <a:gd name="T0" fmla="*/ 172 w 180"/>
                  <a:gd name="T1" fmla="*/ 170 h 222"/>
                  <a:gd name="T2" fmla="*/ 180 w 180"/>
                  <a:gd name="T3" fmla="*/ 154 h 222"/>
                  <a:gd name="T4" fmla="*/ 178 w 180"/>
                  <a:gd name="T5" fmla="*/ 142 h 222"/>
                  <a:gd name="T6" fmla="*/ 174 w 180"/>
                  <a:gd name="T7" fmla="*/ 138 h 222"/>
                  <a:gd name="T8" fmla="*/ 172 w 180"/>
                  <a:gd name="T9" fmla="*/ 128 h 222"/>
                  <a:gd name="T10" fmla="*/ 166 w 180"/>
                  <a:gd name="T11" fmla="*/ 126 h 222"/>
                  <a:gd name="T12" fmla="*/ 164 w 180"/>
                  <a:gd name="T13" fmla="*/ 122 h 222"/>
                  <a:gd name="T14" fmla="*/ 162 w 180"/>
                  <a:gd name="T15" fmla="*/ 114 h 222"/>
                  <a:gd name="T16" fmla="*/ 146 w 180"/>
                  <a:gd name="T17" fmla="*/ 116 h 222"/>
                  <a:gd name="T18" fmla="*/ 140 w 180"/>
                  <a:gd name="T19" fmla="*/ 114 h 222"/>
                  <a:gd name="T20" fmla="*/ 134 w 180"/>
                  <a:gd name="T21" fmla="*/ 108 h 222"/>
                  <a:gd name="T22" fmla="*/ 132 w 180"/>
                  <a:gd name="T23" fmla="*/ 96 h 222"/>
                  <a:gd name="T24" fmla="*/ 134 w 180"/>
                  <a:gd name="T25" fmla="*/ 86 h 222"/>
                  <a:gd name="T26" fmla="*/ 140 w 180"/>
                  <a:gd name="T27" fmla="*/ 82 h 222"/>
                  <a:gd name="T28" fmla="*/ 134 w 180"/>
                  <a:gd name="T29" fmla="*/ 82 h 222"/>
                  <a:gd name="T30" fmla="*/ 132 w 180"/>
                  <a:gd name="T31" fmla="*/ 76 h 222"/>
                  <a:gd name="T32" fmla="*/ 132 w 180"/>
                  <a:gd name="T33" fmla="*/ 68 h 222"/>
                  <a:gd name="T34" fmla="*/ 122 w 180"/>
                  <a:gd name="T35" fmla="*/ 64 h 222"/>
                  <a:gd name="T36" fmla="*/ 108 w 180"/>
                  <a:gd name="T37" fmla="*/ 64 h 222"/>
                  <a:gd name="T38" fmla="*/ 108 w 180"/>
                  <a:gd name="T39" fmla="*/ 56 h 222"/>
                  <a:gd name="T40" fmla="*/ 104 w 180"/>
                  <a:gd name="T41" fmla="*/ 54 h 222"/>
                  <a:gd name="T42" fmla="*/ 94 w 180"/>
                  <a:gd name="T43" fmla="*/ 50 h 222"/>
                  <a:gd name="T44" fmla="*/ 86 w 180"/>
                  <a:gd name="T45" fmla="*/ 48 h 222"/>
                  <a:gd name="T46" fmla="*/ 72 w 180"/>
                  <a:gd name="T47" fmla="*/ 48 h 222"/>
                  <a:gd name="T48" fmla="*/ 64 w 180"/>
                  <a:gd name="T49" fmla="*/ 36 h 222"/>
                  <a:gd name="T50" fmla="*/ 64 w 180"/>
                  <a:gd name="T51" fmla="*/ 10 h 222"/>
                  <a:gd name="T52" fmla="*/ 60 w 180"/>
                  <a:gd name="T53" fmla="*/ 2 h 222"/>
                  <a:gd name="T54" fmla="*/ 44 w 180"/>
                  <a:gd name="T55" fmla="*/ 0 h 222"/>
                  <a:gd name="T56" fmla="*/ 42 w 180"/>
                  <a:gd name="T57" fmla="*/ 4 h 222"/>
                  <a:gd name="T58" fmla="*/ 40 w 180"/>
                  <a:gd name="T59" fmla="*/ 12 h 222"/>
                  <a:gd name="T60" fmla="*/ 34 w 180"/>
                  <a:gd name="T61" fmla="*/ 10 h 222"/>
                  <a:gd name="T62" fmla="*/ 30 w 180"/>
                  <a:gd name="T63" fmla="*/ 16 h 222"/>
                  <a:gd name="T64" fmla="*/ 20 w 180"/>
                  <a:gd name="T65" fmla="*/ 24 h 222"/>
                  <a:gd name="T66" fmla="*/ 4 w 180"/>
                  <a:gd name="T67" fmla="*/ 24 h 222"/>
                  <a:gd name="T68" fmla="*/ 16 w 180"/>
                  <a:gd name="T69" fmla="*/ 42 h 222"/>
                  <a:gd name="T70" fmla="*/ 14 w 180"/>
                  <a:gd name="T71" fmla="*/ 54 h 222"/>
                  <a:gd name="T72" fmla="*/ 6 w 180"/>
                  <a:gd name="T73" fmla="*/ 62 h 222"/>
                  <a:gd name="T74" fmla="*/ 8 w 180"/>
                  <a:gd name="T75" fmla="*/ 80 h 222"/>
                  <a:gd name="T76" fmla="*/ 4 w 180"/>
                  <a:gd name="T77" fmla="*/ 104 h 222"/>
                  <a:gd name="T78" fmla="*/ 10 w 180"/>
                  <a:gd name="T79" fmla="*/ 114 h 222"/>
                  <a:gd name="T80" fmla="*/ 6 w 180"/>
                  <a:gd name="T81" fmla="*/ 118 h 222"/>
                  <a:gd name="T82" fmla="*/ 2 w 180"/>
                  <a:gd name="T83" fmla="*/ 124 h 222"/>
                  <a:gd name="T84" fmla="*/ 8 w 180"/>
                  <a:gd name="T85" fmla="*/ 138 h 222"/>
                  <a:gd name="T86" fmla="*/ 10 w 180"/>
                  <a:gd name="T87" fmla="*/ 150 h 222"/>
                  <a:gd name="T88" fmla="*/ 14 w 180"/>
                  <a:gd name="T89" fmla="*/ 158 h 222"/>
                  <a:gd name="T90" fmla="*/ 24 w 180"/>
                  <a:gd name="T91" fmla="*/ 166 h 222"/>
                  <a:gd name="T92" fmla="*/ 24 w 180"/>
                  <a:gd name="T93" fmla="*/ 190 h 222"/>
                  <a:gd name="T94" fmla="*/ 28 w 180"/>
                  <a:gd name="T95" fmla="*/ 204 h 222"/>
                  <a:gd name="T96" fmla="*/ 38 w 180"/>
                  <a:gd name="T97" fmla="*/ 218 h 222"/>
                  <a:gd name="T98" fmla="*/ 50 w 180"/>
                  <a:gd name="T99" fmla="*/ 210 h 222"/>
                  <a:gd name="T100" fmla="*/ 56 w 180"/>
                  <a:gd name="T101" fmla="*/ 204 h 222"/>
                  <a:gd name="T102" fmla="*/ 68 w 180"/>
                  <a:gd name="T103" fmla="*/ 214 h 222"/>
                  <a:gd name="T104" fmla="*/ 84 w 180"/>
                  <a:gd name="T105" fmla="*/ 222 h 222"/>
                  <a:gd name="T106" fmla="*/ 94 w 180"/>
                  <a:gd name="T107" fmla="*/ 216 h 222"/>
                  <a:gd name="T108" fmla="*/ 108 w 180"/>
                  <a:gd name="T109" fmla="*/ 186 h 222"/>
                  <a:gd name="T110" fmla="*/ 112 w 180"/>
                  <a:gd name="T111" fmla="*/ 170 h 222"/>
                  <a:gd name="T112" fmla="*/ 128 w 180"/>
                  <a:gd name="T113" fmla="*/ 164 h 222"/>
                  <a:gd name="T114" fmla="*/ 140 w 180"/>
                  <a:gd name="T115" fmla="*/ 156 h 222"/>
                  <a:gd name="T116" fmla="*/ 150 w 180"/>
                  <a:gd name="T117" fmla="*/ 156 h 222"/>
                  <a:gd name="T118" fmla="*/ 162 w 180"/>
                  <a:gd name="T119" fmla="*/ 16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" h="222">
                    <a:moveTo>
                      <a:pt x="164" y="172"/>
                    </a:moveTo>
                    <a:lnTo>
                      <a:pt x="164" y="172"/>
                    </a:lnTo>
                    <a:lnTo>
                      <a:pt x="168" y="172"/>
                    </a:lnTo>
                    <a:lnTo>
                      <a:pt x="170" y="170"/>
                    </a:lnTo>
                    <a:lnTo>
                      <a:pt x="172" y="170"/>
                    </a:lnTo>
                    <a:lnTo>
                      <a:pt x="172" y="170"/>
                    </a:lnTo>
                    <a:lnTo>
                      <a:pt x="172" y="170"/>
                    </a:lnTo>
                    <a:lnTo>
                      <a:pt x="174" y="168"/>
                    </a:lnTo>
                    <a:lnTo>
                      <a:pt x="176" y="166"/>
                    </a:lnTo>
                    <a:lnTo>
                      <a:pt x="176" y="164"/>
                    </a:lnTo>
                    <a:lnTo>
                      <a:pt x="178" y="162"/>
                    </a:lnTo>
                    <a:lnTo>
                      <a:pt x="178" y="160"/>
                    </a:lnTo>
                    <a:lnTo>
                      <a:pt x="178" y="158"/>
                    </a:lnTo>
                    <a:lnTo>
                      <a:pt x="180" y="154"/>
                    </a:lnTo>
                    <a:lnTo>
                      <a:pt x="180" y="152"/>
                    </a:lnTo>
                    <a:lnTo>
                      <a:pt x="180" y="150"/>
                    </a:lnTo>
                    <a:lnTo>
                      <a:pt x="180" y="146"/>
                    </a:lnTo>
                    <a:lnTo>
                      <a:pt x="180" y="144"/>
                    </a:lnTo>
                    <a:lnTo>
                      <a:pt x="180" y="144"/>
                    </a:lnTo>
                    <a:lnTo>
                      <a:pt x="178" y="142"/>
                    </a:lnTo>
                    <a:lnTo>
                      <a:pt x="178" y="142"/>
                    </a:lnTo>
                    <a:lnTo>
                      <a:pt x="178" y="142"/>
                    </a:lnTo>
                    <a:lnTo>
                      <a:pt x="176" y="140"/>
                    </a:lnTo>
                    <a:lnTo>
                      <a:pt x="174" y="140"/>
                    </a:lnTo>
                    <a:lnTo>
                      <a:pt x="174" y="140"/>
                    </a:lnTo>
                    <a:lnTo>
                      <a:pt x="174" y="138"/>
                    </a:lnTo>
                    <a:lnTo>
                      <a:pt x="174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2" y="130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6"/>
                    </a:lnTo>
                    <a:lnTo>
                      <a:pt x="170" y="126"/>
                    </a:lnTo>
                    <a:lnTo>
                      <a:pt x="170" y="126"/>
                    </a:lnTo>
                    <a:lnTo>
                      <a:pt x="168" y="126"/>
                    </a:lnTo>
                    <a:lnTo>
                      <a:pt x="166" y="126"/>
                    </a:lnTo>
                    <a:lnTo>
                      <a:pt x="166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4"/>
                    </a:lnTo>
                    <a:lnTo>
                      <a:pt x="164" y="122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6"/>
                    </a:lnTo>
                    <a:lnTo>
                      <a:pt x="162" y="114"/>
                    </a:lnTo>
                    <a:lnTo>
                      <a:pt x="162" y="114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58" y="114"/>
                    </a:lnTo>
                    <a:lnTo>
                      <a:pt x="156" y="114"/>
                    </a:lnTo>
                    <a:lnTo>
                      <a:pt x="152" y="114"/>
                    </a:lnTo>
                    <a:lnTo>
                      <a:pt x="150" y="116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4" y="116"/>
                    </a:lnTo>
                    <a:lnTo>
                      <a:pt x="144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4"/>
                    </a:lnTo>
                    <a:lnTo>
                      <a:pt x="140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8" y="110"/>
                    </a:lnTo>
                    <a:lnTo>
                      <a:pt x="138" y="110"/>
                    </a:lnTo>
                    <a:lnTo>
                      <a:pt x="136" y="110"/>
                    </a:lnTo>
                    <a:lnTo>
                      <a:pt x="134" y="110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2" y="106"/>
                    </a:lnTo>
                    <a:lnTo>
                      <a:pt x="132" y="104"/>
                    </a:lnTo>
                    <a:lnTo>
                      <a:pt x="132" y="102"/>
                    </a:lnTo>
                    <a:lnTo>
                      <a:pt x="132" y="98"/>
                    </a:lnTo>
                    <a:lnTo>
                      <a:pt x="132" y="96"/>
                    </a:lnTo>
                    <a:lnTo>
                      <a:pt x="132" y="92"/>
                    </a:lnTo>
                    <a:lnTo>
                      <a:pt x="132" y="90"/>
                    </a:lnTo>
                    <a:lnTo>
                      <a:pt x="132" y="90"/>
                    </a:lnTo>
                    <a:lnTo>
                      <a:pt x="134" y="88"/>
                    </a:lnTo>
                    <a:lnTo>
                      <a:pt x="134" y="88"/>
                    </a:lnTo>
                    <a:lnTo>
                      <a:pt x="134" y="88"/>
                    </a:lnTo>
                    <a:lnTo>
                      <a:pt x="134" y="86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38" y="82"/>
                    </a:lnTo>
                    <a:lnTo>
                      <a:pt x="138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78"/>
                    </a:lnTo>
                    <a:lnTo>
                      <a:pt x="132" y="76"/>
                    </a:lnTo>
                    <a:lnTo>
                      <a:pt x="132" y="74"/>
                    </a:lnTo>
                    <a:lnTo>
                      <a:pt x="132" y="72"/>
                    </a:lnTo>
                    <a:lnTo>
                      <a:pt x="132" y="70"/>
                    </a:lnTo>
                    <a:lnTo>
                      <a:pt x="132" y="70"/>
                    </a:lnTo>
                    <a:lnTo>
                      <a:pt x="132" y="68"/>
                    </a:lnTo>
                    <a:lnTo>
                      <a:pt x="132" y="68"/>
                    </a:lnTo>
                    <a:lnTo>
                      <a:pt x="132" y="68"/>
                    </a:lnTo>
                    <a:lnTo>
                      <a:pt x="130" y="66"/>
                    </a:lnTo>
                    <a:lnTo>
                      <a:pt x="130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24" y="66"/>
                    </a:lnTo>
                    <a:lnTo>
                      <a:pt x="124" y="66"/>
                    </a:lnTo>
                    <a:lnTo>
                      <a:pt x="122" y="64"/>
                    </a:lnTo>
                    <a:lnTo>
                      <a:pt x="120" y="64"/>
                    </a:lnTo>
                    <a:lnTo>
                      <a:pt x="116" y="64"/>
                    </a:lnTo>
                    <a:lnTo>
                      <a:pt x="114" y="64"/>
                    </a:lnTo>
                    <a:lnTo>
                      <a:pt x="112" y="64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8" y="64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8" y="60"/>
                    </a:lnTo>
                    <a:lnTo>
                      <a:pt x="108" y="58"/>
                    </a:lnTo>
                    <a:lnTo>
                      <a:pt x="108" y="58"/>
                    </a:lnTo>
                    <a:lnTo>
                      <a:pt x="108" y="56"/>
                    </a:lnTo>
                    <a:lnTo>
                      <a:pt x="108" y="56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2" y="52"/>
                    </a:lnTo>
                    <a:lnTo>
                      <a:pt x="98" y="52"/>
                    </a:lnTo>
                    <a:lnTo>
                      <a:pt x="98" y="52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6" y="50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92" y="48"/>
                    </a:lnTo>
                    <a:lnTo>
                      <a:pt x="90" y="48"/>
                    </a:lnTo>
                    <a:lnTo>
                      <a:pt x="90" y="48"/>
                    </a:lnTo>
                    <a:lnTo>
                      <a:pt x="86" y="48"/>
                    </a:lnTo>
                    <a:lnTo>
                      <a:pt x="82" y="48"/>
                    </a:lnTo>
                    <a:lnTo>
                      <a:pt x="80" y="48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4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0" y="48"/>
                    </a:lnTo>
                    <a:lnTo>
                      <a:pt x="70" y="46"/>
                    </a:lnTo>
                    <a:lnTo>
                      <a:pt x="68" y="44"/>
                    </a:lnTo>
                    <a:lnTo>
                      <a:pt x="68" y="42"/>
                    </a:lnTo>
                    <a:lnTo>
                      <a:pt x="66" y="38"/>
                    </a:lnTo>
                    <a:lnTo>
                      <a:pt x="64" y="36"/>
                    </a:lnTo>
                    <a:lnTo>
                      <a:pt x="64" y="32"/>
                    </a:lnTo>
                    <a:lnTo>
                      <a:pt x="64" y="30"/>
                    </a:lnTo>
                    <a:lnTo>
                      <a:pt x="62" y="30"/>
                    </a:lnTo>
                    <a:lnTo>
                      <a:pt x="62" y="26"/>
                    </a:lnTo>
                    <a:lnTo>
                      <a:pt x="64" y="16"/>
                    </a:lnTo>
                    <a:lnTo>
                      <a:pt x="64" y="12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0" y="14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4" y="22"/>
                    </a:lnTo>
                    <a:lnTo>
                      <a:pt x="22" y="22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6" y="42"/>
                    </a:lnTo>
                    <a:lnTo>
                      <a:pt x="16" y="44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6" y="50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6" y="66"/>
                    </a:lnTo>
                    <a:lnTo>
                      <a:pt x="6" y="70"/>
                    </a:lnTo>
                    <a:lnTo>
                      <a:pt x="6" y="72"/>
                    </a:lnTo>
                    <a:lnTo>
                      <a:pt x="8" y="78"/>
                    </a:lnTo>
                    <a:lnTo>
                      <a:pt x="8" y="80"/>
                    </a:lnTo>
                    <a:lnTo>
                      <a:pt x="8" y="82"/>
                    </a:lnTo>
                    <a:lnTo>
                      <a:pt x="8" y="84"/>
                    </a:lnTo>
                    <a:lnTo>
                      <a:pt x="6" y="88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4" y="102"/>
                    </a:lnTo>
                    <a:lnTo>
                      <a:pt x="4" y="104"/>
                    </a:lnTo>
                    <a:lnTo>
                      <a:pt x="4" y="106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6" y="110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14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8" y="118"/>
                    </a:lnTo>
                    <a:lnTo>
                      <a:pt x="6" y="118"/>
                    </a:lnTo>
                    <a:lnTo>
                      <a:pt x="6" y="118"/>
                    </a:lnTo>
                    <a:lnTo>
                      <a:pt x="6" y="118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4" y="120"/>
                    </a:lnTo>
                    <a:lnTo>
                      <a:pt x="2" y="122"/>
                    </a:lnTo>
                    <a:lnTo>
                      <a:pt x="2" y="124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2" y="130"/>
                    </a:lnTo>
                    <a:lnTo>
                      <a:pt x="4" y="132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8" y="138"/>
                    </a:lnTo>
                    <a:lnTo>
                      <a:pt x="10" y="138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0" y="142"/>
                    </a:lnTo>
                    <a:lnTo>
                      <a:pt x="10" y="146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54"/>
                    </a:lnTo>
                    <a:lnTo>
                      <a:pt x="12" y="154"/>
                    </a:lnTo>
                    <a:lnTo>
                      <a:pt x="12" y="156"/>
                    </a:lnTo>
                    <a:lnTo>
                      <a:pt x="14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2" y="164"/>
                    </a:lnTo>
                    <a:lnTo>
                      <a:pt x="24" y="164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8"/>
                    </a:lnTo>
                    <a:lnTo>
                      <a:pt x="24" y="170"/>
                    </a:lnTo>
                    <a:lnTo>
                      <a:pt x="24" y="172"/>
                    </a:lnTo>
                    <a:lnTo>
                      <a:pt x="24" y="176"/>
                    </a:lnTo>
                    <a:lnTo>
                      <a:pt x="24" y="180"/>
                    </a:lnTo>
                    <a:lnTo>
                      <a:pt x="24" y="186"/>
                    </a:lnTo>
                    <a:lnTo>
                      <a:pt x="24" y="190"/>
                    </a:lnTo>
                    <a:lnTo>
                      <a:pt x="24" y="192"/>
                    </a:lnTo>
                    <a:lnTo>
                      <a:pt x="24" y="194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8" y="204"/>
                    </a:lnTo>
                    <a:lnTo>
                      <a:pt x="28" y="208"/>
                    </a:lnTo>
                    <a:lnTo>
                      <a:pt x="30" y="210"/>
                    </a:lnTo>
                    <a:lnTo>
                      <a:pt x="32" y="212"/>
                    </a:lnTo>
                    <a:lnTo>
                      <a:pt x="34" y="214"/>
                    </a:lnTo>
                    <a:lnTo>
                      <a:pt x="36" y="216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40" y="220"/>
                    </a:lnTo>
                    <a:lnTo>
                      <a:pt x="46" y="222"/>
                    </a:lnTo>
                    <a:lnTo>
                      <a:pt x="46" y="220"/>
                    </a:lnTo>
                    <a:lnTo>
                      <a:pt x="46" y="218"/>
                    </a:lnTo>
                    <a:lnTo>
                      <a:pt x="48" y="214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08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56" y="204"/>
                    </a:lnTo>
                    <a:lnTo>
                      <a:pt x="56" y="204"/>
                    </a:lnTo>
                    <a:lnTo>
                      <a:pt x="58" y="206"/>
                    </a:lnTo>
                    <a:lnTo>
                      <a:pt x="60" y="206"/>
                    </a:lnTo>
                    <a:lnTo>
                      <a:pt x="62" y="208"/>
                    </a:lnTo>
                    <a:lnTo>
                      <a:pt x="64" y="212"/>
                    </a:lnTo>
                    <a:lnTo>
                      <a:pt x="66" y="214"/>
                    </a:lnTo>
                    <a:lnTo>
                      <a:pt x="68" y="214"/>
                    </a:lnTo>
                    <a:lnTo>
                      <a:pt x="68" y="216"/>
                    </a:lnTo>
                    <a:lnTo>
                      <a:pt x="72" y="218"/>
                    </a:lnTo>
                    <a:lnTo>
                      <a:pt x="74" y="218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82" y="222"/>
                    </a:lnTo>
                    <a:lnTo>
                      <a:pt x="84" y="222"/>
                    </a:lnTo>
                    <a:lnTo>
                      <a:pt x="84" y="222"/>
                    </a:lnTo>
                    <a:lnTo>
                      <a:pt x="86" y="222"/>
                    </a:lnTo>
                    <a:lnTo>
                      <a:pt x="86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4" y="216"/>
                    </a:lnTo>
                    <a:lnTo>
                      <a:pt x="96" y="214"/>
                    </a:lnTo>
                    <a:lnTo>
                      <a:pt x="98" y="212"/>
                    </a:lnTo>
                    <a:lnTo>
                      <a:pt x="100" y="210"/>
                    </a:lnTo>
                    <a:lnTo>
                      <a:pt x="102" y="208"/>
                    </a:lnTo>
                    <a:lnTo>
                      <a:pt x="104" y="198"/>
                    </a:lnTo>
                    <a:lnTo>
                      <a:pt x="106" y="190"/>
                    </a:lnTo>
                    <a:lnTo>
                      <a:pt x="108" y="186"/>
                    </a:lnTo>
                    <a:lnTo>
                      <a:pt x="108" y="182"/>
                    </a:lnTo>
                    <a:lnTo>
                      <a:pt x="108" y="180"/>
                    </a:lnTo>
                    <a:lnTo>
                      <a:pt x="110" y="176"/>
                    </a:lnTo>
                    <a:lnTo>
                      <a:pt x="110" y="174"/>
                    </a:lnTo>
                    <a:lnTo>
                      <a:pt x="112" y="172"/>
                    </a:lnTo>
                    <a:lnTo>
                      <a:pt x="112" y="172"/>
                    </a:lnTo>
                    <a:lnTo>
                      <a:pt x="112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6" y="168"/>
                    </a:lnTo>
                    <a:lnTo>
                      <a:pt x="118" y="168"/>
                    </a:lnTo>
                    <a:lnTo>
                      <a:pt x="120" y="166"/>
                    </a:lnTo>
                    <a:lnTo>
                      <a:pt x="126" y="166"/>
                    </a:lnTo>
                    <a:lnTo>
                      <a:pt x="128" y="164"/>
                    </a:lnTo>
                    <a:lnTo>
                      <a:pt x="130" y="164"/>
                    </a:lnTo>
                    <a:lnTo>
                      <a:pt x="130" y="162"/>
                    </a:lnTo>
                    <a:lnTo>
                      <a:pt x="132" y="162"/>
                    </a:lnTo>
                    <a:lnTo>
                      <a:pt x="134" y="158"/>
                    </a:lnTo>
                    <a:lnTo>
                      <a:pt x="136" y="158"/>
                    </a:lnTo>
                    <a:lnTo>
                      <a:pt x="138" y="156"/>
                    </a:lnTo>
                    <a:lnTo>
                      <a:pt x="140" y="156"/>
                    </a:lnTo>
                    <a:lnTo>
                      <a:pt x="140" y="156"/>
                    </a:lnTo>
                    <a:lnTo>
                      <a:pt x="140" y="156"/>
                    </a:lnTo>
                    <a:lnTo>
                      <a:pt x="142" y="156"/>
                    </a:lnTo>
                    <a:lnTo>
                      <a:pt x="142" y="156"/>
                    </a:lnTo>
                    <a:lnTo>
                      <a:pt x="144" y="156"/>
                    </a:lnTo>
                    <a:lnTo>
                      <a:pt x="148" y="156"/>
                    </a:lnTo>
                    <a:lnTo>
                      <a:pt x="150" y="156"/>
                    </a:lnTo>
                    <a:lnTo>
                      <a:pt x="152" y="158"/>
                    </a:lnTo>
                    <a:lnTo>
                      <a:pt x="154" y="158"/>
                    </a:lnTo>
                    <a:lnTo>
                      <a:pt x="156" y="160"/>
                    </a:lnTo>
                    <a:lnTo>
                      <a:pt x="158" y="162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64" y="170"/>
                    </a:lnTo>
                    <a:lnTo>
                      <a:pt x="164" y="17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4" name="Freeform 474">
                <a:extLst>
                  <a:ext uri="{FF2B5EF4-FFF2-40B4-BE49-F238E27FC236}">
                    <a16:creationId xmlns:a16="http://schemas.microsoft.com/office/drawing/2014/main" id="{E9CBFA3D-5B32-41E0-986A-4A2E777ED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877" y="5060663"/>
                <a:ext cx="287193" cy="354204"/>
              </a:xfrm>
              <a:custGeom>
                <a:avLst/>
                <a:gdLst>
                  <a:gd name="T0" fmla="*/ 172 w 180"/>
                  <a:gd name="T1" fmla="*/ 170 h 222"/>
                  <a:gd name="T2" fmla="*/ 180 w 180"/>
                  <a:gd name="T3" fmla="*/ 154 h 222"/>
                  <a:gd name="T4" fmla="*/ 178 w 180"/>
                  <a:gd name="T5" fmla="*/ 142 h 222"/>
                  <a:gd name="T6" fmla="*/ 174 w 180"/>
                  <a:gd name="T7" fmla="*/ 138 h 222"/>
                  <a:gd name="T8" fmla="*/ 172 w 180"/>
                  <a:gd name="T9" fmla="*/ 128 h 222"/>
                  <a:gd name="T10" fmla="*/ 166 w 180"/>
                  <a:gd name="T11" fmla="*/ 126 h 222"/>
                  <a:gd name="T12" fmla="*/ 164 w 180"/>
                  <a:gd name="T13" fmla="*/ 122 h 222"/>
                  <a:gd name="T14" fmla="*/ 162 w 180"/>
                  <a:gd name="T15" fmla="*/ 114 h 222"/>
                  <a:gd name="T16" fmla="*/ 146 w 180"/>
                  <a:gd name="T17" fmla="*/ 116 h 222"/>
                  <a:gd name="T18" fmla="*/ 140 w 180"/>
                  <a:gd name="T19" fmla="*/ 114 h 222"/>
                  <a:gd name="T20" fmla="*/ 134 w 180"/>
                  <a:gd name="T21" fmla="*/ 108 h 222"/>
                  <a:gd name="T22" fmla="*/ 132 w 180"/>
                  <a:gd name="T23" fmla="*/ 96 h 222"/>
                  <a:gd name="T24" fmla="*/ 134 w 180"/>
                  <a:gd name="T25" fmla="*/ 86 h 222"/>
                  <a:gd name="T26" fmla="*/ 140 w 180"/>
                  <a:gd name="T27" fmla="*/ 82 h 222"/>
                  <a:gd name="T28" fmla="*/ 134 w 180"/>
                  <a:gd name="T29" fmla="*/ 82 h 222"/>
                  <a:gd name="T30" fmla="*/ 132 w 180"/>
                  <a:gd name="T31" fmla="*/ 76 h 222"/>
                  <a:gd name="T32" fmla="*/ 132 w 180"/>
                  <a:gd name="T33" fmla="*/ 68 h 222"/>
                  <a:gd name="T34" fmla="*/ 122 w 180"/>
                  <a:gd name="T35" fmla="*/ 64 h 222"/>
                  <a:gd name="T36" fmla="*/ 108 w 180"/>
                  <a:gd name="T37" fmla="*/ 64 h 222"/>
                  <a:gd name="T38" fmla="*/ 108 w 180"/>
                  <a:gd name="T39" fmla="*/ 56 h 222"/>
                  <a:gd name="T40" fmla="*/ 104 w 180"/>
                  <a:gd name="T41" fmla="*/ 54 h 222"/>
                  <a:gd name="T42" fmla="*/ 94 w 180"/>
                  <a:gd name="T43" fmla="*/ 50 h 222"/>
                  <a:gd name="T44" fmla="*/ 86 w 180"/>
                  <a:gd name="T45" fmla="*/ 48 h 222"/>
                  <a:gd name="T46" fmla="*/ 72 w 180"/>
                  <a:gd name="T47" fmla="*/ 48 h 222"/>
                  <a:gd name="T48" fmla="*/ 64 w 180"/>
                  <a:gd name="T49" fmla="*/ 36 h 222"/>
                  <a:gd name="T50" fmla="*/ 64 w 180"/>
                  <a:gd name="T51" fmla="*/ 10 h 222"/>
                  <a:gd name="T52" fmla="*/ 60 w 180"/>
                  <a:gd name="T53" fmla="*/ 2 h 222"/>
                  <a:gd name="T54" fmla="*/ 44 w 180"/>
                  <a:gd name="T55" fmla="*/ 0 h 222"/>
                  <a:gd name="T56" fmla="*/ 42 w 180"/>
                  <a:gd name="T57" fmla="*/ 4 h 222"/>
                  <a:gd name="T58" fmla="*/ 40 w 180"/>
                  <a:gd name="T59" fmla="*/ 12 h 222"/>
                  <a:gd name="T60" fmla="*/ 34 w 180"/>
                  <a:gd name="T61" fmla="*/ 10 h 222"/>
                  <a:gd name="T62" fmla="*/ 30 w 180"/>
                  <a:gd name="T63" fmla="*/ 16 h 222"/>
                  <a:gd name="T64" fmla="*/ 20 w 180"/>
                  <a:gd name="T65" fmla="*/ 24 h 222"/>
                  <a:gd name="T66" fmla="*/ 4 w 180"/>
                  <a:gd name="T67" fmla="*/ 24 h 222"/>
                  <a:gd name="T68" fmla="*/ 16 w 180"/>
                  <a:gd name="T69" fmla="*/ 42 h 222"/>
                  <a:gd name="T70" fmla="*/ 14 w 180"/>
                  <a:gd name="T71" fmla="*/ 54 h 222"/>
                  <a:gd name="T72" fmla="*/ 6 w 180"/>
                  <a:gd name="T73" fmla="*/ 62 h 222"/>
                  <a:gd name="T74" fmla="*/ 8 w 180"/>
                  <a:gd name="T75" fmla="*/ 80 h 222"/>
                  <a:gd name="T76" fmla="*/ 4 w 180"/>
                  <a:gd name="T77" fmla="*/ 104 h 222"/>
                  <a:gd name="T78" fmla="*/ 10 w 180"/>
                  <a:gd name="T79" fmla="*/ 114 h 222"/>
                  <a:gd name="T80" fmla="*/ 6 w 180"/>
                  <a:gd name="T81" fmla="*/ 118 h 222"/>
                  <a:gd name="T82" fmla="*/ 2 w 180"/>
                  <a:gd name="T83" fmla="*/ 124 h 222"/>
                  <a:gd name="T84" fmla="*/ 8 w 180"/>
                  <a:gd name="T85" fmla="*/ 138 h 222"/>
                  <a:gd name="T86" fmla="*/ 10 w 180"/>
                  <a:gd name="T87" fmla="*/ 150 h 222"/>
                  <a:gd name="T88" fmla="*/ 14 w 180"/>
                  <a:gd name="T89" fmla="*/ 158 h 222"/>
                  <a:gd name="T90" fmla="*/ 24 w 180"/>
                  <a:gd name="T91" fmla="*/ 166 h 222"/>
                  <a:gd name="T92" fmla="*/ 24 w 180"/>
                  <a:gd name="T93" fmla="*/ 190 h 222"/>
                  <a:gd name="T94" fmla="*/ 28 w 180"/>
                  <a:gd name="T95" fmla="*/ 204 h 222"/>
                  <a:gd name="T96" fmla="*/ 38 w 180"/>
                  <a:gd name="T97" fmla="*/ 218 h 222"/>
                  <a:gd name="T98" fmla="*/ 50 w 180"/>
                  <a:gd name="T99" fmla="*/ 210 h 222"/>
                  <a:gd name="T100" fmla="*/ 56 w 180"/>
                  <a:gd name="T101" fmla="*/ 204 h 222"/>
                  <a:gd name="T102" fmla="*/ 68 w 180"/>
                  <a:gd name="T103" fmla="*/ 214 h 222"/>
                  <a:gd name="T104" fmla="*/ 84 w 180"/>
                  <a:gd name="T105" fmla="*/ 222 h 222"/>
                  <a:gd name="T106" fmla="*/ 94 w 180"/>
                  <a:gd name="T107" fmla="*/ 216 h 222"/>
                  <a:gd name="T108" fmla="*/ 108 w 180"/>
                  <a:gd name="T109" fmla="*/ 186 h 222"/>
                  <a:gd name="T110" fmla="*/ 112 w 180"/>
                  <a:gd name="T111" fmla="*/ 170 h 222"/>
                  <a:gd name="T112" fmla="*/ 128 w 180"/>
                  <a:gd name="T113" fmla="*/ 164 h 222"/>
                  <a:gd name="T114" fmla="*/ 140 w 180"/>
                  <a:gd name="T115" fmla="*/ 156 h 222"/>
                  <a:gd name="T116" fmla="*/ 150 w 180"/>
                  <a:gd name="T117" fmla="*/ 156 h 222"/>
                  <a:gd name="T118" fmla="*/ 162 w 180"/>
                  <a:gd name="T119" fmla="*/ 166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" h="222">
                    <a:moveTo>
                      <a:pt x="164" y="172"/>
                    </a:moveTo>
                    <a:lnTo>
                      <a:pt x="164" y="172"/>
                    </a:lnTo>
                    <a:lnTo>
                      <a:pt x="168" y="172"/>
                    </a:lnTo>
                    <a:lnTo>
                      <a:pt x="170" y="170"/>
                    </a:lnTo>
                    <a:lnTo>
                      <a:pt x="172" y="170"/>
                    </a:lnTo>
                    <a:lnTo>
                      <a:pt x="172" y="170"/>
                    </a:lnTo>
                    <a:lnTo>
                      <a:pt x="172" y="170"/>
                    </a:lnTo>
                    <a:lnTo>
                      <a:pt x="174" y="168"/>
                    </a:lnTo>
                    <a:lnTo>
                      <a:pt x="176" y="166"/>
                    </a:lnTo>
                    <a:lnTo>
                      <a:pt x="176" y="164"/>
                    </a:lnTo>
                    <a:lnTo>
                      <a:pt x="178" y="162"/>
                    </a:lnTo>
                    <a:lnTo>
                      <a:pt x="178" y="160"/>
                    </a:lnTo>
                    <a:lnTo>
                      <a:pt x="178" y="158"/>
                    </a:lnTo>
                    <a:lnTo>
                      <a:pt x="180" y="154"/>
                    </a:lnTo>
                    <a:lnTo>
                      <a:pt x="180" y="152"/>
                    </a:lnTo>
                    <a:lnTo>
                      <a:pt x="180" y="150"/>
                    </a:lnTo>
                    <a:lnTo>
                      <a:pt x="180" y="146"/>
                    </a:lnTo>
                    <a:lnTo>
                      <a:pt x="180" y="144"/>
                    </a:lnTo>
                    <a:lnTo>
                      <a:pt x="180" y="144"/>
                    </a:lnTo>
                    <a:lnTo>
                      <a:pt x="178" y="142"/>
                    </a:lnTo>
                    <a:lnTo>
                      <a:pt x="178" y="142"/>
                    </a:lnTo>
                    <a:lnTo>
                      <a:pt x="178" y="142"/>
                    </a:lnTo>
                    <a:lnTo>
                      <a:pt x="176" y="140"/>
                    </a:lnTo>
                    <a:lnTo>
                      <a:pt x="174" y="140"/>
                    </a:lnTo>
                    <a:lnTo>
                      <a:pt x="174" y="140"/>
                    </a:lnTo>
                    <a:lnTo>
                      <a:pt x="174" y="138"/>
                    </a:lnTo>
                    <a:lnTo>
                      <a:pt x="174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4" y="132"/>
                    </a:lnTo>
                    <a:lnTo>
                      <a:pt x="174" y="132"/>
                    </a:lnTo>
                    <a:lnTo>
                      <a:pt x="172" y="130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8"/>
                    </a:lnTo>
                    <a:lnTo>
                      <a:pt x="172" y="126"/>
                    </a:lnTo>
                    <a:lnTo>
                      <a:pt x="170" y="126"/>
                    </a:lnTo>
                    <a:lnTo>
                      <a:pt x="170" y="126"/>
                    </a:lnTo>
                    <a:lnTo>
                      <a:pt x="168" y="126"/>
                    </a:lnTo>
                    <a:lnTo>
                      <a:pt x="166" y="126"/>
                    </a:lnTo>
                    <a:lnTo>
                      <a:pt x="166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6"/>
                    </a:lnTo>
                    <a:lnTo>
                      <a:pt x="164" y="124"/>
                    </a:lnTo>
                    <a:lnTo>
                      <a:pt x="164" y="122"/>
                    </a:lnTo>
                    <a:lnTo>
                      <a:pt x="164" y="120"/>
                    </a:lnTo>
                    <a:lnTo>
                      <a:pt x="164" y="118"/>
                    </a:lnTo>
                    <a:lnTo>
                      <a:pt x="164" y="118"/>
                    </a:lnTo>
                    <a:lnTo>
                      <a:pt x="164" y="116"/>
                    </a:lnTo>
                    <a:lnTo>
                      <a:pt x="162" y="116"/>
                    </a:lnTo>
                    <a:lnTo>
                      <a:pt x="162" y="114"/>
                    </a:lnTo>
                    <a:lnTo>
                      <a:pt x="162" y="114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58" y="114"/>
                    </a:lnTo>
                    <a:lnTo>
                      <a:pt x="156" y="114"/>
                    </a:lnTo>
                    <a:lnTo>
                      <a:pt x="152" y="114"/>
                    </a:lnTo>
                    <a:lnTo>
                      <a:pt x="150" y="116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4" y="116"/>
                    </a:lnTo>
                    <a:lnTo>
                      <a:pt x="144" y="116"/>
                    </a:lnTo>
                    <a:lnTo>
                      <a:pt x="142" y="116"/>
                    </a:lnTo>
                    <a:lnTo>
                      <a:pt x="142" y="116"/>
                    </a:lnTo>
                    <a:lnTo>
                      <a:pt x="142" y="114"/>
                    </a:lnTo>
                    <a:lnTo>
                      <a:pt x="140" y="114"/>
                    </a:lnTo>
                    <a:lnTo>
                      <a:pt x="140" y="112"/>
                    </a:lnTo>
                    <a:lnTo>
                      <a:pt x="138" y="110"/>
                    </a:lnTo>
                    <a:lnTo>
                      <a:pt x="138" y="110"/>
                    </a:lnTo>
                    <a:lnTo>
                      <a:pt x="138" y="110"/>
                    </a:lnTo>
                    <a:lnTo>
                      <a:pt x="136" y="110"/>
                    </a:lnTo>
                    <a:lnTo>
                      <a:pt x="134" y="110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2" y="106"/>
                    </a:lnTo>
                    <a:lnTo>
                      <a:pt x="132" y="104"/>
                    </a:lnTo>
                    <a:lnTo>
                      <a:pt x="132" y="102"/>
                    </a:lnTo>
                    <a:lnTo>
                      <a:pt x="132" y="98"/>
                    </a:lnTo>
                    <a:lnTo>
                      <a:pt x="132" y="96"/>
                    </a:lnTo>
                    <a:lnTo>
                      <a:pt x="132" y="92"/>
                    </a:lnTo>
                    <a:lnTo>
                      <a:pt x="132" y="90"/>
                    </a:lnTo>
                    <a:lnTo>
                      <a:pt x="132" y="90"/>
                    </a:lnTo>
                    <a:lnTo>
                      <a:pt x="134" y="88"/>
                    </a:lnTo>
                    <a:lnTo>
                      <a:pt x="134" y="88"/>
                    </a:lnTo>
                    <a:lnTo>
                      <a:pt x="134" y="88"/>
                    </a:lnTo>
                    <a:lnTo>
                      <a:pt x="134" y="86"/>
                    </a:lnTo>
                    <a:lnTo>
                      <a:pt x="138" y="86"/>
                    </a:lnTo>
                    <a:lnTo>
                      <a:pt x="138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38" y="82"/>
                    </a:lnTo>
                    <a:lnTo>
                      <a:pt x="138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78"/>
                    </a:lnTo>
                    <a:lnTo>
                      <a:pt x="132" y="76"/>
                    </a:lnTo>
                    <a:lnTo>
                      <a:pt x="132" y="74"/>
                    </a:lnTo>
                    <a:lnTo>
                      <a:pt x="132" y="72"/>
                    </a:lnTo>
                    <a:lnTo>
                      <a:pt x="132" y="70"/>
                    </a:lnTo>
                    <a:lnTo>
                      <a:pt x="132" y="70"/>
                    </a:lnTo>
                    <a:lnTo>
                      <a:pt x="132" y="68"/>
                    </a:lnTo>
                    <a:lnTo>
                      <a:pt x="132" y="68"/>
                    </a:lnTo>
                    <a:lnTo>
                      <a:pt x="132" y="68"/>
                    </a:lnTo>
                    <a:lnTo>
                      <a:pt x="130" y="66"/>
                    </a:lnTo>
                    <a:lnTo>
                      <a:pt x="130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24" y="66"/>
                    </a:lnTo>
                    <a:lnTo>
                      <a:pt x="124" y="66"/>
                    </a:lnTo>
                    <a:lnTo>
                      <a:pt x="122" y="64"/>
                    </a:lnTo>
                    <a:lnTo>
                      <a:pt x="120" y="64"/>
                    </a:lnTo>
                    <a:lnTo>
                      <a:pt x="116" y="64"/>
                    </a:lnTo>
                    <a:lnTo>
                      <a:pt x="114" y="64"/>
                    </a:lnTo>
                    <a:lnTo>
                      <a:pt x="112" y="64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8" y="64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8" y="62"/>
                    </a:lnTo>
                    <a:lnTo>
                      <a:pt x="108" y="60"/>
                    </a:lnTo>
                    <a:lnTo>
                      <a:pt x="108" y="58"/>
                    </a:lnTo>
                    <a:lnTo>
                      <a:pt x="108" y="58"/>
                    </a:lnTo>
                    <a:lnTo>
                      <a:pt x="108" y="56"/>
                    </a:lnTo>
                    <a:lnTo>
                      <a:pt x="108" y="56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6" y="54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02" y="52"/>
                    </a:lnTo>
                    <a:lnTo>
                      <a:pt x="98" y="52"/>
                    </a:lnTo>
                    <a:lnTo>
                      <a:pt x="98" y="52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6" y="50"/>
                    </a:lnTo>
                    <a:lnTo>
                      <a:pt x="94" y="50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94" y="48"/>
                    </a:lnTo>
                    <a:lnTo>
                      <a:pt x="92" y="48"/>
                    </a:lnTo>
                    <a:lnTo>
                      <a:pt x="90" y="48"/>
                    </a:lnTo>
                    <a:lnTo>
                      <a:pt x="90" y="48"/>
                    </a:lnTo>
                    <a:lnTo>
                      <a:pt x="86" y="48"/>
                    </a:lnTo>
                    <a:lnTo>
                      <a:pt x="82" y="48"/>
                    </a:lnTo>
                    <a:lnTo>
                      <a:pt x="80" y="48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4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0" y="48"/>
                    </a:lnTo>
                    <a:lnTo>
                      <a:pt x="70" y="46"/>
                    </a:lnTo>
                    <a:lnTo>
                      <a:pt x="68" y="44"/>
                    </a:lnTo>
                    <a:lnTo>
                      <a:pt x="68" y="42"/>
                    </a:lnTo>
                    <a:lnTo>
                      <a:pt x="66" y="38"/>
                    </a:lnTo>
                    <a:lnTo>
                      <a:pt x="64" y="36"/>
                    </a:lnTo>
                    <a:lnTo>
                      <a:pt x="64" y="32"/>
                    </a:lnTo>
                    <a:lnTo>
                      <a:pt x="64" y="30"/>
                    </a:lnTo>
                    <a:lnTo>
                      <a:pt x="62" y="30"/>
                    </a:lnTo>
                    <a:lnTo>
                      <a:pt x="62" y="26"/>
                    </a:lnTo>
                    <a:lnTo>
                      <a:pt x="64" y="16"/>
                    </a:lnTo>
                    <a:lnTo>
                      <a:pt x="64" y="12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6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0" y="14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4" y="22"/>
                    </a:lnTo>
                    <a:lnTo>
                      <a:pt x="22" y="22"/>
                    </a:lnTo>
                    <a:lnTo>
                      <a:pt x="20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0" y="32"/>
                    </a:lnTo>
                    <a:lnTo>
                      <a:pt x="12" y="34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6" y="42"/>
                    </a:lnTo>
                    <a:lnTo>
                      <a:pt x="16" y="44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6" y="50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6" y="66"/>
                    </a:lnTo>
                    <a:lnTo>
                      <a:pt x="6" y="70"/>
                    </a:lnTo>
                    <a:lnTo>
                      <a:pt x="6" y="72"/>
                    </a:lnTo>
                    <a:lnTo>
                      <a:pt x="8" y="78"/>
                    </a:lnTo>
                    <a:lnTo>
                      <a:pt x="8" y="80"/>
                    </a:lnTo>
                    <a:lnTo>
                      <a:pt x="8" y="82"/>
                    </a:lnTo>
                    <a:lnTo>
                      <a:pt x="8" y="84"/>
                    </a:lnTo>
                    <a:lnTo>
                      <a:pt x="6" y="88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4" y="102"/>
                    </a:lnTo>
                    <a:lnTo>
                      <a:pt x="4" y="104"/>
                    </a:lnTo>
                    <a:lnTo>
                      <a:pt x="4" y="106"/>
                    </a:lnTo>
                    <a:lnTo>
                      <a:pt x="6" y="108"/>
                    </a:lnTo>
                    <a:lnTo>
                      <a:pt x="6" y="108"/>
                    </a:lnTo>
                    <a:lnTo>
                      <a:pt x="6" y="110"/>
                    </a:lnTo>
                    <a:lnTo>
                      <a:pt x="8" y="112"/>
                    </a:lnTo>
                    <a:lnTo>
                      <a:pt x="8" y="112"/>
                    </a:lnTo>
                    <a:lnTo>
                      <a:pt x="10" y="114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10" y="116"/>
                    </a:lnTo>
                    <a:lnTo>
                      <a:pt x="8" y="118"/>
                    </a:lnTo>
                    <a:lnTo>
                      <a:pt x="6" y="118"/>
                    </a:lnTo>
                    <a:lnTo>
                      <a:pt x="6" y="118"/>
                    </a:lnTo>
                    <a:lnTo>
                      <a:pt x="6" y="118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4" y="120"/>
                    </a:lnTo>
                    <a:lnTo>
                      <a:pt x="2" y="122"/>
                    </a:lnTo>
                    <a:lnTo>
                      <a:pt x="2" y="124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2" y="130"/>
                    </a:lnTo>
                    <a:lnTo>
                      <a:pt x="4" y="132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8" y="138"/>
                    </a:lnTo>
                    <a:lnTo>
                      <a:pt x="10" y="138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10" y="142"/>
                    </a:lnTo>
                    <a:lnTo>
                      <a:pt x="10" y="146"/>
                    </a:lnTo>
                    <a:lnTo>
                      <a:pt x="10" y="148"/>
                    </a:lnTo>
                    <a:lnTo>
                      <a:pt x="10" y="150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52"/>
                    </a:lnTo>
                    <a:lnTo>
                      <a:pt x="10" y="154"/>
                    </a:lnTo>
                    <a:lnTo>
                      <a:pt x="12" y="154"/>
                    </a:lnTo>
                    <a:lnTo>
                      <a:pt x="12" y="156"/>
                    </a:lnTo>
                    <a:lnTo>
                      <a:pt x="14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2" y="164"/>
                    </a:lnTo>
                    <a:lnTo>
                      <a:pt x="24" y="164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8"/>
                    </a:lnTo>
                    <a:lnTo>
                      <a:pt x="24" y="170"/>
                    </a:lnTo>
                    <a:lnTo>
                      <a:pt x="24" y="172"/>
                    </a:lnTo>
                    <a:lnTo>
                      <a:pt x="24" y="176"/>
                    </a:lnTo>
                    <a:lnTo>
                      <a:pt x="24" y="180"/>
                    </a:lnTo>
                    <a:lnTo>
                      <a:pt x="24" y="186"/>
                    </a:lnTo>
                    <a:lnTo>
                      <a:pt x="24" y="190"/>
                    </a:lnTo>
                    <a:lnTo>
                      <a:pt x="24" y="192"/>
                    </a:lnTo>
                    <a:lnTo>
                      <a:pt x="24" y="194"/>
                    </a:lnTo>
                    <a:lnTo>
                      <a:pt x="24" y="196"/>
                    </a:lnTo>
                    <a:lnTo>
                      <a:pt x="24" y="196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8" y="204"/>
                    </a:lnTo>
                    <a:lnTo>
                      <a:pt x="28" y="208"/>
                    </a:lnTo>
                    <a:lnTo>
                      <a:pt x="30" y="210"/>
                    </a:lnTo>
                    <a:lnTo>
                      <a:pt x="32" y="212"/>
                    </a:lnTo>
                    <a:lnTo>
                      <a:pt x="34" y="214"/>
                    </a:lnTo>
                    <a:lnTo>
                      <a:pt x="36" y="216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40" y="220"/>
                    </a:lnTo>
                    <a:lnTo>
                      <a:pt x="46" y="222"/>
                    </a:lnTo>
                    <a:lnTo>
                      <a:pt x="46" y="220"/>
                    </a:lnTo>
                    <a:lnTo>
                      <a:pt x="46" y="218"/>
                    </a:lnTo>
                    <a:lnTo>
                      <a:pt x="48" y="214"/>
                    </a:lnTo>
                    <a:lnTo>
                      <a:pt x="50" y="210"/>
                    </a:lnTo>
                    <a:lnTo>
                      <a:pt x="50" y="210"/>
                    </a:lnTo>
                    <a:lnTo>
                      <a:pt x="50" y="208"/>
                    </a:lnTo>
                    <a:lnTo>
                      <a:pt x="52" y="206"/>
                    </a:lnTo>
                    <a:lnTo>
                      <a:pt x="52" y="206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56" y="204"/>
                    </a:lnTo>
                    <a:lnTo>
                      <a:pt x="56" y="204"/>
                    </a:lnTo>
                    <a:lnTo>
                      <a:pt x="58" y="206"/>
                    </a:lnTo>
                    <a:lnTo>
                      <a:pt x="60" y="206"/>
                    </a:lnTo>
                    <a:lnTo>
                      <a:pt x="62" y="208"/>
                    </a:lnTo>
                    <a:lnTo>
                      <a:pt x="64" y="212"/>
                    </a:lnTo>
                    <a:lnTo>
                      <a:pt x="66" y="214"/>
                    </a:lnTo>
                    <a:lnTo>
                      <a:pt x="68" y="214"/>
                    </a:lnTo>
                    <a:lnTo>
                      <a:pt x="68" y="216"/>
                    </a:lnTo>
                    <a:lnTo>
                      <a:pt x="72" y="218"/>
                    </a:lnTo>
                    <a:lnTo>
                      <a:pt x="74" y="218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82" y="222"/>
                    </a:lnTo>
                    <a:lnTo>
                      <a:pt x="84" y="222"/>
                    </a:lnTo>
                    <a:lnTo>
                      <a:pt x="84" y="222"/>
                    </a:lnTo>
                    <a:lnTo>
                      <a:pt x="86" y="222"/>
                    </a:lnTo>
                    <a:lnTo>
                      <a:pt x="86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4" y="216"/>
                    </a:lnTo>
                    <a:lnTo>
                      <a:pt x="96" y="214"/>
                    </a:lnTo>
                    <a:lnTo>
                      <a:pt x="98" y="212"/>
                    </a:lnTo>
                    <a:lnTo>
                      <a:pt x="100" y="210"/>
                    </a:lnTo>
                    <a:lnTo>
                      <a:pt x="102" y="208"/>
                    </a:lnTo>
                    <a:lnTo>
                      <a:pt x="104" y="198"/>
                    </a:lnTo>
                    <a:lnTo>
                      <a:pt x="106" y="190"/>
                    </a:lnTo>
                    <a:lnTo>
                      <a:pt x="108" y="186"/>
                    </a:lnTo>
                    <a:lnTo>
                      <a:pt x="108" y="182"/>
                    </a:lnTo>
                    <a:lnTo>
                      <a:pt x="108" y="180"/>
                    </a:lnTo>
                    <a:lnTo>
                      <a:pt x="110" y="176"/>
                    </a:lnTo>
                    <a:lnTo>
                      <a:pt x="110" y="174"/>
                    </a:lnTo>
                    <a:lnTo>
                      <a:pt x="112" y="172"/>
                    </a:lnTo>
                    <a:lnTo>
                      <a:pt x="112" y="172"/>
                    </a:lnTo>
                    <a:lnTo>
                      <a:pt x="112" y="170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6" y="168"/>
                    </a:lnTo>
                    <a:lnTo>
                      <a:pt x="118" y="168"/>
                    </a:lnTo>
                    <a:lnTo>
                      <a:pt x="120" y="166"/>
                    </a:lnTo>
                    <a:lnTo>
                      <a:pt x="126" y="166"/>
                    </a:lnTo>
                    <a:lnTo>
                      <a:pt x="128" y="164"/>
                    </a:lnTo>
                    <a:lnTo>
                      <a:pt x="130" y="164"/>
                    </a:lnTo>
                    <a:lnTo>
                      <a:pt x="130" y="162"/>
                    </a:lnTo>
                    <a:lnTo>
                      <a:pt x="132" y="162"/>
                    </a:lnTo>
                    <a:lnTo>
                      <a:pt x="134" y="158"/>
                    </a:lnTo>
                    <a:lnTo>
                      <a:pt x="136" y="158"/>
                    </a:lnTo>
                    <a:lnTo>
                      <a:pt x="138" y="156"/>
                    </a:lnTo>
                    <a:lnTo>
                      <a:pt x="140" y="156"/>
                    </a:lnTo>
                    <a:lnTo>
                      <a:pt x="140" y="156"/>
                    </a:lnTo>
                    <a:lnTo>
                      <a:pt x="140" y="156"/>
                    </a:lnTo>
                    <a:lnTo>
                      <a:pt x="142" y="156"/>
                    </a:lnTo>
                    <a:lnTo>
                      <a:pt x="142" y="156"/>
                    </a:lnTo>
                    <a:lnTo>
                      <a:pt x="144" y="156"/>
                    </a:lnTo>
                    <a:lnTo>
                      <a:pt x="148" y="156"/>
                    </a:lnTo>
                    <a:lnTo>
                      <a:pt x="150" y="156"/>
                    </a:lnTo>
                    <a:lnTo>
                      <a:pt x="152" y="158"/>
                    </a:lnTo>
                    <a:lnTo>
                      <a:pt x="154" y="158"/>
                    </a:lnTo>
                    <a:lnTo>
                      <a:pt x="156" y="160"/>
                    </a:lnTo>
                    <a:lnTo>
                      <a:pt x="158" y="162"/>
                    </a:lnTo>
                    <a:lnTo>
                      <a:pt x="160" y="162"/>
                    </a:lnTo>
                    <a:lnTo>
                      <a:pt x="160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64" y="170"/>
                    </a:lnTo>
                    <a:lnTo>
                      <a:pt x="164" y="17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5" name="Freeform 475">
                <a:extLst>
                  <a:ext uri="{FF2B5EF4-FFF2-40B4-BE49-F238E27FC236}">
                    <a16:creationId xmlns:a16="http://schemas.microsoft.com/office/drawing/2014/main" id="{072C33E1-9D5C-4ED8-888F-BB4289D82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258" y="4843674"/>
                <a:ext cx="303147" cy="437171"/>
              </a:xfrm>
              <a:custGeom>
                <a:avLst/>
                <a:gdLst>
                  <a:gd name="T0" fmla="*/ 140 w 190"/>
                  <a:gd name="T1" fmla="*/ 2 h 274"/>
                  <a:gd name="T2" fmla="*/ 116 w 190"/>
                  <a:gd name="T3" fmla="*/ 0 h 274"/>
                  <a:gd name="T4" fmla="*/ 102 w 190"/>
                  <a:gd name="T5" fmla="*/ 14 h 274"/>
                  <a:gd name="T6" fmla="*/ 66 w 190"/>
                  <a:gd name="T7" fmla="*/ 30 h 274"/>
                  <a:gd name="T8" fmla="*/ 40 w 190"/>
                  <a:gd name="T9" fmla="*/ 50 h 274"/>
                  <a:gd name="T10" fmla="*/ 30 w 190"/>
                  <a:gd name="T11" fmla="*/ 54 h 274"/>
                  <a:gd name="T12" fmla="*/ 22 w 190"/>
                  <a:gd name="T13" fmla="*/ 44 h 274"/>
                  <a:gd name="T14" fmla="*/ 18 w 190"/>
                  <a:gd name="T15" fmla="*/ 30 h 274"/>
                  <a:gd name="T16" fmla="*/ 10 w 190"/>
                  <a:gd name="T17" fmla="*/ 32 h 274"/>
                  <a:gd name="T18" fmla="*/ 4 w 190"/>
                  <a:gd name="T19" fmla="*/ 40 h 274"/>
                  <a:gd name="T20" fmla="*/ 0 w 190"/>
                  <a:gd name="T21" fmla="*/ 60 h 274"/>
                  <a:gd name="T22" fmla="*/ 6 w 190"/>
                  <a:gd name="T23" fmla="*/ 72 h 274"/>
                  <a:gd name="T24" fmla="*/ 16 w 190"/>
                  <a:gd name="T25" fmla="*/ 70 h 274"/>
                  <a:gd name="T26" fmla="*/ 22 w 190"/>
                  <a:gd name="T27" fmla="*/ 74 h 274"/>
                  <a:gd name="T28" fmla="*/ 24 w 190"/>
                  <a:gd name="T29" fmla="*/ 92 h 274"/>
                  <a:gd name="T30" fmla="*/ 32 w 190"/>
                  <a:gd name="T31" fmla="*/ 98 h 274"/>
                  <a:gd name="T32" fmla="*/ 34 w 190"/>
                  <a:gd name="T33" fmla="*/ 108 h 274"/>
                  <a:gd name="T34" fmla="*/ 40 w 190"/>
                  <a:gd name="T35" fmla="*/ 126 h 274"/>
                  <a:gd name="T36" fmla="*/ 48 w 190"/>
                  <a:gd name="T37" fmla="*/ 132 h 274"/>
                  <a:gd name="T38" fmla="*/ 50 w 190"/>
                  <a:gd name="T39" fmla="*/ 142 h 274"/>
                  <a:gd name="T40" fmla="*/ 54 w 190"/>
                  <a:gd name="T41" fmla="*/ 150 h 274"/>
                  <a:gd name="T42" fmla="*/ 62 w 190"/>
                  <a:gd name="T43" fmla="*/ 162 h 274"/>
                  <a:gd name="T44" fmla="*/ 70 w 190"/>
                  <a:gd name="T45" fmla="*/ 186 h 274"/>
                  <a:gd name="T46" fmla="*/ 78 w 190"/>
                  <a:gd name="T47" fmla="*/ 192 h 274"/>
                  <a:gd name="T48" fmla="*/ 76 w 190"/>
                  <a:gd name="T49" fmla="*/ 198 h 274"/>
                  <a:gd name="T50" fmla="*/ 78 w 190"/>
                  <a:gd name="T51" fmla="*/ 208 h 274"/>
                  <a:gd name="T52" fmla="*/ 88 w 190"/>
                  <a:gd name="T53" fmla="*/ 218 h 274"/>
                  <a:gd name="T54" fmla="*/ 104 w 190"/>
                  <a:gd name="T55" fmla="*/ 234 h 274"/>
                  <a:gd name="T56" fmla="*/ 114 w 190"/>
                  <a:gd name="T57" fmla="*/ 242 h 274"/>
                  <a:gd name="T58" fmla="*/ 136 w 190"/>
                  <a:gd name="T59" fmla="*/ 252 h 274"/>
                  <a:gd name="T60" fmla="*/ 174 w 190"/>
                  <a:gd name="T61" fmla="*/ 264 h 274"/>
                  <a:gd name="T62" fmla="*/ 178 w 190"/>
                  <a:gd name="T63" fmla="*/ 252 h 274"/>
                  <a:gd name="T64" fmla="*/ 184 w 190"/>
                  <a:gd name="T65" fmla="*/ 250 h 274"/>
                  <a:gd name="T66" fmla="*/ 178 w 190"/>
                  <a:gd name="T67" fmla="*/ 240 h 274"/>
                  <a:gd name="T68" fmla="*/ 180 w 190"/>
                  <a:gd name="T69" fmla="*/ 216 h 274"/>
                  <a:gd name="T70" fmla="*/ 180 w 190"/>
                  <a:gd name="T71" fmla="*/ 198 h 274"/>
                  <a:gd name="T72" fmla="*/ 188 w 190"/>
                  <a:gd name="T73" fmla="*/ 192 h 274"/>
                  <a:gd name="T74" fmla="*/ 190 w 190"/>
                  <a:gd name="T75" fmla="*/ 178 h 274"/>
                  <a:gd name="T76" fmla="*/ 180 w 190"/>
                  <a:gd name="T77" fmla="*/ 162 h 274"/>
                  <a:gd name="T78" fmla="*/ 166 w 190"/>
                  <a:gd name="T79" fmla="*/ 154 h 274"/>
                  <a:gd name="T80" fmla="*/ 164 w 190"/>
                  <a:gd name="T81" fmla="*/ 142 h 274"/>
                  <a:gd name="T82" fmla="*/ 160 w 190"/>
                  <a:gd name="T83" fmla="*/ 134 h 274"/>
                  <a:gd name="T84" fmla="*/ 152 w 190"/>
                  <a:gd name="T85" fmla="*/ 140 h 274"/>
                  <a:gd name="T86" fmla="*/ 142 w 190"/>
                  <a:gd name="T87" fmla="*/ 140 h 274"/>
                  <a:gd name="T88" fmla="*/ 134 w 190"/>
                  <a:gd name="T89" fmla="*/ 138 h 274"/>
                  <a:gd name="T90" fmla="*/ 132 w 190"/>
                  <a:gd name="T91" fmla="*/ 130 h 274"/>
                  <a:gd name="T92" fmla="*/ 124 w 190"/>
                  <a:gd name="T93" fmla="*/ 130 h 274"/>
                  <a:gd name="T94" fmla="*/ 120 w 190"/>
                  <a:gd name="T95" fmla="*/ 122 h 274"/>
                  <a:gd name="T96" fmla="*/ 110 w 190"/>
                  <a:gd name="T97" fmla="*/ 112 h 274"/>
                  <a:gd name="T98" fmla="*/ 106 w 190"/>
                  <a:gd name="T99" fmla="*/ 100 h 274"/>
                  <a:gd name="T100" fmla="*/ 108 w 190"/>
                  <a:gd name="T101" fmla="*/ 88 h 274"/>
                  <a:gd name="T102" fmla="*/ 116 w 190"/>
                  <a:gd name="T103" fmla="*/ 84 h 274"/>
                  <a:gd name="T104" fmla="*/ 124 w 190"/>
                  <a:gd name="T105" fmla="*/ 78 h 274"/>
                  <a:gd name="T106" fmla="*/ 122 w 190"/>
                  <a:gd name="T107" fmla="*/ 68 h 274"/>
                  <a:gd name="T108" fmla="*/ 126 w 190"/>
                  <a:gd name="T109" fmla="*/ 54 h 274"/>
                  <a:gd name="T110" fmla="*/ 134 w 190"/>
                  <a:gd name="T111" fmla="*/ 48 h 274"/>
                  <a:gd name="T112" fmla="*/ 144 w 190"/>
                  <a:gd name="T113" fmla="*/ 50 h 274"/>
                  <a:gd name="T114" fmla="*/ 152 w 190"/>
                  <a:gd name="T115" fmla="*/ 50 h 274"/>
                  <a:gd name="T116" fmla="*/ 162 w 190"/>
                  <a:gd name="T117" fmla="*/ 42 h 274"/>
                  <a:gd name="T118" fmla="*/ 164 w 190"/>
                  <a:gd name="T119" fmla="*/ 3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0" h="274">
                    <a:moveTo>
                      <a:pt x="154" y="12"/>
                    </a:moveTo>
                    <a:lnTo>
                      <a:pt x="154" y="12"/>
                    </a:lnTo>
                    <a:lnTo>
                      <a:pt x="152" y="10"/>
                    </a:lnTo>
                    <a:lnTo>
                      <a:pt x="148" y="8"/>
                    </a:lnTo>
                    <a:lnTo>
                      <a:pt x="144" y="4"/>
                    </a:lnTo>
                    <a:lnTo>
                      <a:pt x="142" y="4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2" y="4"/>
                    </a:lnTo>
                    <a:lnTo>
                      <a:pt x="110" y="8"/>
                    </a:lnTo>
                    <a:lnTo>
                      <a:pt x="110" y="10"/>
                    </a:lnTo>
                    <a:lnTo>
                      <a:pt x="108" y="10"/>
                    </a:lnTo>
                    <a:lnTo>
                      <a:pt x="106" y="12"/>
                    </a:lnTo>
                    <a:lnTo>
                      <a:pt x="104" y="14"/>
                    </a:lnTo>
                    <a:lnTo>
                      <a:pt x="102" y="14"/>
                    </a:lnTo>
                    <a:lnTo>
                      <a:pt x="100" y="16"/>
                    </a:lnTo>
                    <a:lnTo>
                      <a:pt x="94" y="18"/>
                    </a:lnTo>
                    <a:lnTo>
                      <a:pt x="88" y="20"/>
                    </a:lnTo>
                    <a:lnTo>
                      <a:pt x="76" y="24"/>
                    </a:lnTo>
                    <a:lnTo>
                      <a:pt x="72" y="28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4" y="30"/>
                    </a:lnTo>
                    <a:lnTo>
                      <a:pt x="62" y="32"/>
                    </a:lnTo>
                    <a:lnTo>
                      <a:pt x="56" y="3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8" y="52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6" y="50"/>
                    </a:lnTo>
                    <a:lnTo>
                      <a:pt x="26" y="48"/>
                    </a:lnTo>
                    <a:lnTo>
                      <a:pt x="24" y="46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2" y="42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0" y="34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2" y="30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2" y="40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0" y="52"/>
                    </a:lnTo>
                    <a:lnTo>
                      <a:pt x="0" y="56"/>
                    </a:lnTo>
                    <a:lnTo>
                      <a:pt x="0" y="58"/>
                    </a:lnTo>
                    <a:lnTo>
                      <a:pt x="0" y="60"/>
                    </a:lnTo>
                    <a:lnTo>
                      <a:pt x="2" y="62"/>
                    </a:lnTo>
                    <a:lnTo>
                      <a:pt x="2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4" y="72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6" y="70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2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2"/>
                    </a:lnTo>
                    <a:lnTo>
                      <a:pt x="24" y="94"/>
                    </a:lnTo>
                    <a:lnTo>
                      <a:pt x="26" y="94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8" y="96"/>
                    </a:lnTo>
                    <a:lnTo>
                      <a:pt x="30" y="98"/>
                    </a:lnTo>
                    <a:lnTo>
                      <a:pt x="32" y="98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4" y="106"/>
                    </a:lnTo>
                    <a:lnTo>
                      <a:pt x="34" y="108"/>
                    </a:lnTo>
                    <a:lnTo>
                      <a:pt x="34" y="112"/>
                    </a:lnTo>
                    <a:lnTo>
                      <a:pt x="34" y="114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40" y="126"/>
                    </a:lnTo>
                    <a:lnTo>
                      <a:pt x="40" y="126"/>
                    </a:lnTo>
                    <a:lnTo>
                      <a:pt x="40" y="128"/>
                    </a:lnTo>
                    <a:lnTo>
                      <a:pt x="42" y="128"/>
                    </a:lnTo>
                    <a:lnTo>
                      <a:pt x="42" y="130"/>
                    </a:lnTo>
                    <a:lnTo>
                      <a:pt x="46" y="130"/>
                    </a:lnTo>
                    <a:lnTo>
                      <a:pt x="48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0" y="134"/>
                    </a:lnTo>
                    <a:lnTo>
                      <a:pt x="50" y="134"/>
                    </a:lnTo>
                    <a:lnTo>
                      <a:pt x="50" y="136"/>
                    </a:lnTo>
                    <a:lnTo>
                      <a:pt x="50" y="138"/>
                    </a:lnTo>
                    <a:lnTo>
                      <a:pt x="50" y="140"/>
                    </a:lnTo>
                    <a:lnTo>
                      <a:pt x="50" y="14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50" y="148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54" y="150"/>
                    </a:lnTo>
                    <a:lnTo>
                      <a:pt x="54" y="150"/>
                    </a:lnTo>
                    <a:lnTo>
                      <a:pt x="56" y="152"/>
                    </a:lnTo>
                    <a:lnTo>
                      <a:pt x="56" y="154"/>
                    </a:lnTo>
                    <a:lnTo>
                      <a:pt x="58" y="156"/>
                    </a:lnTo>
                    <a:lnTo>
                      <a:pt x="60" y="158"/>
                    </a:lnTo>
                    <a:lnTo>
                      <a:pt x="62" y="160"/>
                    </a:lnTo>
                    <a:lnTo>
                      <a:pt x="62" y="162"/>
                    </a:lnTo>
                    <a:lnTo>
                      <a:pt x="62" y="164"/>
                    </a:lnTo>
                    <a:lnTo>
                      <a:pt x="64" y="168"/>
                    </a:lnTo>
                    <a:lnTo>
                      <a:pt x="64" y="170"/>
                    </a:lnTo>
                    <a:lnTo>
                      <a:pt x="66" y="174"/>
                    </a:lnTo>
                    <a:lnTo>
                      <a:pt x="66" y="178"/>
                    </a:lnTo>
                    <a:lnTo>
                      <a:pt x="68" y="182"/>
                    </a:lnTo>
                    <a:lnTo>
                      <a:pt x="70" y="186"/>
                    </a:lnTo>
                    <a:lnTo>
                      <a:pt x="70" y="188"/>
                    </a:lnTo>
                    <a:lnTo>
                      <a:pt x="72" y="188"/>
                    </a:lnTo>
                    <a:lnTo>
                      <a:pt x="72" y="190"/>
                    </a:lnTo>
                    <a:lnTo>
                      <a:pt x="74" y="190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8" y="192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6"/>
                    </a:lnTo>
                    <a:lnTo>
                      <a:pt x="78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200"/>
                    </a:lnTo>
                    <a:lnTo>
                      <a:pt x="76" y="202"/>
                    </a:lnTo>
                    <a:lnTo>
                      <a:pt x="76" y="204"/>
                    </a:lnTo>
                    <a:lnTo>
                      <a:pt x="76" y="206"/>
                    </a:lnTo>
                    <a:lnTo>
                      <a:pt x="78" y="206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2"/>
                    </a:lnTo>
                    <a:lnTo>
                      <a:pt x="80" y="212"/>
                    </a:lnTo>
                    <a:lnTo>
                      <a:pt x="82" y="214"/>
                    </a:lnTo>
                    <a:lnTo>
                      <a:pt x="84" y="216"/>
                    </a:lnTo>
                    <a:lnTo>
                      <a:pt x="86" y="218"/>
                    </a:lnTo>
                    <a:lnTo>
                      <a:pt x="88" y="218"/>
                    </a:lnTo>
                    <a:lnTo>
                      <a:pt x="92" y="220"/>
                    </a:lnTo>
                    <a:lnTo>
                      <a:pt x="94" y="222"/>
                    </a:lnTo>
                    <a:lnTo>
                      <a:pt x="96" y="224"/>
                    </a:lnTo>
                    <a:lnTo>
                      <a:pt x="98" y="224"/>
                    </a:lnTo>
                    <a:lnTo>
                      <a:pt x="98" y="226"/>
                    </a:lnTo>
                    <a:lnTo>
                      <a:pt x="102" y="232"/>
                    </a:lnTo>
                    <a:lnTo>
                      <a:pt x="104" y="234"/>
                    </a:lnTo>
                    <a:lnTo>
                      <a:pt x="106" y="236"/>
                    </a:lnTo>
                    <a:lnTo>
                      <a:pt x="108" y="238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2" y="242"/>
                    </a:lnTo>
                    <a:lnTo>
                      <a:pt x="114" y="242"/>
                    </a:lnTo>
                    <a:lnTo>
                      <a:pt x="118" y="244"/>
                    </a:lnTo>
                    <a:lnTo>
                      <a:pt x="120" y="244"/>
                    </a:lnTo>
                    <a:lnTo>
                      <a:pt x="126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4" y="250"/>
                    </a:lnTo>
                    <a:lnTo>
                      <a:pt x="136" y="252"/>
                    </a:lnTo>
                    <a:lnTo>
                      <a:pt x="142" y="256"/>
                    </a:lnTo>
                    <a:lnTo>
                      <a:pt x="146" y="260"/>
                    </a:lnTo>
                    <a:lnTo>
                      <a:pt x="152" y="264"/>
                    </a:lnTo>
                    <a:lnTo>
                      <a:pt x="158" y="270"/>
                    </a:lnTo>
                    <a:lnTo>
                      <a:pt x="164" y="274"/>
                    </a:lnTo>
                    <a:lnTo>
                      <a:pt x="174" y="264"/>
                    </a:lnTo>
                    <a:lnTo>
                      <a:pt x="174" y="264"/>
                    </a:lnTo>
                    <a:lnTo>
                      <a:pt x="176" y="260"/>
                    </a:lnTo>
                    <a:lnTo>
                      <a:pt x="176" y="258"/>
                    </a:lnTo>
                    <a:lnTo>
                      <a:pt x="176" y="256"/>
                    </a:lnTo>
                    <a:lnTo>
                      <a:pt x="178" y="254"/>
                    </a:lnTo>
                    <a:lnTo>
                      <a:pt x="178" y="254"/>
                    </a:lnTo>
                    <a:lnTo>
                      <a:pt x="178" y="252"/>
                    </a:lnTo>
                    <a:lnTo>
                      <a:pt x="178" y="252"/>
                    </a:lnTo>
                    <a:lnTo>
                      <a:pt x="180" y="252"/>
                    </a:lnTo>
                    <a:lnTo>
                      <a:pt x="182" y="252"/>
                    </a:lnTo>
                    <a:lnTo>
                      <a:pt x="182" y="252"/>
                    </a:lnTo>
                    <a:lnTo>
                      <a:pt x="184" y="252"/>
                    </a:lnTo>
                    <a:lnTo>
                      <a:pt x="184" y="250"/>
                    </a:lnTo>
                    <a:lnTo>
                      <a:pt x="184" y="250"/>
                    </a:lnTo>
                    <a:lnTo>
                      <a:pt x="184" y="250"/>
                    </a:lnTo>
                    <a:lnTo>
                      <a:pt x="184" y="248"/>
                    </a:lnTo>
                    <a:lnTo>
                      <a:pt x="182" y="248"/>
                    </a:lnTo>
                    <a:lnTo>
                      <a:pt x="182" y="246"/>
                    </a:lnTo>
                    <a:lnTo>
                      <a:pt x="180" y="244"/>
                    </a:lnTo>
                    <a:lnTo>
                      <a:pt x="178" y="244"/>
                    </a:lnTo>
                    <a:lnTo>
                      <a:pt x="178" y="242"/>
                    </a:lnTo>
                    <a:lnTo>
                      <a:pt x="178" y="240"/>
                    </a:lnTo>
                    <a:lnTo>
                      <a:pt x="178" y="240"/>
                    </a:lnTo>
                    <a:lnTo>
                      <a:pt x="178" y="236"/>
                    </a:lnTo>
                    <a:lnTo>
                      <a:pt x="178" y="234"/>
                    </a:lnTo>
                    <a:lnTo>
                      <a:pt x="180" y="230"/>
                    </a:lnTo>
                    <a:lnTo>
                      <a:pt x="180" y="222"/>
                    </a:lnTo>
                    <a:lnTo>
                      <a:pt x="180" y="220"/>
                    </a:lnTo>
                    <a:lnTo>
                      <a:pt x="180" y="216"/>
                    </a:lnTo>
                    <a:lnTo>
                      <a:pt x="180" y="214"/>
                    </a:lnTo>
                    <a:lnTo>
                      <a:pt x="180" y="212"/>
                    </a:lnTo>
                    <a:lnTo>
                      <a:pt x="180" y="206"/>
                    </a:lnTo>
                    <a:lnTo>
                      <a:pt x="180" y="204"/>
                    </a:lnTo>
                    <a:lnTo>
                      <a:pt x="180" y="202"/>
                    </a:lnTo>
                    <a:lnTo>
                      <a:pt x="180" y="200"/>
                    </a:lnTo>
                    <a:lnTo>
                      <a:pt x="180" y="198"/>
                    </a:lnTo>
                    <a:lnTo>
                      <a:pt x="180" y="198"/>
                    </a:lnTo>
                    <a:lnTo>
                      <a:pt x="180" y="196"/>
                    </a:lnTo>
                    <a:lnTo>
                      <a:pt x="182" y="196"/>
                    </a:lnTo>
                    <a:lnTo>
                      <a:pt x="184" y="194"/>
                    </a:lnTo>
                    <a:lnTo>
                      <a:pt x="186" y="192"/>
                    </a:lnTo>
                    <a:lnTo>
                      <a:pt x="186" y="192"/>
                    </a:lnTo>
                    <a:lnTo>
                      <a:pt x="188" y="192"/>
                    </a:lnTo>
                    <a:lnTo>
                      <a:pt x="188" y="190"/>
                    </a:lnTo>
                    <a:lnTo>
                      <a:pt x="188" y="188"/>
                    </a:lnTo>
                    <a:lnTo>
                      <a:pt x="188" y="186"/>
                    </a:lnTo>
                    <a:lnTo>
                      <a:pt x="190" y="184"/>
                    </a:lnTo>
                    <a:lnTo>
                      <a:pt x="190" y="182"/>
                    </a:lnTo>
                    <a:lnTo>
                      <a:pt x="190" y="180"/>
                    </a:lnTo>
                    <a:lnTo>
                      <a:pt x="190" y="178"/>
                    </a:lnTo>
                    <a:lnTo>
                      <a:pt x="190" y="176"/>
                    </a:lnTo>
                    <a:lnTo>
                      <a:pt x="188" y="176"/>
                    </a:lnTo>
                    <a:lnTo>
                      <a:pt x="188" y="174"/>
                    </a:lnTo>
                    <a:lnTo>
                      <a:pt x="186" y="172"/>
                    </a:lnTo>
                    <a:lnTo>
                      <a:pt x="186" y="168"/>
                    </a:lnTo>
                    <a:lnTo>
                      <a:pt x="184" y="166"/>
                    </a:lnTo>
                    <a:lnTo>
                      <a:pt x="180" y="162"/>
                    </a:lnTo>
                    <a:lnTo>
                      <a:pt x="178" y="160"/>
                    </a:lnTo>
                    <a:lnTo>
                      <a:pt x="176" y="158"/>
                    </a:lnTo>
                    <a:lnTo>
                      <a:pt x="172" y="156"/>
                    </a:lnTo>
                    <a:lnTo>
                      <a:pt x="170" y="156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6" y="154"/>
                    </a:lnTo>
                    <a:lnTo>
                      <a:pt x="166" y="152"/>
                    </a:lnTo>
                    <a:lnTo>
                      <a:pt x="164" y="152"/>
                    </a:lnTo>
                    <a:lnTo>
                      <a:pt x="164" y="150"/>
                    </a:lnTo>
                    <a:lnTo>
                      <a:pt x="164" y="150"/>
                    </a:lnTo>
                    <a:lnTo>
                      <a:pt x="164" y="148"/>
                    </a:lnTo>
                    <a:lnTo>
                      <a:pt x="164" y="146"/>
                    </a:lnTo>
                    <a:lnTo>
                      <a:pt x="164" y="142"/>
                    </a:lnTo>
                    <a:lnTo>
                      <a:pt x="162" y="140"/>
                    </a:lnTo>
                    <a:lnTo>
                      <a:pt x="162" y="138"/>
                    </a:lnTo>
                    <a:lnTo>
                      <a:pt x="162" y="138"/>
                    </a:lnTo>
                    <a:lnTo>
                      <a:pt x="162" y="136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6" y="136"/>
                    </a:lnTo>
                    <a:lnTo>
                      <a:pt x="154" y="136"/>
                    </a:lnTo>
                    <a:lnTo>
                      <a:pt x="152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8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4" y="140"/>
                    </a:lnTo>
                    <a:lnTo>
                      <a:pt x="142" y="140"/>
                    </a:lnTo>
                    <a:lnTo>
                      <a:pt x="140" y="140"/>
                    </a:lnTo>
                    <a:lnTo>
                      <a:pt x="138" y="140"/>
                    </a:lnTo>
                    <a:lnTo>
                      <a:pt x="136" y="140"/>
                    </a:lnTo>
                    <a:lnTo>
                      <a:pt x="136" y="140"/>
                    </a:lnTo>
                    <a:lnTo>
                      <a:pt x="136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36"/>
                    </a:lnTo>
                    <a:lnTo>
                      <a:pt x="134" y="134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4" y="130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0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4" y="128"/>
                    </a:lnTo>
                    <a:lnTo>
                      <a:pt x="122" y="128"/>
                    </a:lnTo>
                    <a:lnTo>
                      <a:pt x="122" y="126"/>
                    </a:lnTo>
                    <a:lnTo>
                      <a:pt x="122" y="126"/>
                    </a:lnTo>
                    <a:lnTo>
                      <a:pt x="122" y="124"/>
                    </a:lnTo>
                    <a:lnTo>
                      <a:pt x="120" y="122"/>
                    </a:lnTo>
                    <a:lnTo>
                      <a:pt x="120" y="120"/>
                    </a:lnTo>
                    <a:lnTo>
                      <a:pt x="120" y="118"/>
                    </a:lnTo>
                    <a:lnTo>
                      <a:pt x="118" y="118"/>
                    </a:lnTo>
                    <a:lnTo>
                      <a:pt x="118" y="116"/>
                    </a:lnTo>
                    <a:lnTo>
                      <a:pt x="114" y="114"/>
                    </a:lnTo>
                    <a:lnTo>
                      <a:pt x="112" y="112"/>
                    </a:lnTo>
                    <a:lnTo>
                      <a:pt x="110" y="112"/>
                    </a:lnTo>
                    <a:lnTo>
                      <a:pt x="110" y="110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8" y="106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0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6"/>
                    </a:lnTo>
                    <a:lnTo>
                      <a:pt x="106" y="94"/>
                    </a:lnTo>
                    <a:lnTo>
                      <a:pt x="106" y="92"/>
                    </a:lnTo>
                    <a:lnTo>
                      <a:pt x="108" y="90"/>
                    </a:lnTo>
                    <a:lnTo>
                      <a:pt x="108" y="88"/>
                    </a:lnTo>
                    <a:lnTo>
                      <a:pt x="108" y="88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6"/>
                    </a:lnTo>
                    <a:lnTo>
                      <a:pt x="112" y="86"/>
                    </a:lnTo>
                    <a:lnTo>
                      <a:pt x="116" y="84"/>
                    </a:lnTo>
                    <a:lnTo>
                      <a:pt x="116" y="84"/>
                    </a:lnTo>
                    <a:lnTo>
                      <a:pt x="118" y="84"/>
                    </a:lnTo>
                    <a:lnTo>
                      <a:pt x="120" y="82"/>
                    </a:lnTo>
                    <a:lnTo>
                      <a:pt x="122" y="80"/>
                    </a:lnTo>
                    <a:lnTo>
                      <a:pt x="122" y="80"/>
                    </a:lnTo>
                    <a:lnTo>
                      <a:pt x="122" y="80"/>
                    </a:lnTo>
                    <a:lnTo>
                      <a:pt x="124" y="78"/>
                    </a:lnTo>
                    <a:lnTo>
                      <a:pt x="124" y="78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2" y="70"/>
                    </a:lnTo>
                    <a:lnTo>
                      <a:pt x="122" y="68"/>
                    </a:lnTo>
                    <a:lnTo>
                      <a:pt x="122" y="68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62"/>
                    </a:lnTo>
                    <a:lnTo>
                      <a:pt x="124" y="60"/>
                    </a:lnTo>
                    <a:lnTo>
                      <a:pt x="124" y="58"/>
                    </a:lnTo>
                    <a:lnTo>
                      <a:pt x="124" y="56"/>
                    </a:lnTo>
                    <a:lnTo>
                      <a:pt x="126" y="54"/>
                    </a:lnTo>
                    <a:lnTo>
                      <a:pt x="126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8"/>
                    </a:lnTo>
                    <a:lnTo>
                      <a:pt x="134" y="48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38" y="48"/>
                    </a:lnTo>
                    <a:lnTo>
                      <a:pt x="140" y="48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6" y="50"/>
                    </a:lnTo>
                    <a:lnTo>
                      <a:pt x="146" y="50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50" y="50"/>
                    </a:lnTo>
                    <a:lnTo>
                      <a:pt x="152" y="50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6" y="48"/>
                    </a:lnTo>
                    <a:lnTo>
                      <a:pt x="158" y="46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60" y="44"/>
                    </a:lnTo>
                    <a:lnTo>
                      <a:pt x="162" y="42"/>
                    </a:lnTo>
                    <a:lnTo>
                      <a:pt x="162" y="40"/>
                    </a:lnTo>
                    <a:lnTo>
                      <a:pt x="162" y="38"/>
                    </a:lnTo>
                    <a:lnTo>
                      <a:pt x="164" y="36"/>
                    </a:lnTo>
                    <a:lnTo>
                      <a:pt x="164" y="34"/>
                    </a:lnTo>
                    <a:lnTo>
                      <a:pt x="164" y="32"/>
                    </a:lnTo>
                    <a:lnTo>
                      <a:pt x="164" y="32"/>
                    </a:lnTo>
                    <a:lnTo>
                      <a:pt x="164" y="30"/>
                    </a:lnTo>
                    <a:lnTo>
                      <a:pt x="162" y="28"/>
                    </a:lnTo>
                    <a:lnTo>
                      <a:pt x="162" y="26"/>
                    </a:lnTo>
                    <a:lnTo>
                      <a:pt x="160" y="22"/>
                    </a:lnTo>
                    <a:lnTo>
                      <a:pt x="158" y="20"/>
                    </a:lnTo>
                    <a:lnTo>
                      <a:pt x="154" y="14"/>
                    </a:lnTo>
                    <a:lnTo>
                      <a:pt x="154" y="1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6" name="Freeform 476">
                <a:extLst>
                  <a:ext uri="{FF2B5EF4-FFF2-40B4-BE49-F238E27FC236}">
                    <a16:creationId xmlns:a16="http://schemas.microsoft.com/office/drawing/2014/main" id="{E4D91CB5-3BAB-4D21-8DCF-BCDF35C85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258" y="4843674"/>
                <a:ext cx="303147" cy="437171"/>
              </a:xfrm>
              <a:custGeom>
                <a:avLst/>
                <a:gdLst>
                  <a:gd name="T0" fmla="*/ 140 w 190"/>
                  <a:gd name="T1" fmla="*/ 2 h 274"/>
                  <a:gd name="T2" fmla="*/ 116 w 190"/>
                  <a:gd name="T3" fmla="*/ 0 h 274"/>
                  <a:gd name="T4" fmla="*/ 102 w 190"/>
                  <a:gd name="T5" fmla="*/ 14 h 274"/>
                  <a:gd name="T6" fmla="*/ 66 w 190"/>
                  <a:gd name="T7" fmla="*/ 30 h 274"/>
                  <a:gd name="T8" fmla="*/ 40 w 190"/>
                  <a:gd name="T9" fmla="*/ 50 h 274"/>
                  <a:gd name="T10" fmla="*/ 30 w 190"/>
                  <a:gd name="T11" fmla="*/ 54 h 274"/>
                  <a:gd name="T12" fmla="*/ 22 w 190"/>
                  <a:gd name="T13" fmla="*/ 44 h 274"/>
                  <a:gd name="T14" fmla="*/ 18 w 190"/>
                  <a:gd name="T15" fmla="*/ 30 h 274"/>
                  <a:gd name="T16" fmla="*/ 10 w 190"/>
                  <a:gd name="T17" fmla="*/ 32 h 274"/>
                  <a:gd name="T18" fmla="*/ 4 w 190"/>
                  <a:gd name="T19" fmla="*/ 40 h 274"/>
                  <a:gd name="T20" fmla="*/ 0 w 190"/>
                  <a:gd name="T21" fmla="*/ 60 h 274"/>
                  <a:gd name="T22" fmla="*/ 6 w 190"/>
                  <a:gd name="T23" fmla="*/ 72 h 274"/>
                  <a:gd name="T24" fmla="*/ 16 w 190"/>
                  <a:gd name="T25" fmla="*/ 70 h 274"/>
                  <a:gd name="T26" fmla="*/ 22 w 190"/>
                  <a:gd name="T27" fmla="*/ 74 h 274"/>
                  <a:gd name="T28" fmla="*/ 24 w 190"/>
                  <a:gd name="T29" fmla="*/ 92 h 274"/>
                  <a:gd name="T30" fmla="*/ 32 w 190"/>
                  <a:gd name="T31" fmla="*/ 98 h 274"/>
                  <a:gd name="T32" fmla="*/ 34 w 190"/>
                  <a:gd name="T33" fmla="*/ 108 h 274"/>
                  <a:gd name="T34" fmla="*/ 40 w 190"/>
                  <a:gd name="T35" fmla="*/ 126 h 274"/>
                  <a:gd name="T36" fmla="*/ 48 w 190"/>
                  <a:gd name="T37" fmla="*/ 132 h 274"/>
                  <a:gd name="T38" fmla="*/ 50 w 190"/>
                  <a:gd name="T39" fmla="*/ 142 h 274"/>
                  <a:gd name="T40" fmla="*/ 54 w 190"/>
                  <a:gd name="T41" fmla="*/ 150 h 274"/>
                  <a:gd name="T42" fmla="*/ 62 w 190"/>
                  <a:gd name="T43" fmla="*/ 162 h 274"/>
                  <a:gd name="T44" fmla="*/ 70 w 190"/>
                  <a:gd name="T45" fmla="*/ 186 h 274"/>
                  <a:gd name="T46" fmla="*/ 78 w 190"/>
                  <a:gd name="T47" fmla="*/ 192 h 274"/>
                  <a:gd name="T48" fmla="*/ 76 w 190"/>
                  <a:gd name="T49" fmla="*/ 198 h 274"/>
                  <a:gd name="T50" fmla="*/ 78 w 190"/>
                  <a:gd name="T51" fmla="*/ 208 h 274"/>
                  <a:gd name="T52" fmla="*/ 88 w 190"/>
                  <a:gd name="T53" fmla="*/ 218 h 274"/>
                  <a:gd name="T54" fmla="*/ 104 w 190"/>
                  <a:gd name="T55" fmla="*/ 234 h 274"/>
                  <a:gd name="T56" fmla="*/ 114 w 190"/>
                  <a:gd name="T57" fmla="*/ 242 h 274"/>
                  <a:gd name="T58" fmla="*/ 136 w 190"/>
                  <a:gd name="T59" fmla="*/ 252 h 274"/>
                  <a:gd name="T60" fmla="*/ 174 w 190"/>
                  <a:gd name="T61" fmla="*/ 264 h 274"/>
                  <a:gd name="T62" fmla="*/ 178 w 190"/>
                  <a:gd name="T63" fmla="*/ 252 h 274"/>
                  <a:gd name="T64" fmla="*/ 184 w 190"/>
                  <a:gd name="T65" fmla="*/ 250 h 274"/>
                  <a:gd name="T66" fmla="*/ 178 w 190"/>
                  <a:gd name="T67" fmla="*/ 240 h 274"/>
                  <a:gd name="T68" fmla="*/ 180 w 190"/>
                  <a:gd name="T69" fmla="*/ 216 h 274"/>
                  <a:gd name="T70" fmla="*/ 180 w 190"/>
                  <a:gd name="T71" fmla="*/ 198 h 274"/>
                  <a:gd name="T72" fmla="*/ 188 w 190"/>
                  <a:gd name="T73" fmla="*/ 192 h 274"/>
                  <a:gd name="T74" fmla="*/ 190 w 190"/>
                  <a:gd name="T75" fmla="*/ 178 h 274"/>
                  <a:gd name="T76" fmla="*/ 180 w 190"/>
                  <a:gd name="T77" fmla="*/ 162 h 274"/>
                  <a:gd name="T78" fmla="*/ 166 w 190"/>
                  <a:gd name="T79" fmla="*/ 154 h 274"/>
                  <a:gd name="T80" fmla="*/ 164 w 190"/>
                  <a:gd name="T81" fmla="*/ 142 h 274"/>
                  <a:gd name="T82" fmla="*/ 160 w 190"/>
                  <a:gd name="T83" fmla="*/ 134 h 274"/>
                  <a:gd name="T84" fmla="*/ 152 w 190"/>
                  <a:gd name="T85" fmla="*/ 140 h 274"/>
                  <a:gd name="T86" fmla="*/ 142 w 190"/>
                  <a:gd name="T87" fmla="*/ 140 h 274"/>
                  <a:gd name="T88" fmla="*/ 134 w 190"/>
                  <a:gd name="T89" fmla="*/ 138 h 274"/>
                  <a:gd name="T90" fmla="*/ 132 w 190"/>
                  <a:gd name="T91" fmla="*/ 130 h 274"/>
                  <a:gd name="T92" fmla="*/ 124 w 190"/>
                  <a:gd name="T93" fmla="*/ 130 h 274"/>
                  <a:gd name="T94" fmla="*/ 120 w 190"/>
                  <a:gd name="T95" fmla="*/ 122 h 274"/>
                  <a:gd name="T96" fmla="*/ 110 w 190"/>
                  <a:gd name="T97" fmla="*/ 112 h 274"/>
                  <a:gd name="T98" fmla="*/ 106 w 190"/>
                  <a:gd name="T99" fmla="*/ 100 h 274"/>
                  <a:gd name="T100" fmla="*/ 108 w 190"/>
                  <a:gd name="T101" fmla="*/ 88 h 274"/>
                  <a:gd name="T102" fmla="*/ 116 w 190"/>
                  <a:gd name="T103" fmla="*/ 84 h 274"/>
                  <a:gd name="T104" fmla="*/ 124 w 190"/>
                  <a:gd name="T105" fmla="*/ 78 h 274"/>
                  <a:gd name="T106" fmla="*/ 122 w 190"/>
                  <a:gd name="T107" fmla="*/ 68 h 274"/>
                  <a:gd name="T108" fmla="*/ 126 w 190"/>
                  <a:gd name="T109" fmla="*/ 54 h 274"/>
                  <a:gd name="T110" fmla="*/ 134 w 190"/>
                  <a:gd name="T111" fmla="*/ 48 h 274"/>
                  <a:gd name="T112" fmla="*/ 144 w 190"/>
                  <a:gd name="T113" fmla="*/ 50 h 274"/>
                  <a:gd name="T114" fmla="*/ 152 w 190"/>
                  <a:gd name="T115" fmla="*/ 50 h 274"/>
                  <a:gd name="T116" fmla="*/ 162 w 190"/>
                  <a:gd name="T117" fmla="*/ 42 h 274"/>
                  <a:gd name="T118" fmla="*/ 164 w 190"/>
                  <a:gd name="T119" fmla="*/ 3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0" h="274">
                    <a:moveTo>
                      <a:pt x="154" y="12"/>
                    </a:moveTo>
                    <a:lnTo>
                      <a:pt x="154" y="12"/>
                    </a:lnTo>
                    <a:lnTo>
                      <a:pt x="152" y="10"/>
                    </a:lnTo>
                    <a:lnTo>
                      <a:pt x="148" y="8"/>
                    </a:lnTo>
                    <a:lnTo>
                      <a:pt x="144" y="4"/>
                    </a:lnTo>
                    <a:lnTo>
                      <a:pt x="142" y="4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8" y="2"/>
                    </a:lnTo>
                    <a:lnTo>
                      <a:pt x="134" y="2"/>
                    </a:lnTo>
                    <a:lnTo>
                      <a:pt x="130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2" y="4"/>
                    </a:lnTo>
                    <a:lnTo>
                      <a:pt x="110" y="8"/>
                    </a:lnTo>
                    <a:lnTo>
                      <a:pt x="110" y="10"/>
                    </a:lnTo>
                    <a:lnTo>
                      <a:pt x="108" y="10"/>
                    </a:lnTo>
                    <a:lnTo>
                      <a:pt x="106" y="12"/>
                    </a:lnTo>
                    <a:lnTo>
                      <a:pt x="104" y="14"/>
                    </a:lnTo>
                    <a:lnTo>
                      <a:pt x="102" y="14"/>
                    </a:lnTo>
                    <a:lnTo>
                      <a:pt x="100" y="16"/>
                    </a:lnTo>
                    <a:lnTo>
                      <a:pt x="94" y="18"/>
                    </a:lnTo>
                    <a:lnTo>
                      <a:pt x="88" y="20"/>
                    </a:lnTo>
                    <a:lnTo>
                      <a:pt x="76" y="24"/>
                    </a:lnTo>
                    <a:lnTo>
                      <a:pt x="72" y="28"/>
                    </a:lnTo>
                    <a:lnTo>
                      <a:pt x="68" y="28"/>
                    </a:lnTo>
                    <a:lnTo>
                      <a:pt x="66" y="30"/>
                    </a:lnTo>
                    <a:lnTo>
                      <a:pt x="64" y="30"/>
                    </a:lnTo>
                    <a:lnTo>
                      <a:pt x="62" y="32"/>
                    </a:lnTo>
                    <a:lnTo>
                      <a:pt x="56" y="3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8" y="52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6" y="50"/>
                    </a:lnTo>
                    <a:lnTo>
                      <a:pt x="26" y="48"/>
                    </a:lnTo>
                    <a:lnTo>
                      <a:pt x="24" y="46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2" y="42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0" y="34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2" y="30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2" y="40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0" y="52"/>
                    </a:lnTo>
                    <a:lnTo>
                      <a:pt x="0" y="56"/>
                    </a:lnTo>
                    <a:lnTo>
                      <a:pt x="0" y="58"/>
                    </a:lnTo>
                    <a:lnTo>
                      <a:pt x="0" y="60"/>
                    </a:lnTo>
                    <a:lnTo>
                      <a:pt x="2" y="62"/>
                    </a:lnTo>
                    <a:lnTo>
                      <a:pt x="2" y="64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4" y="72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8" y="72"/>
                    </a:lnTo>
                    <a:lnTo>
                      <a:pt x="10" y="72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6" y="70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22" y="76"/>
                    </a:lnTo>
                    <a:lnTo>
                      <a:pt x="22" y="78"/>
                    </a:lnTo>
                    <a:lnTo>
                      <a:pt x="22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2"/>
                    </a:lnTo>
                    <a:lnTo>
                      <a:pt x="24" y="94"/>
                    </a:lnTo>
                    <a:lnTo>
                      <a:pt x="26" y="94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8" y="96"/>
                    </a:lnTo>
                    <a:lnTo>
                      <a:pt x="30" y="98"/>
                    </a:lnTo>
                    <a:lnTo>
                      <a:pt x="32" y="98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4" y="106"/>
                    </a:lnTo>
                    <a:lnTo>
                      <a:pt x="34" y="108"/>
                    </a:lnTo>
                    <a:lnTo>
                      <a:pt x="34" y="112"/>
                    </a:lnTo>
                    <a:lnTo>
                      <a:pt x="34" y="114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40" y="126"/>
                    </a:lnTo>
                    <a:lnTo>
                      <a:pt x="40" y="126"/>
                    </a:lnTo>
                    <a:lnTo>
                      <a:pt x="40" y="128"/>
                    </a:lnTo>
                    <a:lnTo>
                      <a:pt x="42" y="128"/>
                    </a:lnTo>
                    <a:lnTo>
                      <a:pt x="42" y="130"/>
                    </a:lnTo>
                    <a:lnTo>
                      <a:pt x="46" y="130"/>
                    </a:lnTo>
                    <a:lnTo>
                      <a:pt x="48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0" y="134"/>
                    </a:lnTo>
                    <a:lnTo>
                      <a:pt x="50" y="134"/>
                    </a:lnTo>
                    <a:lnTo>
                      <a:pt x="50" y="136"/>
                    </a:lnTo>
                    <a:lnTo>
                      <a:pt x="50" y="138"/>
                    </a:lnTo>
                    <a:lnTo>
                      <a:pt x="50" y="140"/>
                    </a:lnTo>
                    <a:lnTo>
                      <a:pt x="50" y="14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50" y="148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54" y="150"/>
                    </a:lnTo>
                    <a:lnTo>
                      <a:pt x="54" y="150"/>
                    </a:lnTo>
                    <a:lnTo>
                      <a:pt x="56" y="152"/>
                    </a:lnTo>
                    <a:lnTo>
                      <a:pt x="56" y="154"/>
                    </a:lnTo>
                    <a:lnTo>
                      <a:pt x="58" y="156"/>
                    </a:lnTo>
                    <a:lnTo>
                      <a:pt x="60" y="158"/>
                    </a:lnTo>
                    <a:lnTo>
                      <a:pt x="62" y="160"/>
                    </a:lnTo>
                    <a:lnTo>
                      <a:pt x="62" y="162"/>
                    </a:lnTo>
                    <a:lnTo>
                      <a:pt x="62" y="164"/>
                    </a:lnTo>
                    <a:lnTo>
                      <a:pt x="64" y="168"/>
                    </a:lnTo>
                    <a:lnTo>
                      <a:pt x="64" y="170"/>
                    </a:lnTo>
                    <a:lnTo>
                      <a:pt x="66" y="174"/>
                    </a:lnTo>
                    <a:lnTo>
                      <a:pt x="66" y="178"/>
                    </a:lnTo>
                    <a:lnTo>
                      <a:pt x="68" y="182"/>
                    </a:lnTo>
                    <a:lnTo>
                      <a:pt x="70" y="186"/>
                    </a:lnTo>
                    <a:lnTo>
                      <a:pt x="70" y="188"/>
                    </a:lnTo>
                    <a:lnTo>
                      <a:pt x="72" y="188"/>
                    </a:lnTo>
                    <a:lnTo>
                      <a:pt x="72" y="190"/>
                    </a:lnTo>
                    <a:lnTo>
                      <a:pt x="74" y="190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8" y="192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4"/>
                    </a:lnTo>
                    <a:lnTo>
                      <a:pt x="78" y="196"/>
                    </a:lnTo>
                    <a:lnTo>
                      <a:pt x="78" y="198"/>
                    </a:lnTo>
                    <a:lnTo>
                      <a:pt x="76" y="198"/>
                    </a:lnTo>
                    <a:lnTo>
                      <a:pt x="76" y="200"/>
                    </a:lnTo>
                    <a:lnTo>
                      <a:pt x="76" y="200"/>
                    </a:lnTo>
                    <a:lnTo>
                      <a:pt x="76" y="202"/>
                    </a:lnTo>
                    <a:lnTo>
                      <a:pt x="76" y="204"/>
                    </a:lnTo>
                    <a:lnTo>
                      <a:pt x="76" y="206"/>
                    </a:lnTo>
                    <a:lnTo>
                      <a:pt x="78" y="206"/>
                    </a:lnTo>
                    <a:lnTo>
                      <a:pt x="78" y="208"/>
                    </a:lnTo>
                    <a:lnTo>
                      <a:pt x="78" y="210"/>
                    </a:lnTo>
                    <a:lnTo>
                      <a:pt x="80" y="212"/>
                    </a:lnTo>
                    <a:lnTo>
                      <a:pt x="80" y="212"/>
                    </a:lnTo>
                    <a:lnTo>
                      <a:pt x="82" y="214"/>
                    </a:lnTo>
                    <a:lnTo>
                      <a:pt x="84" y="216"/>
                    </a:lnTo>
                    <a:lnTo>
                      <a:pt x="86" y="218"/>
                    </a:lnTo>
                    <a:lnTo>
                      <a:pt x="88" y="218"/>
                    </a:lnTo>
                    <a:lnTo>
                      <a:pt x="92" y="220"/>
                    </a:lnTo>
                    <a:lnTo>
                      <a:pt x="94" y="222"/>
                    </a:lnTo>
                    <a:lnTo>
                      <a:pt x="96" y="224"/>
                    </a:lnTo>
                    <a:lnTo>
                      <a:pt x="98" y="224"/>
                    </a:lnTo>
                    <a:lnTo>
                      <a:pt x="98" y="226"/>
                    </a:lnTo>
                    <a:lnTo>
                      <a:pt x="102" y="232"/>
                    </a:lnTo>
                    <a:lnTo>
                      <a:pt x="104" y="234"/>
                    </a:lnTo>
                    <a:lnTo>
                      <a:pt x="106" y="236"/>
                    </a:lnTo>
                    <a:lnTo>
                      <a:pt x="108" y="238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12" y="242"/>
                    </a:lnTo>
                    <a:lnTo>
                      <a:pt x="114" y="242"/>
                    </a:lnTo>
                    <a:lnTo>
                      <a:pt x="118" y="244"/>
                    </a:lnTo>
                    <a:lnTo>
                      <a:pt x="120" y="244"/>
                    </a:lnTo>
                    <a:lnTo>
                      <a:pt x="126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4" y="250"/>
                    </a:lnTo>
                    <a:lnTo>
                      <a:pt x="136" y="252"/>
                    </a:lnTo>
                    <a:lnTo>
                      <a:pt x="142" y="256"/>
                    </a:lnTo>
                    <a:lnTo>
                      <a:pt x="146" y="260"/>
                    </a:lnTo>
                    <a:lnTo>
                      <a:pt x="152" y="264"/>
                    </a:lnTo>
                    <a:lnTo>
                      <a:pt x="158" y="270"/>
                    </a:lnTo>
                    <a:lnTo>
                      <a:pt x="164" y="274"/>
                    </a:lnTo>
                    <a:lnTo>
                      <a:pt x="174" y="264"/>
                    </a:lnTo>
                    <a:lnTo>
                      <a:pt x="174" y="264"/>
                    </a:lnTo>
                    <a:lnTo>
                      <a:pt x="176" y="260"/>
                    </a:lnTo>
                    <a:lnTo>
                      <a:pt x="176" y="258"/>
                    </a:lnTo>
                    <a:lnTo>
                      <a:pt x="176" y="256"/>
                    </a:lnTo>
                    <a:lnTo>
                      <a:pt x="178" y="254"/>
                    </a:lnTo>
                    <a:lnTo>
                      <a:pt x="178" y="254"/>
                    </a:lnTo>
                    <a:lnTo>
                      <a:pt x="178" y="252"/>
                    </a:lnTo>
                    <a:lnTo>
                      <a:pt x="178" y="252"/>
                    </a:lnTo>
                    <a:lnTo>
                      <a:pt x="180" y="252"/>
                    </a:lnTo>
                    <a:lnTo>
                      <a:pt x="182" y="252"/>
                    </a:lnTo>
                    <a:lnTo>
                      <a:pt x="182" y="252"/>
                    </a:lnTo>
                    <a:lnTo>
                      <a:pt x="184" y="252"/>
                    </a:lnTo>
                    <a:lnTo>
                      <a:pt x="184" y="250"/>
                    </a:lnTo>
                    <a:lnTo>
                      <a:pt x="184" y="250"/>
                    </a:lnTo>
                    <a:lnTo>
                      <a:pt x="184" y="250"/>
                    </a:lnTo>
                    <a:lnTo>
                      <a:pt x="184" y="248"/>
                    </a:lnTo>
                    <a:lnTo>
                      <a:pt x="182" y="248"/>
                    </a:lnTo>
                    <a:lnTo>
                      <a:pt x="182" y="246"/>
                    </a:lnTo>
                    <a:lnTo>
                      <a:pt x="180" y="244"/>
                    </a:lnTo>
                    <a:lnTo>
                      <a:pt x="178" y="244"/>
                    </a:lnTo>
                    <a:lnTo>
                      <a:pt x="178" y="242"/>
                    </a:lnTo>
                    <a:lnTo>
                      <a:pt x="178" y="240"/>
                    </a:lnTo>
                    <a:lnTo>
                      <a:pt x="178" y="240"/>
                    </a:lnTo>
                    <a:lnTo>
                      <a:pt x="178" y="236"/>
                    </a:lnTo>
                    <a:lnTo>
                      <a:pt x="178" y="234"/>
                    </a:lnTo>
                    <a:lnTo>
                      <a:pt x="180" y="230"/>
                    </a:lnTo>
                    <a:lnTo>
                      <a:pt x="180" y="222"/>
                    </a:lnTo>
                    <a:lnTo>
                      <a:pt x="180" y="220"/>
                    </a:lnTo>
                    <a:lnTo>
                      <a:pt x="180" y="216"/>
                    </a:lnTo>
                    <a:lnTo>
                      <a:pt x="180" y="214"/>
                    </a:lnTo>
                    <a:lnTo>
                      <a:pt x="180" y="212"/>
                    </a:lnTo>
                    <a:lnTo>
                      <a:pt x="180" y="206"/>
                    </a:lnTo>
                    <a:lnTo>
                      <a:pt x="180" y="204"/>
                    </a:lnTo>
                    <a:lnTo>
                      <a:pt x="180" y="202"/>
                    </a:lnTo>
                    <a:lnTo>
                      <a:pt x="180" y="200"/>
                    </a:lnTo>
                    <a:lnTo>
                      <a:pt x="180" y="198"/>
                    </a:lnTo>
                    <a:lnTo>
                      <a:pt x="180" y="198"/>
                    </a:lnTo>
                    <a:lnTo>
                      <a:pt x="180" y="196"/>
                    </a:lnTo>
                    <a:lnTo>
                      <a:pt x="182" y="196"/>
                    </a:lnTo>
                    <a:lnTo>
                      <a:pt x="184" y="194"/>
                    </a:lnTo>
                    <a:lnTo>
                      <a:pt x="186" y="192"/>
                    </a:lnTo>
                    <a:lnTo>
                      <a:pt x="186" y="192"/>
                    </a:lnTo>
                    <a:lnTo>
                      <a:pt x="188" y="192"/>
                    </a:lnTo>
                    <a:lnTo>
                      <a:pt x="188" y="190"/>
                    </a:lnTo>
                    <a:lnTo>
                      <a:pt x="188" y="188"/>
                    </a:lnTo>
                    <a:lnTo>
                      <a:pt x="188" y="186"/>
                    </a:lnTo>
                    <a:lnTo>
                      <a:pt x="190" y="184"/>
                    </a:lnTo>
                    <a:lnTo>
                      <a:pt x="190" y="182"/>
                    </a:lnTo>
                    <a:lnTo>
                      <a:pt x="190" y="180"/>
                    </a:lnTo>
                    <a:lnTo>
                      <a:pt x="190" y="178"/>
                    </a:lnTo>
                    <a:lnTo>
                      <a:pt x="190" y="176"/>
                    </a:lnTo>
                    <a:lnTo>
                      <a:pt x="188" y="176"/>
                    </a:lnTo>
                    <a:lnTo>
                      <a:pt x="188" y="174"/>
                    </a:lnTo>
                    <a:lnTo>
                      <a:pt x="186" y="172"/>
                    </a:lnTo>
                    <a:lnTo>
                      <a:pt x="186" y="168"/>
                    </a:lnTo>
                    <a:lnTo>
                      <a:pt x="184" y="166"/>
                    </a:lnTo>
                    <a:lnTo>
                      <a:pt x="180" y="162"/>
                    </a:lnTo>
                    <a:lnTo>
                      <a:pt x="178" y="160"/>
                    </a:lnTo>
                    <a:lnTo>
                      <a:pt x="176" y="158"/>
                    </a:lnTo>
                    <a:lnTo>
                      <a:pt x="172" y="156"/>
                    </a:lnTo>
                    <a:lnTo>
                      <a:pt x="170" y="156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6" y="154"/>
                    </a:lnTo>
                    <a:lnTo>
                      <a:pt x="166" y="152"/>
                    </a:lnTo>
                    <a:lnTo>
                      <a:pt x="164" y="152"/>
                    </a:lnTo>
                    <a:lnTo>
                      <a:pt x="164" y="150"/>
                    </a:lnTo>
                    <a:lnTo>
                      <a:pt x="164" y="150"/>
                    </a:lnTo>
                    <a:lnTo>
                      <a:pt x="164" y="148"/>
                    </a:lnTo>
                    <a:lnTo>
                      <a:pt x="164" y="146"/>
                    </a:lnTo>
                    <a:lnTo>
                      <a:pt x="164" y="142"/>
                    </a:lnTo>
                    <a:lnTo>
                      <a:pt x="162" y="140"/>
                    </a:lnTo>
                    <a:lnTo>
                      <a:pt x="162" y="138"/>
                    </a:lnTo>
                    <a:lnTo>
                      <a:pt x="162" y="138"/>
                    </a:lnTo>
                    <a:lnTo>
                      <a:pt x="162" y="136"/>
                    </a:lnTo>
                    <a:lnTo>
                      <a:pt x="162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8" y="134"/>
                    </a:lnTo>
                    <a:lnTo>
                      <a:pt x="156" y="136"/>
                    </a:lnTo>
                    <a:lnTo>
                      <a:pt x="154" y="136"/>
                    </a:lnTo>
                    <a:lnTo>
                      <a:pt x="152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8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4" y="140"/>
                    </a:lnTo>
                    <a:lnTo>
                      <a:pt x="142" y="140"/>
                    </a:lnTo>
                    <a:lnTo>
                      <a:pt x="140" y="140"/>
                    </a:lnTo>
                    <a:lnTo>
                      <a:pt x="138" y="140"/>
                    </a:lnTo>
                    <a:lnTo>
                      <a:pt x="136" y="140"/>
                    </a:lnTo>
                    <a:lnTo>
                      <a:pt x="136" y="140"/>
                    </a:lnTo>
                    <a:lnTo>
                      <a:pt x="136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34" y="136"/>
                    </a:lnTo>
                    <a:lnTo>
                      <a:pt x="134" y="134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4" y="130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0"/>
                    </a:lnTo>
                    <a:lnTo>
                      <a:pt x="128" y="130"/>
                    </a:lnTo>
                    <a:lnTo>
                      <a:pt x="126" y="130"/>
                    </a:lnTo>
                    <a:lnTo>
                      <a:pt x="126" y="130"/>
                    </a:lnTo>
                    <a:lnTo>
                      <a:pt x="124" y="130"/>
                    </a:lnTo>
                    <a:lnTo>
                      <a:pt x="124" y="130"/>
                    </a:lnTo>
                    <a:lnTo>
                      <a:pt x="124" y="128"/>
                    </a:lnTo>
                    <a:lnTo>
                      <a:pt x="122" y="128"/>
                    </a:lnTo>
                    <a:lnTo>
                      <a:pt x="122" y="126"/>
                    </a:lnTo>
                    <a:lnTo>
                      <a:pt x="122" y="126"/>
                    </a:lnTo>
                    <a:lnTo>
                      <a:pt x="122" y="124"/>
                    </a:lnTo>
                    <a:lnTo>
                      <a:pt x="120" y="122"/>
                    </a:lnTo>
                    <a:lnTo>
                      <a:pt x="120" y="120"/>
                    </a:lnTo>
                    <a:lnTo>
                      <a:pt x="120" y="118"/>
                    </a:lnTo>
                    <a:lnTo>
                      <a:pt x="118" y="118"/>
                    </a:lnTo>
                    <a:lnTo>
                      <a:pt x="118" y="116"/>
                    </a:lnTo>
                    <a:lnTo>
                      <a:pt x="114" y="114"/>
                    </a:lnTo>
                    <a:lnTo>
                      <a:pt x="112" y="112"/>
                    </a:lnTo>
                    <a:lnTo>
                      <a:pt x="110" y="112"/>
                    </a:lnTo>
                    <a:lnTo>
                      <a:pt x="110" y="110"/>
                    </a:lnTo>
                    <a:lnTo>
                      <a:pt x="108" y="110"/>
                    </a:lnTo>
                    <a:lnTo>
                      <a:pt x="108" y="108"/>
                    </a:lnTo>
                    <a:lnTo>
                      <a:pt x="108" y="106"/>
                    </a:lnTo>
                    <a:lnTo>
                      <a:pt x="106" y="102"/>
                    </a:lnTo>
                    <a:lnTo>
                      <a:pt x="106" y="102"/>
                    </a:lnTo>
                    <a:lnTo>
                      <a:pt x="106" y="100"/>
                    </a:lnTo>
                    <a:lnTo>
                      <a:pt x="106" y="100"/>
                    </a:lnTo>
                    <a:lnTo>
                      <a:pt x="106" y="98"/>
                    </a:lnTo>
                    <a:lnTo>
                      <a:pt x="106" y="96"/>
                    </a:lnTo>
                    <a:lnTo>
                      <a:pt x="106" y="94"/>
                    </a:lnTo>
                    <a:lnTo>
                      <a:pt x="106" y="92"/>
                    </a:lnTo>
                    <a:lnTo>
                      <a:pt x="108" y="90"/>
                    </a:lnTo>
                    <a:lnTo>
                      <a:pt x="108" y="88"/>
                    </a:lnTo>
                    <a:lnTo>
                      <a:pt x="108" y="88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6"/>
                    </a:lnTo>
                    <a:lnTo>
                      <a:pt x="112" y="86"/>
                    </a:lnTo>
                    <a:lnTo>
                      <a:pt x="116" y="84"/>
                    </a:lnTo>
                    <a:lnTo>
                      <a:pt x="116" y="84"/>
                    </a:lnTo>
                    <a:lnTo>
                      <a:pt x="118" y="84"/>
                    </a:lnTo>
                    <a:lnTo>
                      <a:pt x="120" y="82"/>
                    </a:lnTo>
                    <a:lnTo>
                      <a:pt x="122" y="80"/>
                    </a:lnTo>
                    <a:lnTo>
                      <a:pt x="122" y="80"/>
                    </a:lnTo>
                    <a:lnTo>
                      <a:pt x="122" y="80"/>
                    </a:lnTo>
                    <a:lnTo>
                      <a:pt x="124" y="78"/>
                    </a:lnTo>
                    <a:lnTo>
                      <a:pt x="124" y="78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22" y="70"/>
                    </a:lnTo>
                    <a:lnTo>
                      <a:pt x="122" y="68"/>
                    </a:lnTo>
                    <a:lnTo>
                      <a:pt x="122" y="68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62"/>
                    </a:lnTo>
                    <a:lnTo>
                      <a:pt x="124" y="60"/>
                    </a:lnTo>
                    <a:lnTo>
                      <a:pt x="124" y="58"/>
                    </a:lnTo>
                    <a:lnTo>
                      <a:pt x="124" y="56"/>
                    </a:lnTo>
                    <a:lnTo>
                      <a:pt x="126" y="54"/>
                    </a:lnTo>
                    <a:lnTo>
                      <a:pt x="126" y="54"/>
                    </a:lnTo>
                    <a:lnTo>
                      <a:pt x="128" y="52"/>
                    </a:lnTo>
                    <a:lnTo>
                      <a:pt x="128" y="52"/>
                    </a:lnTo>
                    <a:lnTo>
                      <a:pt x="130" y="50"/>
                    </a:lnTo>
                    <a:lnTo>
                      <a:pt x="132" y="50"/>
                    </a:lnTo>
                    <a:lnTo>
                      <a:pt x="132" y="48"/>
                    </a:lnTo>
                    <a:lnTo>
                      <a:pt x="134" y="48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38" y="48"/>
                    </a:lnTo>
                    <a:lnTo>
                      <a:pt x="140" y="48"/>
                    </a:lnTo>
                    <a:lnTo>
                      <a:pt x="142" y="50"/>
                    </a:lnTo>
                    <a:lnTo>
                      <a:pt x="144" y="50"/>
                    </a:lnTo>
                    <a:lnTo>
                      <a:pt x="146" y="50"/>
                    </a:lnTo>
                    <a:lnTo>
                      <a:pt x="146" y="50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50" y="50"/>
                    </a:lnTo>
                    <a:lnTo>
                      <a:pt x="152" y="50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6" y="48"/>
                    </a:lnTo>
                    <a:lnTo>
                      <a:pt x="158" y="46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60" y="44"/>
                    </a:lnTo>
                    <a:lnTo>
                      <a:pt x="162" y="42"/>
                    </a:lnTo>
                    <a:lnTo>
                      <a:pt x="162" y="40"/>
                    </a:lnTo>
                    <a:lnTo>
                      <a:pt x="162" y="38"/>
                    </a:lnTo>
                    <a:lnTo>
                      <a:pt x="164" y="36"/>
                    </a:lnTo>
                    <a:lnTo>
                      <a:pt x="164" y="34"/>
                    </a:lnTo>
                    <a:lnTo>
                      <a:pt x="164" y="32"/>
                    </a:lnTo>
                    <a:lnTo>
                      <a:pt x="164" y="32"/>
                    </a:lnTo>
                    <a:lnTo>
                      <a:pt x="164" y="30"/>
                    </a:lnTo>
                    <a:lnTo>
                      <a:pt x="162" y="28"/>
                    </a:lnTo>
                    <a:lnTo>
                      <a:pt x="162" y="26"/>
                    </a:lnTo>
                    <a:lnTo>
                      <a:pt x="160" y="22"/>
                    </a:lnTo>
                    <a:lnTo>
                      <a:pt x="158" y="20"/>
                    </a:lnTo>
                    <a:lnTo>
                      <a:pt x="154" y="14"/>
                    </a:lnTo>
                    <a:lnTo>
                      <a:pt x="154" y="1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7" name="Freeform 477">
                <a:extLst>
                  <a:ext uri="{FF2B5EF4-FFF2-40B4-BE49-F238E27FC236}">
                    <a16:creationId xmlns:a16="http://schemas.microsoft.com/office/drawing/2014/main" id="{A804692F-196C-477F-9B7B-5238D418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639" y="4770280"/>
                <a:ext cx="178697" cy="159551"/>
              </a:xfrm>
              <a:custGeom>
                <a:avLst/>
                <a:gdLst>
                  <a:gd name="T0" fmla="*/ 112 w 112"/>
                  <a:gd name="T1" fmla="*/ 46 h 100"/>
                  <a:gd name="T2" fmla="*/ 106 w 112"/>
                  <a:gd name="T3" fmla="*/ 40 h 100"/>
                  <a:gd name="T4" fmla="*/ 100 w 112"/>
                  <a:gd name="T5" fmla="*/ 32 h 100"/>
                  <a:gd name="T6" fmla="*/ 98 w 112"/>
                  <a:gd name="T7" fmla="*/ 30 h 100"/>
                  <a:gd name="T8" fmla="*/ 92 w 112"/>
                  <a:gd name="T9" fmla="*/ 26 h 100"/>
                  <a:gd name="T10" fmla="*/ 86 w 112"/>
                  <a:gd name="T11" fmla="*/ 22 h 100"/>
                  <a:gd name="T12" fmla="*/ 82 w 112"/>
                  <a:gd name="T13" fmla="*/ 20 h 100"/>
                  <a:gd name="T14" fmla="*/ 78 w 112"/>
                  <a:gd name="T15" fmla="*/ 16 h 100"/>
                  <a:gd name="T16" fmla="*/ 76 w 112"/>
                  <a:gd name="T17" fmla="*/ 12 h 100"/>
                  <a:gd name="T18" fmla="*/ 72 w 112"/>
                  <a:gd name="T19" fmla="*/ 10 h 100"/>
                  <a:gd name="T20" fmla="*/ 70 w 112"/>
                  <a:gd name="T21" fmla="*/ 10 h 100"/>
                  <a:gd name="T22" fmla="*/ 68 w 112"/>
                  <a:gd name="T23" fmla="*/ 10 h 100"/>
                  <a:gd name="T24" fmla="*/ 60 w 112"/>
                  <a:gd name="T25" fmla="*/ 12 h 100"/>
                  <a:gd name="T26" fmla="*/ 54 w 112"/>
                  <a:gd name="T27" fmla="*/ 12 h 100"/>
                  <a:gd name="T28" fmla="*/ 50 w 112"/>
                  <a:gd name="T29" fmla="*/ 12 h 100"/>
                  <a:gd name="T30" fmla="*/ 48 w 112"/>
                  <a:gd name="T31" fmla="*/ 12 h 100"/>
                  <a:gd name="T32" fmla="*/ 42 w 112"/>
                  <a:gd name="T33" fmla="*/ 10 h 100"/>
                  <a:gd name="T34" fmla="*/ 36 w 112"/>
                  <a:gd name="T35" fmla="*/ 6 h 100"/>
                  <a:gd name="T36" fmla="*/ 28 w 112"/>
                  <a:gd name="T37" fmla="*/ 0 h 100"/>
                  <a:gd name="T38" fmla="*/ 22 w 112"/>
                  <a:gd name="T39" fmla="*/ 2 h 100"/>
                  <a:gd name="T40" fmla="*/ 18 w 112"/>
                  <a:gd name="T41" fmla="*/ 4 h 100"/>
                  <a:gd name="T42" fmla="*/ 16 w 112"/>
                  <a:gd name="T43" fmla="*/ 6 h 100"/>
                  <a:gd name="T44" fmla="*/ 14 w 112"/>
                  <a:gd name="T45" fmla="*/ 6 h 100"/>
                  <a:gd name="T46" fmla="*/ 14 w 112"/>
                  <a:gd name="T47" fmla="*/ 10 h 100"/>
                  <a:gd name="T48" fmla="*/ 14 w 112"/>
                  <a:gd name="T49" fmla="*/ 14 h 100"/>
                  <a:gd name="T50" fmla="*/ 12 w 112"/>
                  <a:gd name="T51" fmla="*/ 22 h 100"/>
                  <a:gd name="T52" fmla="*/ 12 w 112"/>
                  <a:gd name="T53" fmla="*/ 24 h 100"/>
                  <a:gd name="T54" fmla="*/ 10 w 112"/>
                  <a:gd name="T55" fmla="*/ 26 h 100"/>
                  <a:gd name="T56" fmla="*/ 8 w 112"/>
                  <a:gd name="T57" fmla="*/ 30 h 100"/>
                  <a:gd name="T58" fmla="*/ 4 w 112"/>
                  <a:gd name="T59" fmla="*/ 34 h 100"/>
                  <a:gd name="T60" fmla="*/ 2 w 112"/>
                  <a:gd name="T61" fmla="*/ 38 h 100"/>
                  <a:gd name="T62" fmla="*/ 0 w 112"/>
                  <a:gd name="T63" fmla="*/ 42 h 100"/>
                  <a:gd name="T64" fmla="*/ 0 w 112"/>
                  <a:gd name="T65" fmla="*/ 44 h 100"/>
                  <a:gd name="T66" fmla="*/ 2 w 112"/>
                  <a:gd name="T67" fmla="*/ 48 h 100"/>
                  <a:gd name="T68" fmla="*/ 4 w 112"/>
                  <a:gd name="T69" fmla="*/ 52 h 100"/>
                  <a:gd name="T70" fmla="*/ 6 w 112"/>
                  <a:gd name="T71" fmla="*/ 56 h 100"/>
                  <a:gd name="T72" fmla="*/ 10 w 112"/>
                  <a:gd name="T73" fmla="*/ 58 h 100"/>
                  <a:gd name="T74" fmla="*/ 14 w 112"/>
                  <a:gd name="T75" fmla="*/ 62 h 100"/>
                  <a:gd name="T76" fmla="*/ 16 w 112"/>
                  <a:gd name="T77" fmla="*/ 64 h 100"/>
                  <a:gd name="T78" fmla="*/ 16 w 112"/>
                  <a:gd name="T79" fmla="*/ 68 h 100"/>
                  <a:gd name="T80" fmla="*/ 18 w 112"/>
                  <a:gd name="T81" fmla="*/ 74 h 100"/>
                  <a:gd name="T82" fmla="*/ 18 w 112"/>
                  <a:gd name="T83" fmla="*/ 84 h 100"/>
                  <a:gd name="T84" fmla="*/ 18 w 112"/>
                  <a:gd name="T85" fmla="*/ 90 h 100"/>
                  <a:gd name="T86" fmla="*/ 20 w 112"/>
                  <a:gd name="T87" fmla="*/ 94 h 100"/>
                  <a:gd name="T88" fmla="*/ 24 w 112"/>
                  <a:gd name="T89" fmla="*/ 98 h 100"/>
                  <a:gd name="T90" fmla="*/ 26 w 112"/>
                  <a:gd name="T91" fmla="*/ 100 h 100"/>
                  <a:gd name="T92" fmla="*/ 28 w 112"/>
                  <a:gd name="T93" fmla="*/ 100 h 100"/>
                  <a:gd name="T94" fmla="*/ 30 w 112"/>
                  <a:gd name="T95" fmla="*/ 100 h 100"/>
                  <a:gd name="T96" fmla="*/ 30 w 112"/>
                  <a:gd name="T97" fmla="*/ 100 h 100"/>
                  <a:gd name="T98" fmla="*/ 36 w 112"/>
                  <a:gd name="T99" fmla="*/ 96 h 100"/>
                  <a:gd name="T100" fmla="*/ 40 w 112"/>
                  <a:gd name="T101" fmla="*/ 90 h 100"/>
                  <a:gd name="T102" fmla="*/ 52 w 112"/>
                  <a:gd name="T103" fmla="*/ 82 h 100"/>
                  <a:gd name="T104" fmla="*/ 60 w 112"/>
                  <a:gd name="T105" fmla="*/ 76 h 100"/>
                  <a:gd name="T106" fmla="*/ 64 w 112"/>
                  <a:gd name="T107" fmla="*/ 74 h 100"/>
                  <a:gd name="T108" fmla="*/ 72 w 112"/>
                  <a:gd name="T109" fmla="*/ 72 h 100"/>
                  <a:gd name="T110" fmla="*/ 90 w 112"/>
                  <a:gd name="T111" fmla="*/ 64 h 100"/>
                  <a:gd name="T112" fmla="*/ 98 w 112"/>
                  <a:gd name="T113" fmla="*/ 60 h 100"/>
                  <a:gd name="T114" fmla="*/ 102 w 112"/>
                  <a:gd name="T115" fmla="*/ 58 h 100"/>
                  <a:gd name="T116" fmla="*/ 104 w 112"/>
                  <a:gd name="T117" fmla="*/ 56 h 100"/>
                  <a:gd name="T118" fmla="*/ 108 w 112"/>
                  <a:gd name="T119" fmla="*/ 5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0">
                    <a:moveTo>
                      <a:pt x="112" y="46"/>
                    </a:moveTo>
                    <a:lnTo>
                      <a:pt x="112" y="46"/>
                    </a:lnTo>
                    <a:lnTo>
                      <a:pt x="110" y="44"/>
                    </a:lnTo>
                    <a:lnTo>
                      <a:pt x="106" y="40"/>
                    </a:lnTo>
                    <a:lnTo>
                      <a:pt x="102" y="34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30"/>
                    </a:lnTo>
                    <a:lnTo>
                      <a:pt x="96" y="28"/>
                    </a:lnTo>
                    <a:lnTo>
                      <a:pt x="92" y="26"/>
                    </a:lnTo>
                    <a:lnTo>
                      <a:pt x="88" y="22"/>
                    </a:lnTo>
                    <a:lnTo>
                      <a:pt x="86" y="22"/>
                    </a:lnTo>
                    <a:lnTo>
                      <a:pt x="84" y="20"/>
                    </a:lnTo>
                    <a:lnTo>
                      <a:pt x="82" y="20"/>
                    </a:lnTo>
                    <a:lnTo>
                      <a:pt x="82" y="18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0"/>
                    </a:lnTo>
                    <a:lnTo>
                      <a:pt x="72" y="10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4" y="10"/>
                    </a:lnTo>
                    <a:lnTo>
                      <a:pt x="60" y="12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46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46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52"/>
                    </a:lnTo>
                    <a:lnTo>
                      <a:pt x="6" y="54"/>
                    </a:lnTo>
                    <a:lnTo>
                      <a:pt x="6" y="56"/>
                    </a:lnTo>
                    <a:lnTo>
                      <a:pt x="8" y="56"/>
                    </a:lnTo>
                    <a:lnTo>
                      <a:pt x="10" y="58"/>
                    </a:lnTo>
                    <a:lnTo>
                      <a:pt x="12" y="60"/>
                    </a:lnTo>
                    <a:lnTo>
                      <a:pt x="14" y="62"/>
                    </a:lnTo>
                    <a:lnTo>
                      <a:pt x="14" y="64"/>
                    </a:lnTo>
                    <a:lnTo>
                      <a:pt x="16" y="64"/>
                    </a:lnTo>
                    <a:lnTo>
                      <a:pt x="16" y="66"/>
                    </a:lnTo>
                    <a:lnTo>
                      <a:pt x="16" y="68"/>
                    </a:lnTo>
                    <a:lnTo>
                      <a:pt x="16" y="72"/>
                    </a:lnTo>
                    <a:lnTo>
                      <a:pt x="18" y="74"/>
                    </a:lnTo>
                    <a:lnTo>
                      <a:pt x="18" y="78"/>
                    </a:lnTo>
                    <a:lnTo>
                      <a:pt x="18" y="84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20" y="92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24" y="98"/>
                    </a:lnTo>
                    <a:lnTo>
                      <a:pt x="24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8" y="100"/>
                    </a:lnTo>
                    <a:lnTo>
                      <a:pt x="28" y="100"/>
                    </a:lnTo>
                    <a:lnTo>
                      <a:pt x="30" y="100"/>
                    </a:lnTo>
                    <a:lnTo>
                      <a:pt x="30" y="100"/>
                    </a:lnTo>
                    <a:lnTo>
                      <a:pt x="30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38" y="92"/>
                    </a:lnTo>
                    <a:lnTo>
                      <a:pt x="40" y="90"/>
                    </a:lnTo>
                    <a:lnTo>
                      <a:pt x="42" y="90"/>
                    </a:lnTo>
                    <a:lnTo>
                      <a:pt x="52" y="82"/>
                    </a:lnTo>
                    <a:lnTo>
                      <a:pt x="58" y="78"/>
                    </a:lnTo>
                    <a:lnTo>
                      <a:pt x="60" y="76"/>
                    </a:lnTo>
                    <a:lnTo>
                      <a:pt x="62" y="76"/>
                    </a:lnTo>
                    <a:lnTo>
                      <a:pt x="64" y="74"/>
                    </a:lnTo>
                    <a:lnTo>
                      <a:pt x="66" y="74"/>
                    </a:lnTo>
                    <a:lnTo>
                      <a:pt x="72" y="72"/>
                    </a:lnTo>
                    <a:lnTo>
                      <a:pt x="84" y="66"/>
                    </a:lnTo>
                    <a:lnTo>
                      <a:pt x="90" y="64"/>
                    </a:lnTo>
                    <a:lnTo>
                      <a:pt x="94" y="62"/>
                    </a:lnTo>
                    <a:lnTo>
                      <a:pt x="98" y="60"/>
                    </a:lnTo>
                    <a:lnTo>
                      <a:pt x="100" y="60"/>
                    </a:lnTo>
                    <a:lnTo>
                      <a:pt x="102" y="58"/>
                    </a:lnTo>
                    <a:lnTo>
                      <a:pt x="104" y="56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08" y="52"/>
                    </a:lnTo>
                    <a:lnTo>
                      <a:pt x="112" y="46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8" name="Freeform 478">
                <a:extLst>
                  <a:ext uri="{FF2B5EF4-FFF2-40B4-BE49-F238E27FC236}">
                    <a16:creationId xmlns:a16="http://schemas.microsoft.com/office/drawing/2014/main" id="{F02BCCD0-383B-4BE9-8173-00373F5F4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639" y="4770280"/>
                <a:ext cx="178697" cy="159551"/>
              </a:xfrm>
              <a:custGeom>
                <a:avLst/>
                <a:gdLst>
                  <a:gd name="T0" fmla="*/ 112 w 112"/>
                  <a:gd name="T1" fmla="*/ 46 h 100"/>
                  <a:gd name="T2" fmla="*/ 106 w 112"/>
                  <a:gd name="T3" fmla="*/ 40 h 100"/>
                  <a:gd name="T4" fmla="*/ 100 w 112"/>
                  <a:gd name="T5" fmla="*/ 32 h 100"/>
                  <a:gd name="T6" fmla="*/ 98 w 112"/>
                  <a:gd name="T7" fmla="*/ 30 h 100"/>
                  <a:gd name="T8" fmla="*/ 92 w 112"/>
                  <a:gd name="T9" fmla="*/ 26 h 100"/>
                  <a:gd name="T10" fmla="*/ 86 w 112"/>
                  <a:gd name="T11" fmla="*/ 22 h 100"/>
                  <a:gd name="T12" fmla="*/ 82 w 112"/>
                  <a:gd name="T13" fmla="*/ 20 h 100"/>
                  <a:gd name="T14" fmla="*/ 78 w 112"/>
                  <a:gd name="T15" fmla="*/ 16 h 100"/>
                  <a:gd name="T16" fmla="*/ 76 w 112"/>
                  <a:gd name="T17" fmla="*/ 12 h 100"/>
                  <a:gd name="T18" fmla="*/ 72 w 112"/>
                  <a:gd name="T19" fmla="*/ 10 h 100"/>
                  <a:gd name="T20" fmla="*/ 70 w 112"/>
                  <a:gd name="T21" fmla="*/ 10 h 100"/>
                  <a:gd name="T22" fmla="*/ 68 w 112"/>
                  <a:gd name="T23" fmla="*/ 10 h 100"/>
                  <a:gd name="T24" fmla="*/ 60 w 112"/>
                  <a:gd name="T25" fmla="*/ 12 h 100"/>
                  <a:gd name="T26" fmla="*/ 54 w 112"/>
                  <a:gd name="T27" fmla="*/ 12 h 100"/>
                  <a:gd name="T28" fmla="*/ 50 w 112"/>
                  <a:gd name="T29" fmla="*/ 12 h 100"/>
                  <a:gd name="T30" fmla="*/ 48 w 112"/>
                  <a:gd name="T31" fmla="*/ 12 h 100"/>
                  <a:gd name="T32" fmla="*/ 42 w 112"/>
                  <a:gd name="T33" fmla="*/ 10 h 100"/>
                  <a:gd name="T34" fmla="*/ 36 w 112"/>
                  <a:gd name="T35" fmla="*/ 6 h 100"/>
                  <a:gd name="T36" fmla="*/ 28 w 112"/>
                  <a:gd name="T37" fmla="*/ 0 h 100"/>
                  <a:gd name="T38" fmla="*/ 22 w 112"/>
                  <a:gd name="T39" fmla="*/ 2 h 100"/>
                  <a:gd name="T40" fmla="*/ 18 w 112"/>
                  <a:gd name="T41" fmla="*/ 4 h 100"/>
                  <a:gd name="T42" fmla="*/ 16 w 112"/>
                  <a:gd name="T43" fmla="*/ 6 h 100"/>
                  <a:gd name="T44" fmla="*/ 14 w 112"/>
                  <a:gd name="T45" fmla="*/ 6 h 100"/>
                  <a:gd name="T46" fmla="*/ 14 w 112"/>
                  <a:gd name="T47" fmla="*/ 10 h 100"/>
                  <a:gd name="T48" fmla="*/ 14 w 112"/>
                  <a:gd name="T49" fmla="*/ 14 h 100"/>
                  <a:gd name="T50" fmla="*/ 12 w 112"/>
                  <a:gd name="T51" fmla="*/ 22 h 100"/>
                  <a:gd name="T52" fmla="*/ 12 w 112"/>
                  <a:gd name="T53" fmla="*/ 24 h 100"/>
                  <a:gd name="T54" fmla="*/ 10 w 112"/>
                  <a:gd name="T55" fmla="*/ 26 h 100"/>
                  <a:gd name="T56" fmla="*/ 8 w 112"/>
                  <a:gd name="T57" fmla="*/ 30 h 100"/>
                  <a:gd name="T58" fmla="*/ 4 w 112"/>
                  <a:gd name="T59" fmla="*/ 34 h 100"/>
                  <a:gd name="T60" fmla="*/ 2 w 112"/>
                  <a:gd name="T61" fmla="*/ 38 h 100"/>
                  <a:gd name="T62" fmla="*/ 0 w 112"/>
                  <a:gd name="T63" fmla="*/ 42 h 100"/>
                  <a:gd name="T64" fmla="*/ 0 w 112"/>
                  <a:gd name="T65" fmla="*/ 44 h 100"/>
                  <a:gd name="T66" fmla="*/ 2 w 112"/>
                  <a:gd name="T67" fmla="*/ 48 h 100"/>
                  <a:gd name="T68" fmla="*/ 4 w 112"/>
                  <a:gd name="T69" fmla="*/ 52 h 100"/>
                  <a:gd name="T70" fmla="*/ 6 w 112"/>
                  <a:gd name="T71" fmla="*/ 56 h 100"/>
                  <a:gd name="T72" fmla="*/ 10 w 112"/>
                  <a:gd name="T73" fmla="*/ 58 h 100"/>
                  <a:gd name="T74" fmla="*/ 14 w 112"/>
                  <a:gd name="T75" fmla="*/ 62 h 100"/>
                  <a:gd name="T76" fmla="*/ 16 w 112"/>
                  <a:gd name="T77" fmla="*/ 64 h 100"/>
                  <a:gd name="T78" fmla="*/ 16 w 112"/>
                  <a:gd name="T79" fmla="*/ 68 h 100"/>
                  <a:gd name="T80" fmla="*/ 18 w 112"/>
                  <a:gd name="T81" fmla="*/ 74 h 100"/>
                  <a:gd name="T82" fmla="*/ 18 w 112"/>
                  <a:gd name="T83" fmla="*/ 84 h 100"/>
                  <a:gd name="T84" fmla="*/ 18 w 112"/>
                  <a:gd name="T85" fmla="*/ 90 h 100"/>
                  <a:gd name="T86" fmla="*/ 20 w 112"/>
                  <a:gd name="T87" fmla="*/ 94 h 100"/>
                  <a:gd name="T88" fmla="*/ 24 w 112"/>
                  <a:gd name="T89" fmla="*/ 98 h 100"/>
                  <a:gd name="T90" fmla="*/ 26 w 112"/>
                  <a:gd name="T91" fmla="*/ 100 h 100"/>
                  <a:gd name="T92" fmla="*/ 28 w 112"/>
                  <a:gd name="T93" fmla="*/ 100 h 100"/>
                  <a:gd name="T94" fmla="*/ 30 w 112"/>
                  <a:gd name="T95" fmla="*/ 100 h 100"/>
                  <a:gd name="T96" fmla="*/ 30 w 112"/>
                  <a:gd name="T97" fmla="*/ 100 h 100"/>
                  <a:gd name="T98" fmla="*/ 36 w 112"/>
                  <a:gd name="T99" fmla="*/ 96 h 100"/>
                  <a:gd name="T100" fmla="*/ 40 w 112"/>
                  <a:gd name="T101" fmla="*/ 90 h 100"/>
                  <a:gd name="T102" fmla="*/ 52 w 112"/>
                  <a:gd name="T103" fmla="*/ 82 h 100"/>
                  <a:gd name="T104" fmla="*/ 60 w 112"/>
                  <a:gd name="T105" fmla="*/ 76 h 100"/>
                  <a:gd name="T106" fmla="*/ 64 w 112"/>
                  <a:gd name="T107" fmla="*/ 74 h 100"/>
                  <a:gd name="T108" fmla="*/ 72 w 112"/>
                  <a:gd name="T109" fmla="*/ 72 h 100"/>
                  <a:gd name="T110" fmla="*/ 90 w 112"/>
                  <a:gd name="T111" fmla="*/ 64 h 100"/>
                  <a:gd name="T112" fmla="*/ 98 w 112"/>
                  <a:gd name="T113" fmla="*/ 60 h 100"/>
                  <a:gd name="T114" fmla="*/ 102 w 112"/>
                  <a:gd name="T115" fmla="*/ 58 h 100"/>
                  <a:gd name="T116" fmla="*/ 104 w 112"/>
                  <a:gd name="T117" fmla="*/ 56 h 100"/>
                  <a:gd name="T118" fmla="*/ 108 w 112"/>
                  <a:gd name="T119" fmla="*/ 5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0">
                    <a:moveTo>
                      <a:pt x="112" y="46"/>
                    </a:moveTo>
                    <a:lnTo>
                      <a:pt x="112" y="46"/>
                    </a:lnTo>
                    <a:lnTo>
                      <a:pt x="110" y="44"/>
                    </a:lnTo>
                    <a:lnTo>
                      <a:pt x="106" y="40"/>
                    </a:lnTo>
                    <a:lnTo>
                      <a:pt x="102" y="34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30"/>
                    </a:lnTo>
                    <a:lnTo>
                      <a:pt x="96" y="28"/>
                    </a:lnTo>
                    <a:lnTo>
                      <a:pt x="92" y="26"/>
                    </a:lnTo>
                    <a:lnTo>
                      <a:pt x="88" y="22"/>
                    </a:lnTo>
                    <a:lnTo>
                      <a:pt x="86" y="22"/>
                    </a:lnTo>
                    <a:lnTo>
                      <a:pt x="84" y="20"/>
                    </a:lnTo>
                    <a:lnTo>
                      <a:pt x="82" y="20"/>
                    </a:lnTo>
                    <a:lnTo>
                      <a:pt x="82" y="18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0"/>
                    </a:lnTo>
                    <a:lnTo>
                      <a:pt x="72" y="10"/>
                    </a:lnTo>
                    <a:lnTo>
                      <a:pt x="70" y="10"/>
                    </a:lnTo>
                    <a:lnTo>
                      <a:pt x="68" y="10"/>
                    </a:lnTo>
                    <a:lnTo>
                      <a:pt x="68" y="10"/>
                    </a:lnTo>
                    <a:lnTo>
                      <a:pt x="64" y="10"/>
                    </a:lnTo>
                    <a:lnTo>
                      <a:pt x="60" y="12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12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8" y="12"/>
                    </a:lnTo>
                    <a:lnTo>
                      <a:pt x="46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46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52"/>
                    </a:lnTo>
                    <a:lnTo>
                      <a:pt x="6" y="54"/>
                    </a:lnTo>
                    <a:lnTo>
                      <a:pt x="6" y="56"/>
                    </a:lnTo>
                    <a:lnTo>
                      <a:pt x="8" y="56"/>
                    </a:lnTo>
                    <a:lnTo>
                      <a:pt x="10" y="58"/>
                    </a:lnTo>
                    <a:lnTo>
                      <a:pt x="12" y="60"/>
                    </a:lnTo>
                    <a:lnTo>
                      <a:pt x="14" y="62"/>
                    </a:lnTo>
                    <a:lnTo>
                      <a:pt x="14" y="64"/>
                    </a:lnTo>
                    <a:lnTo>
                      <a:pt x="16" y="64"/>
                    </a:lnTo>
                    <a:lnTo>
                      <a:pt x="16" y="66"/>
                    </a:lnTo>
                    <a:lnTo>
                      <a:pt x="16" y="68"/>
                    </a:lnTo>
                    <a:lnTo>
                      <a:pt x="16" y="72"/>
                    </a:lnTo>
                    <a:lnTo>
                      <a:pt x="18" y="74"/>
                    </a:lnTo>
                    <a:lnTo>
                      <a:pt x="18" y="78"/>
                    </a:lnTo>
                    <a:lnTo>
                      <a:pt x="18" y="84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20" y="92"/>
                    </a:lnTo>
                    <a:lnTo>
                      <a:pt x="20" y="94"/>
                    </a:lnTo>
                    <a:lnTo>
                      <a:pt x="22" y="96"/>
                    </a:lnTo>
                    <a:lnTo>
                      <a:pt x="24" y="98"/>
                    </a:lnTo>
                    <a:lnTo>
                      <a:pt x="24" y="100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8" y="100"/>
                    </a:lnTo>
                    <a:lnTo>
                      <a:pt x="28" y="100"/>
                    </a:lnTo>
                    <a:lnTo>
                      <a:pt x="30" y="100"/>
                    </a:lnTo>
                    <a:lnTo>
                      <a:pt x="30" y="100"/>
                    </a:lnTo>
                    <a:lnTo>
                      <a:pt x="30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38" y="92"/>
                    </a:lnTo>
                    <a:lnTo>
                      <a:pt x="40" y="90"/>
                    </a:lnTo>
                    <a:lnTo>
                      <a:pt x="42" y="90"/>
                    </a:lnTo>
                    <a:lnTo>
                      <a:pt x="52" y="82"/>
                    </a:lnTo>
                    <a:lnTo>
                      <a:pt x="58" y="78"/>
                    </a:lnTo>
                    <a:lnTo>
                      <a:pt x="60" y="76"/>
                    </a:lnTo>
                    <a:lnTo>
                      <a:pt x="62" y="76"/>
                    </a:lnTo>
                    <a:lnTo>
                      <a:pt x="64" y="74"/>
                    </a:lnTo>
                    <a:lnTo>
                      <a:pt x="66" y="74"/>
                    </a:lnTo>
                    <a:lnTo>
                      <a:pt x="72" y="72"/>
                    </a:lnTo>
                    <a:lnTo>
                      <a:pt x="84" y="66"/>
                    </a:lnTo>
                    <a:lnTo>
                      <a:pt x="90" y="64"/>
                    </a:lnTo>
                    <a:lnTo>
                      <a:pt x="94" y="62"/>
                    </a:lnTo>
                    <a:lnTo>
                      <a:pt x="98" y="60"/>
                    </a:lnTo>
                    <a:lnTo>
                      <a:pt x="100" y="60"/>
                    </a:lnTo>
                    <a:lnTo>
                      <a:pt x="102" y="58"/>
                    </a:lnTo>
                    <a:lnTo>
                      <a:pt x="104" y="56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08" y="52"/>
                    </a:lnTo>
                    <a:lnTo>
                      <a:pt x="112" y="4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29" name="Freeform 479">
                <a:extLst>
                  <a:ext uri="{FF2B5EF4-FFF2-40B4-BE49-F238E27FC236}">
                    <a16:creationId xmlns:a16="http://schemas.microsoft.com/office/drawing/2014/main" id="{6F2CCF70-7D45-4F75-99D6-E8658E1A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6314" y="4467132"/>
                <a:ext cx="271238" cy="395688"/>
              </a:xfrm>
              <a:custGeom>
                <a:avLst/>
                <a:gdLst>
                  <a:gd name="T0" fmla="*/ 34 w 170"/>
                  <a:gd name="T1" fmla="*/ 72 h 248"/>
                  <a:gd name="T2" fmla="*/ 40 w 170"/>
                  <a:gd name="T3" fmla="*/ 76 h 248"/>
                  <a:gd name="T4" fmla="*/ 42 w 170"/>
                  <a:gd name="T5" fmla="*/ 72 h 248"/>
                  <a:gd name="T6" fmla="*/ 42 w 170"/>
                  <a:gd name="T7" fmla="*/ 56 h 248"/>
                  <a:gd name="T8" fmla="*/ 46 w 170"/>
                  <a:gd name="T9" fmla="*/ 52 h 248"/>
                  <a:gd name="T10" fmla="*/ 56 w 170"/>
                  <a:gd name="T11" fmla="*/ 50 h 248"/>
                  <a:gd name="T12" fmla="*/ 58 w 170"/>
                  <a:gd name="T13" fmla="*/ 44 h 248"/>
                  <a:gd name="T14" fmla="*/ 58 w 170"/>
                  <a:gd name="T15" fmla="*/ 34 h 248"/>
                  <a:gd name="T16" fmla="*/ 68 w 170"/>
                  <a:gd name="T17" fmla="*/ 24 h 248"/>
                  <a:gd name="T18" fmla="*/ 78 w 170"/>
                  <a:gd name="T19" fmla="*/ 20 h 248"/>
                  <a:gd name="T20" fmla="*/ 90 w 170"/>
                  <a:gd name="T21" fmla="*/ 20 h 248"/>
                  <a:gd name="T22" fmla="*/ 94 w 170"/>
                  <a:gd name="T23" fmla="*/ 14 h 248"/>
                  <a:gd name="T24" fmla="*/ 96 w 170"/>
                  <a:gd name="T25" fmla="*/ 6 h 248"/>
                  <a:gd name="T26" fmla="*/ 104 w 170"/>
                  <a:gd name="T27" fmla="*/ 2 h 248"/>
                  <a:gd name="T28" fmla="*/ 112 w 170"/>
                  <a:gd name="T29" fmla="*/ 4 h 248"/>
                  <a:gd name="T30" fmla="*/ 104 w 170"/>
                  <a:gd name="T31" fmla="*/ 18 h 248"/>
                  <a:gd name="T32" fmla="*/ 100 w 170"/>
                  <a:gd name="T33" fmla="*/ 32 h 248"/>
                  <a:gd name="T34" fmla="*/ 96 w 170"/>
                  <a:gd name="T35" fmla="*/ 44 h 248"/>
                  <a:gd name="T36" fmla="*/ 88 w 170"/>
                  <a:gd name="T37" fmla="*/ 48 h 248"/>
                  <a:gd name="T38" fmla="*/ 86 w 170"/>
                  <a:gd name="T39" fmla="*/ 52 h 248"/>
                  <a:gd name="T40" fmla="*/ 94 w 170"/>
                  <a:gd name="T41" fmla="*/ 60 h 248"/>
                  <a:gd name="T42" fmla="*/ 100 w 170"/>
                  <a:gd name="T43" fmla="*/ 68 h 248"/>
                  <a:gd name="T44" fmla="*/ 96 w 170"/>
                  <a:gd name="T45" fmla="*/ 78 h 248"/>
                  <a:gd name="T46" fmla="*/ 96 w 170"/>
                  <a:gd name="T47" fmla="*/ 86 h 248"/>
                  <a:gd name="T48" fmla="*/ 104 w 170"/>
                  <a:gd name="T49" fmla="*/ 86 h 248"/>
                  <a:gd name="T50" fmla="*/ 120 w 170"/>
                  <a:gd name="T51" fmla="*/ 86 h 248"/>
                  <a:gd name="T52" fmla="*/ 122 w 170"/>
                  <a:gd name="T53" fmla="*/ 88 h 248"/>
                  <a:gd name="T54" fmla="*/ 124 w 170"/>
                  <a:gd name="T55" fmla="*/ 96 h 248"/>
                  <a:gd name="T56" fmla="*/ 130 w 170"/>
                  <a:gd name="T57" fmla="*/ 100 h 248"/>
                  <a:gd name="T58" fmla="*/ 150 w 170"/>
                  <a:gd name="T59" fmla="*/ 108 h 248"/>
                  <a:gd name="T60" fmla="*/ 166 w 170"/>
                  <a:gd name="T61" fmla="*/ 112 h 248"/>
                  <a:gd name="T62" fmla="*/ 170 w 170"/>
                  <a:gd name="T63" fmla="*/ 122 h 248"/>
                  <a:gd name="T64" fmla="*/ 168 w 170"/>
                  <a:gd name="T65" fmla="*/ 144 h 248"/>
                  <a:gd name="T66" fmla="*/ 162 w 170"/>
                  <a:gd name="T67" fmla="*/ 162 h 248"/>
                  <a:gd name="T68" fmla="*/ 150 w 170"/>
                  <a:gd name="T69" fmla="*/ 178 h 248"/>
                  <a:gd name="T70" fmla="*/ 138 w 170"/>
                  <a:gd name="T71" fmla="*/ 184 h 248"/>
                  <a:gd name="T72" fmla="*/ 134 w 170"/>
                  <a:gd name="T73" fmla="*/ 192 h 248"/>
                  <a:gd name="T74" fmla="*/ 138 w 170"/>
                  <a:gd name="T75" fmla="*/ 196 h 248"/>
                  <a:gd name="T76" fmla="*/ 140 w 170"/>
                  <a:gd name="T77" fmla="*/ 200 h 248"/>
                  <a:gd name="T78" fmla="*/ 134 w 170"/>
                  <a:gd name="T79" fmla="*/ 204 h 248"/>
                  <a:gd name="T80" fmla="*/ 132 w 170"/>
                  <a:gd name="T81" fmla="*/ 210 h 248"/>
                  <a:gd name="T82" fmla="*/ 136 w 170"/>
                  <a:gd name="T83" fmla="*/ 232 h 248"/>
                  <a:gd name="T84" fmla="*/ 138 w 170"/>
                  <a:gd name="T85" fmla="*/ 244 h 248"/>
                  <a:gd name="T86" fmla="*/ 134 w 170"/>
                  <a:gd name="T87" fmla="*/ 248 h 248"/>
                  <a:gd name="T88" fmla="*/ 122 w 170"/>
                  <a:gd name="T89" fmla="*/ 248 h 248"/>
                  <a:gd name="T90" fmla="*/ 108 w 170"/>
                  <a:gd name="T91" fmla="*/ 238 h 248"/>
                  <a:gd name="T92" fmla="*/ 84 w 170"/>
                  <a:gd name="T93" fmla="*/ 238 h 248"/>
                  <a:gd name="T94" fmla="*/ 70 w 170"/>
                  <a:gd name="T95" fmla="*/ 220 h 248"/>
                  <a:gd name="T96" fmla="*/ 56 w 170"/>
                  <a:gd name="T97" fmla="*/ 210 h 248"/>
                  <a:gd name="T98" fmla="*/ 46 w 170"/>
                  <a:gd name="T99" fmla="*/ 200 h 248"/>
                  <a:gd name="T100" fmla="*/ 34 w 170"/>
                  <a:gd name="T101" fmla="*/ 202 h 248"/>
                  <a:gd name="T102" fmla="*/ 20 w 170"/>
                  <a:gd name="T103" fmla="*/ 202 h 248"/>
                  <a:gd name="T104" fmla="*/ 0 w 170"/>
                  <a:gd name="T105" fmla="*/ 190 h 248"/>
                  <a:gd name="T106" fmla="*/ 12 w 170"/>
                  <a:gd name="T107" fmla="*/ 170 h 248"/>
                  <a:gd name="T108" fmla="*/ 14 w 170"/>
                  <a:gd name="T109" fmla="*/ 164 h 248"/>
                  <a:gd name="T110" fmla="*/ 22 w 170"/>
                  <a:gd name="T111" fmla="*/ 164 h 248"/>
                  <a:gd name="T112" fmla="*/ 28 w 170"/>
                  <a:gd name="T113" fmla="*/ 162 h 248"/>
                  <a:gd name="T114" fmla="*/ 32 w 170"/>
                  <a:gd name="T115" fmla="*/ 150 h 248"/>
                  <a:gd name="T116" fmla="*/ 30 w 170"/>
                  <a:gd name="T117" fmla="*/ 11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0" h="248">
                    <a:moveTo>
                      <a:pt x="24" y="96"/>
                    </a:moveTo>
                    <a:lnTo>
                      <a:pt x="26" y="64"/>
                    </a:lnTo>
                    <a:lnTo>
                      <a:pt x="28" y="66"/>
                    </a:lnTo>
                    <a:lnTo>
                      <a:pt x="30" y="68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2" y="66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42" y="54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50" y="52"/>
                    </a:lnTo>
                    <a:lnTo>
                      <a:pt x="52" y="52"/>
                    </a:lnTo>
                    <a:lnTo>
                      <a:pt x="54" y="50"/>
                    </a:lnTo>
                    <a:lnTo>
                      <a:pt x="56" y="50"/>
                    </a:lnTo>
                    <a:lnTo>
                      <a:pt x="56" y="50"/>
                    </a:lnTo>
                    <a:lnTo>
                      <a:pt x="58" y="50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58" y="44"/>
                    </a:lnTo>
                    <a:lnTo>
                      <a:pt x="58" y="42"/>
                    </a:lnTo>
                    <a:lnTo>
                      <a:pt x="58" y="40"/>
                    </a:lnTo>
                    <a:lnTo>
                      <a:pt x="58" y="38"/>
                    </a:lnTo>
                    <a:lnTo>
                      <a:pt x="58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2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4" y="20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0" y="20"/>
                    </a:lnTo>
                    <a:lnTo>
                      <a:pt x="90" y="2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4" y="14"/>
                    </a:lnTo>
                    <a:lnTo>
                      <a:pt x="94" y="12"/>
                    </a:lnTo>
                    <a:lnTo>
                      <a:pt x="94" y="10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98" y="4"/>
                    </a:lnTo>
                    <a:lnTo>
                      <a:pt x="100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2"/>
                    </a:lnTo>
                    <a:lnTo>
                      <a:pt x="110" y="2"/>
                    </a:lnTo>
                    <a:lnTo>
                      <a:pt x="112" y="4"/>
                    </a:lnTo>
                    <a:lnTo>
                      <a:pt x="114" y="6"/>
                    </a:lnTo>
                    <a:lnTo>
                      <a:pt x="114" y="6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104" y="18"/>
                    </a:lnTo>
                    <a:lnTo>
                      <a:pt x="104" y="20"/>
                    </a:lnTo>
                    <a:lnTo>
                      <a:pt x="102" y="20"/>
                    </a:lnTo>
                    <a:lnTo>
                      <a:pt x="102" y="22"/>
                    </a:lnTo>
                    <a:lnTo>
                      <a:pt x="102" y="24"/>
                    </a:lnTo>
                    <a:lnTo>
                      <a:pt x="100" y="28"/>
                    </a:lnTo>
                    <a:lnTo>
                      <a:pt x="100" y="32"/>
                    </a:lnTo>
                    <a:lnTo>
                      <a:pt x="100" y="36"/>
                    </a:lnTo>
                    <a:lnTo>
                      <a:pt x="98" y="38"/>
                    </a:lnTo>
                    <a:lnTo>
                      <a:pt x="98" y="40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94" y="44"/>
                    </a:lnTo>
                    <a:lnTo>
                      <a:pt x="92" y="46"/>
                    </a:lnTo>
                    <a:lnTo>
                      <a:pt x="90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86" y="52"/>
                    </a:lnTo>
                    <a:lnTo>
                      <a:pt x="88" y="52"/>
                    </a:lnTo>
                    <a:lnTo>
                      <a:pt x="88" y="54"/>
                    </a:lnTo>
                    <a:lnTo>
                      <a:pt x="88" y="56"/>
                    </a:lnTo>
                    <a:lnTo>
                      <a:pt x="90" y="56"/>
                    </a:lnTo>
                    <a:lnTo>
                      <a:pt x="92" y="58"/>
                    </a:lnTo>
                    <a:lnTo>
                      <a:pt x="94" y="60"/>
                    </a:lnTo>
                    <a:lnTo>
                      <a:pt x="96" y="64"/>
                    </a:lnTo>
                    <a:lnTo>
                      <a:pt x="98" y="64"/>
                    </a:lnTo>
                    <a:lnTo>
                      <a:pt x="98" y="66"/>
                    </a:lnTo>
                    <a:lnTo>
                      <a:pt x="98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70"/>
                    </a:lnTo>
                    <a:lnTo>
                      <a:pt x="100" y="70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6" y="76"/>
                    </a:lnTo>
                    <a:lnTo>
                      <a:pt x="96" y="78"/>
                    </a:lnTo>
                    <a:lnTo>
                      <a:pt x="96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6" y="84"/>
                    </a:lnTo>
                    <a:lnTo>
                      <a:pt x="96" y="86"/>
                    </a:lnTo>
                    <a:lnTo>
                      <a:pt x="96" y="86"/>
                    </a:lnTo>
                    <a:lnTo>
                      <a:pt x="98" y="86"/>
                    </a:lnTo>
                    <a:lnTo>
                      <a:pt x="100" y="86"/>
                    </a:lnTo>
                    <a:lnTo>
                      <a:pt x="100" y="86"/>
                    </a:lnTo>
                    <a:lnTo>
                      <a:pt x="102" y="86"/>
                    </a:lnTo>
                    <a:lnTo>
                      <a:pt x="104" y="86"/>
                    </a:lnTo>
                    <a:lnTo>
                      <a:pt x="108" y="86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6" y="84"/>
                    </a:lnTo>
                    <a:lnTo>
                      <a:pt x="118" y="84"/>
                    </a:lnTo>
                    <a:lnTo>
                      <a:pt x="120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8"/>
                    </a:lnTo>
                    <a:lnTo>
                      <a:pt x="122" y="88"/>
                    </a:lnTo>
                    <a:lnTo>
                      <a:pt x="122" y="90"/>
                    </a:lnTo>
                    <a:lnTo>
                      <a:pt x="122" y="92"/>
                    </a:lnTo>
                    <a:lnTo>
                      <a:pt x="122" y="92"/>
                    </a:lnTo>
                    <a:lnTo>
                      <a:pt x="122" y="94"/>
                    </a:lnTo>
                    <a:lnTo>
                      <a:pt x="122" y="96"/>
                    </a:lnTo>
                    <a:lnTo>
                      <a:pt x="124" y="96"/>
                    </a:lnTo>
                    <a:lnTo>
                      <a:pt x="124" y="96"/>
                    </a:lnTo>
                    <a:lnTo>
                      <a:pt x="124" y="98"/>
                    </a:lnTo>
                    <a:lnTo>
                      <a:pt x="124" y="98"/>
                    </a:lnTo>
                    <a:lnTo>
                      <a:pt x="126" y="98"/>
                    </a:lnTo>
                    <a:lnTo>
                      <a:pt x="128" y="100"/>
                    </a:lnTo>
                    <a:lnTo>
                      <a:pt x="130" y="100"/>
                    </a:lnTo>
                    <a:lnTo>
                      <a:pt x="134" y="102"/>
                    </a:lnTo>
                    <a:lnTo>
                      <a:pt x="136" y="104"/>
                    </a:lnTo>
                    <a:lnTo>
                      <a:pt x="140" y="104"/>
                    </a:lnTo>
                    <a:lnTo>
                      <a:pt x="144" y="106"/>
                    </a:lnTo>
                    <a:lnTo>
                      <a:pt x="148" y="108"/>
                    </a:lnTo>
                    <a:lnTo>
                      <a:pt x="150" y="108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8" y="114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70" y="118"/>
                    </a:lnTo>
                    <a:lnTo>
                      <a:pt x="170" y="120"/>
                    </a:lnTo>
                    <a:lnTo>
                      <a:pt x="170" y="122"/>
                    </a:lnTo>
                    <a:lnTo>
                      <a:pt x="170" y="124"/>
                    </a:lnTo>
                    <a:lnTo>
                      <a:pt x="170" y="128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42"/>
                    </a:lnTo>
                    <a:lnTo>
                      <a:pt x="168" y="144"/>
                    </a:lnTo>
                    <a:lnTo>
                      <a:pt x="166" y="146"/>
                    </a:lnTo>
                    <a:lnTo>
                      <a:pt x="164" y="152"/>
                    </a:lnTo>
                    <a:lnTo>
                      <a:pt x="164" y="156"/>
                    </a:lnTo>
                    <a:lnTo>
                      <a:pt x="162" y="158"/>
                    </a:lnTo>
                    <a:lnTo>
                      <a:pt x="162" y="160"/>
                    </a:lnTo>
                    <a:lnTo>
                      <a:pt x="162" y="162"/>
                    </a:lnTo>
                    <a:lnTo>
                      <a:pt x="162" y="164"/>
                    </a:lnTo>
                    <a:lnTo>
                      <a:pt x="164" y="168"/>
                    </a:lnTo>
                    <a:lnTo>
                      <a:pt x="164" y="174"/>
                    </a:lnTo>
                    <a:lnTo>
                      <a:pt x="162" y="176"/>
                    </a:lnTo>
                    <a:lnTo>
                      <a:pt x="154" y="176"/>
                    </a:lnTo>
                    <a:lnTo>
                      <a:pt x="150" y="178"/>
                    </a:lnTo>
                    <a:lnTo>
                      <a:pt x="146" y="180"/>
                    </a:lnTo>
                    <a:lnTo>
                      <a:pt x="142" y="182"/>
                    </a:lnTo>
                    <a:lnTo>
                      <a:pt x="140" y="182"/>
                    </a:lnTo>
                    <a:lnTo>
                      <a:pt x="140" y="182"/>
                    </a:lnTo>
                    <a:lnTo>
                      <a:pt x="138" y="184"/>
                    </a:lnTo>
                    <a:lnTo>
                      <a:pt x="138" y="184"/>
                    </a:lnTo>
                    <a:lnTo>
                      <a:pt x="136" y="186"/>
                    </a:lnTo>
                    <a:lnTo>
                      <a:pt x="136" y="188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4" y="192"/>
                    </a:lnTo>
                    <a:lnTo>
                      <a:pt x="134" y="192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6" y="196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0" y="198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38" y="202"/>
                    </a:lnTo>
                    <a:lnTo>
                      <a:pt x="138" y="204"/>
                    </a:lnTo>
                    <a:lnTo>
                      <a:pt x="134" y="204"/>
                    </a:lnTo>
                    <a:lnTo>
                      <a:pt x="134" y="204"/>
                    </a:lnTo>
                    <a:lnTo>
                      <a:pt x="134" y="206"/>
                    </a:lnTo>
                    <a:lnTo>
                      <a:pt x="134" y="206"/>
                    </a:lnTo>
                    <a:lnTo>
                      <a:pt x="132" y="206"/>
                    </a:lnTo>
                    <a:lnTo>
                      <a:pt x="132" y="208"/>
                    </a:lnTo>
                    <a:lnTo>
                      <a:pt x="132" y="210"/>
                    </a:lnTo>
                    <a:lnTo>
                      <a:pt x="132" y="212"/>
                    </a:lnTo>
                    <a:lnTo>
                      <a:pt x="132" y="214"/>
                    </a:lnTo>
                    <a:lnTo>
                      <a:pt x="134" y="216"/>
                    </a:lnTo>
                    <a:lnTo>
                      <a:pt x="134" y="220"/>
                    </a:lnTo>
                    <a:lnTo>
                      <a:pt x="136" y="228"/>
                    </a:lnTo>
                    <a:lnTo>
                      <a:pt x="136" y="232"/>
                    </a:lnTo>
                    <a:lnTo>
                      <a:pt x="136" y="232"/>
                    </a:lnTo>
                    <a:lnTo>
                      <a:pt x="138" y="234"/>
                    </a:lnTo>
                    <a:lnTo>
                      <a:pt x="138" y="238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44"/>
                    </a:lnTo>
                    <a:lnTo>
                      <a:pt x="138" y="246"/>
                    </a:lnTo>
                    <a:lnTo>
                      <a:pt x="138" y="246"/>
                    </a:lnTo>
                    <a:lnTo>
                      <a:pt x="138" y="248"/>
                    </a:lnTo>
                    <a:lnTo>
                      <a:pt x="136" y="248"/>
                    </a:lnTo>
                    <a:lnTo>
                      <a:pt x="136" y="248"/>
                    </a:lnTo>
                    <a:lnTo>
                      <a:pt x="134" y="248"/>
                    </a:lnTo>
                    <a:lnTo>
                      <a:pt x="134" y="248"/>
                    </a:lnTo>
                    <a:lnTo>
                      <a:pt x="132" y="248"/>
                    </a:lnTo>
                    <a:lnTo>
                      <a:pt x="128" y="248"/>
                    </a:lnTo>
                    <a:lnTo>
                      <a:pt x="126" y="248"/>
                    </a:lnTo>
                    <a:lnTo>
                      <a:pt x="124" y="248"/>
                    </a:lnTo>
                    <a:lnTo>
                      <a:pt x="122" y="248"/>
                    </a:lnTo>
                    <a:lnTo>
                      <a:pt x="120" y="248"/>
                    </a:lnTo>
                    <a:lnTo>
                      <a:pt x="118" y="244"/>
                    </a:lnTo>
                    <a:lnTo>
                      <a:pt x="112" y="242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08" y="238"/>
                    </a:lnTo>
                    <a:lnTo>
                      <a:pt x="106" y="238"/>
                    </a:lnTo>
                    <a:lnTo>
                      <a:pt x="102" y="238"/>
                    </a:lnTo>
                    <a:lnTo>
                      <a:pt x="98" y="238"/>
                    </a:lnTo>
                    <a:lnTo>
                      <a:pt x="94" y="238"/>
                    </a:lnTo>
                    <a:lnTo>
                      <a:pt x="88" y="238"/>
                    </a:lnTo>
                    <a:lnTo>
                      <a:pt x="84" y="238"/>
                    </a:lnTo>
                    <a:lnTo>
                      <a:pt x="82" y="234"/>
                    </a:lnTo>
                    <a:lnTo>
                      <a:pt x="80" y="230"/>
                    </a:lnTo>
                    <a:lnTo>
                      <a:pt x="76" y="224"/>
                    </a:lnTo>
                    <a:lnTo>
                      <a:pt x="74" y="222"/>
                    </a:lnTo>
                    <a:lnTo>
                      <a:pt x="72" y="220"/>
                    </a:lnTo>
                    <a:lnTo>
                      <a:pt x="70" y="220"/>
                    </a:lnTo>
                    <a:lnTo>
                      <a:pt x="68" y="218"/>
                    </a:lnTo>
                    <a:lnTo>
                      <a:pt x="64" y="216"/>
                    </a:lnTo>
                    <a:lnTo>
                      <a:pt x="60" y="212"/>
                    </a:lnTo>
                    <a:lnTo>
                      <a:pt x="58" y="212"/>
                    </a:lnTo>
                    <a:lnTo>
                      <a:pt x="56" y="210"/>
                    </a:lnTo>
                    <a:lnTo>
                      <a:pt x="56" y="210"/>
                    </a:lnTo>
                    <a:lnTo>
                      <a:pt x="54" y="208"/>
                    </a:lnTo>
                    <a:lnTo>
                      <a:pt x="52" y="206"/>
                    </a:lnTo>
                    <a:lnTo>
                      <a:pt x="50" y="204"/>
                    </a:lnTo>
                    <a:lnTo>
                      <a:pt x="48" y="202"/>
                    </a:lnTo>
                    <a:lnTo>
                      <a:pt x="46" y="202"/>
                    </a:lnTo>
                    <a:lnTo>
                      <a:pt x="46" y="200"/>
                    </a:lnTo>
                    <a:lnTo>
                      <a:pt x="44" y="200"/>
                    </a:lnTo>
                    <a:lnTo>
                      <a:pt x="42" y="200"/>
                    </a:lnTo>
                    <a:lnTo>
                      <a:pt x="42" y="200"/>
                    </a:lnTo>
                    <a:lnTo>
                      <a:pt x="40" y="200"/>
                    </a:lnTo>
                    <a:lnTo>
                      <a:pt x="36" y="200"/>
                    </a:lnTo>
                    <a:lnTo>
                      <a:pt x="34" y="202"/>
                    </a:lnTo>
                    <a:lnTo>
                      <a:pt x="30" y="202"/>
                    </a:lnTo>
                    <a:lnTo>
                      <a:pt x="26" y="202"/>
                    </a:lnTo>
                    <a:lnTo>
                      <a:pt x="24" y="202"/>
                    </a:lnTo>
                    <a:lnTo>
                      <a:pt x="22" y="202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2" y="198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90"/>
                    </a:lnTo>
                    <a:lnTo>
                      <a:pt x="4" y="182"/>
                    </a:lnTo>
                    <a:lnTo>
                      <a:pt x="8" y="178"/>
                    </a:lnTo>
                    <a:lnTo>
                      <a:pt x="10" y="176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2" y="170"/>
                    </a:lnTo>
                    <a:lnTo>
                      <a:pt x="12" y="168"/>
                    </a:lnTo>
                    <a:lnTo>
                      <a:pt x="12" y="166"/>
                    </a:lnTo>
                    <a:lnTo>
                      <a:pt x="12" y="166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6" y="164"/>
                    </a:lnTo>
                    <a:lnTo>
                      <a:pt x="16" y="164"/>
                    </a:lnTo>
                    <a:lnTo>
                      <a:pt x="18" y="164"/>
                    </a:lnTo>
                    <a:lnTo>
                      <a:pt x="20" y="164"/>
                    </a:lnTo>
                    <a:lnTo>
                      <a:pt x="22" y="164"/>
                    </a:lnTo>
                    <a:lnTo>
                      <a:pt x="24" y="164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28" y="164"/>
                    </a:lnTo>
                    <a:lnTo>
                      <a:pt x="28" y="162"/>
                    </a:lnTo>
                    <a:lnTo>
                      <a:pt x="28" y="162"/>
                    </a:lnTo>
                    <a:lnTo>
                      <a:pt x="30" y="160"/>
                    </a:lnTo>
                    <a:lnTo>
                      <a:pt x="30" y="158"/>
                    </a:lnTo>
                    <a:lnTo>
                      <a:pt x="30" y="156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50"/>
                    </a:lnTo>
                    <a:lnTo>
                      <a:pt x="32" y="146"/>
                    </a:lnTo>
                    <a:lnTo>
                      <a:pt x="32" y="142"/>
                    </a:lnTo>
                    <a:lnTo>
                      <a:pt x="32" y="136"/>
                    </a:lnTo>
                    <a:lnTo>
                      <a:pt x="30" y="130"/>
                    </a:lnTo>
                    <a:lnTo>
                      <a:pt x="30" y="124"/>
                    </a:lnTo>
                    <a:lnTo>
                      <a:pt x="30" y="118"/>
                    </a:lnTo>
                    <a:lnTo>
                      <a:pt x="28" y="114"/>
                    </a:lnTo>
                    <a:lnTo>
                      <a:pt x="26" y="104"/>
                    </a:lnTo>
                    <a:lnTo>
                      <a:pt x="24" y="98"/>
                    </a:lnTo>
                    <a:lnTo>
                      <a:pt x="24" y="96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0" name="Freeform 480">
                <a:extLst>
                  <a:ext uri="{FF2B5EF4-FFF2-40B4-BE49-F238E27FC236}">
                    <a16:creationId xmlns:a16="http://schemas.microsoft.com/office/drawing/2014/main" id="{D1C346F9-64A3-4B5C-9BDE-874006B2D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6314" y="4467132"/>
                <a:ext cx="271238" cy="395688"/>
              </a:xfrm>
              <a:custGeom>
                <a:avLst/>
                <a:gdLst>
                  <a:gd name="T0" fmla="*/ 34 w 170"/>
                  <a:gd name="T1" fmla="*/ 72 h 248"/>
                  <a:gd name="T2" fmla="*/ 40 w 170"/>
                  <a:gd name="T3" fmla="*/ 76 h 248"/>
                  <a:gd name="T4" fmla="*/ 42 w 170"/>
                  <a:gd name="T5" fmla="*/ 72 h 248"/>
                  <a:gd name="T6" fmla="*/ 42 w 170"/>
                  <a:gd name="T7" fmla="*/ 56 h 248"/>
                  <a:gd name="T8" fmla="*/ 46 w 170"/>
                  <a:gd name="T9" fmla="*/ 52 h 248"/>
                  <a:gd name="T10" fmla="*/ 56 w 170"/>
                  <a:gd name="T11" fmla="*/ 50 h 248"/>
                  <a:gd name="T12" fmla="*/ 58 w 170"/>
                  <a:gd name="T13" fmla="*/ 44 h 248"/>
                  <a:gd name="T14" fmla="*/ 58 w 170"/>
                  <a:gd name="T15" fmla="*/ 34 h 248"/>
                  <a:gd name="T16" fmla="*/ 68 w 170"/>
                  <a:gd name="T17" fmla="*/ 24 h 248"/>
                  <a:gd name="T18" fmla="*/ 78 w 170"/>
                  <a:gd name="T19" fmla="*/ 20 h 248"/>
                  <a:gd name="T20" fmla="*/ 90 w 170"/>
                  <a:gd name="T21" fmla="*/ 20 h 248"/>
                  <a:gd name="T22" fmla="*/ 94 w 170"/>
                  <a:gd name="T23" fmla="*/ 14 h 248"/>
                  <a:gd name="T24" fmla="*/ 96 w 170"/>
                  <a:gd name="T25" fmla="*/ 6 h 248"/>
                  <a:gd name="T26" fmla="*/ 104 w 170"/>
                  <a:gd name="T27" fmla="*/ 2 h 248"/>
                  <a:gd name="T28" fmla="*/ 112 w 170"/>
                  <a:gd name="T29" fmla="*/ 4 h 248"/>
                  <a:gd name="T30" fmla="*/ 104 w 170"/>
                  <a:gd name="T31" fmla="*/ 18 h 248"/>
                  <a:gd name="T32" fmla="*/ 100 w 170"/>
                  <a:gd name="T33" fmla="*/ 32 h 248"/>
                  <a:gd name="T34" fmla="*/ 96 w 170"/>
                  <a:gd name="T35" fmla="*/ 44 h 248"/>
                  <a:gd name="T36" fmla="*/ 88 w 170"/>
                  <a:gd name="T37" fmla="*/ 48 h 248"/>
                  <a:gd name="T38" fmla="*/ 86 w 170"/>
                  <a:gd name="T39" fmla="*/ 52 h 248"/>
                  <a:gd name="T40" fmla="*/ 94 w 170"/>
                  <a:gd name="T41" fmla="*/ 60 h 248"/>
                  <a:gd name="T42" fmla="*/ 100 w 170"/>
                  <a:gd name="T43" fmla="*/ 68 h 248"/>
                  <a:gd name="T44" fmla="*/ 96 w 170"/>
                  <a:gd name="T45" fmla="*/ 78 h 248"/>
                  <a:gd name="T46" fmla="*/ 96 w 170"/>
                  <a:gd name="T47" fmla="*/ 86 h 248"/>
                  <a:gd name="T48" fmla="*/ 104 w 170"/>
                  <a:gd name="T49" fmla="*/ 86 h 248"/>
                  <a:gd name="T50" fmla="*/ 120 w 170"/>
                  <a:gd name="T51" fmla="*/ 86 h 248"/>
                  <a:gd name="T52" fmla="*/ 122 w 170"/>
                  <a:gd name="T53" fmla="*/ 88 h 248"/>
                  <a:gd name="T54" fmla="*/ 124 w 170"/>
                  <a:gd name="T55" fmla="*/ 96 h 248"/>
                  <a:gd name="T56" fmla="*/ 130 w 170"/>
                  <a:gd name="T57" fmla="*/ 100 h 248"/>
                  <a:gd name="T58" fmla="*/ 150 w 170"/>
                  <a:gd name="T59" fmla="*/ 108 h 248"/>
                  <a:gd name="T60" fmla="*/ 166 w 170"/>
                  <a:gd name="T61" fmla="*/ 112 h 248"/>
                  <a:gd name="T62" fmla="*/ 170 w 170"/>
                  <a:gd name="T63" fmla="*/ 122 h 248"/>
                  <a:gd name="T64" fmla="*/ 168 w 170"/>
                  <a:gd name="T65" fmla="*/ 144 h 248"/>
                  <a:gd name="T66" fmla="*/ 162 w 170"/>
                  <a:gd name="T67" fmla="*/ 162 h 248"/>
                  <a:gd name="T68" fmla="*/ 150 w 170"/>
                  <a:gd name="T69" fmla="*/ 178 h 248"/>
                  <a:gd name="T70" fmla="*/ 138 w 170"/>
                  <a:gd name="T71" fmla="*/ 184 h 248"/>
                  <a:gd name="T72" fmla="*/ 134 w 170"/>
                  <a:gd name="T73" fmla="*/ 192 h 248"/>
                  <a:gd name="T74" fmla="*/ 138 w 170"/>
                  <a:gd name="T75" fmla="*/ 196 h 248"/>
                  <a:gd name="T76" fmla="*/ 140 w 170"/>
                  <a:gd name="T77" fmla="*/ 200 h 248"/>
                  <a:gd name="T78" fmla="*/ 134 w 170"/>
                  <a:gd name="T79" fmla="*/ 204 h 248"/>
                  <a:gd name="T80" fmla="*/ 132 w 170"/>
                  <a:gd name="T81" fmla="*/ 210 h 248"/>
                  <a:gd name="T82" fmla="*/ 136 w 170"/>
                  <a:gd name="T83" fmla="*/ 232 h 248"/>
                  <a:gd name="T84" fmla="*/ 138 w 170"/>
                  <a:gd name="T85" fmla="*/ 244 h 248"/>
                  <a:gd name="T86" fmla="*/ 134 w 170"/>
                  <a:gd name="T87" fmla="*/ 248 h 248"/>
                  <a:gd name="T88" fmla="*/ 122 w 170"/>
                  <a:gd name="T89" fmla="*/ 248 h 248"/>
                  <a:gd name="T90" fmla="*/ 108 w 170"/>
                  <a:gd name="T91" fmla="*/ 238 h 248"/>
                  <a:gd name="T92" fmla="*/ 84 w 170"/>
                  <a:gd name="T93" fmla="*/ 238 h 248"/>
                  <a:gd name="T94" fmla="*/ 70 w 170"/>
                  <a:gd name="T95" fmla="*/ 220 h 248"/>
                  <a:gd name="T96" fmla="*/ 56 w 170"/>
                  <a:gd name="T97" fmla="*/ 210 h 248"/>
                  <a:gd name="T98" fmla="*/ 46 w 170"/>
                  <a:gd name="T99" fmla="*/ 200 h 248"/>
                  <a:gd name="T100" fmla="*/ 34 w 170"/>
                  <a:gd name="T101" fmla="*/ 202 h 248"/>
                  <a:gd name="T102" fmla="*/ 20 w 170"/>
                  <a:gd name="T103" fmla="*/ 202 h 248"/>
                  <a:gd name="T104" fmla="*/ 0 w 170"/>
                  <a:gd name="T105" fmla="*/ 190 h 248"/>
                  <a:gd name="T106" fmla="*/ 12 w 170"/>
                  <a:gd name="T107" fmla="*/ 170 h 248"/>
                  <a:gd name="T108" fmla="*/ 14 w 170"/>
                  <a:gd name="T109" fmla="*/ 164 h 248"/>
                  <a:gd name="T110" fmla="*/ 22 w 170"/>
                  <a:gd name="T111" fmla="*/ 164 h 248"/>
                  <a:gd name="T112" fmla="*/ 28 w 170"/>
                  <a:gd name="T113" fmla="*/ 162 h 248"/>
                  <a:gd name="T114" fmla="*/ 32 w 170"/>
                  <a:gd name="T115" fmla="*/ 150 h 248"/>
                  <a:gd name="T116" fmla="*/ 30 w 170"/>
                  <a:gd name="T117" fmla="*/ 11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0" h="248">
                    <a:moveTo>
                      <a:pt x="24" y="96"/>
                    </a:moveTo>
                    <a:lnTo>
                      <a:pt x="26" y="64"/>
                    </a:lnTo>
                    <a:lnTo>
                      <a:pt x="28" y="66"/>
                    </a:lnTo>
                    <a:lnTo>
                      <a:pt x="30" y="68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8" y="76"/>
                    </a:lnTo>
                    <a:lnTo>
                      <a:pt x="38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42" y="70"/>
                    </a:lnTo>
                    <a:lnTo>
                      <a:pt x="42" y="66"/>
                    </a:lnTo>
                    <a:lnTo>
                      <a:pt x="42" y="62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42" y="54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46" y="52"/>
                    </a:lnTo>
                    <a:lnTo>
                      <a:pt x="48" y="52"/>
                    </a:lnTo>
                    <a:lnTo>
                      <a:pt x="50" y="52"/>
                    </a:lnTo>
                    <a:lnTo>
                      <a:pt x="52" y="52"/>
                    </a:lnTo>
                    <a:lnTo>
                      <a:pt x="54" y="50"/>
                    </a:lnTo>
                    <a:lnTo>
                      <a:pt x="56" y="50"/>
                    </a:lnTo>
                    <a:lnTo>
                      <a:pt x="56" y="50"/>
                    </a:lnTo>
                    <a:lnTo>
                      <a:pt x="58" y="50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8" y="46"/>
                    </a:lnTo>
                    <a:lnTo>
                      <a:pt x="58" y="46"/>
                    </a:lnTo>
                    <a:lnTo>
                      <a:pt x="58" y="44"/>
                    </a:lnTo>
                    <a:lnTo>
                      <a:pt x="58" y="42"/>
                    </a:lnTo>
                    <a:lnTo>
                      <a:pt x="58" y="40"/>
                    </a:lnTo>
                    <a:lnTo>
                      <a:pt x="58" y="38"/>
                    </a:lnTo>
                    <a:lnTo>
                      <a:pt x="58" y="36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2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76" y="20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4" y="20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0" y="20"/>
                    </a:lnTo>
                    <a:lnTo>
                      <a:pt x="90" y="2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4" y="14"/>
                    </a:lnTo>
                    <a:lnTo>
                      <a:pt x="94" y="12"/>
                    </a:lnTo>
                    <a:lnTo>
                      <a:pt x="94" y="10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98" y="4"/>
                    </a:lnTo>
                    <a:lnTo>
                      <a:pt x="100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2"/>
                    </a:lnTo>
                    <a:lnTo>
                      <a:pt x="110" y="2"/>
                    </a:lnTo>
                    <a:lnTo>
                      <a:pt x="112" y="4"/>
                    </a:lnTo>
                    <a:lnTo>
                      <a:pt x="114" y="6"/>
                    </a:lnTo>
                    <a:lnTo>
                      <a:pt x="114" y="6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104" y="18"/>
                    </a:lnTo>
                    <a:lnTo>
                      <a:pt x="104" y="20"/>
                    </a:lnTo>
                    <a:lnTo>
                      <a:pt x="102" y="20"/>
                    </a:lnTo>
                    <a:lnTo>
                      <a:pt x="102" y="22"/>
                    </a:lnTo>
                    <a:lnTo>
                      <a:pt x="102" y="24"/>
                    </a:lnTo>
                    <a:lnTo>
                      <a:pt x="100" y="28"/>
                    </a:lnTo>
                    <a:lnTo>
                      <a:pt x="100" y="32"/>
                    </a:lnTo>
                    <a:lnTo>
                      <a:pt x="100" y="36"/>
                    </a:lnTo>
                    <a:lnTo>
                      <a:pt x="98" y="38"/>
                    </a:lnTo>
                    <a:lnTo>
                      <a:pt x="98" y="40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94" y="44"/>
                    </a:lnTo>
                    <a:lnTo>
                      <a:pt x="92" y="46"/>
                    </a:lnTo>
                    <a:lnTo>
                      <a:pt x="90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8" y="48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86" y="52"/>
                    </a:lnTo>
                    <a:lnTo>
                      <a:pt x="88" y="52"/>
                    </a:lnTo>
                    <a:lnTo>
                      <a:pt x="88" y="54"/>
                    </a:lnTo>
                    <a:lnTo>
                      <a:pt x="88" y="56"/>
                    </a:lnTo>
                    <a:lnTo>
                      <a:pt x="90" y="56"/>
                    </a:lnTo>
                    <a:lnTo>
                      <a:pt x="92" y="58"/>
                    </a:lnTo>
                    <a:lnTo>
                      <a:pt x="94" y="60"/>
                    </a:lnTo>
                    <a:lnTo>
                      <a:pt x="96" y="64"/>
                    </a:lnTo>
                    <a:lnTo>
                      <a:pt x="98" y="64"/>
                    </a:lnTo>
                    <a:lnTo>
                      <a:pt x="98" y="66"/>
                    </a:lnTo>
                    <a:lnTo>
                      <a:pt x="98" y="66"/>
                    </a:lnTo>
                    <a:lnTo>
                      <a:pt x="100" y="68"/>
                    </a:lnTo>
                    <a:lnTo>
                      <a:pt x="100" y="68"/>
                    </a:lnTo>
                    <a:lnTo>
                      <a:pt x="100" y="70"/>
                    </a:lnTo>
                    <a:lnTo>
                      <a:pt x="100" y="70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6" y="76"/>
                    </a:lnTo>
                    <a:lnTo>
                      <a:pt x="96" y="78"/>
                    </a:lnTo>
                    <a:lnTo>
                      <a:pt x="96" y="82"/>
                    </a:lnTo>
                    <a:lnTo>
                      <a:pt x="94" y="82"/>
                    </a:lnTo>
                    <a:lnTo>
                      <a:pt x="94" y="84"/>
                    </a:lnTo>
                    <a:lnTo>
                      <a:pt x="96" y="84"/>
                    </a:lnTo>
                    <a:lnTo>
                      <a:pt x="96" y="84"/>
                    </a:lnTo>
                    <a:lnTo>
                      <a:pt x="96" y="86"/>
                    </a:lnTo>
                    <a:lnTo>
                      <a:pt x="96" y="86"/>
                    </a:lnTo>
                    <a:lnTo>
                      <a:pt x="98" y="86"/>
                    </a:lnTo>
                    <a:lnTo>
                      <a:pt x="100" y="86"/>
                    </a:lnTo>
                    <a:lnTo>
                      <a:pt x="100" y="86"/>
                    </a:lnTo>
                    <a:lnTo>
                      <a:pt x="102" y="86"/>
                    </a:lnTo>
                    <a:lnTo>
                      <a:pt x="104" y="86"/>
                    </a:lnTo>
                    <a:lnTo>
                      <a:pt x="108" y="86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6" y="84"/>
                    </a:lnTo>
                    <a:lnTo>
                      <a:pt x="118" y="84"/>
                    </a:lnTo>
                    <a:lnTo>
                      <a:pt x="120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122" y="88"/>
                    </a:lnTo>
                    <a:lnTo>
                      <a:pt x="122" y="88"/>
                    </a:lnTo>
                    <a:lnTo>
                      <a:pt x="122" y="90"/>
                    </a:lnTo>
                    <a:lnTo>
                      <a:pt x="122" y="92"/>
                    </a:lnTo>
                    <a:lnTo>
                      <a:pt x="122" y="92"/>
                    </a:lnTo>
                    <a:lnTo>
                      <a:pt x="122" y="94"/>
                    </a:lnTo>
                    <a:lnTo>
                      <a:pt x="122" y="96"/>
                    </a:lnTo>
                    <a:lnTo>
                      <a:pt x="124" y="96"/>
                    </a:lnTo>
                    <a:lnTo>
                      <a:pt x="124" y="96"/>
                    </a:lnTo>
                    <a:lnTo>
                      <a:pt x="124" y="98"/>
                    </a:lnTo>
                    <a:lnTo>
                      <a:pt x="124" y="98"/>
                    </a:lnTo>
                    <a:lnTo>
                      <a:pt x="126" y="98"/>
                    </a:lnTo>
                    <a:lnTo>
                      <a:pt x="128" y="100"/>
                    </a:lnTo>
                    <a:lnTo>
                      <a:pt x="130" y="100"/>
                    </a:lnTo>
                    <a:lnTo>
                      <a:pt x="134" y="102"/>
                    </a:lnTo>
                    <a:lnTo>
                      <a:pt x="136" y="104"/>
                    </a:lnTo>
                    <a:lnTo>
                      <a:pt x="140" y="104"/>
                    </a:lnTo>
                    <a:lnTo>
                      <a:pt x="144" y="106"/>
                    </a:lnTo>
                    <a:lnTo>
                      <a:pt x="148" y="108"/>
                    </a:lnTo>
                    <a:lnTo>
                      <a:pt x="150" y="108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6" y="112"/>
                    </a:lnTo>
                    <a:lnTo>
                      <a:pt x="166" y="112"/>
                    </a:lnTo>
                    <a:lnTo>
                      <a:pt x="168" y="114"/>
                    </a:lnTo>
                    <a:lnTo>
                      <a:pt x="168" y="116"/>
                    </a:lnTo>
                    <a:lnTo>
                      <a:pt x="168" y="116"/>
                    </a:lnTo>
                    <a:lnTo>
                      <a:pt x="170" y="118"/>
                    </a:lnTo>
                    <a:lnTo>
                      <a:pt x="170" y="120"/>
                    </a:lnTo>
                    <a:lnTo>
                      <a:pt x="170" y="122"/>
                    </a:lnTo>
                    <a:lnTo>
                      <a:pt x="170" y="124"/>
                    </a:lnTo>
                    <a:lnTo>
                      <a:pt x="170" y="128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42"/>
                    </a:lnTo>
                    <a:lnTo>
                      <a:pt x="168" y="144"/>
                    </a:lnTo>
                    <a:lnTo>
                      <a:pt x="166" y="146"/>
                    </a:lnTo>
                    <a:lnTo>
                      <a:pt x="164" y="152"/>
                    </a:lnTo>
                    <a:lnTo>
                      <a:pt x="164" y="156"/>
                    </a:lnTo>
                    <a:lnTo>
                      <a:pt x="162" y="158"/>
                    </a:lnTo>
                    <a:lnTo>
                      <a:pt x="162" y="160"/>
                    </a:lnTo>
                    <a:lnTo>
                      <a:pt x="162" y="162"/>
                    </a:lnTo>
                    <a:lnTo>
                      <a:pt x="162" y="164"/>
                    </a:lnTo>
                    <a:lnTo>
                      <a:pt x="164" y="168"/>
                    </a:lnTo>
                    <a:lnTo>
                      <a:pt x="164" y="174"/>
                    </a:lnTo>
                    <a:lnTo>
                      <a:pt x="162" y="176"/>
                    </a:lnTo>
                    <a:lnTo>
                      <a:pt x="154" y="176"/>
                    </a:lnTo>
                    <a:lnTo>
                      <a:pt x="150" y="178"/>
                    </a:lnTo>
                    <a:lnTo>
                      <a:pt x="146" y="180"/>
                    </a:lnTo>
                    <a:lnTo>
                      <a:pt x="142" y="182"/>
                    </a:lnTo>
                    <a:lnTo>
                      <a:pt x="140" y="182"/>
                    </a:lnTo>
                    <a:lnTo>
                      <a:pt x="140" y="182"/>
                    </a:lnTo>
                    <a:lnTo>
                      <a:pt x="138" y="184"/>
                    </a:lnTo>
                    <a:lnTo>
                      <a:pt x="138" y="184"/>
                    </a:lnTo>
                    <a:lnTo>
                      <a:pt x="136" y="186"/>
                    </a:lnTo>
                    <a:lnTo>
                      <a:pt x="136" y="188"/>
                    </a:lnTo>
                    <a:lnTo>
                      <a:pt x="134" y="190"/>
                    </a:lnTo>
                    <a:lnTo>
                      <a:pt x="134" y="190"/>
                    </a:lnTo>
                    <a:lnTo>
                      <a:pt x="134" y="192"/>
                    </a:lnTo>
                    <a:lnTo>
                      <a:pt x="134" y="192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4" y="194"/>
                    </a:lnTo>
                    <a:lnTo>
                      <a:pt x="136" y="196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0" y="198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40" y="202"/>
                    </a:lnTo>
                    <a:lnTo>
                      <a:pt x="138" y="202"/>
                    </a:lnTo>
                    <a:lnTo>
                      <a:pt x="138" y="204"/>
                    </a:lnTo>
                    <a:lnTo>
                      <a:pt x="134" y="204"/>
                    </a:lnTo>
                    <a:lnTo>
                      <a:pt x="134" y="204"/>
                    </a:lnTo>
                    <a:lnTo>
                      <a:pt x="134" y="206"/>
                    </a:lnTo>
                    <a:lnTo>
                      <a:pt x="134" y="206"/>
                    </a:lnTo>
                    <a:lnTo>
                      <a:pt x="132" y="206"/>
                    </a:lnTo>
                    <a:lnTo>
                      <a:pt x="132" y="208"/>
                    </a:lnTo>
                    <a:lnTo>
                      <a:pt x="132" y="210"/>
                    </a:lnTo>
                    <a:lnTo>
                      <a:pt x="132" y="212"/>
                    </a:lnTo>
                    <a:lnTo>
                      <a:pt x="132" y="214"/>
                    </a:lnTo>
                    <a:lnTo>
                      <a:pt x="134" y="216"/>
                    </a:lnTo>
                    <a:lnTo>
                      <a:pt x="134" y="220"/>
                    </a:lnTo>
                    <a:lnTo>
                      <a:pt x="136" y="228"/>
                    </a:lnTo>
                    <a:lnTo>
                      <a:pt x="136" y="232"/>
                    </a:lnTo>
                    <a:lnTo>
                      <a:pt x="136" y="232"/>
                    </a:lnTo>
                    <a:lnTo>
                      <a:pt x="138" y="234"/>
                    </a:lnTo>
                    <a:lnTo>
                      <a:pt x="138" y="238"/>
                    </a:lnTo>
                    <a:lnTo>
                      <a:pt x="138" y="242"/>
                    </a:lnTo>
                    <a:lnTo>
                      <a:pt x="138" y="242"/>
                    </a:lnTo>
                    <a:lnTo>
                      <a:pt x="138" y="244"/>
                    </a:lnTo>
                    <a:lnTo>
                      <a:pt x="138" y="246"/>
                    </a:lnTo>
                    <a:lnTo>
                      <a:pt x="138" y="246"/>
                    </a:lnTo>
                    <a:lnTo>
                      <a:pt x="138" y="248"/>
                    </a:lnTo>
                    <a:lnTo>
                      <a:pt x="136" y="248"/>
                    </a:lnTo>
                    <a:lnTo>
                      <a:pt x="136" y="248"/>
                    </a:lnTo>
                    <a:lnTo>
                      <a:pt x="134" y="248"/>
                    </a:lnTo>
                    <a:lnTo>
                      <a:pt x="134" y="248"/>
                    </a:lnTo>
                    <a:lnTo>
                      <a:pt x="132" y="248"/>
                    </a:lnTo>
                    <a:lnTo>
                      <a:pt x="128" y="248"/>
                    </a:lnTo>
                    <a:lnTo>
                      <a:pt x="126" y="248"/>
                    </a:lnTo>
                    <a:lnTo>
                      <a:pt x="124" y="248"/>
                    </a:lnTo>
                    <a:lnTo>
                      <a:pt x="122" y="248"/>
                    </a:lnTo>
                    <a:lnTo>
                      <a:pt x="120" y="248"/>
                    </a:lnTo>
                    <a:lnTo>
                      <a:pt x="118" y="244"/>
                    </a:lnTo>
                    <a:lnTo>
                      <a:pt x="112" y="242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08" y="238"/>
                    </a:lnTo>
                    <a:lnTo>
                      <a:pt x="106" y="238"/>
                    </a:lnTo>
                    <a:lnTo>
                      <a:pt x="102" y="238"/>
                    </a:lnTo>
                    <a:lnTo>
                      <a:pt x="98" y="238"/>
                    </a:lnTo>
                    <a:lnTo>
                      <a:pt x="94" y="238"/>
                    </a:lnTo>
                    <a:lnTo>
                      <a:pt x="88" y="238"/>
                    </a:lnTo>
                    <a:lnTo>
                      <a:pt x="84" y="238"/>
                    </a:lnTo>
                    <a:lnTo>
                      <a:pt x="82" y="234"/>
                    </a:lnTo>
                    <a:lnTo>
                      <a:pt x="80" y="230"/>
                    </a:lnTo>
                    <a:lnTo>
                      <a:pt x="76" y="224"/>
                    </a:lnTo>
                    <a:lnTo>
                      <a:pt x="74" y="222"/>
                    </a:lnTo>
                    <a:lnTo>
                      <a:pt x="72" y="220"/>
                    </a:lnTo>
                    <a:lnTo>
                      <a:pt x="70" y="220"/>
                    </a:lnTo>
                    <a:lnTo>
                      <a:pt x="68" y="218"/>
                    </a:lnTo>
                    <a:lnTo>
                      <a:pt x="64" y="216"/>
                    </a:lnTo>
                    <a:lnTo>
                      <a:pt x="60" y="212"/>
                    </a:lnTo>
                    <a:lnTo>
                      <a:pt x="58" y="212"/>
                    </a:lnTo>
                    <a:lnTo>
                      <a:pt x="56" y="210"/>
                    </a:lnTo>
                    <a:lnTo>
                      <a:pt x="56" y="210"/>
                    </a:lnTo>
                    <a:lnTo>
                      <a:pt x="54" y="208"/>
                    </a:lnTo>
                    <a:lnTo>
                      <a:pt x="52" y="206"/>
                    </a:lnTo>
                    <a:lnTo>
                      <a:pt x="50" y="204"/>
                    </a:lnTo>
                    <a:lnTo>
                      <a:pt x="48" y="202"/>
                    </a:lnTo>
                    <a:lnTo>
                      <a:pt x="46" y="202"/>
                    </a:lnTo>
                    <a:lnTo>
                      <a:pt x="46" y="200"/>
                    </a:lnTo>
                    <a:lnTo>
                      <a:pt x="44" y="200"/>
                    </a:lnTo>
                    <a:lnTo>
                      <a:pt x="42" y="200"/>
                    </a:lnTo>
                    <a:lnTo>
                      <a:pt x="42" y="200"/>
                    </a:lnTo>
                    <a:lnTo>
                      <a:pt x="40" y="200"/>
                    </a:lnTo>
                    <a:lnTo>
                      <a:pt x="36" y="200"/>
                    </a:lnTo>
                    <a:lnTo>
                      <a:pt x="34" y="202"/>
                    </a:lnTo>
                    <a:lnTo>
                      <a:pt x="30" y="202"/>
                    </a:lnTo>
                    <a:lnTo>
                      <a:pt x="26" y="202"/>
                    </a:lnTo>
                    <a:lnTo>
                      <a:pt x="24" y="202"/>
                    </a:lnTo>
                    <a:lnTo>
                      <a:pt x="22" y="202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8" y="200"/>
                    </a:lnTo>
                    <a:lnTo>
                      <a:pt x="16" y="200"/>
                    </a:lnTo>
                    <a:lnTo>
                      <a:pt x="12" y="198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90"/>
                    </a:lnTo>
                    <a:lnTo>
                      <a:pt x="4" y="182"/>
                    </a:lnTo>
                    <a:lnTo>
                      <a:pt x="8" y="178"/>
                    </a:lnTo>
                    <a:lnTo>
                      <a:pt x="10" y="176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2" y="170"/>
                    </a:lnTo>
                    <a:lnTo>
                      <a:pt x="12" y="168"/>
                    </a:lnTo>
                    <a:lnTo>
                      <a:pt x="12" y="166"/>
                    </a:lnTo>
                    <a:lnTo>
                      <a:pt x="12" y="166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16" y="164"/>
                    </a:lnTo>
                    <a:lnTo>
                      <a:pt x="16" y="164"/>
                    </a:lnTo>
                    <a:lnTo>
                      <a:pt x="18" y="164"/>
                    </a:lnTo>
                    <a:lnTo>
                      <a:pt x="20" y="164"/>
                    </a:lnTo>
                    <a:lnTo>
                      <a:pt x="22" y="164"/>
                    </a:lnTo>
                    <a:lnTo>
                      <a:pt x="24" y="164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28" y="164"/>
                    </a:lnTo>
                    <a:lnTo>
                      <a:pt x="28" y="162"/>
                    </a:lnTo>
                    <a:lnTo>
                      <a:pt x="28" y="162"/>
                    </a:lnTo>
                    <a:lnTo>
                      <a:pt x="30" y="160"/>
                    </a:lnTo>
                    <a:lnTo>
                      <a:pt x="30" y="158"/>
                    </a:lnTo>
                    <a:lnTo>
                      <a:pt x="30" y="156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50"/>
                    </a:lnTo>
                    <a:lnTo>
                      <a:pt x="32" y="146"/>
                    </a:lnTo>
                    <a:lnTo>
                      <a:pt x="32" y="142"/>
                    </a:lnTo>
                    <a:lnTo>
                      <a:pt x="32" y="136"/>
                    </a:lnTo>
                    <a:lnTo>
                      <a:pt x="30" y="130"/>
                    </a:lnTo>
                    <a:lnTo>
                      <a:pt x="30" y="124"/>
                    </a:lnTo>
                    <a:lnTo>
                      <a:pt x="30" y="118"/>
                    </a:lnTo>
                    <a:lnTo>
                      <a:pt x="28" y="114"/>
                    </a:lnTo>
                    <a:lnTo>
                      <a:pt x="26" y="104"/>
                    </a:lnTo>
                    <a:lnTo>
                      <a:pt x="24" y="98"/>
                    </a:lnTo>
                    <a:lnTo>
                      <a:pt x="24" y="9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1" name="Freeform 481">
                <a:extLst>
                  <a:ext uri="{FF2B5EF4-FFF2-40B4-BE49-F238E27FC236}">
                    <a16:creationId xmlns:a16="http://schemas.microsoft.com/office/drawing/2014/main" id="{0676DC08-BB2C-4BA4-9439-3F33B4780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583" y="4540526"/>
                <a:ext cx="137214" cy="79776"/>
              </a:xfrm>
              <a:custGeom>
                <a:avLst/>
                <a:gdLst>
                  <a:gd name="T0" fmla="*/ 0 w 86"/>
                  <a:gd name="T1" fmla="*/ 10 h 50"/>
                  <a:gd name="T2" fmla="*/ 0 w 86"/>
                  <a:gd name="T3" fmla="*/ 16 h 50"/>
                  <a:gd name="T4" fmla="*/ 0 w 86"/>
                  <a:gd name="T5" fmla="*/ 22 h 50"/>
                  <a:gd name="T6" fmla="*/ 0 w 86"/>
                  <a:gd name="T7" fmla="*/ 24 h 50"/>
                  <a:gd name="T8" fmla="*/ 2 w 86"/>
                  <a:gd name="T9" fmla="*/ 26 h 50"/>
                  <a:gd name="T10" fmla="*/ 4 w 86"/>
                  <a:gd name="T11" fmla="*/ 28 h 50"/>
                  <a:gd name="T12" fmla="*/ 6 w 86"/>
                  <a:gd name="T13" fmla="*/ 30 h 50"/>
                  <a:gd name="T14" fmla="*/ 10 w 86"/>
                  <a:gd name="T15" fmla="*/ 30 h 50"/>
                  <a:gd name="T16" fmla="*/ 16 w 86"/>
                  <a:gd name="T17" fmla="*/ 30 h 50"/>
                  <a:gd name="T18" fmla="*/ 24 w 86"/>
                  <a:gd name="T19" fmla="*/ 30 h 50"/>
                  <a:gd name="T20" fmla="*/ 28 w 86"/>
                  <a:gd name="T21" fmla="*/ 30 h 50"/>
                  <a:gd name="T22" fmla="*/ 32 w 86"/>
                  <a:gd name="T23" fmla="*/ 32 h 50"/>
                  <a:gd name="T24" fmla="*/ 32 w 86"/>
                  <a:gd name="T25" fmla="*/ 32 h 50"/>
                  <a:gd name="T26" fmla="*/ 36 w 86"/>
                  <a:gd name="T27" fmla="*/ 36 h 50"/>
                  <a:gd name="T28" fmla="*/ 40 w 86"/>
                  <a:gd name="T29" fmla="*/ 40 h 50"/>
                  <a:gd name="T30" fmla="*/ 40 w 86"/>
                  <a:gd name="T31" fmla="*/ 40 h 50"/>
                  <a:gd name="T32" fmla="*/ 42 w 86"/>
                  <a:gd name="T33" fmla="*/ 42 h 50"/>
                  <a:gd name="T34" fmla="*/ 46 w 86"/>
                  <a:gd name="T35" fmla="*/ 42 h 50"/>
                  <a:gd name="T36" fmla="*/ 50 w 86"/>
                  <a:gd name="T37" fmla="*/ 40 h 50"/>
                  <a:gd name="T38" fmla="*/ 54 w 86"/>
                  <a:gd name="T39" fmla="*/ 38 h 50"/>
                  <a:gd name="T40" fmla="*/ 54 w 86"/>
                  <a:gd name="T41" fmla="*/ 36 h 50"/>
                  <a:gd name="T42" fmla="*/ 56 w 86"/>
                  <a:gd name="T43" fmla="*/ 34 h 50"/>
                  <a:gd name="T44" fmla="*/ 54 w 86"/>
                  <a:gd name="T45" fmla="*/ 32 h 50"/>
                  <a:gd name="T46" fmla="*/ 54 w 86"/>
                  <a:gd name="T47" fmla="*/ 30 h 50"/>
                  <a:gd name="T48" fmla="*/ 52 w 86"/>
                  <a:gd name="T49" fmla="*/ 26 h 50"/>
                  <a:gd name="T50" fmla="*/ 50 w 86"/>
                  <a:gd name="T51" fmla="*/ 24 h 50"/>
                  <a:gd name="T52" fmla="*/ 50 w 86"/>
                  <a:gd name="T53" fmla="*/ 22 h 50"/>
                  <a:gd name="T54" fmla="*/ 50 w 86"/>
                  <a:gd name="T55" fmla="*/ 22 h 50"/>
                  <a:gd name="T56" fmla="*/ 52 w 86"/>
                  <a:gd name="T57" fmla="*/ 22 h 50"/>
                  <a:gd name="T58" fmla="*/ 54 w 86"/>
                  <a:gd name="T59" fmla="*/ 20 h 50"/>
                  <a:gd name="T60" fmla="*/ 58 w 86"/>
                  <a:gd name="T61" fmla="*/ 20 h 50"/>
                  <a:gd name="T62" fmla="*/ 62 w 86"/>
                  <a:gd name="T63" fmla="*/ 20 h 50"/>
                  <a:gd name="T64" fmla="*/ 64 w 86"/>
                  <a:gd name="T65" fmla="*/ 22 h 50"/>
                  <a:gd name="T66" fmla="*/ 66 w 86"/>
                  <a:gd name="T67" fmla="*/ 24 h 50"/>
                  <a:gd name="T68" fmla="*/ 70 w 86"/>
                  <a:gd name="T69" fmla="*/ 26 h 50"/>
                  <a:gd name="T70" fmla="*/ 74 w 86"/>
                  <a:gd name="T71" fmla="*/ 32 h 50"/>
                  <a:gd name="T72" fmla="*/ 76 w 86"/>
                  <a:gd name="T73" fmla="*/ 36 h 50"/>
                  <a:gd name="T74" fmla="*/ 80 w 86"/>
                  <a:gd name="T75" fmla="*/ 42 h 50"/>
                  <a:gd name="T76" fmla="*/ 84 w 86"/>
                  <a:gd name="T77" fmla="*/ 50 h 50"/>
                  <a:gd name="T78" fmla="*/ 84 w 86"/>
                  <a:gd name="T79" fmla="*/ 16 h 50"/>
                  <a:gd name="T80" fmla="*/ 76 w 86"/>
                  <a:gd name="T81" fmla="*/ 10 h 50"/>
                  <a:gd name="T82" fmla="*/ 72 w 86"/>
                  <a:gd name="T83" fmla="*/ 6 h 50"/>
                  <a:gd name="T84" fmla="*/ 66 w 86"/>
                  <a:gd name="T85" fmla="*/ 2 h 50"/>
                  <a:gd name="T86" fmla="*/ 58 w 86"/>
                  <a:gd name="T87" fmla="*/ 0 h 50"/>
                  <a:gd name="T88" fmla="*/ 54 w 86"/>
                  <a:gd name="T89" fmla="*/ 0 h 50"/>
                  <a:gd name="T90" fmla="*/ 52 w 86"/>
                  <a:gd name="T91" fmla="*/ 0 h 50"/>
                  <a:gd name="T92" fmla="*/ 50 w 86"/>
                  <a:gd name="T93" fmla="*/ 0 h 50"/>
                  <a:gd name="T94" fmla="*/ 50 w 86"/>
                  <a:gd name="T95" fmla="*/ 2 h 50"/>
                  <a:gd name="T96" fmla="*/ 46 w 86"/>
                  <a:gd name="T97" fmla="*/ 6 h 50"/>
                  <a:gd name="T98" fmla="*/ 44 w 86"/>
                  <a:gd name="T99" fmla="*/ 8 h 50"/>
                  <a:gd name="T100" fmla="*/ 42 w 86"/>
                  <a:gd name="T101" fmla="*/ 10 h 50"/>
                  <a:gd name="T102" fmla="*/ 42 w 86"/>
                  <a:gd name="T103" fmla="*/ 10 h 50"/>
                  <a:gd name="T104" fmla="*/ 38 w 86"/>
                  <a:gd name="T105" fmla="*/ 10 h 50"/>
                  <a:gd name="T106" fmla="*/ 34 w 86"/>
                  <a:gd name="T107" fmla="*/ 10 h 50"/>
                  <a:gd name="T108" fmla="*/ 24 w 86"/>
                  <a:gd name="T109" fmla="*/ 8 h 50"/>
                  <a:gd name="T110" fmla="*/ 16 w 86"/>
                  <a:gd name="T111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50">
                    <a:moveTo>
                      <a:pt x="14" y="4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6" y="30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4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50" y="40"/>
                    </a:lnTo>
                    <a:lnTo>
                      <a:pt x="52" y="38"/>
                    </a:lnTo>
                    <a:lnTo>
                      <a:pt x="54" y="3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28"/>
                    </a:lnTo>
                    <a:lnTo>
                      <a:pt x="52" y="26"/>
                    </a:lnTo>
                    <a:lnTo>
                      <a:pt x="50" y="26"/>
                    </a:lnTo>
                    <a:lnTo>
                      <a:pt x="50" y="24"/>
                    </a:lnTo>
                    <a:lnTo>
                      <a:pt x="50" y="24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2" y="22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6" y="20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6"/>
                    </a:lnTo>
                    <a:lnTo>
                      <a:pt x="72" y="28"/>
                    </a:lnTo>
                    <a:lnTo>
                      <a:pt x="74" y="32"/>
                    </a:lnTo>
                    <a:lnTo>
                      <a:pt x="76" y="34"/>
                    </a:lnTo>
                    <a:lnTo>
                      <a:pt x="76" y="36"/>
                    </a:lnTo>
                    <a:lnTo>
                      <a:pt x="78" y="38"/>
                    </a:lnTo>
                    <a:lnTo>
                      <a:pt x="80" y="42"/>
                    </a:lnTo>
                    <a:lnTo>
                      <a:pt x="82" y="46"/>
                    </a:lnTo>
                    <a:lnTo>
                      <a:pt x="84" y="50"/>
                    </a:lnTo>
                    <a:lnTo>
                      <a:pt x="86" y="16"/>
                    </a:lnTo>
                    <a:lnTo>
                      <a:pt x="84" y="1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10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2" name="Freeform 482">
                <a:extLst>
                  <a:ext uri="{FF2B5EF4-FFF2-40B4-BE49-F238E27FC236}">
                    <a16:creationId xmlns:a16="http://schemas.microsoft.com/office/drawing/2014/main" id="{56C2D6CC-9BBF-4757-9E9C-CB75B1B9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583" y="4540526"/>
                <a:ext cx="137214" cy="79776"/>
              </a:xfrm>
              <a:custGeom>
                <a:avLst/>
                <a:gdLst>
                  <a:gd name="T0" fmla="*/ 0 w 86"/>
                  <a:gd name="T1" fmla="*/ 10 h 50"/>
                  <a:gd name="T2" fmla="*/ 0 w 86"/>
                  <a:gd name="T3" fmla="*/ 16 h 50"/>
                  <a:gd name="T4" fmla="*/ 0 w 86"/>
                  <a:gd name="T5" fmla="*/ 22 h 50"/>
                  <a:gd name="T6" fmla="*/ 0 w 86"/>
                  <a:gd name="T7" fmla="*/ 24 h 50"/>
                  <a:gd name="T8" fmla="*/ 2 w 86"/>
                  <a:gd name="T9" fmla="*/ 26 h 50"/>
                  <a:gd name="T10" fmla="*/ 4 w 86"/>
                  <a:gd name="T11" fmla="*/ 28 h 50"/>
                  <a:gd name="T12" fmla="*/ 6 w 86"/>
                  <a:gd name="T13" fmla="*/ 30 h 50"/>
                  <a:gd name="T14" fmla="*/ 10 w 86"/>
                  <a:gd name="T15" fmla="*/ 30 h 50"/>
                  <a:gd name="T16" fmla="*/ 16 w 86"/>
                  <a:gd name="T17" fmla="*/ 30 h 50"/>
                  <a:gd name="T18" fmla="*/ 24 w 86"/>
                  <a:gd name="T19" fmla="*/ 30 h 50"/>
                  <a:gd name="T20" fmla="*/ 28 w 86"/>
                  <a:gd name="T21" fmla="*/ 30 h 50"/>
                  <a:gd name="T22" fmla="*/ 32 w 86"/>
                  <a:gd name="T23" fmla="*/ 32 h 50"/>
                  <a:gd name="T24" fmla="*/ 32 w 86"/>
                  <a:gd name="T25" fmla="*/ 32 h 50"/>
                  <a:gd name="T26" fmla="*/ 36 w 86"/>
                  <a:gd name="T27" fmla="*/ 36 h 50"/>
                  <a:gd name="T28" fmla="*/ 40 w 86"/>
                  <a:gd name="T29" fmla="*/ 40 h 50"/>
                  <a:gd name="T30" fmla="*/ 40 w 86"/>
                  <a:gd name="T31" fmla="*/ 40 h 50"/>
                  <a:gd name="T32" fmla="*/ 42 w 86"/>
                  <a:gd name="T33" fmla="*/ 42 h 50"/>
                  <a:gd name="T34" fmla="*/ 46 w 86"/>
                  <a:gd name="T35" fmla="*/ 42 h 50"/>
                  <a:gd name="T36" fmla="*/ 50 w 86"/>
                  <a:gd name="T37" fmla="*/ 40 h 50"/>
                  <a:gd name="T38" fmla="*/ 54 w 86"/>
                  <a:gd name="T39" fmla="*/ 38 h 50"/>
                  <a:gd name="T40" fmla="*/ 54 w 86"/>
                  <a:gd name="T41" fmla="*/ 36 h 50"/>
                  <a:gd name="T42" fmla="*/ 56 w 86"/>
                  <a:gd name="T43" fmla="*/ 34 h 50"/>
                  <a:gd name="T44" fmla="*/ 54 w 86"/>
                  <a:gd name="T45" fmla="*/ 32 h 50"/>
                  <a:gd name="T46" fmla="*/ 54 w 86"/>
                  <a:gd name="T47" fmla="*/ 30 h 50"/>
                  <a:gd name="T48" fmla="*/ 52 w 86"/>
                  <a:gd name="T49" fmla="*/ 26 h 50"/>
                  <a:gd name="T50" fmla="*/ 50 w 86"/>
                  <a:gd name="T51" fmla="*/ 24 h 50"/>
                  <a:gd name="T52" fmla="*/ 50 w 86"/>
                  <a:gd name="T53" fmla="*/ 22 h 50"/>
                  <a:gd name="T54" fmla="*/ 50 w 86"/>
                  <a:gd name="T55" fmla="*/ 22 h 50"/>
                  <a:gd name="T56" fmla="*/ 52 w 86"/>
                  <a:gd name="T57" fmla="*/ 22 h 50"/>
                  <a:gd name="T58" fmla="*/ 54 w 86"/>
                  <a:gd name="T59" fmla="*/ 20 h 50"/>
                  <a:gd name="T60" fmla="*/ 58 w 86"/>
                  <a:gd name="T61" fmla="*/ 20 h 50"/>
                  <a:gd name="T62" fmla="*/ 62 w 86"/>
                  <a:gd name="T63" fmla="*/ 20 h 50"/>
                  <a:gd name="T64" fmla="*/ 64 w 86"/>
                  <a:gd name="T65" fmla="*/ 22 h 50"/>
                  <a:gd name="T66" fmla="*/ 66 w 86"/>
                  <a:gd name="T67" fmla="*/ 24 h 50"/>
                  <a:gd name="T68" fmla="*/ 70 w 86"/>
                  <a:gd name="T69" fmla="*/ 26 h 50"/>
                  <a:gd name="T70" fmla="*/ 74 w 86"/>
                  <a:gd name="T71" fmla="*/ 32 h 50"/>
                  <a:gd name="T72" fmla="*/ 76 w 86"/>
                  <a:gd name="T73" fmla="*/ 36 h 50"/>
                  <a:gd name="T74" fmla="*/ 80 w 86"/>
                  <a:gd name="T75" fmla="*/ 42 h 50"/>
                  <a:gd name="T76" fmla="*/ 84 w 86"/>
                  <a:gd name="T77" fmla="*/ 50 h 50"/>
                  <a:gd name="T78" fmla="*/ 84 w 86"/>
                  <a:gd name="T79" fmla="*/ 16 h 50"/>
                  <a:gd name="T80" fmla="*/ 76 w 86"/>
                  <a:gd name="T81" fmla="*/ 10 h 50"/>
                  <a:gd name="T82" fmla="*/ 72 w 86"/>
                  <a:gd name="T83" fmla="*/ 6 h 50"/>
                  <a:gd name="T84" fmla="*/ 66 w 86"/>
                  <a:gd name="T85" fmla="*/ 2 h 50"/>
                  <a:gd name="T86" fmla="*/ 58 w 86"/>
                  <a:gd name="T87" fmla="*/ 0 h 50"/>
                  <a:gd name="T88" fmla="*/ 54 w 86"/>
                  <a:gd name="T89" fmla="*/ 0 h 50"/>
                  <a:gd name="T90" fmla="*/ 52 w 86"/>
                  <a:gd name="T91" fmla="*/ 0 h 50"/>
                  <a:gd name="T92" fmla="*/ 50 w 86"/>
                  <a:gd name="T93" fmla="*/ 0 h 50"/>
                  <a:gd name="T94" fmla="*/ 50 w 86"/>
                  <a:gd name="T95" fmla="*/ 2 h 50"/>
                  <a:gd name="T96" fmla="*/ 46 w 86"/>
                  <a:gd name="T97" fmla="*/ 6 h 50"/>
                  <a:gd name="T98" fmla="*/ 44 w 86"/>
                  <a:gd name="T99" fmla="*/ 8 h 50"/>
                  <a:gd name="T100" fmla="*/ 42 w 86"/>
                  <a:gd name="T101" fmla="*/ 10 h 50"/>
                  <a:gd name="T102" fmla="*/ 42 w 86"/>
                  <a:gd name="T103" fmla="*/ 10 h 50"/>
                  <a:gd name="T104" fmla="*/ 38 w 86"/>
                  <a:gd name="T105" fmla="*/ 10 h 50"/>
                  <a:gd name="T106" fmla="*/ 34 w 86"/>
                  <a:gd name="T107" fmla="*/ 10 h 50"/>
                  <a:gd name="T108" fmla="*/ 24 w 86"/>
                  <a:gd name="T109" fmla="*/ 8 h 50"/>
                  <a:gd name="T110" fmla="*/ 16 w 86"/>
                  <a:gd name="T111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50">
                    <a:moveTo>
                      <a:pt x="14" y="4"/>
                    </a:move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6" y="30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4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50" y="40"/>
                    </a:lnTo>
                    <a:lnTo>
                      <a:pt x="52" y="38"/>
                    </a:lnTo>
                    <a:lnTo>
                      <a:pt x="54" y="3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6" y="36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0"/>
                    </a:lnTo>
                    <a:lnTo>
                      <a:pt x="52" y="28"/>
                    </a:lnTo>
                    <a:lnTo>
                      <a:pt x="52" y="26"/>
                    </a:lnTo>
                    <a:lnTo>
                      <a:pt x="50" y="26"/>
                    </a:lnTo>
                    <a:lnTo>
                      <a:pt x="50" y="24"/>
                    </a:lnTo>
                    <a:lnTo>
                      <a:pt x="50" y="24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2" y="22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6" y="20"/>
                    </a:lnTo>
                    <a:lnTo>
                      <a:pt x="58" y="20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68" y="24"/>
                    </a:lnTo>
                    <a:lnTo>
                      <a:pt x="70" y="26"/>
                    </a:lnTo>
                    <a:lnTo>
                      <a:pt x="72" y="28"/>
                    </a:lnTo>
                    <a:lnTo>
                      <a:pt x="74" y="32"/>
                    </a:lnTo>
                    <a:lnTo>
                      <a:pt x="76" y="34"/>
                    </a:lnTo>
                    <a:lnTo>
                      <a:pt x="76" y="36"/>
                    </a:lnTo>
                    <a:lnTo>
                      <a:pt x="78" y="38"/>
                    </a:lnTo>
                    <a:lnTo>
                      <a:pt x="80" y="42"/>
                    </a:lnTo>
                    <a:lnTo>
                      <a:pt x="82" y="46"/>
                    </a:lnTo>
                    <a:lnTo>
                      <a:pt x="84" y="50"/>
                    </a:lnTo>
                    <a:lnTo>
                      <a:pt x="86" y="16"/>
                    </a:lnTo>
                    <a:lnTo>
                      <a:pt x="84" y="1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10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3" name="Freeform 483">
                <a:extLst>
                  <a:ext uri="{FF2B5EF4-FFF2-40B4-BE49-F238E27FC236}">
                    <a16:creationId xmlns:a16="http://schemas.microsoft.com/office/drawing/2014/main" id="{3487C25D-C2CB-4500-91DE-54EFC891E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335" y="4508616"/>
                <a:ext cx="73393" cy="51056"/>
              </a:xfrm>
              <a:custGeom>
                <a:avLst/>
                <a:gdLst>
                  <a:gd name="T0" fmla="*/ 32 w 46"/>
                  <a:gd name="T1" fmla="*/ 2 h 32"/>
                  <a:gd name="T2" fmla="*/ 0 w 46"/>
                  <a:gd name="T3" fmla="*/ 0 h 32"/>
                  <a:gd name="T4" fmla="*/ 0 w 46"/>
                  <a:gd name="T5" fmla="*/ 2 h 32"/>
                  <a:gd name="T6" fmla="*/ 0 w 46"/>
                  <a:gd name="T7" fmla="*/ 4 h 32"/>
                  <a:gd name="T8" fmla="*/ 0 w 46"/>
                  <a:gd name="T9" fmla="*/ 8 h 32"/>
                  <a:gd name="T10" fmla="*/ 0 w 46"/>
                  <a:gd name="T11" fmla="*/ 10 h 32"/>
                  <a:gd name="T12" fmla="*/ 0 w 46"/>
                  <a:gd name="T13" fmla="*/ 12 h 32"/>
                  <a:gd name="T14" fmla="*/ 0 w 46"/>
                  <a:gd name="T15" fmla="*/ 14 h 32"/>
                  <a:gd name="T16" fmla="*/ 0 w 46"/>
                  <a:gd name="T17" fmla="*/ 14 h 32"/>
                  <a:gd name="T18" fmla="*/ 2 w 46"/>
                  <a:gd name="T19" fmla="*/ 16 h 32"/>
                  <a:gd name="T20" fmla="*/ 2 w 46"/>
                  <a:gd name="T21" fmla="*/ 18 h 32"/>
                  <a:gd name="T22" fmla="*/ 4 w 46"/>
                  <a:gd name="T23" fmla="*/ 20 h 32"/>
                  <a:gd name="T24" fmla="*/ 4 w 46"/>
                  <a:gd name="T25" fmla="*/ 22 h 32"/>
                  <a:gd name="T26" fmla="*/ 6 w 46"/>
                  <a:gd name="T27" fmla="*/ 22 h 32"/>
                  <a:gd name="T28" fmla="*/ 6 w 46"/>
                  <a:gd name="T29" fmla="*/ 24 h 32"/>
                  <a:gd name="T30" fmla="*/ 8 w 46"/>
                  <a:gd name="T31" fmla="*/ 24 h 32"/>
                  <a:gd name="T32" fmla="*/ 10 w 46"/>
                  <a:gd name="T33" fmla="*/ 26 h 32"/>
                  <a:gd name="T34" fmla="*/ 12 w 46"/>
                  <a:gd name="T35" fmla="*/ 26 h 32"/>
                  <a:gd name="T36" fmla="*/ 14 w 46"/>
                  <a:gd name="T37" fmla="*/ 26 h 32"/>
                  <a:gd name="T38" fmla="*/ 18 w 46"/>
                  <a:gd name="T39" fmla="*/ 28 h 32"/>
                  <a:gd name="T40" fmla="*/ 22 w 46"/>
                  <a:gd name="T41" fmla="*/ 30 h 32"/>
                  <a:gd name="T42" fmla="*/ 28 w 46"/>
                  <a:gd name="T43" fmla="*/ 30 h 32"/>
                  <a:gd name="T44" fmla="*/ 30 w 46"/>
                  <a:gd name="T45" fmla="*/ 30 h 32"/>
                  <a:gd name="T46" fmla="*/ 34 w 46"/>
                  <a:gd name="T47" fmla="*/ 32 h 32"/>
                  <a:gd name="T48" fmla="*/ 46 w 46"/>
                  <a:gd name="T49" fmla="*/ 24 h 32"/>
                  <a:gd name="T50" fmla="*/ 46 w 46"/>
                  <a:gd name="T51" fmla="*/ 24 h 32"/>
                  <a:gd name="T52" fmla="*/ 46 w 46"/>
                  <a:gd name="T53" fmla="*/ 18 h 32"/>
                  <a:gd name="T54" fmla="*/ 46 w 46"/>
                  <a:gd name="T55" fmla="*/ 16 h 32"/>
                  <a:gd name="T56" fmla="*/ 46 w 46"/>
                  <a:gd name="T57" fmla="*/ 14 h 32"/>
                  <a:gd name="T58" fmla="*/ 46 w 46"/>
                  <a:gd name="T59" fmla="*/ 12 h 32"/>
                  <a:gd name="T60" fmla="*/ 46 w 46"/>
                  <a:gd name="T61" fmla="*/ 12 h 32"/>
                  <a:gd name="T62" fmla="*/ 46 w 46"/>
                  <a:gd name="T63" fmla="*/ 10 h 32"/>
                  <a:gd name="T64" fmla="*/ 44 w 46"/>
                  <a:gd name="T65" fmla="*/ 10 h 32"/>
                  <a:gd name="T66" fmla="*/ 44 w 46"/>
                  <a:gd name="T67" fmla="*/ 10 h 32"/>
                  <a:gd name="T68" fmla="*/ 42 w 46"/>
                  <a:gd name="T69" fmla="*/ 8 h 32"/>
                  <a:gd name="T70" fmla="*/ 40 w 46"/>
                  <a:gd name="T71" fmla="*/ 6 h 32"/>
                  <a:gd name="T72" fmla="*/ 38 w 46"/>
                  <a:gd name="T73" fmla="*/ 4 h 32"/>
                  <a:gd name="T74" fmla="*/ 34 w 46"/>
                  <a:gd name="T75" fmla="*/ 2 h 32"/>
                  <a:gd name="T76" fmla="*/ 32 w 46"/>
                  <a:gd name="T7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2">
                    <a:moveTo>
                      <a:pt x="3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8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4" y="32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6" y="12"/>
                    </a:lnTo>
                    <a:lnTo>
                      <a:pt x="46" y="12"/>
                    </a:lnTo>
                    <a:lnTo>
                      <a:pt x="46" y="10"/>
                    </a:lnTo>
                    <a:lnTo>
                      <a:pt x="44" y="10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2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4" name="Freeform 484">
                <a:extLst>
                  <a:ext uri="{FF2B5EF4-FFF2-40B4-BE49-F238E27FC236}">
                    <a16:creationId xmlns:a16="http://schemas.microsoft.com/office/drawing/2014/main" id="{13A66BF0-0944-4386-95B2-AE8758339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335" y="4508616"/>
                <a:ext cx="73393" cy="51056"/>
              </a:xfrm>
              <a:custGeom>
                <a:avLst/>
                <a:gdLst>
                  <a:gd name="T0" fmla="*/ 32 w 46"/>
                  <a:gd name="T1" fmla="*/ 2 h 32"/>
                  <a:gd name="T2" fmla="*/ 0 w 46"/>
                  <a:gd name="T3" fmla="*/ 0 h 32"/>
                  <a:gd name="T4" fmla="*/ 0 w 46"/>
                  <a:gd name="T5" fmla="*/ 2 h 32"/>
                  <a:gd name="T6" fmla="*/ 0 w 46"/>
                  <a:gd name="T7" fmla="*/ 4 h 32"/>
                  <a:gd name="T8" fmla="*/ 0 w 46"/>
                  <a:gd name="T9" fmla="*/ 8 h 32"/>
                  <a:gd name="T10" fmla="*/ 0 w 46"/>
                  <a:gd name="T11" fmla="*/ 10 h 32"/>
                  <a:gd name="T12" fmla="*/ 0 w 46"/>
                  <a:gd name="T13" fmla="*/ 12 h 32"/>
                  <a:gd name="T14" fmla="*/ 0 w 46"/>
                  <a:gd name="T15" fmla="*/ 14 h 32"/>
                  <a:gd name="T16" fmla="*/ 0 w 46"/>
                  <a:gd name="T17" fmla="*/ 14 h 32"/>
                  <a:gd name="T18" fmla="*/ 2 w 46"/>
                  <a:gd name="T19" fmla="*/ 16 h 32"/>
                  <a:gd name="T20" fmla="*/ 2 w 46"/>
                  <a:gd name="T21" fmla="*/ 18 h 32"/>
                  <a:gd name="T22" fmla="*/ 4 w 46"/>
                  <a:gd name="T23" fmla="*/ 20 h 32"/>
                  <a:gd name="T24" fmla="*/ 4 w 46"/>
                  <a:gd name="T25" fmla="*/ 22 h 32"/>
                  <a:gd name="T26" fmla="*/ 6 w 46"/>
                  <a:gd name="T27" fmla="*/ 22 h 32"/>
                  <a:gd name="T28" fmla="*/ 6 w 46"/>
                  <a:gd name="T29" fmla="*/ 24 h 32"/>
                  <a:gd name="T30" fmla="*/ 8 w 46"/>
                  <a:gd name="T31" fmla="*/ 24 h 32"/>
                  <a:gd name="T32" fmla="*/ 10 w 46"/>
                  <a:gd name="T33" fmla="*/ 26 h 32"/>
                  <a:gd name="T34" fmla="*/ 12 w 46"/>
                  <a:gd name="T35" fmla="*/ 26 h 32"/>
                  <a:gd name="T36" fmla="*/ 14 w 46"/>
                  <a:gd name="T37" fmla="*/ 26 h 32"/>
                  <a:gd name="T38" fmla="*/ 18 w 46"/>
                  <a:gd name="T39" fmla="*/ 28 h 32"/>
                  <a:gd name="T40" fmla="*/ 22 w 46"/>
                  <a:gd name="T41" fmla="*/ 30 h 32"/>
                  <a:gd name="T42" fmla="*/ 28 w 46"/>
                  <a:gd name="T43" fmla="*/ 30 h 32"/>
                  <a:gd name="T44" fmla="*/ 30 w 46"/>
                  <a:gd name="T45" fmla="*/ 30 h 32"/>
                  <a:gd name="T46" fmla="*/ 34 w 46"/>
                  <a:gd name="T47" fmla="*/ 32 h 32"/>
                  <a:gd name="T48" fmla="*/ 46 w 46"/>
                  <a:gd name="T49" fmla="*/ 24 h 32"/>
                  <a:gd name="T50" fmla="*/ 46 w 46"/>
                  <a:gd name="T51" fmla="*/ 24 h 32"/>
                  <a:gd name="T52" fmla="*/ 46 w 46"/>
                  <a:gd name="T53" fmla="*/ 18 h 32"/>
                  <a:gd name="T54" fmla="*/ 46 w 46"/>
                  <a:gd name="T55" fmla="*/ 16 h 32"/>
                  <a:gd name="T56" fmla="*/ 46 w 46"/>
                  <a:gd name="T57" fmla="*/ 14 h 32"/>
                  <a:gd name="T58" fmla="*/ 46 w 46"/>
                  <a:gd name="T59" fmla="*/ 12 h 32"/>
                  <a:gd name="T60" fmla="*/ 46 w 46"/>
                  <a:gd name="T61" fmla="*/ 12 h 32"/>
                  <a:gd name="T62" fmla="*/ 46 w 46"/>
                  <a:gd name="T63" fmla="*/ 10 h 32"/>
                  <a:gd name="T64" fmla="*/ 44 w 46"/>
                  <a:gd name="T65" fmla="*/ 10 h 32"/>
                  <a:gd name="T66" fmla="*/ 44 w 46"/>
                  <a:gd name="T67" fmla="*/ 10 h 32"/>
                  <a:gd name="T68" fmla="*/ 42 w 46"/>
                  <a:gd name="T69" fmla="*/ 8 h 32"/>
                  <a:gd name="T70" fmla="*/ 40 w 46"/>
                  <a:gd name="T71" fmla="*/ 6 h 32"/>
                  <a:gd name="T72" fmla="*/ 38 w 46"/>
                  <a:gd name="T73" fmla="*/ 4 h 32"/>
                  <a:gd name="T74" fmla="*/ 34 w 46"/>
                  <a:gd name="T75" fmla="*/ 2 h 32"/>
                  <a:gd name="T76" fmla="*/ 32 w 46"/>
                  <a:gd name="T7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2">
                    <a:moveTo>
                      <a:pt x="3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8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4" y="32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6" y="12"/>
                    </a:lnTo>
                    <a:lnTo>
                      <a:pt x="46" y="12"/>
                    </a:lnTo>
                    <a:lnTo>
                      <a:pt x="46" y="10"/>
                    </a:lnTo>
                    <a:lnTo>
                      <a:pt x="44" y="10"/>
                    </a:lnTo>
                    <a:lnTo>
                      <a:pt x="44" y="10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32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5" name="Freeform 485">
                <a:extLst>
                  <a:ext uri="{FF2B5EF4-FFF2-40B4-BE49-F238E27FC236}">
                    <a16:creationId xmlns:a16="http://schemas.microsoft.com/office/drawing/2014/main" id="{97B69620-42F5-4610-885C-739CE2985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044" y="4409693"/>
                <a:ext cx="105304" cy="102113"/>
              </a:xfrm>
              <a:custGeom>
                <a:avLst/>
                <a:gdLst>
                  <a:gd name="T0" fmla="*/ 60 w 66"/>
                  <a:gd name="T1" fmla="*/ 2 h 64"/>
                  <a:gd name="T2" fmla="*/ 54 w 66"/>
                  <a:gd name="T3" fmla="*/ 2 h 64"/>
                  <a:gd name="T4" fmla="*/ 46 w 66"/>
                  <a:gd name="T5" fmla="*/ 0 h 64"/>
                  <a:gd name="T6" fmla="*/ 42 w 66"/>
                  <a:gd name="T7" fmla="*/ 0 h 64"/>
                  <a:gd name="T8" fmla="*/ 38 w 66"/>
                  <a:gd name="T9" fmla="*/ 0 h 64"/>
                  <a:gd name="T10" fmla="*/ 36 w 66"/>
                  <a:gd name="T11" fmla="*/ 2 h 64"/>
                  <a:gd name="T12" fmla="*/ 36 w 66"/>
                  <a:gd name="T13" fmla="*/ 4 h 64"/>
                  <a:gd name="T14" fmla="*/ 36 w 66"/>
                  <a:gd name="T15" fmla="*/ 6 h 64"/>
                  <a:gd name="T16" fmla="*/ 34 w 66"/>
                  <a:gd name="T17" fmla="*/ 12 h 64"/>
                  <a:gd name="T18" fmla="*/ 34 w 66"/>
                  <a:gd name="T19" fmla="*/ 14 h 64"/>
                  <a:gd name="T20" fmla="*/ 34 w 66"/>
                  <a:gd name="T21" fmla="*/ 16 h 64"/>
                  <a:gd name="T22" fmla="*/ 32 w 66"/>
                  <a:gd name="T23" fmla="*/ 16 h 64"/>
                  <a:gd name="T24" fmla="*/ 30 w 66"/>
                  <a:gd name="T25" fmla="*/ 18 h 64"/>
                  <a:gd name="T26" fmla="*/ 26 w 66"/>
                  <a:gd name="T27" fmla="*/ 18 h 64"/>
                  <a:gd name="T28" fmla="*/ 18 w 66"/>
                  <a:gd name="T29" fmla="*/ 18 h 64"/>
                  <a:gd name="T30" fmla="*/ 14 w 66"/>
                  <a:gd name="T31" fmla="*/ 18 h 64"/>
                  <a:gd name="T32" fmla="*/ 12 w 66"/>
                  <a:gd name="T33" fmla="*/ 18 h 64"/>
                  <a:gd name="T34" fmla="*/ 4 w 66"/>
                  <a:gd name="T35" fmla="*/ 22 h 64"/>
                  <a:gd name="T36" fmla="*/ 0 w 66"/>
                  <a:gd name="T37" fmla="*/ 26 h 64"/>
                  <a:gd name="T38" fmla="*/ 6 w 66"/>
                  <a:gd name="T39" fmla="*/ 30 h 64"/>
                  <a:gd name="T40" fmla="*/ 8 w 66"/>
                  <a:gd name="T41" fmla="*/ 32 h 64"/>
                  <a:gd name="T42" fmla="*/ 10 w 66"/>
                  <a:gd name="T43" fmla="*/ 36 h 64"/>
                  <a:gd name="T44" fmla="*/ 10 w 66"/>
                  <a:gd name="T45" fmla="*/ 42 h 64"/>
                  <a:gd name="T46" fmla="*/ 14 w 66"/>
                  <a:gd name="T47" fmla="*/ 50 h 64"/>
                  <a:gd name="T48" fmla="*/ 16 w 66"/>
                  <a:gd name="T49" fmla="*/ 52 h 64"/>
                  <a:gd name="T50" fmla="*/ 20 w 66"/>
                  <a:gd name="T51" fmla="*/ 58 h 64"/>
                  <a:gd name="T52" fmla="*/ 56 w 66"/>
                  <a:gd name="T53" fmla="*/ 64 h 64"/>
                  <a:gd name="T54" fmla="*/ 58 w 66"/>
                  <a:gd name="T55" fmla="*/ 46 h 64"/>
                  <a:gd name="T56" fmla="*/ 58 w 66"/>
                  <a:gd name="T57" fmla="*/ 32 h 64"/>
                  <a:gd name="T58" fmla="*/ 60 w 66"/>
                  <a:gd name="T59" fmla="*/ 22 h 64"/>
                  <a:gd name="T60" fmla="*/ 60 w 66"/>
                  <a:gd name="T61" fmla="*/ 20 h 64"/>
                  <a:gd name="T62" fmla="*/ 64 w 66"/>
                  <a:gd name="T63" fmla="*/ 14 h 64"/>
                  <a:gd name="T64" fmla="*/ 64 w 66"/>
                  <a:gd name="T65" fmla="*/ 12 h 64"/>
                  <a:gd name="T66" fmla="*/ 66 w 66"/>
                  <a:gd name="T67" fmla="*/ 10 h 64"/>
                  <a:gd name="T68" fmla="*/ 64 w 66"/>
                  <a:gd name="T69" fmla="*/ 8 h 64"/>
                  <a:gd name="T70" fmla="*/ 64 w 66"/>
                  <a:gd name="T71" fmla="*/ 6 h 64"/>
                  <a:gd name="T72" fmla="*/ 62 w 66"/>
                  <a:gd name="T73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64">
                    <a:moveTo>
                      <a:pt x="60" y="2"/>
                    </a:moveTo>
                    <a:lnTo>
                      <a:pt x="60" y="2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8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6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2"/>
                    </a:lnTo>
                    <a:lnTo>
                      <a:pt x="18" y="54"/>
                    </a:lnTo>
                    <a:lnTo>
                      <a:pt x="20" y="58"/>
                    </a:lnTo>
                    <a:lnTo>
                      <a:pt x="24" y="62"/>
                    </a:lnTo>
                    <a:lnTo>
                      <a:pt x="56" y="64"/>
                    </a:lnTo>
                    <a:lnTo>
                      <a:pt x="56" y="58"/>
                    </a:lnTo>
                    <a:lnTo>
                      <a:pt x="58" y="46"/>
                    </a:lnTo>
                    <a:lnTo>
                      <a:pt x="58" y="38"/>
                    </a:lnTo>
                    <a:lnTo>
                      <a:pt x="58" y="32"/>
                    </a:lnTo>
                    <a:lnTo>
                      <a:pt x="60" y="26"/>
                    </a:lnTo>
                    <a:lnTo>
                      <a:pt x="60" y="22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60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6" name="Freeform 486">
                <a:extLst>
                  <a:ext uri="{FF2B5EF4-FFF2-40B4-BE49-F238E27FC236}">
                    <a16:creationId xmlns:a16="http://schemas.microsoft.com/office/drawing/2014/main" id="{5A4A4AAC-6414-4D27-BF98-E0544890A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044" y="4409693"/>
                <a:ext cx="105304" cy="102113"/>
              </a:xfrm>
              <a:custGeom>
                <a:avLst/>
                <a:gdLst>
                  <a:gd name="T0" fmla="*/ 60 w 66"/>
                  <a:gd name="T1" fmla="*/ 2 h 64"/>
                  <a:gd name="T2" fmla="*/ 54 w 66"/>
                  <a:gd name="T3" fmla="*/ 2 h 64"/>
                  <a:gd name="T4" fmla="*/ 46 w 66"/>
                  <a:gd name="T5" fmla="*/ 0 h 64"/>
                  <a:gd name="T6" fmla="*/ 42 w 66"/>
                  <a:gd name="T7" fmla="*/ 0 h 64"/>
                  <a:gd name="T8" fmla="*/ 38 w 66"/>
                  <a:gd name="T9" fmla="*/ 0 h 64"/>
                  <a:gd name="T10" fmla="*/ 36 w 66"/>
                  <a:gd name="T11" fmla="*/ 2 h 64"/>
                  <a:gd name="T12" fmla="*/ 36 w 66"/>
                  <a:gd name="T13" fmla="*/ 4 h 64"/>
                  <a:gd name="T14" fmla="*/ 36 w 66"/>
                  <a:gd name="T15" fmla="*/ 6 h 64"/>
                  <a:gd name="T16" fmla="*/ 34 w 66"/>
                  <a:gd name="T17" fmla="*/ 12 h 64"/>
                  <a:gd name="T18" fmla="*/ 34 w 66"/>
                  <a:gd name="T19" fmla="*/ 14 h 64"/>
                  <a:gd name="T20" fmla="*/ 34 w 66"/>
                  <a:gd name="T21" fmla="*/ 16 h 64"/>
                  <a:gd name="T22" fmla="*/ 32 w 66"/>
                  <a:gd name="T23" fmla="*/ 16 h 64"/>
                  <a:gd name="T24" fmla="*/ 30 w 66"/>
                  <a:gd name="T25" fmla="*/ 18 h 64"/>
                  <a:gd name="T26" fmla="*/ 26 w 66"/>
                  <a:gd name="T27" fmla="*/ 18 h 64"/>
                  <a:gd name="T28" fmla="*/ 18 w 66"/>
                  <a:gd name="T29" fmla="*/ 18 h 64"/>
                  <a:gd name="T30" fmla="*/ 14 w 66"/>
                  <a:gd name="T31" fmla="*/ 18 h 64"/>
                  <a:gd name="T32" fmla="*/ 12 w 66"/>
                  <a:gd name="T33" fmla="*/ 18 h 64"/>
                  <a:gd name="T34" fmla="*/ 4 w 66"/>
                  <a:gd name="T35" fmla="*/ 22 h 64"/>
                  <a:gd name="T36" fmla="*/ 0 w 66"/>
                  <a:gd name="T37" fmla="*/ 26 h 64"/>
                  <a:gd name="T38" fmla="*/ 6 w 66"/>
                  <a:gd name="T39" fmla="*/ 30 h 64"/>
                  <a:gd name="T40" fmla="*/ 8 w 66"/>
                  <a:gd name="T41" fmla="*/ 32 h 64"/>
                  <a:gd name="T42" fmla="*/ 10 w 66"/>
                  <a:gd name="T43" fmla="*/ 36 h 64"/>
                  <a:gd name="T44" fmla="*/ 10 w 66"/>
                  <a:gd name="T45" fmla="*/ 42 h 64"/>
                  <a:gd name="T46" fmla="*/ 14 w 66"/>
                  <a:gd name="T47" fmla="*/ 50 h 64"/>
                  <a:gd name="T48" fmla="*/ 16 w 66"/>
                  <a:gd name="T49" fmla="*/ 52 h 64"/>
                  <a:gd name="T50" fmla="*/ 20 w 66"/>
                  <a:gd name="T51" fmla="*/ 58 h 64"/>
                  <a:gd name="T52" fmla="*/ 56 w 66"/>
                  <a:gd name="T53" fmla="*/ 64 h 64"/>
                  <a:gd name="T54" fmla="*/ 58 w 66"/>
                  <a:gd name="T55" fmla="*/ 46 h 64"/>
                  <a:gd name="T56" fmla="*/ 58 w 66"/>
                  <a:gd name="T57" fmla="*/ 32 h 64"/>
                  <a:gd name="T58" fmla="*/ 60 w 66"/>
                  <a:gd name="T59" fmla="*/ 22 h 64"/>
                  <a:gd name="T60" fmla="*/ 60 w 66"/>
                  <a:gd name="T61" fmla="*/ 20 h 64"/>
                  <a:gd name="T62" fmla="*/ 64 w 66"/>
                  <a:gd name="T63" fmla="*/ 14 h 64"/>
                  <a:gd name="T64" fmla="*/ 64 w 66"/>
                  <a:gd name="T65" fmla="*/ 12 h 64"/>
                  <a:gd name="T66" fmla="*/ 66 w 66"/>
                  <a:gd name="T67" fmla="*/ 10 h 64"/>
                  <a:gd name="T68" fmla="*/ 64 w 66"/>
                  <a:gd name="T69" fmla="*/ 8 h 64"/>
                  <a:gd name="T70" fmla="*/ 64 w 66"/>
                  <a:gd name="T71" fmla="*/ 6 h 64"/>
                  <a:gd name="T72" fmla="*/ 62 w 66"/>
                  <a:gd name="T73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64">
                    <a:moveTo>
                      <a:pt x="60" y="2"/>
                    </a:moveTo>
                    <a:lnTo>
                      <a:pt x="60" y="2"/>
                    </a:lnTo>
                    <a:lnTo>
                      <a:pt x="58" y="2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8" y="2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6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6" y="30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2"/>
                    </a:lnTo>
                    <a:lnTo>
                      <a:pt x="18" y="54"/>
                    </a:lnTo>
                    <a:lnTo>
                      <a:pt x="20" y="58"/>
                    </a:lnTo>
                    <a:lnTo>
                      <a:pt x="24" y="62"/>
                    </a:lnTo>
                    <a:lnTo>
                      <a:pt x="56" y="64"/>
                    </a:lnTo>
                    <a:lnTo>
                      <a:pt x="56" y="58"/>
                    </a:lnTo>
                    <a:lnTo>
                      <a:pt x="58" y="46"/>
                    </a:lnTo>
                    <a:lnTo>
                      <a:pt x="58" y="38"/>
                    </a:lnTo>
                    <a:lnTo>
                      <a:pt x="58" y="32"/>
                    </a:lnTo>
                    <a:lnTo>
                      <a:pt x="60" y="26"/>
                    </a:lnTo>
                    <a:lnTo>
                      <a:pt x="60" y="22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62" y="18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62" y="4"/>
                    </a:lnTo>
                    <a:lnTo>
                      <a:pt x="60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7" name="Freeform 487">
                <a:extLst>
                  <a:ext uri="{FF2B5EF4-FFF2-40B4-BE49-F238E27FC236}">
                    <a16:creationId xmlns:a16="http://schemas.microsoft.com/office/drawing/2014/main" id="{6BE55766-A690-4A51-A26F-62E299A7E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416076"/>
                <a:ext cx="47865" cy="31910"/>
              </a:xfrm>
              <a:custGeom>
                <a:avLst/>
                <a:gdLst>
                  <a:gd name="T0" fmla="*/ 28 w 30"/>
                  <a:gd name="T1" fmla="*/ 20 h 20"/>
                  <a:gd name="T2" fmla="*/ 28 w 30"/>
                  <a:gd name="T3" fmla="*/ 20 h 20"/>
                  <a:gd name="T4" fmla="*/ 28 w 30"/>
                  <a:gd name="T5" fmla="*/ 18 h 20"/>
                  <a:gd name="T6" fmla="*/ 30 w 30"/>
                  <a:gd name="T7" fmla="*/ 16 h 20"/>
                  <a:gd name="T8" fmla="*/ 30 w 30"/>
                  <a:gd name="T9" fmla="*/ 12 h 20"/>
                  <a:gd name="T10" fmla="*/ 30 w 30"/>
                  <a:gd name="T11" fmla="*/ 10 h 20"/>
                  <a:gd name="T12" fmla="*/ 28 w 30"/>
                  <a:gd name="T13" fmla="*/ 6 h 20"/>
                  <a:gd name="T14" fmla="*/ 28 w 30"/>
                  <a:gd name="T15" fmla="*/ 6 h 20"/>
                  <a:gd name="T16" fmla="*/ 28 w 30"/>
                  <a:gd name="T17" fmla="*/ 4 h 20"/>
                  <a:gd name="T18" fmla="*/ 28 w 30"/>
                  <a:gd name="T19" fmla="*/ 4 h 20"/>
                  <a:gd name="T20" fmla="*/ 28 w 30"/>
                  <a:gd name="T21" fmla="*/ 2 h 20"/>
                  <a:gd name="T22" fmla="*/ 26 w 30"/>
                  <a:gd name="T23" fmla="*/ 2 h 20"/>
                  <a:gd name="T24" fmla="*/ 26 w 30"/>
                  <a:gd name="T25" fmla="*/ 2 h 20"/>
                  <a:gd name="T26" fmla="*/ 26 w 30"/>
                  <a:gd name="T27" fmla="*/ 2 h 20"/>
                  <a:gd name="T28" fmla="*/ 24 w 30"/>
                  <a:gd name="T29" fmla="*/ 0 h 20"/>
                  <a:gd name="T30" fmla="*/ 22 w 30"/>
                  <a:gd name="T31" fmla="*/ 0 h 20"/>
                  <a:gd name="T32" fmla="*/ 20 w 30"/>
                  <a:gd name="T33" fmla="*/ 0 h 20"/>
                  <a:gd name="T34" fmla="*/ 18 w 30"/>
                  <a:gd name="T35" fmla="*/ 0 h 20"/>
                  <a:gd name="T36" fmla="*/ 14 w 30"/>
                  <a:gd name="T37" fmla="*/ 0 h 20"/>
                  <a:gd name="T38" fmla="*/ 12 w 30"/>
                  <a:gd name="T39" fmla="*/ 0 h 20"/>
                  <a:gd name="T40" fmla="*/ 10 w 30"/>
                  <a:gd name="T41" fmla="*/ 2 h 20"/>
                  <a:gd name="T42" fmla="*/ 10 w 30"/>
                  <a:gd name="T43" fmla="*/ 2 h 20"/>
                  <a:gd name="T44" fmla="*/ 8 w 30"/>
                  <a:gd name="T45" fmla="*/ 2 h 20"/>
                  <a:gd name="T46" fmla="*/ 4 w 30"/>
                  <a:gd name="T47" fmla="*/ 4 h 20"/>
                  <a:gd name="T48" fmla="*/ 0 w 30"/>
                  <a:gd name="T49" fmla="*/ 6 h 20"/>
                  <a:gd name="T50" fmla="*/ 28 w 30"/>
                  <a:gd name="T5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28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8" name="Freeform 488">
                <a:extLst>
                  <a:ext uri="{FF2B5EF4-FFF2-40B4-BE49-F238E27FC236}">
                    <a16:creationId xmlns:a16="http://schemas.microsoft.com/office/drawing/2014/main" id="{533150C5-C195-491E-95CF-E8B33E51C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416076"/>
                <a:ext cx="47865" cy="31910"/>
              </a:xfrm>
              <a:custGeom>
                <a:avLst/>
                <a:gdLst>
                  <a:gd name="T0" fmla="*/ 28 w 30"/>
                  <a:gd name="T1" fmla="*/ 20 h 20"/>
                  <a:gd name="T2" fmla="*/ 28 w 30"/>
                  <a:gd name="T3" fmla="*/ 20 h 20"/>
                  <a:gd name="T4" fmla="*/ 28 w 30"/>
                  <a:gd name="T5" fmla="*/ 18 h 20"/>
                  <a:gd name="T6" fmla="*/ 30 w 30"/>
                  <a:gd name="T7" fmla="*/ 16 h 20"/>
                  <a:gd name="T8" fmla="*/ 30 w 30"/>
                  <a:gd name="T9" fmla="*/ 12 h 20"/>
                  <a:gd name="T10" fmla="*/ 30 w 30"/>
                  <a:gd name="T11" fmla="*/ 10 h 20"/>
                  <a:gd name="T12" fmla="*/ 28 w 30"/>
                  <a:gd name="T13" fmla="*/ 6 h 20"/>
                  <a:gd name="T14" fmla="*/ 28 w 30"/>
                  <a:gd name="T15" fmla="*/ 6 h 20"/>
                  <a:gd name="T16" fmla="*/ 28 w 30"/>
                  <a:gd name="T17" fmla="*/ 4 h 20"/>
                  <a:gd name="T18" fmla="*/ 28 w 30"/>
                  <a:gd name="T19" fmla="*/ 4 h 20"/>
                  <a:gd name="T20" fmla="*/ 28 w 30"/>
                  <a:gd name="T21" fmla="*/ 2 h 20"/>
                  <a:gd name="T22" fmla="*/ 26 w 30"/>
                  <a:gd name="T23" fmla="*/ 2 h 20"/>
                  <a:gd name="T24" fmla="*/ 26 w 30"/>
                  <a:gd name="T25" fmla="*/ 2 h 20"/>
                  <a:gd name="T26" fmla="*/ 26 w 30"/>
                  <a:gd name="T27" fmla="*/ 2 h 20"/>
                  <a:gd name="T28" fmla="*/ 24 w 30"/>
                  <a:gd name="T29" fmla="*/ 0 h 20"/>
                  <a:gd name="T30" fmla="*/ 22 w 30"/>
                  <a:gd name="T31" fmla="*/ 0 h 20"/>
                  <a:gd name="T32" fmla="*/ 20 w 30"/>
                  <a:gd name="T33" fmla="*/ 0 h 20"/>
                  <a:gd name="T34" fmla="*/ 18 w 30"/>
                  <a:gd name="T35" fmla="*/ 0 h 20"/>
                  <a:gd name="T36" fmla="*/ 14 w 30"/>
                  <a:gd name="T37" fmla="*/ 0 h 20"/>
                  <a:gd name="T38" fmla="*/ 12 w 30"/>
                  <a:gd name="T39" fmla="*/ 0 h 20"/>
                  <a:gd name="T40" fmla="*/ 10 w 30"/>
                  <a:gd name="T41" fmla="*/ 2 h 20"/>
                  <a:gd name="T42" fmla="*/ 10 w 30"/>
                  <a:gd name="T43" fmla="*/ 2 h 20"/>
                  <a:gd name="T44" fmla="*/ 8 w 30"/>
                  <a:gd name="T45" fmla="*/ 2 h 20"/>
                  <a:gd name="T46" fmla="*/ 4 w 30"/>
                  <a:gd name="T47" fmla="*/ 4 h 20"/>
                  <a:gd name="T48" fmla="*/ 0 w 30"/>
                  <a:gd name="T49" fmla="*/ 6 h 20"/>
                  <a:gd name="T50" fmla="*/ 28 w 30"/>
                  <a:gd name="T5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28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39" name="Freeform 489">
                <a:extLst>
                  <a:ext uri="{FF2B5EF4-FFF2-40B4-BE49-F238E27FC236}">
                    <a16:creationId xmlns:a16="http://schemas.microsoft.com/office/drawing/2014/main" id="{1B889289-E583-42EC-8EA9-BFE02396A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371402"/>
                <a:ext cx="159552" cy="76585"/>
              </a:xfrm>
              <a:custGeom>
                <a:avLst/>
                <a:gdLst>
                  <a:gd name="T0" fmla="*/ 16 w 100"/>
                  <a:gd name="T1" fmla="*/ 10 h 48"/>
                  <a:gd name="T2" fmla="*/ 16 w 100"/>
                  <a:gd name="T3" fmla="*/ 18 h 48"/>
                  <a:gd name="T4" fmla="*/ 14 w 100"/>
                  <a:gd name="T5" fmla="*/ 20 h 48"/>
                  <a:gd name="T6" fmla="*/ 12 w 100"/>
                  <a:gd name="T7" fmla="*/ 22 h 48"/>
                  <a:gd name="T8" fmla="*/ 8 w 100"/>
                  <a:gd name="T9" fmla="*/ 20 h 48"/>
                  <a:gd name="T10" fmla="*/ 4 w 100"/>
                  <a:gd name="T11" fmla="*/ 20 h 48"/>
                  <a:gd name="T12" fmla="*/ 2 w 100"/>
                  <a:gd name="T13" fmla="*/ 22 h 48"/>
                  <a:gd name="T14" fmla="*/ 2 w 100"/>
                  <a:gd name="T15" fmla="*/ 26 h 48"/>
                  <a:gd name="T16" fmla="*/ 0 w 100"/>
                  <a:gd name="T17" fmla="*/ 34 h 48"/>
                  <a:gd name="T18" fmla="*/ 10 w 100"/>
                  <a:gd name="T19" fmla="*/ 30 h 48"/>
                  <a:gd name="T20" fmla="*/ 16 w 100"/>
                  <a:gd name="T21" fmla="*/ 28 h 48"/>
                  <a:gd name="T22" fmla="*/ 22 w 100"/>
                  <a:gd name="T23" fmla="*/ 28 h 48"/>
                  <a:gd name="T24" fmla="*/ 26 w 100"/>
                  <a:gd name="T25" fmla="*/ 30 h 48"/>
                  <a:gd name="T26" fmla="*/ 28 w 100"/>
                  <a:gd name="T27" fmla="*/ 32 h 48"/>
                  <a:gd name="T28" fmla="*/ 30 w 100"/>
                  <a:gd name="T29" fmla="*/ 34 h 48"/>
                  <a:gd name="T30" fmla="*/ 30 w 100"/>
                  <a:gd name="T31" fmla="*/ 44 h 48"/>
                  <a:gd name="T32" fmla="*/ 30 w 100"/>
                  <a:gd name="T33" fmla="*/ 48 h 48"/>
                  <a:gd name="T34" fmla="*/ 42 w 100"/>
                  <a:gd name="T35" fmla="*/ 42 h 48"/>
                  <a:gd name="T36" fmla="*/ 46 w 100"/>
                  <a:gd name="T37" fmla="*/ 40 h 48"/>
                  <a:gd name="T38" fmla="*/ 56 w 100"/>
                  <a:gd name="T39" fmla="*/ 42 h 48"/>
                  <a:gd name="T40" fmla="*/ 60 w 100"/>
                  <a:gd name="T41" fmla="*/ 40 h 48"/>
                  <a:gd name="T42" fmla="*/ 62 w 100"/>
                  <a:gd name="T43" fmla="*/ 40 h 48"/>
                  <a:gd name="T44" fmla="*/ 64 w 100"/>
                  <a:gd name="T45" fmla="*/ 36 h 48"/>
                  <a:gd name="T46" fmla="*/ 66 w 100"/>
                  <a:gd name="T47" fmla="*/ 30 h 48"/>
                  <a:gd name="T48" fmla="*/ 66 w 100"/>
                  <a:gd name="T49" fmla="*/ 26 h 48"/>
                  <a:gd name="T50" fmla="*/ 68 w 100"/>
                  <a:gd name="T51" fmla="*/ 24 h 48"/>
                  <a:gd name="T52" fmla="*/ 72 w 100"/>
                  <a:gd name="T53" fmla="*/ 24 h 48"/>
                  <a:gd name="T54" fmla="*/ 84 w 100"/>
                  <a:gd name="T55" fmla="*/ 26 h 48"/>
                  <a:gd name="T56" fmla="*/ 92 w 100"/>
                  <a:gd name="T57" fmla="*/ 24 h 48"/>
                  <a:gd name="T58" fmla="*/ 96 w 100"/>
                  <a:gd name="T59" fmla="*/ 20 h 48"/>
                  <a:gd name="T60" fmla="*/ 100 w 100"/>
                  <a:gd name="T61" fmla="*/ 16 h 48"/>
                  <a:gd name="T62" fmla="*/ 98 w 100"/>
                  <a:gd name="T63" fmla="*/ 14 h 48"/>
                  <a:gd name="T64" fmla="*/ 96 w 100"/>
                  <a:gd name="T65" fmla="*/ 14 h 48"/>
                  <a:gd name="T66" fmla="*/ 88 w 100"/>
                  <a:gd name="T67" fmla="*/ 12 h 48"/>
                  <a:gd name="T68" fmla="*/ 84 w 100"/>
                  <a:gd name="T69" fmla="*/ 10 h 48"/>
                  <a:gd name="T70" fmla="*/ 80 w 100"/>
                  <a:gd name="T71" fmla="*/ 6 h 48"/>
                  <a:gd name="T72" fmla="*/ 76 w 100"/>
                  <a:gd name="T73" fmla="*/ 2 h 48"/>
                  <a:gd name="T74" fmla="*/ 72 w 100"/>
                  <a:gd name="T75" fmla="*/ 0 h 48"/>
                  <a:gd name="T76" fmla="*/ 62 w 100"/>
                  <a:gd name="T77" fmla="*/ 0 h 48"/>
                  <a:gd name="T78" fmla="*/ 54 w 100"/>
                  <a:gd name="T79" fmla="*/ 0 h 48"/>
                  <a:gd name="T80" fmla="*/ 50 w 100"/>
                  <a:gd name="T81" fmla="*/ 2 h 48"/>
                  <a:gd name="T82" fmla="*/ 46 w 100"/>
                  <a:gd name="T83" fmla="*/ 8 h 48"/>
                  <a:gd name="T84" fmla="*/ 44 w 100"/>
                  <a:gd name="T85" fmla="*/ 8 h 48"/>
                  <a:gd name="T86" fmla="*/ 42 w 100"/>
                  <a:gd name="T87" fmla="*/ 10 h 48"/>
                  <a:gd name="T88" fmla="*/ 38 w 100"/>
                  <a:gd name="T89" fmla="*/ 6 h 48"/>
                  <a:gd name="T90" fmla="*/ 36 w 100"/>
                  <a:gd name="T91" fmla="*/ 0 h 48"/>
                  <a:gd name="T92" fmla="*/ 26 w 100"/>
                  <a:gd name="T93" fmla="*/ 6 h 48"/>
                  <a:gd name="T94" fmla="*/ 22 w 100"/>
                  <a:gd name="T9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48">
                    <a:moveTo>
                      <a:pt x="16" y="8"/>
                    </a:moveTo>
                    <a:lnTo>
                      <a:pt x="16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38"/>
                    </a:lnTo>
                    <a:lnTo>
                      <a:pt x="30" y="40"/>
                    </a:lnTo>
                    <a:lnTo>
                      <a:pt x="30" y="44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6"/>
                    </a:lnTo>
                    <a:lnTo>
                      <a:pt x="64" y="34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4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6" y="22"/>
                    </a:lnTo>
                    <a:lnTo>
                      <a:pt x="96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6" y="14"/>
                    </a:lnTo>
                    <a:lnTo>
                      <a:pt x="94" y="12"/>
                    </a:lnTo>
                    <a:lnTo>
                      <a:pt x="92" y="12"/>
                    </a:lnTo>
                    <a:lnTo>
                      <a:pt x="88" y="12"/>
                    </a:lnTo>
                    <a:lnTo>
                      <a:pt x="86" y="12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0" name="Freeform 490">
                <a:extLst>
                  <a:ext uri="{FF2B5EF4-FFF2-40B4-BE49-F238E27FC236}">
                    <a16:creationId xmlns:a16="http://schemas.microsoft.com/office/drawing/2014/main" id="{FB4D1246-CAF5-483E-9A06-C2CE131ED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371402"/>
                <a:ext cx="159552" cy="76585"/>
              </a:xfrm>
              <a:custGeom>
                <a:avLst/>
                <a:gdLst>
                  <a:gd name="T0" fmla="*/ 16 w 100"/>
                  <a:gd name="T1" fmla="*/ 10 h 48"/>
                  <a:gd name="T2" fmla="*/ 16 w 100"/>
                  <a:gd name="T3" fmla="*/ 18 h 48"/>
                  <a:gd name="T4" fmla="*/ 14 w 100"/>
                  <a:gd name="T5" fmla="*/ 20 h 48"/>
                  <a:gd name="T6" fmla="*/ 12 w 100"/>
                  <a:gd name="T7" fmla="*/ 22 h 48"/>
                  <a:gd name="T8" fmla="*/ 8 w 100"/>
                  <a:gd name="T9" fmla="*/ 20 h 48"/>
                  <a:gd name="T10" fmla="*/ 4 w 100"/>
                  <a:gd name="T11" fmla="*/ 20 h 48"/>
                  <a:gd name="T12" fmla="*/ 2 w 100"/>
                  <a:gd name="T13" fmla="*/ 22 h 48"/>
                  <a:gd name="T14" fmla="*/ 2 w 100"/>
                  <a:gd name="T15" fmla="*/ 26 h 48"/>
                  <a:gd name="T16" fmla="*/ 0 w 100"/>
                  <a:gd name="T17" fmla="*/ 34 h 48"/>
                  <a:gd name="T18" fmla="*/ 10 w 100"/>
                  <a:gd name="T19" fmla="*/ 30 h 48"/>
                  <a:gd name="T20" fmla="*/ 16 w 100"/>
                  <a:gd name="T21" fmla="*/ 28 h 48"/>
                  <a:gd name="T22" fmla="*/ 22 w 100"/>
                  <a:gd name="T23" fmla="*/ 28 h 48"/>
                  <a:gd name="T24" fmla="*/ 26 w 100"/>
                  <a:gd name="T25" fmla="*/ 30 h 48"/>
                  <a:gd name="T26" fmla="*/ 28 w 100"/>
                  <a:gd name="T27" fmla="*/ 32 h 48"/>
                  <a:gd name="T28" fmla="*/ 30 w 100"/>
                  <a:gd name="T29" fmla="*/ 34 h 48"/>
                  <a:gd name="T30" fmla="*/ 30 w 100"/>
                  <a:gd name="T31" fmla="*/ 44 h 48"/>
                  <a:gd name="T32" fmla="*/ 30 w 100"/>
                  <a:gd name="T33" fmla="*/ 48 h 48"/>
                  <a:gd name="T34" fmla="*/ 42 w 100"/>
                  <a:gd name="T35" fmla="*/ 42 h 48"/>
                  <a:gd name="T36" fmla="*/ 46 w 100"/>
                  <a:gd name="T37" fmla="*/ 40 h 48"/>
                  <a:gd name="T38" fmla="*/ 56 w 100"/>
                  <a:gd name="T39" fmla="*/ 42 h 48"/>
                  <a:gd name="T40" fmla="*/ 60 w 100"/>
                  <a:gd name="T41" fmla="*/ 40 h 48"/>
                  <a:gd name="T42" fmla="*/ 62 w 100"/>
                  <a:gd name="T43" fmla="*/ 40 h 48"/>
                  <a:gd name="T44" fmla="*/ 64 w 100"/>
                  <a:gd name="T45" fmla="*/ 36 h 48"/>
                  <a:gd name="T46" fmla="*/ 66 w 100"/>
                  <a:gd name="T47" fmla="*/ 30 h 48"/>
                  <a:gd name="T48" fmla="*/ 66 w 100"/>
                  <a:gd name="T49" fmla="*/ 26 h 48"/>
                  <a:gd name="T50" fmla="*/ 68 w 100"/>
                  <a:gd name="T51" fmla="*/ 24 h 48"/>
                  <a:gd name="T52" fmla="*/ 72 w 100"/>
                  <a:gd name="T53" fmla="*/ 24 h 48"/>
                  <a:gd name="T54" fmla="*/ 84 w 100"/>
                  <a:gd name="T55" fmla="*/ 26 h 48"/>
                  <a:gd name="T56" fmla="*/ 92 w 100"/>
                  <a:gd name="T57" fmla="*/ 24 h 48"/>
                  <a:gd name="T58" fmla="*/ 96 w 100"/>
                  <a:gd name="T59" fmla="*/ 20 h 48"/>
                  <a:gd name="T60" fmla="*/ 100 w 100"/>
                  <a:gd name="T61" fmla="*/ 16 h 48"/>
                  <a:gd name="T62" fmla="*/ 98 w 100"/>
                  <a:gd name="T63" fmla="*/ 14 h 48"/>
                  <a:gd name="T64" fmla="*/ 96 w 100"/>
                  <a:gd name="T65" fmla="*/ 14 h 48"/>
                  <a:gd name="T66" fmla="*/ 88 w 100"/>
                  <a:gd name="T67" fmla="*/ 12 h 48"/>
                  <a:gd name="T68" fmla="*/ 84 w 100"/>
                  <a:gd name="T69" fmla="*/ 10 h 48"/>
                  <a:gd name="T70" fmla="*/ 80 w 100"/>
                  <a:gd name="T71" fmla="*/ 6 h 48"/>
                  <a:gd name="T72" fmla="*/ 76 w 100"/>
                  <a:gd name="T73" fmla="*/ 2 h 48"/>
                  <a:gd name="T74" fmla="*/ 72 w 100"/>
                  <a:gd name="T75" fmla="*/ 0 h 48"/>
                  <a:gd name="T76" fmla="*/ 62 w 100"/>
                  <a:gd name="T77" fmla="*/ 0 h 48"/>
                  <a:gd name="T78" fmla="*/ 54 w 100"/>
                  <a:gd name="T79" fmla="*/ 0 h 48"/>
                  <a:gd name="T80" fmla="*/ 50 w 100"/>
                  <a:gd name="T81" fmla="*/ 2 h 48"/>
                  <a:gd name="T82" fmla="*/ 46 w 100"/>
                  <a:gd name="T83" fmla="*/ 8 h 48"/>
                  <a:gd name="T84" fmla="*/ 44 w 100"/>
                  <a:gd name="T85" fmla="*/ 8 h 48"/>
                  <a:gd name="T86" fmla="*/ 42 w 100"/>
                  <a:gd name="T87" fmla="*/ 10 h 48"/>
                  <a:gd name="T88" fmla="*/ 38 w 100"/>
                  <a:gd name="T89" fmla="*/ 6 h 48"/>
                  <a:gd name="T90" fmla="*/ 36 w 100"/>
                  <a:gd name="T91" fmla="*/ 0 h 48"/>
                  <a:gd name="T92" fmla="*/ 26 w 100"/>
                  <a:gd name="T93" fmla="*/ 6 h 48"/>
                  <a:gd name="T94" fmla="*/ 22 w 100"/>
                  <a:gd name="T9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48">
                    <a:moveTo>
                      <a:pt x="16" y="8"/>
                    </a:moveTo>
                    <a:lnTo>
                      <a:pt x="16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38"/>
                    </a:lnTo>
                    <a:lnTo>
                      <a:pt x="30" y="40"/>
                    </a:lnTo>
                    <a:lnTo>
                      <a:pt x="30" y="44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6"/>
                    </a:lnTo>
                    <a:lnTo>
                      <a:pt x="64" y="34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4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6" y="22"/>
                    </a:lnTo>
                    <a:lnTo>
                      <a:pt x="96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6" y="14"/>
                    </a:lnTo>
                    <a:lnTo>
                      <a:pt x="94" y="12"/>
                    </a:lnTo>
                    <a:lnTo>
                      <a:pt x="92" y="12"/>
                    </a:lnTo>
                    <a:lnTo>
                      <a:pt x="88" y="12"/>
                    </a:lnTo>
                    <a:lnTo>
                      <a:pt x="86" y="12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1" name="Freeform 491">
                <a:extLst>
                  <a:ext uri="{FF2B5EF4-FFF2-40B4-BE49-F238E27FC236}">
                    <a16:creationId xmlns:a16="http://schemas.microsoft.com/office/drawing/2014/main" id="{264C8C45-348A-40ED-94AE-8CC8D4A14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371402"/>
                <a:ext cx="159552" cy="76585"/>
              </a:xfrm>
              <a:custGeom>
                <a:avLst/>
                <a:gdLst>
                  <a:gd name="T0" fmla="*/ 16 w 100"/>
                  <a:gd name="T1" fmla="*/ 10 h 48"/>
                  <a:gd name="T2" fmla="*/ 16 w 100"/>
                  <a:gd name="T3" fmla="*/ 18 h 48"/>
                  <a:gd name="T4" fmla="*/ 14 w 100"/>
                  <a:gd name="T5" fmla="*/ 20 h 48"/>
                  <a:gd name="T6" fmla="*/ 12 w 100"/>
                  <a:gd name="T7" fmla="*/ 22 h 48"/>
                  <a:gd name="T8" fmla="*/ 8 w 100"/>
                  <a:gd name="T9" fmla="*/ 20 h 48"/>
                  <a:gd name="T10" fmla="*/ 4 w 100"/>
                  <a:gd name="T11" fmla="*/ 20 h 48"/>
                  <a:gd name="T12" fmla="*/ 2 w 100"/>
                  <a:gd name="T13" fmla="*/ 22 h 48"/>
                  <a:gd name="T14" fmla="*/ 2 w 100"/>
                  <a:gd name="T15" fmla="*/ 26 h 48"/>
                  <a:gd name="T16" fmla="*/ 0 w 100"/>
                  <a:gd name="T17" fmla="*/ 34 h 48"/>
                  <a:gd name="T18" fmla="*/ 10 w 100"/>
                  <a:gd name="T19" fmla="*/ 30 h 48"/>
                  <a:gd name="T20" fmla="*/ 16 w 100"/>
                  <a:gd name="T21" fmla="*/ 28 h 48"/>
                  <a:gd name="T22" fmla="*/ 22 w 100"/>
                  <a:gd name="T23" fmla="*/ 28 h 48"/>
                  <a:gd name="T24" fmla="*/ 26 w 100"/>
                  <a:gd name="T25" fmla="*/ 30 h 48"/>
                  <a:gd name="T26" fmla="*/ 28 w 100"/>
                  <a:gd name="T27" fmla="*/ 32 h 48"/>
                  <a:gd name="T28" fmla="*/ 30 w 100"/>
                  <a:gd name="T29" fmla="*/ 34 h 48"/>
                  <a:gd name="T30" fmla="*/ 30 w 100"/>
                  <a:gd name="T31" fmla="*/ 44 h 48"/>
                  <a:gd name="T32" fmla="*/ 30 w 100"/>
                  <a:gd name="T33" fmla="*/ 48 h 48"/>
                  <a:gd name="T34" fmla="*/ 42 w 100"/>
                  <a:gd name="T35" fmla="*/ 42 h 48"/>
                  <a:gd name="T36" fmla="*/ 46 w 100"/>
                  <a:gd name="T37" fmla="*/ 40 h 48"/>
                  <a:gd name="T38" fmla="*/ 56 w 100"/>
                  <a:gd name="T39" fmla="*/ 42 h 48"/>
                  <a:gd name="T40" fmla="*/ 60 w 100"/>
                  <a:gd name="T41" fmla="*/ 40 h 48"/>
                  <a:gd name="T42" fmla="*/ 62 w 100"/>
                  <a:gd name="T43" fmla="*/ 40 h 48"/>
                  <a:gd name="T44" fmla="*/ 64 w 100"/>
                  <a:gd name="T45" fmla="*/ 36 h 48"/>
                  <a:gd name="T46" fmla="*/ 66 w 100"/>
                  <a:gd name="T47" fmla="*/ 30 h 48"/>
                  <a:gd name="T48" fmla="*/ 66 w 100"/>
                  <a:gd name="T49" fmla="*/ 26 h 48"/>
                  <a:gd name="T50" fmla="*/ 68 w 100"/>
                  <a:gd name="T51" fmla="*/ 24 h 48"/>
                  <a:gd name="T52" fmla="*/ 72 w 100"/>
                  <a:gd name="T53" fmla="*/ 24 h 48"/>
                  <a:gd name="T54" fmla="*/ 84 w 100"/>
                  <a:gd name="T55" fmla="*/ 26 h 48"/>
                  <a:gd name="T56" fmla="*/ 92 w 100"/>
                  <a:gd name="T57" fmla="*/ 24 h 48"/>
                  <a:gd name="T58" fmla="*/ 96 w 100"/>
                  <a:gd name="T59" fmla="*/ 20 h 48"/>
                  <a:gd name="T60" fmla="*/ 100 w 100"/>
                  <a:gd name="T61" fmla="*/ 16 h 48"/>
                  <a:gd name="T62" fmla="*/ 98 w 100"/>
                  <a:gd name="T63" fmla="*/ 14 h 48"/>
                  <a:gd name="T64" fmla="*/ 96 w 100"/>
                  <a:gd name="T65" fmla="*/ 14 h 48"/>
                  <a:gd name="T66" fmla="*/ 88 w 100"/>
                  <a:gd name="T67" fmla="*/ 12 h 48"/>
                  <a:gd name="T68" fmla="*/ 84 w 100"/>
                  <a:gd name="T69" fmla="*/ 10 h 48"/>
                  <a:gd name="T70" fmla="*/ 80 w 100"/>
                  <a:gd name="T71" fmla="*/ 6 h 48"/>
                  <a:gd name="T72" fmla="*/ 76 w 100"/>
                  <a:gd name="T73" fmla="*/ 2 h 48"/>
                  <a:gd name="T74" fmla="*/ 72 w 100"/>
                  <a:gd name="T75" fmla="*/ 0 h 48"/>
                  <a:gd name="T76" fmla="*/ 62 w 100"/>
                  <a:gd name="T77" fmla="*/ 0 h 48"/>
                  <a:gd name="T78" fmla="*/ 54 w 100"/>
                  <a:gd name="T79" fmla="*/ 0 h 48"/>
                  <a:gd name="T80" fmla="*/ 50 w 100"/>
                  <a:gd name="T81" fmla="*/ 2 h 48"/>
                  <a:gd name="T82" fmla="*/ 46 w 100"/>
                  <a:gd name="T83" fmla="*/ 8 h 48"/>
                  <a:gd name="T84" fmla="*/ 44 w 100"/>
                  <a:gd name="T85" fmla="*/ 8 h 48"/>
                  <a:gd name="T86" fmla="*/ 42 w 100"/>
                  <a:gd name="T87" fmla="*/ 10 h 48"/>
                  <a:gd name="T88" fmla="*/ 38 w 100"/>
                  <a:gd name="T89" fmla="*/ 6 h 48"/>
                  <a:gd name="T90" fmla="*/ 36 w 100"/>
                  <a:gd name="T91" fmla="*/ 0 h 48"/>
                  <a:gd name="T92" fmla="*/ 26 w 100"/>
                  <a:gd name="T93" fmla="*/ 6 h 48"/>
                  <a:gd name="T94" fmla="*/ 22 w 100"/>
                  <a:gd name="T9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48">
                    <a:moveTo>
                      <a:pt x="16" y="8"/>
                    </a:moveTo>
                    <a:lnTo>
                      <a:pt x="16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38"/>
                    </a:lnTo>
                    <a:lnTo>
                      <a:pt x="30" y="40"/>
                    </a:lnTo>
                    <a:lnTo>
                      <a:pt x="30" y="44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6"/>
                    </a:lnTo>
                    <a:lnTo>
                      <a:pt x="64" y="34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4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6" y="22"/>
                    </a:lnTo>
                    <a:lnTo>
                      <a:pt x="96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6" y="14"/>
                    </a:lnTo>
                    <a:lnTo>
                      <a:pt x="94" y="12"/>
                    </a:lnTo>
                    <a:lnTo>
                      <a:pt x="92" y="12"/>
                    </a:lnTo>
                    <a:lnTo>
                      <a:pt x="88" y="12"/>
                    </a:lnTo>
                    <a:lnTo>
                      <a:pt x="86" y="12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2" name="Freeform 492">
                <a:extLst>
                  <a:ext uri="{FF2B5EF4-FFF2-40B4-BE49-F238E27FC236}">
                    <a16:creationId xmlns:a16="http://schemas.microsoft.com/office/drawing/2014/main" id="{C1EAEA74-F670-4ED9-AEA7-E5BDD28CB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371402"/>
                <a:ext cx="159552" cy="76585"/>
              </a:xfrm>
              <a:custGeom>
                <a:avLst/>
                <a:gdLst>
                  <a:gd name="T0" fmla="*/ 16 w 100"/>
                  <a:gd name="T1" fmla="*/ 10 h 48"/>
                  <a:gd name="T2" fmla="*/ 16 w 100"/>
                  <a:gd name="T3" fmla="*/ 18 h 48"/>
                  <a:gd name="T4" fmla="*/ 14 w 100"/>
                  <a:gd name="T5" fmla="*/ 20 h 48"/>
                  <a:gd name="T6" fmla="*/ 12 w 100"/>
                  <a:gd name="T7" fmla="*/ 22 h 48"/>
                  <a:gd name="T8" fmla="*/ 8 w 100"/>
                  <a:gd name="T9" fmla="*/ 20 h 48"/>
                  <a:gd name="T10" fmla="*/ 4 w 100"/>
                  <a:gd name="T11" fmla="*/ 20 h 48"/>
                  <a:gd name="T12" fmla="*/ 2 w 100"/>
                  <a:gd name="T13" fmla="*/ 22 h 48"/>
                  <a:gd name="T14" fmla="*/ 2 w 100"/>
                  <a:gd name="T15" fmla="*/ 26 h 48"/>
                  <a:gd name="T16" fmla="*/ 0 w 100"/>
                  <a:gd name="T17" fmla="*/ 34 h 48"/>
                  <a:gd name="T18" fmla="*/ 10 w 100"/>
                  <a:gd name="T19" fmla="*/ 30 h 48"/>
                  <a:gd name="T20" fmla="*/ 16 w 100"/>
                  <a:gd name="T21" fmla="*/ 28 h 48"/>
                  <a:gd name="T22" fmla="*/ 22 w 100"/>
                  <a:gd name="T23" fmla="*/ 28 h 48"/>
                  <a:gd name="T24" fmla="*/ 26 w 100"/>
                  <a:gd name="T25" fmla="*/ 30 h 48"/>
                  <a:gd name="T26" fmla="*/ 28 w 100"/>
                  <a:gd name="T27" fmla="*/ 32 h 48"/>
                  <a:gd name="T28" fmla="*/ 30 w 100"/>
                  <a:gd name="T29" fmla="*/ 34 h 48"/>
                  <a:gd name="T30" fmla="*/ 30 w 100"/>
                  <a:gd name="T31" fmla="*/ 44 h 48"/>
                  <a:gd name="T32" fmla="*/ 30 w 100"/>
                  <a:gd name="T33" fmla="*/ 48 h 48"/>
                  <a:gd name="T34" fmla="*/ 42 w 100"/>
                  <a:gd name="T35" fmla="*/ 42 h 48"/>
                  <a:gd name="T36" fmla="*/ 46 w 100"/>
                  <a:gd name="T37" fmla="*/ 40 h 48"/>
                  <a:gd name="T38" fmla="*/ 56 w 100"/>
                  <a:gd name="T39" fmla="*/ 42 h 48"/>
                  <a:gd name="T40" fmla="*/ 60 w 100"/>
                  <a:gd name="T41" fmla="*/ 40 h 48"/>
                  <a:gd name="T42" fmla="*/ 62 w 100"/>
                  <a:gd name="T43" fmla="*/ 40 h 48"/>
                  <a:gd name="T44" fmla="*/ 64 w 100"/>
                  <a:gd name="T45" fmla="*/ 36 h 48"/>
                  <a:gd name="T46" fmla="*/ 66 w 100"/>
                  <a:gd name="T47" fmla="*/ 30 h 48"/>
                  <a:gd name="T48" fmla="*/ 66 w 100"/>
                  <a:gd name="T49" fmla="*/ 26 h 48"/>
                  <a:gd name="T50" fmla="*/ 68 w 100"/>
                  <a:gd name="T51" fmla="*/ 24 h 48"/>
                  <a:gd name="T52" fmla="*/ 72 w 100"/>
                  <a:gd name="T53" fmla="*/ 24 h 48"/>
                  <a:gd name="T54" fmla="*/ 84 w 100"/>
                  <a:gd name="T55" fmla="*/ 26 h 48"/>
                  <a:gd name="T56" fmla="*/ 92 w 100"/>
                  <a:gd name="T57" fmla="*/ 24 h 48"/>
                  <a:gd name="T58" fmla="*/ 96 w 100"/>
                  <a:gd name="T59" fmla="*/ 20 h 48"/>
                  <a:gd name="T60" fmla="*/ 100 w 100"/>
                  <a:gd name="T61" fmla="*/ 16 h 48"/>
                  <a:gd name="T62" fmla="*/ 98 w 100"/>
                  <a:gd name="T63" fmla="*/ 14 h 48"/>
                  <a:gd name="T64" fmla="*/ 96 w 100"/>
                  <a:gd name="T65" fmla="*/ 14 h 48"/>
                  <a:gd name="T66" fmla="*/ 88 w 100"/>
                  <a:gd name="T67" fmla="*/ 12 h 48"/>
                  <a:gd name="T68" fmla="*/ 84 w 100"/>
                  <a:gd name="T69" fmla="*/ 10 h 48"/>
                  <a:gd name="T70" fmla="*/ 80 w 100"/>
                  <a:gd name="T71" fmla="*/ 6 h 48"/>
                  <a:gd name="T72" fmla="*/ 76 w 100"/>
                  <a:gd name="T73" fmla="*/ 2 h 48"/>
                  <a:gd name="T74" fmla="*/ 72 w 100"/>
                  <a:gd name="T75" fmla="*/ 0 h 48"/>
                  <a:gd name="T76" fmla="*/ 62 w 100"/>
                  <a:gd name="T77" fmla="*/ 0 h 48"/>
                  <a:gd name="T78" fmla="*/ 54 w 100"/>
                  <a:gd name="T79" fmla="*/ 0 h 48"/>
                  <a:gd name="T80" fmla="*/ 50 w 100"/>
                  <a:gd name="T81" fmla="*/ 2 h 48"/>
                  <a:gd name="T82" fmla="*/ 46 w 100"/>
                  <a:gd name="T83" fmla="*/ 8 h 48"/>
                  <a:gd name="T84" fmla="*/ 44 w 100"/>
                  <a:gd name="T85" fmla="*/ 8 h 48"/>
                  <a:gd name="T86" fmla="*/ 42 w 100"/>
                  <a:gd name="T87" fmla="*/ 10 h 48"/>
                  <a:gd name="T88" fmla="*/ 38 w 100"/>
                  <a:gd name="T89" fmla="*/ 6 h 48"/>
                  <a:gd name="T90" fmla="*/ 36 w 100"/>
                  <a:gd name="T91" fmla="*/ 0 h 48"/>
                  <a:gd name="T92" fmla="*/ 26 w 100"/>
                  <a:gd name="T93" fmla="*/ 6 h 48"/>
                  <a:gd name="T94" fmla="*/ 22 w 100"/>
                  <a:gd name="T9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48">
                    <a:moveTo>
                      <a:pt x="16" y="8"/>
                    </a:moveTo>
                    <a:lnTo>
                      <a:pt x="16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38"/>
                    </a:lnTo>
                    <a:lnTo>
                      <a:pt x="30" y="40"/>
                    </a:lnTo>
                    <a:lnTo>
                      <a:pt x="30" y="44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6"/>
                    </a:lnTo>
                    <a:lnTo>
                      <a:pt x="64" y="34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4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6" y="22"/>
                    </a:lnTo>
                    <a:lnTo>
                      <a:pt x="96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6" y="14"/>
                    </a:lnTo>
                    <a:lnTo>
                      <a:pt x="94" y="12"/>
                    </a:lnTo>
                    <a:lnTo>
                      <a:pt x="92" y="12"/>
                    </a:lnTo>
                    <a:lnTo>
                      <a:pt x="88" y="12"/>
                    </a:lnTo>
                    <a:lnTo>
                      <a:pt x="86" y="12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8"/>
                    </a:lnTo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3" name="Freeform 493">
                <a:extLst>
                  <a:ext uri="{FF2B5EF4-FFF2-40B4-BE49-F238E27FC236}">
                    <a16:creationId xmlns:a16="http://schemas.microsoft.com/office/drawing/2014/main" id="{E1B71D72-F75A-4E25-AC5D-40620CB1C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178" y="4371402"/>
                <a:ext cx="159552" cy="76585"/>
              </a:xfrm>
              <a:custGeom>
                <a:avLst/>
                <a:gdLst>
                  <a:gd name="T0" fmla="*/ 16 w 100"/>
                  <a:gd name="T1" fmla="*/ 10 h 48"/>
                  <a:gd name="T2" fmla="*/ 16 w 100"/>
                  <a:gd name="T3" fmla="*/ 18 h 48"/>
                  <a:gd name="T4" fmla="*/ 14 w 100"/>
                  <a:gd name="T5" fmla="*/ 20 h 48"/>
                  <a:gd name="T6" fmla="*/ 12 w 100"/>
                  <a:gd name="T7" fmla="*/ 22 h 48"/>
                  <a:gd name="T8" fmla="*/ 8 w 100"/>
                  <a:gd name="T9" fmla="*/ 20 h 48"/>
                  <a:gd name="T10" fmla="*/ 4 w 100"/>
                  <a:gd name="T11" fmla="*/ 20 h 48"/>
                  <a:gd name="T12" fmla="*/ 2 w 100"/>
                  <a:gd name="T13" fmla="*/ 22 h 48"/>
                  <a:gd name="T14" fmla="*/ 2 w 100"/>
                  <a:gd name="T15" fmla="*/ 26 h 48"/>
                  <a:gd name="T16" fmla="*/ 0 w 100"/>
                  <a:gd name="T17" fmla="*/ 34 h 48"/>
                  <a:gd name="T18" fmla="*/ 10 w 100"/>
                  <a:gd name="T19" fmla="*/ 30 h 48"/>
                  <a:gd name="T20" fmla="*/ 16 w 100"/>
                  <a:gd name="T21" fmla="*/ 28 h 48"/>
                  <a:gd name="T22" fmla="*/ 22 w 100"/>
                  <a:gd name="T23" fmla="*/ 28 h 48"/>
                  <a:gd name="T24" fmla="*/ 26 w 100"/>
                  <a:gd name="T25" fmla="*/ 30 h 48"/>
                  <a:gd name="T26" fmla="*/ 28 w 100"/>
                  <a:gd name="T27" fmla="*/ 32 h 48"/>
                  <a:gd name="T28" fmla="*/ 30 w 100"/>
                  <a:gd name="T29" fmla="*/ 34 h 48"/>
                  <a:gd name="T30" fmla="*/ 30 w 100"/>
                  <a:gd name="T31" fmla="*/ 44 h 48"/>
                  <a:gd name="T32" fmla="*/ 30 w 100"/>
                  <a:gd name="T33" fmla="*/ 48 h 48"/>
                  <a:gd name="T34" fmla="*/ 42 w 100"/>
                  <a:gd name="T35" fmla="*/ 42 h 48"/>
                  <a:gd name="T36" fmla="*/ 46 w 100"/>
                  <a:gd name="T37" fmla="*/ 40 h 48"/>
                  <a:gd name="T38" fmla="*/ 56 w 100"/>
                  <a:gd name="T39" fmla="*/ 42 h 48"/>
                  <a:gd name="T40" fmla="*/ 60 w 100"/>
                  <a:gd name="T41" fmla="*/ 40 h 48"/>
                  <a:gd name="T42" fmla="*/ 62 w 100"/>
                  <a:gd name="T43" fmla="*/ 40 h 48"/>
                  <a:gd name="T44" fmla="*/ 64 w 100"/>
                  <a:gd name="T45" fmla="*/ 36 h 48"/>
                  <a:gd name="T46" fmla="*/ 66 w 100"/>
                  <a:gd name="T47" fmla="*/ 30 h 48"/>
                  <a:gd name="T48" fmla="*/ 66 w 100"/>
                  <a:gd name="T49" fmla="*/ 26 h 48"/>
                  <a:gd name="T50" fmla="*/ 68 w 100"/>
                  <a:gd name="T51" fmla="*/ 24 h 48"/>
                  <a:gd name="T52" fmla="*/ 72 w 100"/>
                  <a:gd name="T53" fmla="*/ 24 h 48"/>
                  <a:gd name="T54" fmla="*/ 84 w 100"/>
                  <a:gd name="T55" fmla="*/ 26 h 48"/>
                  <a:gd name="T56" fmla="*/ 92 w 100"/>
                  <a:gd name="T57" fmla="*/ 24 h 48"/>
                  <a:gd name="T58" fmla="*/ 96 w 100"/>
                  <a:gd name="T59" fmla="*/ 20 h 48"/>
                  <a:gd name="T60" fmla="*/ 100 w 100"/>
                  <a:gd name="T61" fmla="*/ 16 h 48"/>
                  <a:gd name="T62" fmla="*/ 98 w 100"/>
                  <a:gd name="T63" fmla="*/ 14 h 48"/>
                  <a:gd name="T64" fmla="*/ 96 w 100"/>
                  <a:gd name="T65" fmla="*/ 14 h 48"/>
                  <a:gd name="T66" fmla="*/ 88 w 100"/>
                  <a:gd name="T67" fmla="*/ 12 h 48"/>
                  <a:gd name="T68" fmla="*/ 84 w 100"/>
                  <a:gd name="T69" fmla="*/ 10 h 48"/>
                  <a:gd name="T70" fmla="*/ 80 w 100"/>
                  <a:gd name="T71" fmla="*/ 6 h 48"/>
                  <a:gd name="T72" fmla="*/ 76 w 100"/>
                  <a:gd name="T73" fmla="*/ 2 h 48"/>
                  <a:gd name="T74" fmla="*/ 72 w 100"/>
                  <a:gd name="T75" fmla="*/ 0 h 48"/>
                  <a:gd name="T76" fmla="*/ 62 w 100"/>
                  <a:gd name="T77" fmla="*/ 0 h 48"/>
                  <a:gd name="T78" fmla="*/ 54 w 100"/>
                  <a:gd name="T79" fmla="*/ 0 h 48"/>
                  <a:gd name="T80" fmla="*/ 50 w 100"/>
                  <a:gd name="T81" fmla="*/ 2 h 48"/>
                  <a:gd name="T82" fmla="*/ 46 w 100"/>
                  <a:gd name="T83" fmla="*/ 8 h 48"/>
                  <a:gd name="T84" fmla="*/ 44 w 100"/>
                  <a:gd name="T85" fmla="*/ 8 h 48"/>
                  <a:gd name="T86" fmla="*/ 42 w 100"/>
                  <a:gd name="T87" fmla="*/ 10 h 48"/>
                  <a:gd name="T88" fmla="*/ 38 w 100"/>
                  <a:gd name="T89" fmla="*/ 6 h 48"/>
                  <a:gd name="T90" fmla="*/ 36 w 100"/>
                  <a:gd name="T91" fmla="*/ 0 h 48"/>
                  <a:gd name="T92" fmla="*/ 26 w 100"/>
                  <a:gd name="T93" fmla="*/ 6 h 48"/>
                  <a:gd name="T94" fmla="*/ 22 w 100"/>
                  <a:gd name="T9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48">
                    <a:moveTo>
                      <a:pt x="16" y="8"/>
                    </a:moveTo>
                    <a:lnTo>
                      <a:pt x="16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6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30"/>
                    </a:lnTo>
                    <a:lnTo>
                      <a:pt x="12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4" y="2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38"/>
                    </a:lnTo>
                    <a:lnTo>
                      <a:pt x="30" y="40"/>
                    </a:lnTo>
                    <a:lnTo>
                      <a:pt x="30" y="44"/>
                    </a:lnTo>
                    <a:lnTo>
                      <a:pt x="30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2" y="42"/>
                    </a:lnTo>
                    <a:lnTo>
                      <a:pt x="44" y="42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8" y="40"/>
                    </a:lnTo>
                    <a:lnTo>
                      <a:pt x="54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6"/>
                    </a:lnTo>
                    <a:lnTo>
                      <a:pt x="64" y="34"/>
                    </a:lnTo>
                    <a:lnTo>
                      <a:pt x="64" y="32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4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4" y="26"/>
                    </a:lnTo>
                    <a:lnTo>
                      <a:pt x="88" y="26"/>
                    </a:lnTo>
                    <a:lnTo>
                      <a:pt x="90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6" y="22"/>
                    </a:lnTo>
                    <a:lnTo>
                      <a:pt x="96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96" y="14"/>
                    </a:lnTo>
                    <a:lnTo>
                      <a:pt x="94" y="12"/>
                    </a:lnTo>
                    <a:lnTo>
                      <a:pt x="92" y="12"/>
                    </a:lnTo>
                    <a:lnTo>
                      <a:pt x="88" y="12"/>
                    </a:lnTo>
                    <a:lnTo>
                      <a:pt x="86" y="12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8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4" name="Freeform 498">
                <a:extLst>
                  <a:ext uri="{FF2B5EF4-FFF2-40B4-BE49-F238E27FC236}">
                    <a16:creationId xmlns:a16="http://schemas.microsoft.com/office/drawing/2014/main" id="{EC9D9AC5-5611-4D18-9C18-657705F1A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877" y="5386148"/>
                <a:ext cx="392496" cy="890297"/>
              </a:xfrm>
              <a:custGeom>
                <a:avLst/>
                <a:gdLst>
                  <a:gd name="T0" fmla="*/ 56 w 246"/>
                  <a:gd name="T1" fmla="*/ 0 h 558"/>
                  <a:gd name="T2" fmla="*/ 78 w 246"/>
                  <a:gd name="T3" fmla="*/ 16 h 558"/>
                  <a:gd name="T4" fmla="*/ 104 w 246"/>
                  <a:gd name="T5" fmla="*/ 4 h 558"/>
                  <a:gd name="T6" fmla="*/ 128 w 246"/>
                  <a:gd name="T7" fmla="*/ 24 h 558"/>
                  <a:gd name="T8" fmla="*/ 148 w 246"/>
                  <a:gd name="T9" fmla="*/ 38 h 558"/>
                  <a:gd name="T10" fmla="*/ 162 w 246"/>
                  <a:gd name="T11" fmla="*/ 50 h 558"/>
                  <a:gd name="T12" fmla="*/ 182 w 246"/>
                  <a:gd name="T13" fmla="*/ 60 h 558"/>
                  <a:gd name="T14" fmla="*/ 172 w 246"/>
                  <a:gd name="T15" fmla="*/ 90 h 558"/>
                  <a:gd name="T16" fmla="*/ 190 w 246"/>
                  <a:gd name="T17" fmla="*/ 100 h 558"/>
                  <a:gd name="T18" fmla="*/ 218 w 246"/>
                  <a:gd name="T19" fmla="*/ 92 h 558"/>
                  <a:gd name="T20" fmla="*/ 232 w 246"/>
                  <a:gd name="T21" fmla="*/ 74 h 558"/>
                  <a:gd name="T22" fmla="*/ 238 w 246"/>
                  <a:gd name="T23" fmla="*/ 84 h 558"/>
                  <a:gd name="T24" fmla="*/ 246 w 246"/>
                  <a:gd name="T25" fmla="*/ 92 h 558"/>
                  <a:gd name="T26" fmla="*/ 234 w 246"/>
                  <a:gd name="T27" fmla="*/ 98 h 558"/>
                  <a:gd name="T28" fmla="*/ 220 w 246"/>
                  <a:gd name="T29" fmla="*/ 110 h 558"/>
                  <a:gd name="T30" fmla="*/ 194 w 246"/>
                  <a:gd name="T31" fmla="*/ 144 h 558"/>
                  <a:gd name="T32" fmla="*/ 180 w 246"/>
                  <a:gd name="T33" fmla="*/ 192 h 558"/>
                  <a:gd name="T34" fmla="*/ 186 w 246"/>
                  <a:gd name="T35" fmla="*/ 222 h 558"/>
                  <a:gd name="T36" fmla="*/ 192 w 246"/>
                  <a:gd name="T37" fmla="*/ 228 h 558"/>
                  <a:gd name="T38" fmla="*/ 208 w 246"/>
                  <a:gd name="T39" fmla="*/ 234 h 558"/>
                  <a:gd name="T40" fmla="*/ 210 w 246"/>
                  <a:gd name="T41" fmla="*/ 254 h 558"/>
                  <a:gd name="T42" fmla="*/ 214 w 246"/>
                  <a:gd name="T43" fmla="*/ 270 h 558"/>
                  <a:gd name="T44" fmla="*/ 194 w 246"/>
                  <a:gd name="T45" fmla="*/ 280 h 558"/>
                  <a:gd name="T46" fmla="*/ 188 w 246"/>
                  <a:gd name="T47" fmla="*/ 292 h 558"/>
                  <a:gd name="T48" fmla="*/ 146 w 246"/>
                  <a:gd name="T49" fmla="*/ 298 h 558"/>
                  <a:gd name="T50" fmla="*/ 142 w 246"/>
                  <a:gd name="T51" fmla="*/ 318 h 558"/>
                  <a:gd name="T52" fmla="*/ 140 w 246"/>
                  <a:gd name="T53" fmla="*/ 342 h 558"/>
                  <a:gd name="T54" fmla="*/ 114 w 246"/>
                  <a:gd name="T55" fmla="*/ 334 h 558"/>
                  <a:gd name="T56" fmla="*/ 102 w 246"/>
                  <a:gd name="T57" fmla="*/ 336 h 558"/>
                  <a:gd name="T58" fmla="*/ 112 w 246"/>
                  <a:gd name="T59" fmla="*/ 354 h 558"/>
                  <a:gd name="T60" fmla="*/ 120 w 246"/>
                  <a:gd name="T61" fmla="*/ 378 h 558"/>
                  <a:gd name="T62" fmla="*/ 106 w 246"/>
                  <a:gd name="T63" fmla="*/ 408 h 558"/>
                  <a:gd name="T64" fmla="*/ 94 w 246"/>
                  <a:gd name="T65" fmla="*/ 420 h 558"/>
                  <a:gd name="T66" fmla="*/ 82 w 246"/>
                  <a:gd name="T67" fmla="*/ 426 h 558"/>
                  <a:gd name="T68" fmla="*/ 82 w 246"/>
                  <a:gd name="T69" fmla="*/ 448 h 558"/>
                  <a:gd name="T70" fmla="*/ 102 w 246"/>
                  <a:gd name="T71" fmla="*/ 460 h 558"/>
                  <a:gd name="T72" fmla="*/ 96 w 246"/>
                  <a:gd name="T73" fmla="*/ 480 h 558"/>
                  <a:gd name="T74" fmla="*/ 90 w 246"/>
                  <a:gd name="T75" fmla="*/ 504 h 558"/>
                  <a:gd name="T76" fmla="*/ 80 w 246"/>
                  <a:gd name="T77" fmla="*/ 516 h 558"/>
                  <a:gd name="T78" fmla="*/ 72 w 246"/>
                  <a:gd name="T79" fmla="*/ 532 h 558"/>
                  <a:gd name="T80" fmla="*/ 34 w 246"/>
                  <a:gd name="T81" fmla="*/ 558 h 558"/>
                  <a:gd name="T82" fmla="*/ 24 w 246"/>
                  <a:gd name="T83" fmla="*/ 540 h 558"/>
                  <a:gd name="T84" fmla="*/ 12 w 246"/>
                  <a:gd name="T85" fmla="*/ 528 h 558"/>
                  <a:gd name="T86" fmla="*/ 6 w 246"/>
                  <a:gd name="T87" fmla="*/ 492 h 558"/>
                  <a:gd name="T88" fmla="*/ 16 w 246"/>
                  <a:gd name="T89" fmla="*/ 480 h 558"/>
                  <a:gd name="T90" fmla="*/ 20 w 246"/>
                  <a:gd name="T91" fmla="*/ 418 h 558"/>
                  <a:gd name="T92" fmla="*/ 12 w 246"/>
                  <a:gd name="T93" fmla="*/ 372 h 558"/>
                  <a:gd name="T94" fmla="*/ 2 w 246"/>
                  <a:gd name="T95" fmla="*/ 326 h 558"/>
                  <a:gd name="T96" fmla="*/ 14 w 246"/>
                  <a:gd name="T97" fmla="*/ 302 h 558"/>
                  <a:gd name="T98" fmla="*/ 2 w 246"/>
                  <a:gd name="T99" fmla="*/ 278 h 558"/>
                  <a:gd name="T100" fmla="*/ 12 w 246"/>
                  <a:gd name="T101" fmla="*/ 254 h 558"/>
                  <a:gd name="T102" fmla="*/ 12 w 246"/>
                  <a:gd name="T103" fmla="*/ 238 h 558"/>
                  <a:gd name="T104" fmla="*/ 12 w 246"/>
                  <a:gd name="T105" fmla="*/ 214 h 558"/>
                  <a:gd name="T106" fmla="*/ 20 w 246"/>
                  <a:gd name="T107" fmla="*/ 208 h 558"/>
                  <a:gd name="T108" fmla="*/ 12 w 246"/>
                  <a:gd name="T109" fmla="*/ 192 h 558"/>
                  <a:gd name="T110" fmla="*/ 12 w 246"/>
                  <a:gd name="T111" fmla="*/ 166 h 558"/>
                  <a:gd name="T112" fmla="*/ 14 w 246"/>
                  <a:gd name="T113" fmla="*/ 138 h 558"/>
                  <a:gd name="T114" fmla="*/ 18 w 246"/>
                  <a:gd name="T115" fmla="*/ 112 h 558"/>
                  <a:gd name="T116" fmla="*/ 30 w 246"/>
                  <a:gd name="T117" fmla="*/ 92 h 558"/>
                  <a:gd name="T118" fmla="*/ 26 w 246"/>
                  <a:gd name="T119" fmla="*/ 74 h 558"/>
                  <a:gd name="T120" fmla="*/ 34 w 246"/>
                  <a:gd name="T121" fmla="*/ 60 h 558"/>
                  <a:gd name="T122" fmla="*/ 36 w 246"/>
                  <a:gd name="T123" fmla="*/ 40 h 558"/>
                  <a:gd name="T124" fmla="*/ 46 w 246"/>
                  <a:gd name="T125" fmla="*/ 2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6" h="558">
                    <a:moveTo>
                      <a:pt x="46" y="20"/>
                    </a:moveTo>
                    <a:lnTo>
                      <a:pt x="46" y="20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10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8" y="2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4" y="8"/>
                    </a:lnTo>
                    <a:lnTo>
                      <a:pt x="66" y="1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72" y="14"/>
                    </a:lnTo>
                    <a:lnTo>
                      <a:pt x="74" y="14"/>
                    </a:lnTo>
                    <a:lnTo>
                      <a:pt x="76" y="16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4" y="18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4" y="12"/>
                    </a:lnTo>
                    <a:lnTo>
                      <a:pt x="96" y="10"/>
                    </a:lnTo>
                    <a:lnTo>
                      <a:pt x="100" y="8"/>
                    </a:lnTo>
                    <a:lnTo>
                      <a:pt x="102" y="6"/>
                    </a:lnTo>
                    <a:lnTo>
                      <a:pt x="104" y="4"/>
                    </a:lnTo>
                    <a:lnTo>
                      <a:pt x="106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12" y="14"/>
                    </a:lnTo>
                    <a:lnTo>
                      <a:pt x="114" y="14"/>
                    </a:lnTo>
                    <a:lnTo>
                      <a:pt x="114" y="16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20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26" y="22"/>
                    </a:lnTo>
                    <a:lnTo>
                      <a:pt x="128" y="24"/>
                    </a:lnTo>
                    <a:lnTo>
                      <a:pt x="128" y="26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30" y="28"/>
                    </a:lnTo>
                    <a:lnTo>
                      <a:pt x="132" y="28"/>
                    </a:lnTo>
                    <a:lnTo>
                      <a:pt x="134" y="28"/>
                    </a:lnTo>
                    <a:lnTo>
                      <a:pt x="136" y="30"/>
                    </a:lnTo>
                    <a:lnTo>
                      <a:pt x="138" y="30"/>
                    </a:lnTo>
                    <a:lnTo>
                      <a:pt x="140" y="30"/>
                    </a:lnTo>
                    <a:lnTo>
                      <a:pt x="142" y="32"/>
                    </a:lnTo>
                    <a:lnTo>
                      <a:pt x="144" y="34"/>
                    </a:lnTo>
                    <a:lnTo>
                      <a:pt x="146" y="36"/>
                    </a:lnTo>
                    <a:lnTo>
                      <a:pt x="148" y="38"/>
                    </a:lnTo>
                    <a:lnTo>
                      <a:pt x="148" y="40"/>
                    </a:lnTo>
                    <a:lnTo>
                      <a:pt x="148" y="40"/>
                    </a:lnTo>
                    <a:lnTo>
                      <a:pt x="150" y="44"/>
                    </a:lnTo>
                    <a:lnTo>
                      <a:pt x="150" y="44"/>
                    </a:lnTo>
                    <a:lnTo>
                      <a:pt x="150" y="46"/>
                    </a:lnTo>
                    <a:lnTo>
                      <a:pt x="150" y="46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62" y="50"/>
                    </a:lnTo>
                    <a:lnTo>
                      <a:pt x="164" y="50"/>
                    </a:lnTo>
                    <a:lnTo>
                      <a:pt x="168" y="50"/>
                    </a:lnTo>
                    <a:lnTo>
                      <a:pt x="170" y="50"/>
                    </a:lnTo>
                    <a:lnTo>
                      <a:pt x="172" y="50"/>
                    </a:lnTo>
                    <a:lnTo>
                      <a:pt x="172" y="50"/>
                    </a:lnTo>
                    <a:lnTo>
                      <a:pt x="174" y="50"/>
                    </a:lnTo>
                    <a:lnTo>
                      <a:pt x="174" y="52"/>
                    </a:lnTo>
                    <a:lnTo>
                      <a:pt x="176" y="54"/>
                    </a:lnTo>
                    <a:lnTo>
                      <a:pt x="178" y="56"/>
                    </a:lnTo>
                    <a:lnTo>
                      <a:pt x="180" y="56"/>
                    </a:lnTo>
                    <a:lnTo>
                      <a:pt x="180" y="58"/>
                    </a:lnTo>
                    <a:lnTo>
                      <a:pt x="182" y="58"/>
                    </a:lnTo>
                    <a:lnTo>
                      <a:pt x="182" y="60"/>
                    </a:lnTo>
                    <a:lnTo>
                      <a:pt x="182" y="60"/>
                    </a:lnTo>
                    <a:lnTo>
                      <a:pt x="182" y="62"/>
                    </a:lnTo>
                    <a:lnTo>
                      <a:pt x="182" y="64"/>
                    </a:lnTo>
                    <a:lnTo>
                      <a:pt x="180" y="66"/>
                    </a:lnTo>
                    <a:lnTo>
                      <a:pt x="180" y="68"/>
                    </a:lnTo>
                    <a:lnTo>
                      <a:pt x="178" y="74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74" y="80"/>
                    </a:lnTo>
                    <a:lnTo>
                      <a:pt x="174" y="82"/>
                    </a:lnTo>
                    <a:lnTo>
                      <a:pt x="172" y="86"/>
                    </a:lnTo>
                    <a:lnTo>
                      <a:pt x="172" y="88"/>
                    </a:lnTo>
                    <a:lnTo>
                      <a:pt x="172" y="90"/>
                    </a:lnTo>
                    <a:lnTo>
                      <a:pt x="172" y="92"/>
                    </a:lnTo>
                    <a:lnTo>
                      <a:pt x="172" y="92"/>
                    </a:lnTo>
                    <a:lnTo>
                      <a:pt x="172" y="92"/>
                    </a:lnTo>
                    <a:lnTo>
                      <a:pt x="172" y="94"/>
                    </a:lnTo>
                    <a:lnTo>
                      <a:pt x="172" y="94"/>
                    </a:lnTo>
                    <a:lnTo>
                      <a:pt x="174" y="94"/>
                    </a:lnTo>
                    <a:lnTo>
                      <a:pt x="174" y="96"/>
                    </a:lnTo>
                    <a:lnTo>
                      <a:pt x="176" y="96"/>
                    </a:lnTo>
                    <a:lnTo>
                      <a:pt x="178" y="98"/>
                    </a:lnTo>
                    <a:lnTo>
                      <a:pt x="180" y="98"/>
                    </a:lnTo>
                    <a:lnTo>
                      <a:pt x="184" y="98"/>
                    </a:lnTo>
                    <a:lnTo>
                      <a:pt x="188" y="100"/>
                    </a:lnTo>
                    <a:lnTo>
                      <a:pt x="190" y="100"/>
                    </a:lnTo>
                    <a:lnTo>
                      <a:pt x="194" y="100"/>
                    </a:lnTo>
                    <a:lnTo>
                      <a:pt x="198" y="100"/>
                    </a:lnTo>
                    <a:lnTo>
                      <a:pt x="202" y="100"/>
                    </a:lnTo>
                    <a:lnTo>
                      <a:pt x="204" y="98"/>
                    </a:lnTo>
                    <a:lnTo>
                      <a:pt x="208" y="98"/>
                    </a:lnTo>
                    <a:lnTo>
                      <a:pt x="210" y="98"/>
                    </a:lnTo>
                    <a:lnTo>
                      <a:pt x="214" y="96"/>
                    </a:lnTo>
                    <a:lnTo>
                      <a:pt x="216" y="96"/>
                    </a:lnTo>
                    <a:lnTo>
                      <a:pt x="216" y="94"/>
                    </a:lnTo>
                    <a:lnTo>
                      <a:pt x="218" y="94"/>
                    </a:lnTo>
                    <a:lnTo>
                      <a:pt x="218" y="94"/>
                    </a:lnTo>
                    <a:lnTo>
                      <a:pt x="218" y="92"/>
                    </a:lnTo>
                    <a:lnTo>
                      <a:pt x="218" y="92"/>
                    </a:lnTo>
                    <a:lnTo>
                      <a:pt x="218" y="90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0" y="84"/>
                    </a:lnTo>
                    <a:lnTo>
                      <a:pt x="224" y="84"/>
                    </a:lnTo>
                    <a:lnTo>
                      <a:pt x="226" y="82"/>
                    </a:lnTo>
                    <a:lnTo>
                      <a:pt x="226" y="82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30" y="78"/>
                    </a:lnTo>
                    <a:lnTo>
                      <a:pt x="232" y="74"/>
                    </a:lnTo>
                    <a:lnTo>
                      <a:pt x="234" y="68"/>
                    </a:lnTo>
                    <a:lnTo>
                      <a:pt x="234" y="70"/>
                    </a:lnTo>
                    <a:lnTo>
                      <a:pt x="234" y="72"/>
                    </a:lnTo>
                    <a:lnTo>
                      <a:pt x="234" y="76"/>
                    </a:lnTo>
                    <a:lnTo>
                      <a:pt x="234" y="78"/>
                    </a:lnTo>
                    <a:lnTo>
                      <a:pt x="236" y="80"/>
                    </a:lnTo>
                    <a:lnTo>
                      <a:pt x="236" y="82"/>
                    </a:lnTo>
                    <a:lnTo>
                      <a:pt x="236" y="82"/>
                    </a:lnTo>
                    <a:lnTo>
                      <a:pt x="236" y="84"/>
                    </a:lnTo>
                    <a:lnTo>
                      <a:pt x="236" y="84"/>
                    </a:lnTo>
                    <a:lnTo>
                      <a:pt x="236" y="84"/>
                    </a:lnTo>
                    <a:lnTo>
                      <a:pt x="238" y="84"/>
                    </a:lnTo>
                    <a:lnTo>
                      <a:pt x="238" y="84"/>
                    </a:lnTo>
                    <a:lnTo>
                      <a:pt x="240" y="84"/>
                    </a:lnTo>
                    <a:lnTo>
                      <a:pt x="240" y="84"/>
                    </a:lnTo>
                    <a:lnTo>
                      <a:pt x="242" y="84"/>
                    </a:lnTo>
                    <a:lnTo>
                      <a:pt x="242" y="84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6" y="86"/>
                    </a:lnTo>
                    <a:lnTo>
                      <a:pt x="246" y="88"/>
                    </a:lnTo>
                    <a:lnTo>
                      <a:pt x="246" y="90"/>
                    </a:lnTo>
                    <a:lnTo>
                      <a:pt x="246" y="92"/>
                    </a:lnTo>
                    <a:lnTo>
                      <a:pt x="246" y="94"/>
                    </a:lnTo>
                    <a:lnTo>
                      <a:pt x="246" y="94"/>
                    </a:lnTo>
                    <a:lnTo>
                      <a:pt x="246" y="96"/>
                    </a:lnTo>
                    <a:lnTo>
                      <a:pt x="244" y="96"/>
                    </a:lnTo>
                    <a:lnTo>
                      <a:pt x="244" y="96"/>
                    </a:lnTo>
                    <a:lnTo>
                      <a:pt x="244" y="96"/>
                    </a:lnTo>
                    <a:lnTo>
                      <a:pt x="242" y="96"/>
                    </a:lnTo>
                    <a:lnTo>
                      <a:pt x="242" y="96"/>
                    </a:lnTo>
                    <a:lnTo>
                      <a:pt x="240" y="96"/>
                    </a:lnTo>
                    <a:lnTo>
                      <a:pt x="236" y="96"/>
                    </a:lnTo>
                    <a:lnTo>
                      <a:pt x="236" y="96"/>
                    </a:lnTo>
                    <a:lnTo>
                      <a:pt x="234" y="96"/>
                    </a:lnTo>
                    <a:lnTo>
                      <a:pt x="234" y="98"/>
                    </a:lnTo>
                    <a:lnTo>
                      <a:pt x="232" y="98"/>
                    </a:lnTo>
                    <a:lnTo>
                      <a:pt x="232" y="100"/>
                    </a:lnTo>
                    <a:lnTo>
                      <a:pt x="232" y="100"/>
                    </a:lnTo>
                    <a:lnTo>
                      <a:pt x="230" y="102"/>
                    </a:lnTo>
                    <a:lnTo>
                      <a:pt x="228" y="106"/>
                    </a:lnTo>
                    <a:lnTo>
                      <a:pt x="228" y="106"/>
                    </a:lnTo>
                    <a:lnTo>
                      <a:pt x="226" y="108"/>
                    </a:lnTo>
                    <a:lnTo>
                      <a:pt x="226" y="108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10"/>
                    </a:lnTo>
                    <a:lnTo>
                      <a:pt x="220" y="110"/>
                    </a:lnTo>
                    <a:lnTo>
                      <a:pt x="220" y="110"/>
                    </a:lnTo>
                    <a:lnTo>
                      <a:pt x="218" y="112"/>
                    </a:lnTo>
                    <a:lnTo>
                      <a:pt x="218" y="112"/>
                    </a:lnTo>
                    <a:lnTo>
                      <a:pt x="216" y="116"/>
                    </a:lnTo>
                    <a:lnTo>
                      <a:pt x="214" y="118"/>
                    </a:lnTo>
                    <a:lnTo>
                      <a:pt x="212" y="122"/>
                    </a:lnTo>
                    <a:lnTo>
                      <a:pt x="210" y="124"/>
                    </a:lnTo>
                    <a:lnTo>
                      <a:pt x="208" y="126"/>
                    </a:lnTo>
                    <a:lnTo>
                      <a:pt x="206" y="128"/>
                    </a:lnTo>
                    <a:lnTo>
                      <a:pt x="204" y="130"/>
                    </a:lnTo>
                    <a:lnTo>
                      <a:pt x="202" y="132"/>
                    </a:lnTo>
                    <a:lnTo>
                      <a:pt x="200" y="136"/>
                    </a:lnTo>
                    <a:lnTo>
                      <a:pt x="198" y="140"/>
                    </a:lnTo>
                    <a:lnTo>
                      <a:pt x="194" y="144"/>
                    </a:lnTo>
                    <a:lnTo>
                      <a:pt x="190" y="152"/>
                    </a:lnTo>
                    <a:lnTo>
                      <a:pt x="186" y="158"/>
                    </a:lnTo>
                    <a:lnTo>
                      <a:pt x="184" y="162"/>
                    </a:lnTo>
                    <a:lnTo>
                      <a:pt x="182" y="164"/>
                    </a:lnTo>
                    <a:lnTo>
                      <a:pt x="182" y="166"/>
                    </a:lnTo>
                    <a:lnTo>
                      <a:pt x="182" y="166"/>
                    </a:lnTo>
                    <a:lnTo>
                      <a:pt x="180" y="168"/>
                    </a:lnTo>
                    <a:lnTo>
                      <a:pt x="180" y="172"/>
                    </a:lnTo>
                    <a:lnTo>
                      <a:pt x="180" y="178"/>
                    </a:lnTo>
                    <a:lnTo>
                      <a:pt x="180" y="180"/>
                    </a:lnTo>
                    <a:lnTo>
                      <a:pt x="180" y="184"/>
                    </a:lnTo>
                    <a:lnTo>
                      <a:pt x="180" y="186"/>
                    </a:lnTo>
                    <a:lnTo>
                      <a:pt x="180" y="192"/>
                    </a:lnTo>
                    <a:lnTo>
                      <a:pt x="180" y="198"/>
                    </a:lnTo>
                    <a:lnTo>
                      <a:pt x="182" y="204"/>
                    </a:lnTo>
                    <a:lnTo>
                      <a:pt x="182" y="206"/>
                    </a:lnTo>
                    <a:lnTo>
                      <a:pt x="182" y="208"/>
                    </a:lnTo>
                    <a:lnTo>
                      <a:pt x="182" y="210"/>
                    </a:lnTo>
                    <a:lnTo>
                      <a:pt x="182" y="214"/>
                    </a:lnTo>
                    <a:lnTo>
                      <a:pt x="182" y="216"/>
                    </a:lnTo>
                    <a:lnTo>
                      <a:pt x="184" y="218"/>
                    </a:lnTo>
                    <a:lnTo>
                      <a:pt x="184" y="220"/>
                    </a:lnTo>
                    <a:lnTo>
                      <a:pt x="184" y="220"/>
                    </a:lnTo>
                    <a:lnTo>
                      <a:pt x="184" y="220"/>
                    </a:lnTo>
                    <a:lnTo>
                      <a:pt x="186" y="222"/>
                    </a:lnTo>
                    <a:lnTo>
                      <a:pt x="186" y="222"/>
                    </a:lnTo>
                    <a:lnTo>
                      <a:pt x="188" y="222"/>
                    </a:lnTo>
                    <a:lnTo>
                      <a:pt x="188" y="220"/>
                    </a:lnTo>
                    <a:lnTo>
                      <a:pt x="190" y="220"/>
                    </a:lnTo>
                    <a:lnTo>
                      <a:pt x="190" y="220"/>
                    </a:lnTo>
                    <a:lnTo>
                      <a:pt x="192" y="220"/>
                    </a:lnTo>
                    <a:lnTo>
                      <a:pt x="192" y="220"/>
                    </a:lnTo>
                    <a:lnTo>
                      <a:pt x="190" y="222"/>
                    </a:lnTo>
                    <a:lnTo>
                      <a:pt x="190" y="224"/>
                    </a:lnTo>
                    <a:lnTo>
                      <a:pt x="190" y="224"/>
                    </a:lnTo>
                    <a:lnTo>
                      <a:pt x="190" y="226"/>
                    </a:lnTo>
                    <a:lnTo>
                      <a:pt x="190" y="226"/>
                    </a:lnTo>
                    <a:lnTo>
                      <a:pt x="192" y="226"/>
                    </a:lnTo>
                    <a:lnTo>
                      <a:pt x="192" y="228"/>
                    </a:lnTo>
                    <a:lnTo>
                      <a:pt x="192" y="228"/>
                    </a:lnTo>
                    <a:lnTo>
                      <a:pt x="194" y="228"/>
                    </a:lnTo>
                    <a:lnTo>
                      <a:pt x="196" y="228"/>
                    </a:lnTo>
                    <a:lnTo>
                      <a:pt x="198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202" y="230"/>
                    </a:lnTo>
                    <a:lnTo>
                      <a:pt x="204" y="230"/>
                    </a:lnTo>
                    <a:lnTo>
                      <a:pt x="204" y="230"/>
                    </a:lnTo>
                    <a:lnTo>
                      <a:pt x="206" y="230"/>
                    </a:lnTo>
                    <a:lnTo>
                      <a:pt x="206" y="232"/>
                    </a:lnTo>
                    <a:lnTo>
                      <a:pt x="206" y="232"/>
                    </a:lnTo>
                    <a:lnTo>
                      <a:pt x="208" y="234"/>
                    </a:lnTo>
                    <a:lnTo>
                      <a:pt x="208" y="234"/>
                    </a:lnTo>
                    <a:lnTo>
                      <a:pt x="208" y="236"/>
                    </a:lnTo>
                    <a:lnTo>
                      <a:pt x="208" y="238"/>
                    </a:lnTo>
                    <a:lnTo>
                      <a:pt x="206" y="242"/>
                    </a:lnTo>
                    <a:lnTo>
                      <a:pt x="206" y="244"/>
                    </a:lnTo>
                    <a:lnTo>
                      <a:pt x="206" y="248"/>
                    </a:lnTo>
                    <a:lnTo>
                      <a:pt x="206" y="248"/>
                    </a:lnTo>
                    <a:lnTo>
                      <a:pt x="206" y="250"/>
                    </a:lnTo>
                    <a:lnTo>
                      <a:pt x="206" y="250"/>
                    </a:lnTo>
                    <a:lnTo>
                      <a:pt x="206" y="252"/>
                    </a:lnTo>
                    <a:lnTo>
                      <a:pt x="208" y="252"/>
                    </a:lnTo>
                    <a:lnTo>
                      <a:pt x="208" y="252"/>
                    </a:lnTo>
                    <a:lnTo>
                      <a:pt x="210" y="254"/>
                    </a:lnTo>
                    <a:lnTo>
                      <a:pt x="212" y="254"/>
                    </a:lnTo>
                    <a:lnTo>
                      <a:pt x="212" y="254"/>
                    </a:lnTo>
                    <a:lnTo>
                      <a:pt x="214" y="254"/>
                    </a:lnTo>
                    <a:lnTo>
                      <a:pt x="214" y="254"/>
                    </a:lnTo>
                    <a:lnTo>
                      <a:pt x="214" y="256"/>
                    </a:lnTo>
                    <a:lnTo>
                      <a:pt x="214" y="256"/>
                    </a:lnTo>
                    <a:lnTo>
                      <a:pt x="216" y="256"/>
                    </a:lnTo>
                    <a:lnTo>
                      <a:pt x="216" y="258"/>
                    </a:lnTo>
                    <a:lnTo>
                      <a:pt x="216" y="260"/>
                    </a:lnTo>
                    <a:lnTo>
                      <a:pt x="216" y="262"/>
                    </a:lnTo>
                    <a:lnTo>
                      <a:pt x="216" y="264"/>
                    </a:lnTo>
                    <a:lnTo>
                      <a:pt x="216" y="268"/>
                    </a:lnTo>
                    <a:lnTo>
                      <a:pt x="214" y="270"/>
                    </a:lnTo>
                    <a:lnTo>
                      <a:pt x="214" y="272"/>
                    </a:lnTo>
                    <a:lnTo>
                      <a:pt x="212" y="274"/>
                    </a:lnTo>
                    <a:lnTo>
                      <a:pt x="212" y="276"/>
                    </a:lnTo>
                    <a:lnTo>
                      <a:pt x="212" y="276"/>
                    </a:lnTo>
                    <a:lnTo>
                      <a:pt x="210" y="278"/>
                    </a:lnTo>
                    <a:lnTo>
                      <a:pt x="208" y="278"/>
                    </a:lnTo>
                    <a:lnTo>
                      <a:pt x="206" y="280"/>
                    </a:lnTo>
                    <a:lnTo>
                      <a:pt x="204" y="280"/>
                    </a:lnTo>
                    <a:lnTo>
                      <a:pt x="202" y="280"/>
                    </a:lnTo>
                    <a:lnTo>
                      <a:pt x="202" y="280"/>
                    </a:lnTo>
                    <a:lnTo>
                      <a:pt x="198" y="280"/>
                    </a:lnTo>
                    <a:lnTo>
                      <a:pt x="196" y="280"/>
                    </a:lnTo>
                    <a:lnTo>
                      <a:pt x="194" y="280"/>
                    </a:lnTo>
                    <a:lnTo>
                      <a:pt x="192" y="282"/>
                    </a:lnTo>
                    <a:lnTo>
                      <a:pt x="192" y="282"/>
                    </a:lnTo>
                    <a:lnTo>
                      <a:pt x="192" y="282"/>
                    </a:lnTo>
                    <a:lnTo>
                      <a:pt x="192" y="282"/>
                    </a:lnTo>
                    <a:lnTo>
                      <a:pt x="192" y="282"/>
                    </a:lnTo>
                    <a:lnTo>
                      <a:pt x="190" y="284"/>
                    </a:lnTo>
                    <a:lnTo>
                      <a:pt x="190" y="284"/>
                    </a:lnTo>
                    <a:lnTo>
                      <a:pt x="190" y="286"/>
                    </a:lnTo>
                    <a:lnTo>
                      <a:pt x="190" y="288"/>
                    </a:lnTo>
                    <a:lnTo>
                      <a:pt x="190" y="290"/>
                    </a:lnTo>
                    <a:lnTo>
                      <a:pt x="188" y="290"/>
                    </a:lnTo>
                    <a:lnTo>
                      <a:pt x="188" y="292"/>
                    </a:lnTo>
                    <a:lnTo>
                      <a:pt x="188" y="292"/>
                    </a:lnTo>
                    <a:lnTo>
                      <a:pt x="188" y="292"/>
                    </a:lnTo>
                    <a:lnTo>
                      <a:pt x="186" y="292"/>
                    </a:lnTo>
                    <a:lnTo>
                      <a:pt x="186" y="292"/>
                    </a:lnTo>
                    <a:lnTo>
                      <a:pt x="184" y="292"/>
                    </a:lnTo>
                    <a:lnTo>
                      <a:pt x="182" y="292"/>
                    </a:lnTo>
                    <a:lnTo>
                      <a:pt x="180" y="292"/>
                    </a:lnTo>
                    <a:lnTo>
                      <a:pt x="166" y="296"/>
                    </a:lnTo>
                    <a:lnTo>
                      <a:pt x="158" y="296"/>
                    </a:lnTo>
                    <a:lnTo>
                      <a:pt x="152" y="298"/>
                    </a:lnTo>
                    <a:lnTo>
                      <a:pt x="150" y="298"/>
                    </a:lnTo>
                    <a:lnTo>
                      <a:pt x="148" y="298"/>
                    </a:lnTo>
                    <a:lnTo>
                      <a:pt x="146" y="298"/>
                    </a:lnTo>
                    <a:lnTo>
                      <a:pt x="146" y="298"/>
                    </a:lnTo>
                    <a:lnTo>
                      <a:pt x="144" y="300"/>
                    </a:lnTo>
                    <a:lnTo>
                      <a:pt x="142" y="300"/>
                    </a:lnTo>
                    <a:lnTo>
                      <a:pt x="142" y="302"/>
                    </a:lnTo>
                    <a:lnTo>
                      <a:pt x="140" y="302"/>
                    </a:lnTo>
                    <a:lnTo>
                      <a:pt x="140" y="304"/>
                    </a:lnTo>
                    <a:lnTo>
                      <a:pt x="140" y="304"/>
                    </a:lnTo>
                    <a:lnTo>
                      <a:pt x="140" y="304"/>
                    </a:lnTo>
                    <a:lnTo>
                      <a:pt x="140" y="306"/>
                    </a:lnTo>
                    <a:lnTo>
                      <a:pt x="140" y="308"/>
                    </a:lnTo>
                    <a:lnTo>
                      <a:pt x="140" y="310"/>
                    </a:lnTo>
                    <a:lnTo>
                      <a:pt x="140" y="312"/>
                    </a:lnTo>
                    <a:lnTo>
                      <a:pt x="142" y="316"/>
                    </a:lnTo>
                    <a:lnTo>
                      <a:pt x="142" y="318"/>
                    </a:lnTo>
                    <a:lnTo>
                      <a:pt x="142" y="320"/>
                    </a:lnTo>
                    <a:lnTo>
                      <a:pt x="144" y="324"/>
                    </a:lnTo>
                    <a:lnTo>
                      <a:pt x="144" y="326"/>
                    </a:lnTo>
                    <a:lnTo>
                      <a:pt x="144" y="330"/>
                    </a:lnTo>
                    <a:lnTo>
                      <a:pt x="144" y="332"/>
                    </a:lnTo>
                    <a:lnTo>
                      <a:pt x="144" y="334"/>
                    </a:lnTo>
                    <a:lnTo>
                      <a:pt x="144" y="336"/>
                    </a:lnTo>
                    <a:lnTo>
                      <a:pt x="144" y="338"/>
                    </a:lnTo>
                    <a:lnTo>
                      <a:pt x="144" y="338"/>
                    </a:lnTo>
                    <a:lnTo>
                      <a:pt x="144" y="338"/>
                    </a:lnTo>
                    <a:lnTo>
                      <a:pt x="142" y="340"/>
                    </a:lnTo>
                    <a:lnTo>
                      <a:pt x="142" y="340"/>
                    </a:lnTo>
                    <a:lnTo>
                      <a:pt x="140" y="342"/>
                    </a:lnTo>
                    <a:lnTo>
                      <a:pt x="138" y="342"/>
                    </a:lnTo>
                    <a:lnTo>
                      <a:pt x="136" y="342"/>
                    </a:lnTo>
                    <a:lnTo>
                      <a:pt x="134" y="344"/>
                    </a:lnTo>
                    <a:lnTo>
                      <a:pt x="132" y="344"/>
                    </a:lnTo>
                    <a:lnTo>
                      <a:pt x="130" y="344"/>
                    </a:lnTo>
                    <a:lnTo>
                      <a:pt x="128" y="344"/>
                    </a:lnTo>
                    <a:lnTo>
                      <a:pt x="128" y="344"/>
                    </a:lnTo>
                    <a:lnTo>
                      <a:pt x="126" y="344"/>
                    </a:lnTo>
                    <a:lnTo>
                      <a:pt x="124" y="342"/>
                    </a:lnTo>
                    <a:lnTo>
                      <a:pt x="122" y="342"/>
                    </a:lnTo>
                    <a:lnTo>
                      <a:pt x="120" y="340"/>
                    </a:lnTo>
                    <a:lnTo>
                      <a:pt x="116" y="338"/>
                    </a:lnTo>
                    <a:lnTo>
                      <a:pt x="114" y="334"/>
                    </a:lnTo>
                    <a:lnTo>
                      <a:pt x="112" y="334"/>
                    </a:lnTo>
                    <a:lnTo>
                      <a:pt x="110" y="332"/>
                    </a:lnTo>
                    <a:lnTo>
                      <a:pt x="110" y="332"/>
                    </a:lnTo>
                    <a:lnTo>
                      <a:pt x="108" y="332"/>
                    </a:lnTo>
                    <a:lnTo>
                      <a:pt x="106" y="332"/>
                    </a:lnTo>
                    <a:lnTo>
                      <a:pt x="106" y="332"/>
                    </a:lnTo>
                    <a:lnTo>
                      <a:pt x="106" y="332"/>
                    </a:lnTo>
                    <a:lnTo>
                      <a:pt x="106" y="332"/>
                    </a:lnTo>
                    <a:lnTo>
                      <a:pt x="104" y="332"/>
                    </a:lnTo>
                    <a:lnTo>
                      <a:pt x="104" y="334"/>
                    </a:lnTo>
                    <a:lnTo>
                      <a:pt x="104" y="334"/>
                    </a:lnTo>
                    <a:lnTo>
                      <a:pt x="104" y="336"/>
                    </a:lnTo>
                    <a:lnTo>
                      <a:pt x="102" y="336"/>
                    </a:lnTo>
                    <a:lnTo>
                      <a:pt x="102" y="340"/>
                    </a:lnTo>
                    <a:lnTo>
                      <a:pt x="102" y="342"/>
                    </a:lnTo>
                    <a:lnTo>
                      <a:pt x="102" y="344"/>
                    </a:lnTo>
                    <a:lnTo>
                      <a:pt x="102" y="346"/>
                    </a:lnTo>
                    <a:lnTo>
                      <a:pt x="102" y="348"/>
                    </a:lnTo>
                    <a:lnTo>
                      <a:pt x="102" y="348"/>
                    </a:lnTo>
                    <a:lnTo>
                      <a:pt x="102" y="348"/>
                    </a:lnTo>
                    <a:lnTo>
                      <a:pt x="104" y="350"/>
                    </a:lnTo>
                    <a:lnTo>
                      <a:pt x="104" y="350"/>
                    </a:lnTo>
                    <a:lnTo>
                      <a:pt x="106" y="352"/>
                    </a:lnTo>
                    <a:lnTo>
                      <a:pt x="108" y="352"/>
                    </a:lnTo>
                    <a:lnTo>
                      <a:pt x="112" y="354"/>
                    </a:lnTo>
                    <a:lnTo>
                      <a:pt x="112" y="354"/>
                    </a:lnTo>
                    <a:lnTo>
                      <a:pt x="114" y="356"/>
                    </a:lnTo>
                    <a:lnTo>
                      <a:pt x="114" y="356"/>
                    </a:lnTo>
                    <a:lnTo>
                      <a:pt x="114" y="356"/>
                    </a:lnTo>
                    <a:lnTo>
                      <a:pt x="114" y="358"/>
                    </a:lnTo>
                    <a:lnTo>
                      <a:pt x="116" y="360"/>
                    </a:lnTo>
                    <a:lnTo>
                      <a:pt x="118" y="366"/>
                    </a:lnTo>
                    <a:lnTo>
                      <a:pt x="118" y="368"/>
                    </a:lnTo>
                    <a:lnTo>
                      <a:pt x="120" y="372"/>
                    </a:lnTo>
                    <a:lnTo>
                      <a:pt x="120" y="372"/>
                    </a:lnTo>
                    <a:lnTo>
                      <a:pt x="120" y="374"/>
                    </a:lnTo>
                    <a:lnTo>
                      <a:pt x="120" y="376"/>
                    </a:lnTo>
                    <a:lnTo>
                      <a:pt x="120" y="378"/>
                    </a:lnTo>
                    <a:lnTo>
                      <a:pt x="120" y="378"/>
                    </a:lnTo>
                    <a:lnTo>
                      <a:pt x="120" y="380"/>
                    </a:lnTo>
                    <a:lnTo>
                      <a:pt x="118" y="380"/>
                    </a:lnTo>
                    <a:lnTo>
                      <a:pt x="118" y="382"/>
                    </a:lnTo>
                    <a:lnTo>
                      <a:pt x="116" y="384"/>
                    </a:lnTo>
                    <a:lnTo>
                      <a:pt x="114" y="384"/>
                    </a:lnTo>
                    <a:lnTo>
                      <a:pt x="112" y="388"/>
                    </a:lnTo>
                    <a:lnTo>
                      <a:pt x="110" y="390"/>
                    </a:lnTo>
                    <a:lnTo>
                      <a:pt x="108" y="392"/>
                    </a:lnTo>
                    <a:lnTo>
                      <a:pt x="108" y="394"/>
                    </a:lnTo>
                    <a:lnTo>
                      <a:pt x="108" y="396"/>
                    </a:lnTo>
                    <a:lnTo>
                      <a:pt x="106" y="402"/>
                    </a:lnTo>
                    <a:lnTo>
                      <a:pt x="106" y="404"/>
                    </a:lnTo>
                    <a:lnTo>
                      <a:pt x="106" y="408"/>
                    </a:lnTo>
                    <a:lnTo>
                      <a:pt x="104" y="410"/>
                    </a:lnTo>
                    <a:lnTo>
                      <a:pt x="104" y="410"/>
                    </a:lnTo>
                    <a:lnTo>
                      <a:pt x="104" y="412"/>
                    </a:lnTo>
                    <a:lnTo>
                      <a:pt x="102" y="412"/>
                    </a:lnTo>
                    <a:lnTo>
                      <a:pt x="102" y="412"/>
                    </a:lnTo>
                    <a:lnTo>
                      <a:pt x="98" y="414"/>
                    </a:lnTo>
                    <a:lnTo>
                      <a:pt x="96" y="414"/>
                    </a:lnTo>
                    <a:lnTo>
                      <a:pt x="96" y="414"/>
                    </a:lnTo>
                    <a:lnTo>
                      <a:pt x="94" y="414"/>
                    </a:lnTo>
                    <a:lnTo>
                      <a:pt x="94" y="416"/>
                    </a:lnTo>
                    <a:lnTo>
                      <a:pt x="94" y="416"/>
                    </a:lnTo>
                    <a:lnTo>
                      <a:pt x="94" y="418"/>
                    </a:lnTo>
                    <a:lnTo>
                      <a:pt x="94" y="420"/>
                    </a:lnTo>
                    <a:lnTo>
                      <a:pt x="92" y="422"/>
                    </a:lnTo>
                    <a:lnTo>
                      <a:pt x="92" y="422"/>
                    </a:lnTo>
                    <a:lnTo>
                      <a:pt x="92" y="422"/>
                    </a:lnTo>
                    <a:lnTo>
                      <a:pt x="92" y="424"/>
                    </a:lnTo>
                    <a:lnTo>
                      <a:pt x="90" y="424"/>
                    </a:lnTo>
                    <a:lnTo>
                      <a:pt x="90" y="424"/>
                    </a:lnTo>
                    <a:lnTo>
                      <a:pt x="88" y="424"/>
                    </a:lnTo>
                    <a:lnTo>
                      <a:pt x="86" y="424"/>
                    </a:lnTo>
                    <a:lnTo>
                      <a:pt x="84" y="424"/>
                    </a:lnTo>
                    <a:lnTo>
                      <a:pt x="84" y="426"/>
                    </a:lnTo>
                    <a:lnTo>
                      <a:pt x="84" y="426"/>
                    </a:lnTo>
                    <a:lnTo>
                      <a:pt x="84" y="426"/>
                    </a:lnTo>
                    <a:lnTo>
                      <a:pt x="82" y="426"/>
                    </a:lnTo>
                    <a:lnTo>
                      <a:pt x="82" y="428"/>
                    </a:lnTo>
                    <a:lnTo>
                      <a:pt x="80" y="430"/>
                    </a:lnTo>
                    <a:lnTo>
                      <a:pt x="80" y="432"/>
                    </a:lnTo>
                    <a:lnTo>
                      <a:pt x="80" y="436"/>
                    </a:lnTo>
                    <a:lnTo>
                      <a:pt x="78" y="438"/>
                    </a:lnTo>
                    <a:lnTo>
                      <a:pt x="78" y="442"/>
                    </a:lnTo>
                    <a:lnTo>
                      <a:pt x="78" y="442"/>
                    </a:lnTo>
                    <a:lnTo>
                      <a:pt x="80" y="444"/>
                    </a:lnTo>
                    <a:lnTo>
                      <a:pt x="80" y="444"/>
                    </a:lnTo>
                    <a:lnTo>
                      <a:pt x="80" y="446"/>
                    </a:lnTo>
                    <a:lnTo>
                      <a:pt x="80" y="446"/>
                    </a:lnTo>
                    <a:lnTo>
                      <a:pt x="82" y="448"/>
                    </a:lnTo>
                    <a:lnTo>
                      <a:pt x="82" y="448"/>
                    </a:lnTo>
                    <a:lnTo>
                      <a:pt x="84" y="448"/>
                    </a:lnTo>
                    <a:lnTo>
                      <a:pt x="86" y="450"/>
                    </a:lnTo>
                    <a:lnTo>
                      <a:pt x="88" y="450"/>
                    </a:lnTo>
                    <a:lnTo>
                      <a:pt x="90" y="452"/>
                    </a:lnTo>
                    <a:lnTo>
                      <a:pt x="94" y="452"/>
                    </a:lnTo>
                    <a:lnTo>
                      <a:pt x="98" y="452"/>
                    </a:lnTo>
                    <a:lnTo>
                      <a:pt x="98" y="454"/>
                    </a:lnTo>
                    <a:lnTo>
                      <a:pt x="100" y="454"/>
                    </a:lnTo>
                    <a:lnTo>
                      <a:pt x="102" y="454"/>
                    </a:lnTo>
                    <a:lnTo>
                      <a:pt x="102" y="456"/>
                    </a:lnTo>
                    <a:lnTo>
                      <a:pt x="102" y="456"/>
                    </a:lnTo>
                    <a:lnTo>
                      <a:pt x="102" y="458"/>
                    </a:lnTo>
                    <a:lnTo>
                      <a:pt x="102" y="460"/>
                    </a:lnTo>
                    <a:lnTo>
                      <a:pt x="104" y="460"/>
                    </a:lnTo>
                    <a:lnTo>
                      <a:pt x="104" y="464"/>
                    </a:lnTo>
                    <a:lnTo>
                      <a:pt x="104" y="466"/>
                    </a:lnTo>
                    <a:lnTo>
                      <a:pt x="104" y="468"/>
                    </a:lnTo>
                    <a:lnTo>
                      <a:pt x="104" y="470"/>
                    </a:lnTo>
                    <a:lnTo>
                      <a:pt x="104" y="472"/>
                    </a:lnTo>
                    <a:lnTo>
                      <a:pt x="102" y="474"/>
                    </a:lnTo>
                    <a:lnTo>
                      <a:pt x="102" y="474"/>
                    </a:lnTo>
                    <a:lnTo>
                      <a:pt x="102" y="474"/>
                    </a:lnTo>
                    <a:lnTo>
                      <a:pt x="100" y="476"/>
                    </a:lnTo>
                    <a:lnTo>
                      <a:pt x="98" y="478"/>
                    </a:lnTo>
                    <a:lnTo>
                      <a:pt x="96" y="478"/>
                    </a:lnTo>
                    <a:lnTo>
                      <a:pt x="96" y="480"/>
                    </a:lnTo>
                    <a:lnTo>
                      <a:pt x="94" y="480"/>
                    </a:lnTo>
                    <a:lnTo>
                      <a:pt x="92" y="482"/>
                    </a:lnTo>
                    <a:lnTo>
                      <a:pt x="92" y="484"/>
                    </a:lnTo>
                    <a:lnTo>
                      <a:pt x="90" y="488"/>
                    </a:lnTo>
                    <a:lnTo>
                      <a:pt x="90" y="488"/>
                    </a:lnTo>
                    <a:lnTo>
                      <a:pt x="88" y="490"/>
                    </a:lnTo>
                    <a:lnTo>
                      <a:pt x="88" y="490"/>
                    </a:lnTo>
                    <a:lnTo>
                      <a:pt x="88" y="492"/>
                    </a:lnTo>
                    <a:lnTo>
                      <a:pt x="88" y="494"/>
                    </a:lnTo>
                    <a:lnTo>
                      <a:pt x="88" y="494"/>
                    </a:lnTo>
                    <a:lnTo>
                      <a:pt x="90" y="498"/>
                    </a:lnTo>
                    <a:lnTo>
                      <a:pt x="90" y="502"/>
                    </a:lnTo>
                    <a:lnTo>
                      <a:pt x="90" y="504"/>
                    </a:lnTo>
                    <a:lnTo>
                      <a:pt x="90" y="506"/>
                    </a:lnTo>
                    <a:lnTo>
                      <a:pt x="90" y="508"/>
                    </a:lnTo>
                    <a:lnTo>
                      <a:pt x="90" y="510"/>
                    </a:lnTo>
                    <a:lnTo>
                      <a:pt x="90" y="510"/>
                    </a:lnTo>
                    <a:lnTo>
                      <a:pt x="90" y="512"/>
                    </a:lnTo>
                    <a:lnTo>
                      <a:pt x="90" y="514"/>
                    </a:lnTo>
                    <a:lnTo>
                      <a:pt x="88" y="514"/>
                    </a:lnTo>
                    <a:lnTo>
                      <a:pt x="88" y="514"/>
                    </a:lnTo>
                    <a:lnTo>
                      <a:pt x="88" y="514"/>
                    </a:lnTo>
                    <a:lnTo>
                      <a:pt x="86" y="514"/>
                    </a:lnTo>
                    <a:lnTo>
                      <a:pt x="84" y="514"/>
                    </a:lnTo>
                    <a:lnTo>
                      <a:pt x="82" y="516"/>
                    </a:lnTo>
                    <a:lnTo>
                      <a:pt x="80" y="516"/>
                    </a:lnTo>
                    <a:lnTo>
                      <a:pt x="78" y="516"/>
                    </a:lnTo>
                    <a:lnTo>
                      <a:pt x="76" y="516"/>
                    </a:lnTo>
                    <a:lnTo>
                      <a:pt x="74" y="518"/>
                    </a:lnTo>
                    <a:lnTo>
                      <a:pt x="74" y="518"/>
                    </a:lnTo>
                    <a:lnTo>
                      <a:pt x="72" y="520"/>
                    </a:lnTo>
                    <a:lnTo>
                      <a:pt x="72" y="520"/>
                    </a:lnTo>
                    <a:lnTo>
                      <a:pt x="72" y="522"/>
                    </a:lnTo>
                    <a:lnTo>
                      <a:pt x="70" y="522"/>
                    </a:lnTo>
                    <a:lnTo>
                      <a:pt x="70" y="522"/>
                    </a:lnTo>
                    <a:lnTo>
                      <a:pt x="70" y="524"/>
                    </a:lnTo>
                    <a:lnTo>
                      <a:pt x="70" y="526"/>
                    </a:lnTo>
                    <a:lnTo>
                      <a:pt x="70" y="528"/>
                    </a:lnTo>
                    <a:lnTo>
                      <a:pt x="72" y="532"/>
                    </a:lnTo>
                    <a:lnTo>
                      <a:pt x="72" y="534"/>
                    </a:lnTo>
                    <a:lnTo>
                      <a:pt x="72" y="534"/>
                    </a:lnTo>
                    <a:lnTo>
                      <a:pt x="72" y="540"/>
                    </a:lnTo>
                    <a:lnTo>
                      <a:pt x="72" y="546"/>
                    </a:lnTo>
                    <a:lnTo>
                      <a:pt x="70" y="554"/>
                    </a:lnTo>
                    <a:lnTo>
                      <a:pt x="64" y="554"/>
                    </a:lnTo>
                    <a:lnTo>
                      <a:pt x="58" y="556"/>
                    </a:lnTo>
                    <a:lnTo>
                      <a:pt x="52" y="558"/>
                    </a:lnTo>
                    <a:lnTo>
                      <a:pt x="48" y="558"/>
                    </a:lnTo>
                    <a:lnTo>
                      <a:pt x="44" y="558"/>
                    </a:lnTo>
                    <a:lnTo>
                      <a:pt x="40" y="558"/>
                    </a:lnTo>
                    <a:lnTo>
                      <a:pt x="36" y="558"/>
                    </a:lnTo>
                    <a:lnTo>
                      <a:pt x="34" y="558"/>
                    </a:lnTo>
                    <a:lnTo>
                      <a:pt x="30" y="558"/>
                    </a:lnTo>
                    <a:lnTo>
                      <a:pt x="30" y="556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26" y="556"/>
                    </a:lnTo>
                    <a:lnTo>
                      <a:pt x="26" y="554"/>
                    </a:lnTo>
                    <a:lnTo>
                      <a:pt x="26" y="554"/>
                    </a:lnTo>
                    <a:lnTo>
                      <a:pt x="24" y="552"/>
                    </a:lnTo>
                    <a:lnTo>
                      <a:pt x="24" y="552"/>
                    </a:lnTo>
                    <a:lnTo>
                      <a:pt x="24" y="548"/>
                    </a:lnTo>
                    <a:lnTo>
                      <a:pt x="24" y="546"/>
                    </a:lnTo>
                    <a:lnTo>
                      <a:pt x="24" y="542"/>
                    </a:lnTo>
                    <a:lnTo>
                      <a:pt x="24" y="540"/>
                    </a:lnTo>
                    <a:lnTo>
                      <a:pt x="24" y="538"/>
                    </a:lnTo>
                    <a:lnTo>
                      <a:pt x="24" y="536"/>
                    </a:lnTo>
                    <a:lnTo>
                      <a:pt x="24" y="536"/>
                    </a:lnTo>
                    <a:lnTo>
                      <a:pt x="24" y="534"/>
                    </a:lnTo>
                    <a:lnTo>
                      <a:pt x="22" y="534"/>
                    </a:lnTo>
                    <a:lnTo>
                      <a:pt x="22" y="534"/>
                    </a:lnTo>
                    <a:lnTo>
                      <a:pt x="20" y="532"/>
                    </a:lnTo>
                    <a:lnTo>
                      <a:pt x="18" y="532"/>
                    </a:lnTo>
                    <a:lnTo>
                      <a:pt x="16" y="532"/>
                    </a:lnTo>
                    <a:lnTo>
                      <a:pt x="16" y="530"/>
                    </a:lnTo>
                    <a:lnTo>
                      <a:pt x="14" y="530"/>
                    </a:lnTo>
                    <a:lnTo>
                      <a:pt x="12" y="528"/>
                    </a:lnTo>
                    <a:lnTo>
                      <a:pt x="12" y="528"/>
                    </a:lnTo>
                    <a:lnTo>
                      <a:pt x="10" y="528"/>
                    </a:lnTo>
                    <a:lnTo>
                      <a:pt x="10" y="526"/>
                    </a:lnTo>
                    <a:lnTo>
                      <a:pt x="8" y="524"/>
                    </a:lnTo>
                    <a:lnTo>
                      <a:pt x="8" y="520"/>
                    </a:lnTo>
                    <a:lnTo>
                      <a:pt x="6" y="518"/>
                    </a:lnTo>
                    <a:lnTo>
                      <a:pt x="6" y="514"/>
                    </a:lnTo>
                    <a:lnTo>
                      <a:pt x="6" y="512"/>
                    </a:lnTo>
                    <a:lnTo>
                      <a:pt x="6" y="508"/>
                    </a:lnTo>
                    <a:lnTo>
                      <a:pt x="4" y="506"/>
                    </a:lnTo>
                    <a:lnTo>
                      <a:pt x="4" y="502"/>
                    </a:lnTo>
                    <a:lnTo>
                      <a:pt x="4" y="498"/>
                    </a:lnTo>
                    <a:lnTo>
                      <a:pt x="4" y="496"/>
                    </a:lnTo>
                    <a:lnTo>
                      <a:pt x="6" y="492"/>
                    </a:lnTo>
                    <a:lnTo>
                      <a:pt x="6" y="490"/>
                    </a:lnTo>
                    <a:lnTo>
                      <a:pt x="6" y="488"/>
                    </a:lnTo>
                    <a:lnTo>
                      <a:pt x="8" y="484"/>
                    </a:lnTo>
                    <a:lnTo>
                      <a:pt x="8" y="482"/>
                    </a:lnTo>
                    <a:lnTo>
                      <a:pt x="8" y="482"/>
                    </a:lnTo>
                    <a:lnTo>
                      <a:pt x="8" y="482"/>
                    </a:lnTo>
                    <a:lnTo>
                      <a:pt x="10" y="482"/>
                    </a:lnTo>
                    <a:lnTo>
                      <a:pt x="12" y="482"/>
                    </a:lnTo>
                    <a:lnTo>
                      <a:pt x="12" y="482"/>
                    </a:lnTo>
                    <a:lnTo>
                      <a:pt x="14" y="482"/>
                    </a:lnTo>
                    <a:lnTo>
                      <a:pt x="16" y="480"/>
                    </a:lnTo>
                    <a:lnTo>
                      <a:pt x="16" y="480"/>
                    </a:lnTo>
                    <a:lnTo>
                      <a:pt x="16" y="480"/>
                    </a:lnTo>
                    <a:lnTo>
                      <a:pt x="18" y="480"/>
                    </a:lnTo>
                    <a:lnTo>
                      <a:pt x="18" y="478"/>
                    </a:lnTo>
                    <a:lnTo>
                      <a:pt x="18" y="476"/>
                    </a:lnTo>
                    <a:lnTo>
                      <a:pt x="18" y="474"/>
                    </a:lnTo>
                    <a:lnTo>
                      <a:pt x="18" y="470"/>
                    </a:lnTo>
                    <a:lnTo>
                      <a:pt x="18" y="468"/>
                    </a:lnTo>
                    <a:lnTo>
                      <a:pt x="20" y="462"/>
                    </a:lnTo>
                    <a:lnTo>
                      <a:pt x="20" y="454"/>
                    </a:lnTo>
                    <a:lnTo>
                      <a:pt x="20" y="446"/>
                    </a:lnTo>
                    <a:lnTo>
                      <a:pt x="20" y="438"/>
                    </a:lnTo>
                    <a:lnTo>
                      <a:pt x="20" y="430"/>
                    </a:lnTo>
                    <a:lnTo>
                      <a:pt x="20" y="422"/>
                    </a:lnTo>
                    <a:lnTo>
                      <a:pt x="20" y="418"/>
                    </a:lnTo>
                    <a:lnTo>
                      <a:pt x="20" y="414"/>
                    </a:lnTo>
                    <a:lnTo>
                      <a:pt x="20" y="410"/>
                    </a:lnTo>
                    <a:lnTo>
                      <a:pt x="20" y="408"/>
                    </a:lnTo>
                    <a:lnTo>
                      <a:pt x="20" y="406"/>
                    </a:lnTo>
                    <a:lnTo>
                      <a:pt x="18" y="404"/>
                    </a:lnTo>
                    <a:lnTo>
                      <a:pt x="16" y="398"/>
                    </a:lnTo>
                    <a:lnTo>
                      <a:pt x="14" y="394"/>
                    </a:lnTo>
                    <a:lnTo>
                      <a:pt x="14" y="392"/>
                    </a:lnTo>
                    <a:lnTo>
                      <a:pt x="14" y="390"/>
                    </a:lnTo>
                    <a:lnTo>
                      <a:pt x="12" y="388"/>
                    </a:lnTo>
                    <a:lnTo>
                      <a:pt x="12" y="384"/>
                    </a:lnTo>
                    <a:lnTo>
                      <a:pt x="12" y="378"/>
                    </a:lnTo>
                    <a:lnTo>
                      <a:pt x="12" y="372"/>
                    </a:lnTo>
                    <a:lnTo>
                      <a:pt x="12" y="368"/>
                    </a:lnTo>
                    <a:lnTo>
                      <a:pt x="12" y="366"/>
                    </a:lnTo>
                    <a:lnTo>
                      <a:pt x="12" y="360"/>
                    </a:lnTo>
                    <a:lnTo>
                      <a:pt x="12" y="352"/>
                    </a:lnTo>
                    <a:lnTo>
                      <a:pt x="10" y="346"/>
                    </a:lnTo>
                    <a:lnTo>
                      <a:pt x="10" y="342"/>
                    </a:lnTo>
                    <a:lnTo>
                      <a:pt x="8" y="340"/>
                    </a:lnTo>
                    <a:lnTo>
                      <a:pt x="8" y="338"/>
                    </a:lnTo>
                    <a:lnTo>
                      <a:pt x="8" y="336"/>
                    </a:lnTo>
                    <a:lnTo>
                      <a:pt x="6" y="332"/>
                    </a:lnTo>
                    <a:lnTo>
                      <a:pt x="4" y="328"/>
                    </a:lnTo>
                    <a:lnTo>
                      <a:pt x="2" y="328"/>
                    </a:lnTo>
                    <a:lnTo>
                      <a:pt x="2" y="326"/>
                    </a:lnTo>
                    <a:lnTo>
                      <a:pt x="2" y="324"/>
                    </a:lnTo>
                    <a:lnTo>
                      <a:pt x="2" y="322"/>
                    </a:lnTo>
                    <a:lnTo>
                      <a:pt x="2" y="320"/>
                    </a:lnTo>
                    <a:lnTo>
                      <a:pt x="4" y="316"/>
                    </a:lnTo>
                    <a:lnTo>
                      <a:pt x="4" y="314"/>
                    </a:lnTo>
                    <a:lnTo>
                      <a:pt x="4" y="314"/>
                    </a:lnTo>
                    <a:lnTo>
                      <a:pt x="4" y="312"/>
                    </a:lnTo>
                    <a:lnTo>
                      <a:pt x="4" y="312"/>
                    </a:lnTo>
                    <a:lnTo>
                      <a:pt x="6" y="310"/>
                    </a:lnTo>
                    <a:lnTo>
                      <a:pt x="10" y="306"/>
                    </a:lnTo>
                    <a:lnTo>
                      <a:pt x="12" y="306"/>
                    </a:lnTo>
                    <a:lnTo>
                      <a:pt x="12" y="304"/>
                    </a:lnTo>
                    <a:lnTo>
                      <a:pt x="14" y="302"/>
                    </a:lnTo>
                    <a:lnTo>
                      <a:pt x="14" y="302"/>
                    </a:lnTo>
                    <a:lnTo>
                      <a:pt x="14" y="300"/>
                    </a:lnTo>
                    <a:lnTo>
                      <a:pt x="14" y="300"/>
                    </a:lnTo>
                    <a:lnTo>
                      <a:pt x="14" y="298"/>
                    </a:lnTo>
                    <a:lnTo>
                      <a:pt x="14" y="296"/>
                    </a:lnTo>
                    <a:lnTo>
                      <a:pt x="14" y="294"/>
                    </a:lnTo>
                    <a:lnTo>
                      <a:pt x="12" y="294"/>
                    </a:lnTo>
                    <a:lnTo>
                      <a:pt x="12" y="290"/>
                    </a:lnTo>
                    <a:lnTo>
                      <a:pt x="10" y="288"/>
                    </a:lnTo>
                    <a:lnTo>
                      <a:pt x="8" y="284"/>
                    </a:lnTo>
                    <a:lnTo>
                      <a:pt x="6" y="282"/>
                    </a:lnTo>
                    <a:lnTo>
                      <a:pt x="4" y="280"/>
                    </a:lnTo>
                    <a:lnTo>
                      <a:pt x="2" y="278"/>
                    </a:lnTo>
                    <a:lnTo>
                      <a:pt x="2" y="276"/>
                    </a:lnTo>
                    <a:lnTo>
                      <a:pt x="2" y="274"/>
                    </a:lnTo>
                    <a:lnTo>
                      <a:pt x="0" y="27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68"/>
                    </a:lnTo>
                    <a:lnTo>
                      <a:pt x="2" y="268"/>
                    </a:lnTo>
                    <a:lnTo>
                      <a:pt x="2" y="266"/>
                    </a:lnTo>
                    <a:lnTo>
                      <a:pt x="4" y="264"/>
                    </a:lnTo>
                    <a:lnTo>
                      <a:pt x="6" y="262"/>
                    </a:lnTo>
                    <a:lnTo>
                      <a:pt x="8" y="258"/>
                    </a:lnTo>
                    <a:lnTo>
                      <a:pt x="10" y="256"/>
                    </a:lnTo>
                    <a:lnTo>
                      <a:pt x="12" y="254"/>
                    </a:lnTo>
                    <a:lnTo>
                      <a:pt x="14" y="252"/>
                    </a:lnTo>
                    <a:lnTo>
                      <a:pt x="16" y="250"/>
                    </a:lnTo>
                    <a:lnTo>
                      <a:pt x="16" y="248"/>
                    </a:lnTo>
                    <a:lnTo>
                      <a:pt x="16" y="246"/>
                    </a:lnTo>
                    <a:lnTo>
                      <a:pt x="18" y="244"/>
                    </a:lnTo>
                    <a:lnTo>
                      <a:pt x="18" y="244"/>
                    </a:lnTo>
                    <a:lnTo>
                      <a:pt x="18" y="244"/>
                    </a:lnTo>
                    <a:lnTo>
                      <a:pt x="18" y="244"/>
                    </a:lnTo>
                    <a:lnTo>
                      <a:pt x="18" y="242"/>
                    </a:lnTo>
                    <a:lnTo>
                      <a:pt x="16" y="242"/>
                    </a:lnTo>
                    <a:lnTo>
                      <a:pt x="16" y="240"/>
                    </a:lnTo>
                    <a:lnTo>
                      <a:pt x="14" y="240"/>
                    </a:lnTo>
                    <a:lnTo>
                      <a:pt x="12" y="238"/>
                    </a:lnTo>
                    <a:lnTo>
                      <a:pt x="12" y="238"/>
                    </a:lnTo>
                    <a:lnTo>
                      <a:pt x="12" y="236"/>
                    </a:lnTo>
                    <a:lnTo>
                      <a:pt x="10" y="234"/>
                    </a:lnTo>
                    <a:lnTo>
                      <a:pt x="10" y="232"/>
                    </a:lnTo>
                    <a:lnTo>
                      <a:pt x="10" y="228"/>
                    </a:lnTo>
                    <a:lnTo>
                      <a:pt x="10" y="224"/>
                    </a:lnTo>
                    <a:lnTo>
                      <a:pt x="10" y="222"/>
                    </a:lnTo>
                    <a:lnTo>
                      <a:pt x="10" y="218"/>
                    </a:lnTo>
                    <a:lnTo>
                      <a:pt x="10" y="218"/>
                    </a:lnTo>
                    <a:lnTo>
                      <a:pt x="10" y="216"/>
                    </a:lnTo>
                    <a:lnTo>
                      <a:pt x="10" y="216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14" y="214"/>
                    </a:lnTo>
                    <a:lnTo>
                      <a:pt x="14" y="214"/>
                    </a:lnTo>
                    <a:lnTo>
                      <a:pt x="16" y="214"/>
                    </a:lnTo>
                    <a:lnTo>
                      <a:pt x="16" y="214"/>
                    </a:lnTo>
                    <a:lnTo>
                      <a:pt x="18" y="214"/>
                    </a:lnTo>
                    <a:lnTo>
                      <a:pt x="18" y="212"/>
                    </a:lnTo>
                    <a:lnTo>
                      <a:pt x="20" y="212"/>
                    </a:lnTo>
                    <a:lnTo>
                      <a:pt x="20" y="212"/>
                    </a:lnTo>
                    <a:lnTo>
                      <a:pt x="20" y="212"/>
                    </a:lnTo>
                    <a:lnTo>
                      <a:pt x="20" y="210"/>
                    </a:lnTo>
                    <a:lnTo>
                      <a:pt x="20" y="210"/>
                    </a:lnTo>
                    <a:lnTo>
                      <a:pt x="20" y="208"/>
                    </a:lnTo>
                    <a:lnTo>
                      <a:pt x="22" y="206"/>
                    </a:lnTo>
                    <a:lnTo>
                      <a:pt x="20" y="204"/>
                    </a:lnTo>
                    <a:lnTo>
                      <a:pt x="20" y="200"/>
                    </a:lnTo>
                    <a:lnTo>
                      <a:pt x="20" y="198"/>
                    </a:lnTo>
                    <a:lnTo>
                      <a:pt x="20" y="196"/>
                    </a:lnTo>
                    <a:lnTo>
                      <a:pt x="18" y="196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2" y="194"/>
                    </a:lnTo>
                    <a:lnTo>
                      <a:pt x="12" y="192"/>
                    </a:lnTo>
                    <a:lnTo>
                      <a:pt x="12" y="192"/>
                    </a:lnTo>
                    <a:lnTo>
                      <a:pt x="10" y="192"/>
                    </a:lnTo>
                    <a:lnTo>
                      <a:pt x="10" y="190"/>
                    </a:lnTo>
                    <a:lnTo>
                      <a:pt x="10" y="188"/>
                    </a:lnTo>
                    <a:lnTo>
                      <a:pt x="10" y="188"/>
                    </a:lnTo>
                    <a:lnTo>
                      <a:pt x="8" y="184"/>
                    </a:lnTo>
                    <a:lnTo>
                      <a:pt x="8" y="180"/>
                    </a:lnTo>
                    <a:lnTo>
                      <a:pt x="8" y="176"/>
                    </a:lnTo>
                    <a:lnTo>
                      <a:pt x="8" y="174"/>
                    </a:lnTo>
                    <a:lnTo>
                      <a:pt x="10" y="170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10" y="166"/>
                    </a:lnTo>
                    <a:lnTo>
                      <a:pt x="12" y="166"/>
                    </a:lnTo>
                    <a:lnTo>
                      <a:pt x="14" y="164"/>
                    </a:lnTo>
                    <a:lnTo>
                      <a:pt x="16" y="164"/>
                    </a:lnTo>
                    <a:lnTo>
                      <a:pt x="16" y="162"/>
                    </a:lnTo>
                    <a:lnTo>
                      <a:pt x="16" y="162"/>
                    </a:lnTo>
                    <a:lnTo>
                      <a:pt x="18" y="160"/>
                    </a:lnTo>
                    <a:lnTo>
                      <a:pt x="18" y="160"/>
                    </a:lnTo>
                    <a:lnTo>
                      <a:pt x="18" y="158"/>
                    </a:lnTo>
                    <a:lnTo>
                      <a:pt x="16" y="156"/>
                    </a:lnTo>
                    <a:lnTo>
                      <a:pt x="16" y="152"/>
                    </a:lnTo>
                    <a:lnTo>
                      <a:pt x="16" y="150"/>
                    </a:lnTo>
                    <a:lnTo>
                      <a:pt x="16" y="148"/>
                    </a:lnTo>
                    <a:lnTo>
                      <a:pt x="14" y="144"/>
                    </a:lnTo>
                    <a:lnTo>
                      <a:pt x="14" y="138"/>
                    </a:lnTo>
                    <a:lnTo>
                      <a:pt x="12" y="134"/>
                    </a:lnTo>
                    <a:lnTo>
                      <a:pt x="12" y="130"/>
                    </a:lnTo>
                    <a:lnTo>
                      <a:pt x="12" y="128"/>
                    </a:lnTo>
                    <a:lnTo>
                      <a:pt x="12" y="126"/>
                    </a:lnTo>
                    <a:lnTo>
                      <a:pt x="12" y="124"/>
                    </a:lnTo>
                    <a:lnTo>
                      <a:pt x="12" y="124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18"/>
                    </a:lnTo>
                    <a:lnTo>
                      <a:pt x="18" y="116"/>
                    </a:lnTo>
                    <a:lnTo>
                      <a:pt x="18" y="116"/>
                    </a:lnTo>
                    <a:lnTo>
                      <a:pt x="18" y="114"/>
                    </a:lnTo>
                    <a:lnTo>
                      <a:pt x="18" y="112"/>
                    </a:lnTo>
                    <a:lnTo>
                      <a:pt x="18" y="108"/>
                    </a:lnTo>
                    <a:lnTo>
                      <a:pt x="18" y="106"/>
                    </a:lnTo>
                    <a:lnTo>
                      <a:pt x="18" y="104"/>
                    </a:lnTo>
                    <a:lnTo>
                      <a:pt x="18" y="102"/>
                    </a:lnTo>
                    <a:lnTo>
                      <a:pt x="20" y="102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6"/>
                    </a:lnTo>
                    <a:lnTo>
                      <a:pt x="28" y="94"/>
                    </a:lnTo>
                    <a:lnTo>
                      <a:pt x="30" y="94"/>
                    </a:lnTo>
                    <a:lnTo>
                      <a:pt x="30" y="92"/>
                    </a:lnTo>
                    <a:lnTo>
                      <a:pt x="30" y="90"/>
                    </a:lnTo>
                    <a:lnTo>
                      <a:pt x="32" y="88"/>
                    </a:lnTo>
                    <a:lnTo>
                      <a:pt x="32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32" y="78"/>
                    </a:lnTo>
                    <a:lnTo>
                      <a:pt x="30" y="78"/>
                    </a:lnTo>
                    <a:lnTo>
                      <a:pt x="30" y="76"/>
                    </a:lnTo>
                    <a:lnTo>
                      <a:pt x="28" y="74"/>
                    </a:lnTo>
                    <a:lnTo>
                      <a:pt x="26" y="74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28" y="66"/>
                    </a:lnTo>
                    <a:lnTo>
                      <a:pt x="30" y="66"/>
                    </a:lnTo>
                    <a:lnTo>
                      <a:pt x="32" y="62"/>
                    </a:lnTo>
                    <a:lnTo>
                      <a:pt x="34" y="62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4" y="56"/>
                    </a:lnTo>
                    <a:lnTo>
                      <a:pt x="34" y="54"/>
                    </a:lnTo>
                    <a:lnTo>
                      <a:pt x="34" y="50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0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6" y="34"/>
                    </a:lnTo>
                    <a:lnTo>
                      <a:pt x="46" y="34"/>
                    </a:lnTo>
                    <a:lnTo>
                      <a:pt x="46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grpSp>
            <p:nvGrpSpPr>
              <p:cNvPr id="445" name="Gruppieren 1">
                <a:extLst>
                  <a:ext uri="{FF2B5EF4-FFF2-40B4-BE49-F238E27FC236}">
                    <a16:creationId xmlns:a16="http://schemas.microsoft.com/office/drawing/2014/main" id="{40B7A74B-3AA6-4D48-A3ED-5AC366EA85D6}"/>
                  </a:ext>
                </a:extLst>
              </p:cNvPr>
              <p:cNvGrpSpPr/>
              <p:nvPr/>
            </p:nvGrpSpPr>
            <p:grpSpPr>
              <a:xfrm>
                <a:off x="4121810" y="5268081"/>
                <a:ext cx="261663" cy="1113668"/>
                <a:chOff x="2681578" y="5273842"/>
                <a:chExt cx="260350" cy="1108075"/>
              </a:xfrm>
              <a:grpFill/>
            </p:grpSpPr>
            <p:sp>
              <p:nvSpPr>
                <p:cNvPr id="516" name="Freeform 494">
                  <a:extLst>
                    <a:ext uri="{FF2B5EF4-FFF2-40B4-BE49-F238E27FC236}">
                      <a16:creationId xmlns:a16="http://schemas.microsoft.com/office/drawing/2014/main" id="{4DA132C9-3F9E-4877-A94D-4105868A2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1578" y="5273842"/>
                  <a:ext cx="168275" cy="1076325"/>
                </a:xfrm>
                <a:custGeom>
                  <a:avLst/>
                  <a:gdLst>
                    <a:gd name="T0" fmla="*/ 62 w 106"/>
                    <a:gd name="T1" fmla="*/ 630 h 678"/>
                    <a:gd name="T2" fmla="*/ 56 w 106"/>
                    <a:gd name="T3" fmla="*/ 616 h 678"/>
                    <a:gd name="T4" fmla="*/ 46 w 106"/>
                    <a:gd name="T5" fmla="*/ 604 h 678"/>
                    <a:gd name="T6" fmla="*/ 36 w 106"/>
                    <a:gd name="T7" fmla="*/ 582 h 678"/>
                    <a:gd name="T8" fmla="*/ 40 w 106"/>
                    <a:gd name="T9" fmla="*/ 556 h 678"/>
                    <a:gd name="T10" fmla="*/ 50 w 106"/>
                    <a:gd name="T11" fmla="*/ 548 h 678"/>
                    <a:gd name="T12" fmla="*/ 52 w 106"/>
                    <a:gd name="T13" fmla="*/ 484 h 678"/>
                    <a:gd name="T14" fmla="*/ 44 w 106"/>
                    <a:gd name="T15" fmla="*/ 444 h 678"/>
                    <a:gd name="T16" fmla="*/ 34 w 106"/>
                    <a:gd name="T17" fmla="*/ 402 h 678"/>
                    <a:gd name="T18" fmla="*/ 38 w 106"/>
                    <a:gd name="T19" fmla="*/ 384 h 678"/>
                    <a:gd name="T20" fmla="*/ 44 w 106"/>
                    <a:gd name="T21" fmla="*/ 366 h 678"/>
                    <a:gd name="T22" fmla="*/ 32 w 106"/>
                    <a:gd name="T23" fmla="*/ 342 h 678"/>
                    <a:gd name="T24" fmla="*/ 48 w 106"/>
                    <a:gd name="T25" fmla="*/ 322 h 678"/>
                    <a:gd name="T26" fmla="*/ 44 w 106"/>
                    <a:gd name="T27" fmla="*/ 310 h 678"/>
                    <a:gd name="T28" fmla="*/ 42 w 106"/>
                    <a:gd name="T29" fmla="*/ 288 h 678"/>
                    <a:gd name="T30" fmla="*/ 52 w 106"/>
                    <a:gd name="T31" fmla="*/ 286 h 678"/>
                    <a:gd name="T32" fmla="*/ 50 w 106"/>
                    <a:gd name="T33" fmla="*/ 268 h 678"/>
                    <a:gd name="T34" fmla="*/ 40 w 106"/>
                    <a:gd name="T35" fmla="*/ 254 h 678"/>
                    <a:gd name="T36" fmla="*/ 48 w 106"/>
                    <a:gd name="T37" fmla="*/ 236 h 678"/>
                    <a:gd name="T38" fmla="*/ 44 w 106"/>
                    <a:gd name="T39" fmla="*/ 204 h 678"/>
                    <a:gd name="T40" fmla="*/ 50 w 106"/>
                    <a:gd name="T41" fmla="*/ 186 h 678"/>
                    <a:gd name="T42" fmla="*/ 60 w 106"/>
                    <a:gd name="T43" fmla="*/ 168 h 678"/>
                    <a:gd name="T44" fmla="*/ 64 w 106"/>
                    <a:gd name="T45" fmla="*/ 152 h 678"/>
                    <a:gd name="T46" fmla="*/ 60 w 106"/>
                    <a:gd name="T47" fmla="*/ 140 h 678"/>
                    <a:gd name="T48" fmla="*/ 66 w 106"/>
                    <a:gd name="T49" fmla="*/ 122 h 678"/>
                    <a:gd name="T50" fmla="*/ 72 w 106"/>
                    <a:gd name="T51" fmla="*/ 114 h 678"/>
                    <a:gd name="T52" fmla="*/ 78 w 106"/>
                    <a:gd name="T53" fmla="*/ 98 h 678"/>
                    <a:gd name="T54" fmla="*/ 58 w 106"/>
                    <a:gd name="T55" fmla="*/ 74 h 678"/>
                    <a:gd name="T56" fmla="*/ 56 w 106"/>
                    <a:gd name="T57" fmla="*/ 42 h 678"/>
                    <a:gd name="T58" fmla="*/ 44 w 106"/>
                    <a:gd name="T59" fmla="*/ 26 h 678"/>
                    <a:gd name="T60" fmla="*/ 40 w 106"/>
                    <a:gd name="T61" fmla="*/ 10 h 678"/>
                    <a:gd name="T62" fmla="*/ 24 w 106"/>
                    <a:gd name="T63" fmla="*/ 26 h 678"/>
                    <a:gd name="T64" fmla="*/ 32 w 106"/>
                    <a:gd name="T65" fmla="*/ 52 h 678"/>
                    <a:gd name="T66" fmla="*/ 30 w 106"/>
                    <a:gd name="T67" fmla="*/ 98 h 678"/>
                    <a:gd name="T68" fmla="*/ 24 w 106"/>
                    <a:gd name="T69" fmla="*/ 112 h 678"/>
                    <a:gd name="T70" fmla="*/ 32 w 106"/>
                    <a:gd name="T71" fmla="*/ 122 h 678"/>
                    <a:gd name="T72" fmla="*/ 28 w 106"/>
                    <a:gd name="T73" fmla="*/ 148 h 678"/>
                    <a:gd name="T74" fmla="*/ 22 w 106"/>
                    <a:gd name="T75" fmla="*/ 152 h 678"/>
                    <a:gd name="T76" fmla="*/ 26 w 106"/>
                    <a:gd name="T77" fmla="*/ 184 h 678"/>
                    <a:gd name="T78" fmla="*/ 16 w 106"/>
                    <a:gd name="T79" fmla="*/ 186 h 678"/>
                    <a:gd name="T80" fmla="*/ 18 w 106"/>
                    <a:gd name="T81" fmla="*/ 194 h 678"/>
                    <a:gd name="T82" fmla="*/ 14 w 106"/>
                    <a:gd name="T83" fmla="*/ 216 h 678"/>
                    <a:gd name="T84" fmla="*/ 10 w 106"/>
                    <a:gd name="T85" fmla="*/ 264 h 678"/>
                    <a:gd name="T86" fmla="*/ 18 w 106"/>
                    <a:gd name="T87" fmla="*/ 274 h 678"/>
                    <a:gd name="T88" fmla="*/ 12 w 106"/>
                    <a:gd name="T89" fmla="*/ 326 h 678"/>
                    <a:gd name="T90" fmla="*/ 0 w 106"/>
                    <a:gd name="T91" fmla="*/ 350 h 678"/>
                    <a:gd name="T92" fmla="*/ 10 w 106"/>
                    <a:gd name="T93" fmla="*/ 418 h 678"/>
                    <a:gd name="T94" fmla="*/ 6 w 106"/>
                    <a:gd name="T95" fmla="*/ 450 h 678"/>
                    <a:gd name="T96" fmla="*/ 14 w 106"/>
                    <a:gd name="T97" fmla="*/ 452 h 678"/>
                    <a:gd name="T98" fmla="*/ 22 w 106"/>
                    <a:gd name="T99" fmla="*/ 464 h 678"/>
                    <a:gd name="T100" fmla="*/ 18 w 106"/>
                    <a:gd name="T101" fmla="*/ 508 h 678"/>
                    <a:gd name="T102" fmla="*/ 14 w 106"/>
                    <a:gd name="T103" fmla="*/ 538 h 678"/>
                    <a:gd name="T104" fmla="*/ 24 w 106"/>
                    <a:gd name="T105" fmla="*/ 544 h 678"/>
                    <a:gd name="T106" fmla="*/ 14 w 106"/>
                    <a:gd name="T107" fmla="*/ 566 h 678"/>
                    <a:gd name="T108" fmla="*/ 22 w 106"/>
                    <a:gd name="T109" fmla="*/ 598 h 678"/>
                    <a:gd name="T110" fmla="*/ 38 w 106"/>
                    <a:gd name="T111" fmla="*/ 612 h 678"/>
                    <a:gd name="T112" fmla="*/ 44 w 106"/>
                    <a:gd name="T113" fmla="*/ 632 h 678"/>
                    <a:gd name="T114" fmla="*/ 60 w 106"/>
                    <a:gd name="T115" fmla="*/ 646 h 678"/>
                    <a:gd name="T116" fmla="*/ 82 w 106"/>
                    <a:gd name="T117" fmla="*/ 666 h 678"/>
                    <a:gd name="T118" fmla="*/ 90 w 106"/>
                    <a:gd name="T119" fmla="*/ 678 h 678"/>
                    <a:gd name="T120" fmla="*/ 94 w 106"/>
                    <a:gd name="T121" fmla="*/ 660 h 678"/>
                    <a:gd name="T122" fmla="*/ 106 w 106"/>
                    <a:gd name="T123" fmla="*/ 650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6" h="678">
                      <a:moveTo>
                        <a:pt x="102" y="626"/>
                      </a:moveTo>
                      <a:lnTo>
                        <a:pt x="102" y="626"/>
                      </a:lnTo>
                      <a:lnTo>
                        <a:pt x="96" y="628"/>
                      </a:lnTo>
                      <a:lnTo>
                        <a:pt x="90" y="630"/>
                      </a:lnTo>
                      <a:lnTo>
                        <a:pt x="84" y="630"/>
                      </a:lnTo>
                      <a:lnTo>
                        <a:pt x="80" y="630"/>
                      </a:lnTo>
                      <a:lnTo>
                        <a:pt x="76" y="632"/>
                      </a:lnTo>
                      <a:lnTo>
                        <a:pt x="72" y="632"/>
                      </a:lnTo>
                      <a:lnTo>
                        <a:pt x="68" y="632"/>
                      </a:lnTo>
                      <a:lnTo>
                        <a:pt x="66" y="632"/>
                      </a:lnTo>
                      <a:lnTo>
                        <a:pt x="62" y="630"/>
                      </a:lnTo>
                      <a:lnTo>
                        <a:pt x="60" y="630"/>
                      </a:lnTo>
                      <a:lnTo>
                        <a:pt x="60" y="630"/>
                      </a:lnTo>
                      <a:lnTo>
                        <a:pt x="58" y="630"/>
                      </a:lnTo>
                      <a:lnTo>
                        <a:pt x="58" y="628"/>
                      </a:lnTo>
                      <a:lnTo>
                        <a:pt x="58" y="628"/>
                      </a:lnTo>
                      <a:lnTo>
                        <a:pt x="56" y="626"/>
                      </a:lnTo>
                      <a:lnTo>
                        <a:pt x="56" y="626"/>
                      </a:lnTo>
                      <a:lnTo>
                        <a:pt x="56" y="624"/>
                      </a:lnTo>
                      <a:lnTo>
                        <a:pt x="56" y="622"/>
                      </a:lnTo>
                      <a:lnTo>
                        <a:pt x="56" y="618"/>
                      </a:lnTo>
                      <a:lnTo>
                        <a:pt x="56" y="616"/>
                      </a:lnTo>
                      <a:lnTo>
                        <a:pt x="56" y="612"/>
                      </a:lnTo>
                      <a:lnTo>
                        <a:pt x="56" y="612"/>
                      </a:lnTo>
                      <a:lnTo>
                        <a:pt x="56" y="610"/>
                      </a:lnTo>
                      <a:lnTo>
                        <a:pt x="56" y="608"/>
                      </a:lnTo>
                      <a:lnTo>
                        <a:pt x="54" y="608"/>
                      </a:lnTo>
                      <a:lnTo>
                        <a:pt x="54" y="608"/>
                      </a:lnTo>
                      <a:lnTo>
                        <a:pt x="54" y="606"/>
                      </a:lnTo>
                      <a:lnTo>
                        <a:pt x="52" y="606"/>
                      </a:lnTo>
                      <a:lnTo>
                        <a:pt x="50" y="606"/>
                      </a:lnTo>
                      <a:lnTo>
                        <a:pt x="48" y="604"/>
                      </a:lnTo>
                      <a:lnTo>
                        <a:pt x="46" y="604"/>
                      </a:lnTo>
                      <a:lnTo>
                        <a:pt x="44" y="602"/>
                      </a:lnTo>
                      <a:lnTo>
                        <a:pt x="44" y="602"/>
                      </a:lnTo>
                      <a:lnTo>
                        <a:pt x="42" y="602"/>
                      </a:lnTo>
                      <a:lnTo>
                        <a:pt x="42" y="600"/>
                      </a:lnTo>
                      <a:lnTo>
                        <a:pt x="42" y="600"/>
                      </a:lnTo>
                      <a:lnTo>
                        <a:pt x="40" y="596"/>
                      </a:lnTo>
                      <a:lnTo>
                        <a:pt x="38" y="594"/>
                      </a:lnTo>
                      <a:lnTo>
                        <a:pt x="38" y="592"/>
                      </a:lnTo>
                      <a:lnTo>
                        <a:pt x="38" y="588"/>
                      </a:lnTo>
                      <a:lnTo>
                        <a:pt x="36" y="586"/>
                      </a:lnTo>
                      <a:lnTo>
                        <a:pt x="36" y="582"/>
                      </a:lnTo>
                      <a:lnTo>
                        <a:pt x="36" y="578"/>
                      </a:lnTo>
                      <a:lnTo>
                        <a:pt x="36" y="576"/>
                      </a:lnTo>
                      <a:lnTo>
                        <a:pt x="36" y="572"/>
                      </a:lnTo>
                      <a:lnTo>
                        <a:pt x="36" y="568"/>
                      </a:lnTo>
                      <a:lnTo>
                        <a:pt x="36" y="566"/>
                      </a:lnTo>
                      <a:lnTo>
                        <a:pt x="36" y="564"/>
                      </a:lnTo>
                      <a:lnTo>
                        <a:pt x="38" y="560"/>
                      </a:lnTo>
                      <a:lnTo>
                        <a:pt x="38" y="558"/>
                      </a:lnTo>
                      <a:lnTo>
                        <a:pt x="40" y="556"/>
                      </a:lnTo>
                      <a:lnTo>
                        <a:pt x="40" y="556"/>
                      </a:lnTo>
                      <a:lnTo>
                        <a:pt x="40" y="556"/>
                      </a:lnTo>
                      <a:lnTo>
                        <a:pt x="42" y="556"/>
                      </a:lnTo>
                      <a:lnTo>
                        <a:pt x="42" y="556"/>
                      </a:lnTo>
                      <a:lnTo>
                        <a:pt x="44" y="556"/>
                      </a:lnTo>
                      <a:lnTo>
                        <a:pt x="46" y="554"/>
                      </a:lnTo>
                      <a:lnTo>
                        <a:pt x="48" y="554"/>
                      </a:lnTo>
                      <a:lnTo>
                        <a:pt x="48" y="554"/>
                      </a:lnTo>
                      <a:lnTo>
                        <a:pt x="48" y="554"/>
                      </a:lnTo>
                      <a:lnTo>
                        <a:pt x="48" y="552"/>
                      </a:lnTo>
                      <a:lnTo>
                        <a:pt x="48" y="552"/>
                      </a:lnTo>
                      <a:lnTo>
                        <a:pt x="50" y="550"/>
                      </a:lnTo>
                      <a:lnTo>
                        <a:pt x="50" y="548"/>
                      </a:lnTo>
                      <a:lnTo>
                        <a:pt x="50" y="544"/>
                      </a:lnTo>
                      <a:lnTo>
                        <a:pt x="50" y="542"/>
                      </a:lnTo>
                      <a:lnTo>
                        <a:pt x="50" y="534"/>
                      </a:lnTo>
                      <a:lnTo>
                        <a:pt x="52" y="528"/>
                      </a:lnTo>
                      <a:lnTo>
                        <a:pt x="52" y="520"/>
                      </a:lnTo>
                      <a:lnTo>
                        <a:pt x="52" y="512"/>
                      </a:lnTo>
                      <a:lnTo>
                        <a:pt x="52" y="502"/>
                      </a:lnTo>
                      <a:lnTo>
                        <a:pt x="52" y="494"/>
                      </a:lnTo>
                      <a:lnTo>
                        <a:pt x="52" y="490"/>
                      </a:lnTo>
                      <a:lnTo>
                        <a:pt x="52" y="488"/>
                      </a:lnTo>
                      <a:lnTo>
                        <a:pt x="52" y="484"/>
                      </a:lnTo>
                      <a:lnTo>
                        <a:pt x="50" y="480"/>
                      </a:lnTo>
                      <a:lnTo>
                        <a:pt x="50" y="480"/>
                      </a:lnTo>
                      <a:lnTo>
                        <a:pt x="50" y="476"/>
                      </a:lnTo>
                      <a:lnTo>
                        <a:pt x="48" y="472"/>
                      </a:lnTo>
                      <a:lnTo>
                        <a:pt x="46" y="468"/>
                      </a:lnTo>
                      <a:lnTo>
                        <a:pt x="44" y="466"/>
                      </a:lnTo>
                      <a:lnTo>
                        <a:pt x="44" y="464"/>
                      </a:lnTo>
                      <a:lnTo>
                        <a:pt x="44" y="462"/>
                      </a:lnTo>
                      <a:lnTo>
                        <a:pt x="44" y="458"/>
                      </a:lnTo>
                      <a:lnTo>
                        <a:pt x="44" y="452"/>
                      </a:lnTo>
                      <a:lnTo>
                        <a:pt x="44" y="444"/>
                      </a:lnTo>
                      <a:lnTo>
                        <a:pt x="44" y="442"/>
                      </a:lnTo>
                      <a:lnTo>
                        <a:pt x="44" y="440"/>
                      </a:lnTo>
                      <a:lnTo>
                        <a:pt x="44" y="434"/>
                      </a:lnTo>
                      <a:lnTo>
                        <a:pt x="42" y="426"/>
                      </a:lnTo>
                      <a:lnTo>
                        <a:pt x="42" y="418"/>
                      </a:lnTo>
                      <a:lnTo>
                        <a:pt x="40" y="416"/>
                      </a:lnTo>
                      <a:lnTo>
                        <a:pt x="40" y="412"/>
                      </a:lnTo>
                      <a:lnTo>
                        <a:pt x="40" y="412"/>
                      </a:lnTo>
                      <a:lnTo>
                        <a:pt x="38" y="410"/>
                      </a:lnTo>
                      <a:lnTo>
                        <a:pt x="36" y="406"/>
                      </a:lnTo>
                      <a:lnTo>
                        <a:pt x="34" y="402"/>
                      </a:lnTo>
                      <a:lnTo>
                        <a:pt x="34" y="400"/>
                      </a:lnTo>
                      <a:lnTo>
                        <a:pt x="34" y="400"/>
                      </a:lnTo>
                      <a:lnTo>
                        <a:pt x="34" y="398"/>
                      </a:lnTo>
                      <a:lnTo>
                        <a:pt x="34" y="396"/>
                      </a:lnTo>
                      <a:lnTo>
                        <a:pt x="34" y="394"/>
                      </a:lnTo>
                      <a:lnTo>
                        <a:pt x="34" y="390"/>
                      </a:lnTo>
                      <a:lnTo>
                        <a:pt x="34" y="388"/>
                      </a:lnTo>
                      <a:lnTo>
                        <a:pt x="36" y="388"/>
                      </a:lnTo>
                      <a:lnTo>
                        <a:pt x="36" y="386"/>
                      </a:lnTo>
                      <a:lnTo>
                        <a:pt x="36" y="386"/>
                      </a:lnTo>
                      <a:lnTo>
                        <a:pt x="38" y="384"/>
                      </a:lnTo>
                      <a:lnTo>
                        <a:pt x="40" y="380"/>
                      </a:lnTo>
                      <a:lnTo>
                        <a:pt x="42" y="378"/>
                      </a:lnTo>
                      <a:lnTo>
                        <a:pt x="44" y="376"/>
                      </a:lnTo>
                      <a:lnTo>
                        <a:pt x="44" y="376"/>
                      </a:lnTo>
                      <a:lnTo>
                        <a:pt x="46" y="376"/>
                      </a:lnTo>
                      <a:lnTo>
                        <a:pt x="46" y="374"/>
                      </a:lnTo>
                      <a:lnTo>
                        <a:pt x="46" y="374"/>
                      </a:lnTo>
                      <a:lnTo>
                        <a:pt x="46" y="372"/>
                      </a:lnTo>
                      <a:lnTo>
                        <a:pt x="46" y="370"/>
                      </a:lnTo>
                      <a:lnTo>
                        <a:pt x="44" y="368"/>
                      </a:lnTo>
                      <a:lnTo>
                        <a:pt x="44" y="366"/>
                      </a:lnTo>
                      <a:lnTo>
                        <a:pt x="42" y="364"/>
                      </a:lnTo>
                      <a:lnTo>
                        <a:pt x="42" y="362"/>
                      </a:lnTo>
                      <a:lnTo>
                        <a:pt x="38" y="358"/>
                      </a:lnTo>
                      <a:lnTo>
                        <a:pt x="36" y="354"/>
                      </a:lnTo>
                      <a:lnTo>
                        <a:pt x="36" y="352"/>
                      </a:lnTo>
                      <a:lnTo>
                        <a:pt x="34" y="350"/>
                      </a:lnTo>
                      <a:lnTo>
                        <a:pt x="34" y="348"/>
                      </a:lnTo>
                      <a:lnTo>
                        <a:pt x="32" y="348"/>
                      </a:lnTo>
                      <a:lnTo>
                        <a:pt x="32" y="346"/>
                      </a:lnTo>
                      <a:lnTo>
                        <a:pt x="32" y="344"/>
                      </a:lnTo>
                      <a:lnTo>
                        <a:pt x="32" y="342"/>
                      </a:lnTo>
                      <a:lnTo>
                        <a:pt x="32" y="342"/>
                      </a:lnTo>
                      <a:lnTo>
                        <a:pt x="32" y="340"/>
                      </a:lnTo>
                      <a:lnTo>
                        <a:pt x="34" y="340"/>
                      </a:lnTo>
                      <a:lnTo>
                        <a:pt x="34" y="338"/>
                      </a:lnTo>
                      <a:lnTo>
                        <a:pt x="36" y="336"/>
                      </a:lnTo>
                      <a:lnTo>
                        <a:pt x="40" y="332"/>
                      </a:lnTo>
                      <a:lnTo>
                        <a:pt x="42" y="330"/>
                      </a:lnTo>
                      <a:lnTo>
                        <a:pt x="42" y="328"/>
                      </a:lnTo>
                      <a:lnTo>
                        <a:pt x="44" y="326"/>
                      </a:lnTo>
                      <a:lnTo>
                        <a:pt x="46" y="322"/>
                      </a:lnTo>
                      <a:lnTo>
                        <a:pt x="48" y="322"/>
                      </a:lnTo>
                      <a:lnTo>
                        <a:pt x="48" y="320"/>
                      </a:lnTo>
                      <a:lnTo>
                        <a:pt x="48" y="318"/>
                      </a:lnTo>
                      <a:lnTo>
                        <a:pt x="48" y="318"/>
                      </a:lnTo>
                      <a:lnTo>
                        <a:pt x="48" y="318"/>
                      </a:lnTo>
                      <a:lnTo>
                        <a:pt x="48" y="316"/>
                      </a:lnTo>
                      <a:lnTo>
                        <a:pt x="48" y="316"/>
                      </a:lnTo>
                      <a:lnTo>
                        <a:pt x="48" y="316"/>
                      </a:lnTo>
                      <a:lnTo>
                        <a:pt x="48" y="314"/>
                      </a:lnTo>
                      <a:lnTo>
                        <a:pt x="46" y="314"/>
                      </a:lnTo>
                      <a:lnTo>
                        <a:pt x="44" y="312"/>
                      </a:lnTo>
                      <a:lnTo>
                        <a:pt x="44" y="310"/>
                      </a:lnTo>
                      <a:lnTo>
                        <a:pt x="42" y="310"/>
                      </a:lnTo>
                      <a:lnTo>
                        <a:pt x="42" y="308"/>
                      </a:lnTo>
                      <a:lnTo>
                        <a:pt x="42" y="304"/>
                      </a:lnTo>
                      <a:lnTo>
                        <a:pt x="40" y="302"/>
                      </a:lnTo>
                      <a:lnTo>
                        <a:pt x="40" y="298"/>
                      </a:lnTo>
                      <a:lnTo>
                        <a:pt x="40" y="296"/>
                      </a:lnTo>
                      <a:lnTo>
                        <a:pt x="42" y="292"/>
                      </a:lnTo>
                      <a:lnTo>
                        <a:pt x="42" y="290"/>
                      </a:lnTo>
                      <a:lnTo>
                        <a:pt x="42" y="290"/>
                      </a:lnTo>
                      <a:lnTo>
                        <a:pt x="42" y="288"/>
                      </a:lnTo>
                      <a:lnTo>
                        <a:pt x="42" y="288"/>
                      </a:lnTo>
                      <a:lnTo>
                        <a:pt x="42" y="288"/>
                      </a:lnTo>
                      <a:lnTo>
                        <a:pt x="44" y="288"/>
                      </a:lnTo>
                      <a:lnTo>
                        <a:pt x="44" y="288"/>
                      </a:lnTo>
                      <a:lnTo>
                        <a:pt x="46" y="286"/>
                      </a:lnTo>
                      <a:lnTo>
                        <a:pt x="46" y="286"/>
                      </a:lnTo>
                      <a:lnTo>
                        <a:pt x="48" y="286"/>
                      </a:lnTo>
                      <a:lnTo>
                        <a:pt x="50" y="286"/>
                      </a:lnTo>
                      <a:lnTo>
                        <a:pt x="50" y="286"/>
                      </a:lnTo>
                      <a:lnTo>
                        <a:pt x="50" y="286"/>
                      </a:lnTo>
                      <a:lnTo>
                        <a:pt x="50" y="286"/>
                      </a:lnTo>
                      <a:lnTo>
                        <a:pt x="52" y="286"/>
                      </a:lnTo>
                      <a:lnTo>
                        <a:pt x="52" y="284"/>
                      </a:lnTo>
                      <a:lnTo>
                        <a:pt x="52" y="284"/>
                      </a:lnTo>
                      <a:lnTo>
                        <a:pt x="52" y="282"/>
                      </a:lnTo>
                      <a:lnTo>
                        <a:pt x="52" y="280"/>
                      </a:lnTo>
                      <a:lnTo>
                        <a:pt x="52" y="278"/>
                      </a:lnTo>
                      <a:lnTo>
                        <a:pt x="52" y="274"/>
                      </a:lnTo>
                      <a:lnTo>
                        <a:pt x="52" y="272"/>
                      </a:lnTo>
                      <a:lnTo>
                        <a:pt x="50" y="270"/>
                      </a:lnTo>
                      <a:lnTo>
                        <a:pt x="50" y="270"/>
                      </a:lnTo>
                      <a:lnTo>
                        <a:pt x="50" y="268"/>
                      </a:lnTo>
                      <a:lnTo>
                        <a:pt x="50" y="268"/>
                      </a:lnTo>
                      <a:lnTo>
                        <a:pt x="48" y="268"/>
                      </a:lnTo>
                      <a:lnTo>
                        <a:pt x="46" y="268"/>
                      </a:lnTo>
                      <a:lnTo>
                        <a:pt x="44" y="266"/>
                      </a:lnTo>
                      <a:lnTo>
                        <a:pt x="44" y="266"/>
                      </a:lnTo>
                      <a:lnTo>
                        <a:pt x="42" y="266"/>
                      </a:lnTo>
                      <a:lnTo>
                        <a:pt x="42" y="264"/>
                      </a:lnTo>
                      <a:lnTo>
                        <a:pt x="42" y="264"/>
                      </a:lnTo>
                      <a:lnTo>
                        <a:pt x="42" y="262"/>
                      </a:lnTo>
                      <a:lnTo>
                        <a:pt x="40" y="260"/>
                      </a:lnTo>
                      <a:lnTo>
                        <a:pt x="40" y="258"/>
                      </a:lnTo>
                      <a:lnTo>
                        <a:pt x="40" y="254"/>
                      </a:lnTo>
                      <a:lnTo>
                        <a:pt x="40" y="250"/>
                      </a:lnTo>
                      <a:lnTo>
                        <a:pt x="40" y="246"/>
                      </a:lnTo>
                      <a:lnTo>
                        <a:pt x="40" y="244"/>
                      </a:lnTo>
                      <a:lnTo>
                        <a:pt x="42" y="242"/>
                      </a:lnTo>
                      <a:lnTo>
                        <a:pt x="42" y="242"/>
                      </a:lnTo>
                      <a:lnTo>
                        <a:pt x="42" y="240"/>
                      </a:lnTo>
                      <a:lnTo>
                        <a:pt x="42" y="240"/>
                      </a:lnTo>
                      <a:lnTo>
                        <a:pt x="44" y="238"/>
                      </a:lnTo>
                      <a:lnTo>
                        <a:pt x="48" y="238"/>
                      </a:lnTo>
                      <a:lnTo>
                        <a:pt x="48" y="236"/>
                      </a:lnTo>
                      <a:lnTo>
                        <a:pt x="48" y="236"/>
                      </a:lnTo>
                      <a:lnTo>
                        <a:pt x="48" y="234"/>
                      </a:lnTo>
                      <a:lnTo>
                        <a:pt x="48" y="234"/>
                      </a:lnTo>
                      <a:lnTo>
                        <a:pt x="48" y="232"/>
                      </a:lnTo>
                      <a:lnTo>
                        <a:pt x="48" y="230"/>
                      </a:lnTo>
                      <a:lnTo>
                        <a:pt x="48" y="226"/>
                      </a:lnTo>
                      <a:lnTo>
                        <a:pt x="48" y="224"/>
                      </a:lnTo>
                      <a:lnTo>
                        <a:pt x="46" y="222"/>
                      </a:lnTo>
                      <a:lnTo>
                        <a:pt x="46" y="218"/>
                      </a:lnTo>
                      <a:lnTo>
                        <a:pt x="44" y="212"/>
                      </a:lnTo>
                      <a:lnTo>
                        <a:pt x="44" y="208"/>
                      </a:lnTo>
                      <a:lnTo>
                        <a:pt x="44" y="204"/>
                      </a:lnTo>
                      <a:lnTo>
                        <a:pt x="44" y="202"/>
                      </a:lnTo>
                      <a:lnTo>
                        <a:pt x="44" y="200"/>
                      </a:lnTo>
                      <a:lnTo>
                        <a:pt x="44" y="198"/>
                      </a:lnTo>
                      <a:lnTo>
                        <a:pt x="44" y="198"/>
                      </a:lnTo>
                      <a:lnTo>
                        <a:pt x="44" y="196"/>
                      </a:lnTo>
                      <a:lnTo>
                        <a:pt x="46" y="194"/>
                      </a:lnTo>
                      <a:lnTo>
                        <a:pt x="48" y="192"/>
                      </a:lnTo>
                      <a:lnTo>
                        <a:pt x="48" y="190"/>
                      </a:lnTo>
                      <a:lnTo>
                        <a:pt x="48" y="190"/>
                      </a:lnTo>
                      <a:lnTo>
                        <a:pt x="50" y="188"/>
                      </a:lnTo>
                      <a:lnTo>
                        <a:pt x="50" y="186"/>
                      </a:lnTo>
                      <a:lnTo>
                        <a:pt x="50" y="182"/>
                      </a:lnTo>
                      <a:lnTo>
                        <a:pt x="50" y="180"/>
                      </a:lnTo>
                      <a:lnTo>
                        <a:pt x="50" y="178"/>
                      </a:lnTo>
                      <a:lnTo>
                        <a:pt x="50" y="176"/>
                      </a:lnTo>
                      <a:lnTo>
                        <a:pt x="50" y="176"/>
                      </a:lnTo>
                      <a:lnTo>
                        <a:pt x="52" y="174"/>
                      </a:lnTo>
                      <a:lnTo>
                        <a:pt x="52" y="174"/>
                      </a:lnTo>
                      <a:lnTo>
                        <a:pt x="56" y="172"/>
                      </a:lnTo>
                      <a:lnTo>
                        <a:pt x="58" y="170"/>
                      </a:lnTo>
                      <a:lnTo>
                        <a:pt x="58" y="170"/>
                      </a:lnTo>
                      <a:lnTo>
                        <a:pt x="60" y="168"/>
                      </a:lnTo>
                      <a:lnTo>
                        <a:pt x="60" y="168"/>
                      </a:lnTo>
                      <a:lnTo>
                        <a:pt x="62" y="166"/>
                      </a:lnTo>
                      <a:lnTo>
                        <a:pt x="62" y="164"/>
                      </a:lnTo>
                      <a:lnTo>
                        <a:pt x="64" y="162"/>
                      </a:lnTo>
                      <a:lnTo>
                        <a:pt x="64" y="160"/>
                      </a:lnTo>
                      <a:lnTo>
                        <a:pt x="64" y="158"/>
                      </a:lnTo>
                      <a:lnTo>
                        <a:pt x="64" y="156"/>
                      </a:lnTo>
                      <a:lnTo>
                        <a:pt x="64" y="156"/>
                      </a:lnTo>
                      <a:lnTo>
                        <a:pt x="64" y="154"/>
                      </a:lnTo>
                      <a:lnTo>
                        <a:pt x="64" y="154"/>
                      </a:lnTo>
                      <a:lnTo>
                        <a:pt x="64" y="152"/>
                      </a:lnTo>
                      <a:lnTo>
                        <a:pt x="62" y="152"/>
                      </a:lnTo>
                      <a:lnTo>
                        <a:pt x="60" y="150"/>
                      </a:lnTo>
                      <a:lnTo>
                        <a:pt x="60" y="148"/>
                      </a:lnTo>
                      <a:lnTo>
                        <a:pt x="58" y="148"/>
                      </a:lnTo>
                      <a:lnTo>
                        <a:pt x="58" y="146"/>
                      </a:lnTo>
                      <a:lnTo>
                        <a:pt x="58" y="146"/>
                      </a:lnTo>
                      <a:lnTo>
                        <a:pt x="58" y="144"/>
                      </a:lnTo>
                      <a:lnTo>
                        <a:pt x="58" y="144"/>
                      </a:lnTo>
                      <a:lnTo>
                        <a:pt x="58" y="144"/>
                      </a:lnTo>
                      <a:lnTo>
                        <a:pt x="58" y="142"/>
                      </a:lnTo>
                      <a:lnTo>
                        <a:pt x="60" y="140"/>
                      </a:lnTo>
                      <a:lnTo>
                        <a:pt x="60" y="140"/>
                      </a:lnTo>
                      <a:lnTo>
                        <a:pt x="64" y="136"/>
                      </a:lnTo>
                      <a:lnTo>
                        <a:pt x="64" y="136"/>
                      </a:lnTo>
                      <a:lnTo>
                        <a:pt x="66" y="134"/>
                      </a:lnTo>
                      <a:lnTo>
                        <a:pt x="66" y="134"/>
                      </a:lnTo>
                      <a:lnTo>
                        <a:pt x="66" y="132"/>
                      </a:lnTo>
                      <a:lnTo>
                        <a:pt x="66" y="132"/>
                      </a:lnTo>
                      <a:lnTo>
                        <a:pt x="66" y="130"/>
                      </a:lnTo>
                      <a:lnTo>
                        <a:pt x="66" y="126"/>
                      </a:lnTo>
                      <a:lnTo>
                        <a:pt x="66" y="124"/>
                      </a:lnTo>
                      <a:lnTo>
                        <a:pt x="66" y="122"/>
                      </a:lnTo>
                      <a:lnTo>
                        <a:pt x="66" y="120"/>
                      </a:lnTo>
                      <a:lnTo>
                        <a:pt x="66" y="118"/>
                      </a:lnTo>
                      <a:lnTo>
                        <a:pt x="66" y="116"/>
                      </a:lnTo>
                      <a:lnTo>
                        <a:pt x="66" y="116"/>
                      </a:lnTo>
                      <a:lnTo>
                        <a:pt x="66" y="114"/>
                      </a:lnTo>
                      <a:lnTo>
                        <a:pt x="66" y="114"/>
                      </a:lnTo>
                      <a:lnTo>
                        <a:pt x="66" y="114"/>
                      </a:lnTo>
                      <a:lnTo>
                        <a:pt x="68" y="114"/>
                      </a:lnTo>
                      <a:lnTo>
                        <a:pt x="70" y="114"/>
                      </a:lnTo>
                      <a:lnTo>
                        <a:pt x="70" y="114"/>
                      </a:lnTo>
                      <a:lnTo>
                        <a:pt x="72" y="114"/>
                      </a:lnTo>
                      <a:lnTo>
                        <a:pt x="74" y="112"/>
                      </a:lnTo>
                      <a:lnTo>
                        <a:pt x="74" y="112"/>
                      </a:lnTo>
                      <a:lnTo>
                        <a:pt x="76" y="112"/>
                      </a:lnTo>
                      <a:lnTo>
                        <a:pt x="76" y="112"/>
                      </a:lnTo>
                      <a:lnTo>
                        <a:pt x="76" y="112"/>
                      </a:lnTo>
                      <a:lnTo>
                        <a:pt x="76" y="110"/>
                      </a:lnTo>
                      <a:lnTo>
                        <a:pt x="76" y="108"/>
                      </a:lnTo>
                      <a:lnTo>
                        <a:pt x="78" y="108"/>
                      </a:lnTo>
                      <a:lnTo>
                        <a:pt x="78" y="104"/>
                      </a:lnTo>
                      <a:lnTo>
                        <a:pt x="78" y="102"/>
                      </a:lnTo>
                      <a:lnTo>
                        <a:pt x="78" y="98"/>
                      </a:lnTo>
                      <a:lnTo>
                        <a:pt x="78" y="96"/>
                      </a:lnTo>
                      <a:lnTo>
                        <a:pt x="76" y="94"/>
                      </a:lnTo>
                      <a:lnTo>
                        <a:pt x="72" y="90"/>
                      </a:lnTo>
                      <a:lnTo>
                        <a:pt x="70" y="88"/>
                      </a:lnTo>
                      <a:lnTo>
                        <a:pt x="68" y="88"/>
                      </a:lnTo>
                      <a:lnTo>
                        <a:pt x="66" y="86"/>
                      </a:lnTo>
                      <a:lnTo>
                        <a:pt x="66" y="84"/>
                      </a:lnTo>
                      <a:lnTo>
                        <a:pt x="64" y="82"/>
                      </a:lnTo>
                      <a:lnTo>
                        <a:pt x="62" y="80"/>
                      </a:lnTo>
                      <a:lnTo>
                        <a:pt x="60" y="78"/>
                      </a:lnTo>
                      <a:lnTo>
                        <a:pt x="58" y="74"/>
                      </a:lnTo>
                      <a:lnTo>
                        <a:pt x="58" y="72"/>
                      </a:lnTo>
                      <a:lnTo>
                        <a:pt x="56" y="68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4" y="64"/>
                      </a:lnTo>
                      <a:lnTo>
                        <a:pt x="54" y="62"/>
                      </a:lnTo>
                      <a:lnTo>
                        <a:pt x="54" y="60"/>
                      </a:lnTo>
                      <a:lnTo>
                        <a:pt x="56" y="56"/>
                      </a:lnTo>
                      <a:lnTo>
                        <a:pt x="56" y="50"/>
                      </a:lnTo>
                      <a:lnTo>
                        <a:pt x="56" y="46"/>
                      </a:lnTo>
                      <a:lnTo>
                        <a:pt x="56" y="42"/>
                      </a:lnTo>
                      <a:lnTo>
                        <a:pt x="56" y="40"/>
                      </a:lnTo>
                      <a:lnTo>
                        <a:pt x="56" y="38"/>
                      </a:lnTo>
                      <a:lnTo>
                        <a:pt x="56" y="36"/>
                      </a:lnTo>
                      <a:lnTo>
                        <a:pt x="56" y="36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52" y="32"/>
                      </a:lnTo>
                      <a:lnTo>
                        <a:pt x="50" y="30"/>
                      </a:lnTo>
                      <a:lnTo>
                        <a:pt x="48" y="28"/>
                      </a:lnTo>
                      <a:lnTo>
                        <a:pt x="46" y="28"/>
                      </a:lnTo>
                      <a:lnTo>
                        <a:pt x="44" y="26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2"/>
                      </a:lnTo>
                      <a:lnTo>
                        <a:pt x="42" y="22"/>
                      </a:lnTo>
                      <a:lnTo>
                        <a:pt x="40" y="22"/>
                      </a:lnTo>
                      <a:lnTo>
                        <a:pt x="40" y="20"/>
                      </a:lnTo>
                      <a:lnTo>
                        <a:pt x="40" y="18"/>
                      </a:lnTo>
                      <a:lnTo>
                        <a:pt x="40" y="16"/>
                      </a:lnTo>
                      <a:lnTo>
                        <a:pt x="40" y="12"/>
                      </a:lnTo>
                      <a:lnTo>
                        <a:pt x="40" y="10"/>
                      </a:lnTo>
                      <a:lnTo>
                        <a:pt x="40" y="10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0" y="6"/>
                      </a:lnTo>
                      <a:lnTo>
                        <a:pt x="38" y="6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2" y="10"/>
                      </a:lnTo>
                      <a:lnTo>
                        <a:pt x="22" y="12"/>
                      </a:lnTo>
                      <a:lnTo>
                        <a:pt x="22" y="18"/>
                      </a:lnTo>
                      <a:lnTo>
                        <a:pt x="24" y="26"/>
                      </a:lnTo>
                      <a:lnTo>
                        <a:pt x="24" y="2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6" y="34"/>
                      </a:lnTo>
                      <a:lnTo>
                        <a:pt x="28" y="36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30" y="42"/>
                      </a:lnTo>
                      <a:lnTo>
                        <a:pt x="30" y="44"/>
                      </a:lnTo>
                      <a:lnTo>
                        <a:pt x="32" y="52"/>
                      </a:lnTo>
                      <a:lnTo>
                        <a:pt x="32" y="60"/>
                      </a:lnTo>
                      <a:lnTo>
                        <a:pt x="32" y="68"/>
                      </a:lnTo>
                      <a:lnTo>
                        <a:pt x="32" y="72"/>
                      </a:lnTo>
                      <a:lnTo>
                        <a:pt x="32" y="76"/>
                      </a:lnTo>
                      <a:lnTo>
                        <a:pt x="32" y="80"/>
                      </a:lnTo>
                      <a:lnTo>
                        <a:pt x="32" y="84"/>
                      </a:lnTo>
                      <a:lnTo>
                        <a:pt x="32" y="88"/>
                      </a:lnTo>
                      <a:lnTo>
                        <a:pt x="32" y="92"/>
                      </a:lnTo>
                      <a:lnTo>
                        <a:pt x="30" y="94"/>
                      </a:lnTo>
                      <a:lnTo>
                        <a:pt x="30" y="96"/>
                      </a:lnTo>
                      <a:lnTo>
                        <a:pt x="30" y="98"/>
                      </a:lnTo>
                      <a:lnTo>
                        <a:pt x="28" y="98"/>
                      </a:lnTo>
                      <a:lnTo>
                        <a:pt x="26" y="100"/>
                      </a:lnTo>
                      <a:lnTo>
                        <a:pt x="26" y="102"/>
                      </a:lnTo>
                      <a:lnTo>
                        <a:pt x="24" y="104"/>
                      </a:lnTo>
                      <a:lnTo>
                        <a:pt x="24" y="104"/>
                      </a:lnTo>
                      <a:lnTo>
                        <a:pt x="24" y="106"/>
                      </a:lnTo>
                      <a:lnTo>
                        <a:pt x="24" y="108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4" y="112"/>
                      </a:lnTo>
                      <a:lnTo>
                        <a:pt x="24" y="112"/>
                      </a:lnTo>
                      <a:lnTo>
                        <a:pt x="24" y="112"/>
                      </a:lnTo>
                      <a:lnTo>
                        <a:pt x="24" y="112"/>
                      </a:lnTo>
                      <a:lnTo>
                        <a:pt x="26" y="112"/>
                      </a:lnTo>
                      <a:lnTo>
                        <a:pt x="28" y="112"/>
                      </a:lnTo>
                      <a:lnTo>
                        <a:pt x="28" y="112"/>
                      </a:lnTo>
                      <a:lnTo>
                        <a:pt x="28" y="112"/>
                      </a:lnTo>
                      <a:lnTo>
                        <a:pt x="30" y="114"/>
                      </a:lnTo>
                      <a:lnTo>
                        <a:pt x="30" y="114"/>
                      </a:lnTo>
                      <a:lnTo>
                        <a:pt x="32" y="116"/>
                      </a:lnTo>
                      <a:lnTo>
                        <a:pt x="32" y="120"/>
                      </a:lnTo>
                      <a:lnTo>
                        <a:pt x="32" y="122"/>
                      </a:lnTo>
                      <a:lnTo>
                        <a:pt x="34" y="124"/>
                      </a:lnTo>
                      <a:lnTo>
                        <a:pt x="34" y="126"/>
                      </a:lnTo>
                      <a:lnTo>
                        <a:pt x="34" y="130"/>
                      </a:lnTo>
                      <a:lnTo>
                        <a:pt x="34" y="132"/>
                      </a:lnTo>
                      <a:lnTo>
                        <a:pt x="34" y="134"/>
                      </a:lnTo>
                      <a:lnTo>
                        <a:pt x="32" y="138"/>
                      </a:lnTo>
                      <a:lnTo>
                        <a:pt x="32" y="140"/>
                      </a:lnTo>
                      <a:lnTo>
                        <a:pt x="32" y="142"/>
                      </a:lnTo>
                      <a:lnTo>
                        <a:pt x="30" y="144"/>
                      </a:lnTo>
                      <a:lnTo>
                        <a:pt x="30" y="146"/>
                      </a:lnTo>
                      <a:lnTo>
                        <a:pt x="28" y="148"/>
                      </a:lnTo>
                      <a:lnTo>
                        <a:pt x="28" y="148"/>
                      </a:lnTo>
                      <a:lnTo>
                        <a:pt x="28" y="148"/>
                      </a:lnTo>
                      <a:lnTo>
                        <a:pt x="26" y="148"/>
                      </a:lnTo>
                      <a:lnTo>
                        <a:pt x="26" y="146"/>
                      </a:lnTo>
                      <a:lnTo>
                        <a:pt x="26" y="146"/>
                      </a:lnTo>
                      <a:lnTo>
                        <a:pt x="26" y="148"/>
                      </a:lnTo>
                      <a:lnTo>
                        <a:pt x="24" y="148"/>
                      </a:lnTo>
                      <a:lnTo>
                        <a:pt x="24" y="148"/>
                      </a:lnTo>
                      <a:lnTo>
                        <a:pt x="24" y="150"/>
                      </a:lnTo>
                      <a:lnTo>
                        <a:pt x="24" y="150"/>
                      </a:lnTo>
                      <a:lnTo>
                        <a:pt x="22" y="152"/>
                      </a:lnTo>
                      <a:lnTo>
                        <a:pt x="22" y="152"/>
                      </a:lnTo>
                      <a:lnTo>
                        <a:pt x="22" y="156"/>
                      </a:lnTo>
                      <a:lnTo>
                        <a:pt x="22" y="158"/>
                      </a:lnTo>
                      <a:lnTo>
                        <a:pt x="24" y="162"/>
                      </a:lnTo>
                      <a:lnTo>
                        <a:pt x="24" y="168"/>
                      </a:lnTo>
                      <a:lnTo>
                        <a:pt x="26" y="174"/>
                      </a:lnTo>
                      <a:lnTo>
                        <a:pt x="26" y="176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6" y="182"/>
                      </a:lnTo>
                      <a:lnTo>
                        <a:pt x="26" y="184"/>
                      </a:lnTo>
                      <a:lnTo>
                        <a:pt x="26" y="184"/>
                      </a:lnTo>
                      <a:lnTo>
                        <a:pt x="24" y="186"/>
                      </a:lnTo>
                      <a:lnTo>
                        <a:pt x="24" y="186"/>
                      </a:lnTo>
                      <a:lnTo>
                        <a:pt x="24" y="188"/>
                      </a:lnTo>
                      <a:lnTo>
                        <a:pt x="24" y="188"/>
                      </a:lnTo>
                      <a:lnTo>
                        <a:pt x="22" y="188"/>
                      </a:lnTo>
                      <a:lnTo>
                        <a:pt x="22" y="188"/>
                      </a:lnTo>
                      <a:lnTo>
                        <a:pt x="20" y="188"/>
                      </a:lnTo>
                      <a:lnTo>
                        <a:pt x="18" y="188"/>
                      </a:lnTo>
                      <a:lnTo>
                        <a:pt x="16" y="186"/>
                      </a:lnTo>
                      <a:lnTo>
                        <a:pt x="16" y="186"/>
                      </a:lnTo>
                      <a:lnTo>
                        <a:pt x="14" y="186"/>
                      </a:lnTo>
                      <a:lnTo>
                        <a:pt x="14" y="186"/>
                      </a:lnTo>
                      <a:lnTo>
                        <a:pt x="14" y="186"/>
                      </a:lnTo>
                      <a:lnTo>
                        <a:pt x="14" y="188"/>
                      </a:lnTo>
                      <a:lnTo>
                        <a:pt x="14" y="188"/>
                      </a:lnTo>
                      <a:lnTo>
                        <a:pt x="14" y="188"/>
                      </a:lnTo>
                      <a:lnTo>
                        <a:pt x="14" y="188"/>
                      </a:lnTo>
                      <a:lnTo>
                        <a:pt x="14" y="190"/>
                      </a:lnTo>
                      <a:lnTo>
                        <a:pt x="14" y="190"/>
                      </a:lnTo>
                      <a:lnTo>
                        <a:pt x="16" y="192"/>
                      </a:lnTo>
                      <a:lnTo>
                        <a:pt x="18" y="194"/>
                      </a:lnTo>
                      <a:lnTo>
                        <a:pt x="18" y="196"/>
                      </a:lnTo>
                      <a:lnTo>
                        <a:pt x="18" y="196"/>
                      </a:lnTo>
                      <a:lnTo>
                        <a:pt x="18" y="198"/>
                      </a:lnTo>
                      <a:lnTo>
                        <a:pt x="18" y="198"/>
                      </a:lnTo>
                      <a:lnTo>
                        <a:pt x="18" y="200"/>
                      </a:lnTo>
                      <a:lnTo>
                        <a:pt x="18" y="202"/>
                      </a:lnTo>
                      <a:lnTo>
                        <a:pt x="18" y="204"/>
                      </a:lnTo>
                      <a:lnTo>
                        <a:pt x="18" y="206"/>
                      </a:lnTo>
                      <a:lnTo>
                        <a:pt x="16" y="212"/>
                      </a:lnTo>
                      <a:lnTo>
                        <a:pt x="16" y="214"/>
                      </a:lnTo>
                      <a:lnTo>
                        <a:pt x="14" y="216"/>
                      </a:lnTo>
                      <a:lnTo>
                        <a:pt x="14" y="222"/>
                      </a:lnTo>
                      <a:lnTo>
                        <a:pt x="12" y="228"/>
                      </a:lnTo>
                      <a:lnTo>
                        <a:pt x="12" y="234"/>
                      </a:lnTo>
                      <a:lnTo>
                        <a:pt x="10" y="242"/>
                      </a:lnTo>
                      <a:lnTo>
                        <a:pt x="10" y="246"/>
                      </a:lnTo>
                      <a:lnTo>
                        <a:pt x="10" y="250"/>
                      </a:lnTo>
                      <a:lnTo>
                        <a:pt x="8" y="252"/>
                      </a:lnTo>
                      <a:lnTo>
                        <a:pt x="8" y="256"/>
                      </a:lnTo>
                      <a:lnTo>
                        <a:pt x="10" y="258"/>
                      </a:lnTo>
                      <a:lnTo>
                        <a:pt x="10" y="262"/>
                      </a:lnTo>
                      <a:lnTo>
                        <a:pt x="10" y="264"/>
                      </a:lnTo>
                      <a:lnTo>
                        <a:pt x="10" y="266"/>
                      </a:lnTo>
                      <a:lnTo>
                        <a:pt x="12" y="266"/>
                      </a:lnTo>
                      <a:lnTo>
                        <a:pt x="12" y="266"/>
                      </a:lnTo>
                      <a:lnTo>
                        <a:pt x="12" y="268"/>
                      </a:lnTo>
                      <a:lnTo>
                        <a:pt x="14" y="268"/>
                      </a:lnTo>
                      <a:lnTo>
                        <a:pt x="16" y="268"/>
                      </a:lnTo>
                      <a:lnTo>
                        <a:pt x="16" y="268"/>
                      </a:lnTo>
                      <a:lnTo>
                        <a:pt x="16" y="268"/>
                      </a:lnTo>
                      <a:lnTo>
                        <a:pt x="16" y="270"/>
                      </a:lnTo>
                      <a:lnTo>
                        <a:pt x="18" y="272"/>
                      </a:lnTo>
                      <a:lnTo>
                        <a:pt x="18" y="274"/>
                      </a:lnTo>
                      <a:lnTo>
                        <a:pt x="18" y="274"/>
                      </a:lnTo>
                      <a:lnTo>
                        <a:pt x="18" y="278"/>
                      </a:lnTo>
                      <a:lnTo>
                        <a:pt x="20" y="282"/>
                      </a:lnTo>
                      <a:lnTo>
                        <a:pt x="20" y="286"/>
                      </a:lnTo>
                      <a:lnTo>
                        <a:pt x="18" y="290"/>
                      </a:lnTo>
                      <a:lnTo>
                        <a:pt x="18" y="296"/>
                      </a:lnTo>
                      <a:lnTo>
                        <a:pt x="18" y="300"/>
                      </a:lnTo>
                      <a:lnTo>
                        <a:pt x="16" y="304"/>
                      </a:lnTo>
                      <a:lnTo>
                        <a:pt x="16" y="308"/>
                      </a:lnTo>
                      <a:lnTo>
                        <a:pt x="14" y="318"/>
                      </a:lnTo>
                      <a:lnTo>
                        <a:pt x="12" y="326"/>
                      </a:lnTo>
                      <a:lnTo>
                        <a:pt x="10" y="332"/>
                      </a:lnTo>
                      <a:lnTo>
                        <a:pt x="10" y="332"/>
                      </a:lnTo>
                      <a:lnTo>
                        <a:pt x="8" y="334"/>
                      </a:lnTo>
                      <a:lnTo>
                        <a:pt x="8" y="338"/>
                      </a:lnTo>
                      <a:lnTo>
                        <a:pt x="4" y="342"/>
                      </a:lnTo>
                      <a:lnTo>
                        <a:pt x="4" y="344"/>
                      </a:lnTo>
                      <a:lnTo>
                        <a:pt x="2" y="346"/>
                      </a:lnTo>
                      <a:lnTo>
                        <a:pt x="2" y="346"/>
                      </a:lnTo>
                      <a:lnTo>
                        <a:pt x="2" y="348"/>
                      </a:lnTo>
                      <a:lnTo>
                        <a:pt x="2" y="348"/>
                      </a:lnTo>
                      <a:lnTo>
                        <a:pt x="0" y="350"/>
                      </a:lnTo>
                      <a:lnTo>
                        <a:pt x="0" y="352"/>
                      </a:lnTo>
                      <a:lnTo>
                        <a:pt x="0" y="356"/>
                      </a:lnTo>
                      <a:lnTo>
                        <a:pt x="0" y="358"/>
                      </a:lnTo>
                      <a:lnTo>
                        <a:pt x="0" y="362"/>
                      </a:lnTo>
                      <a:lnTo>
                        <a:pt x="0" y="368"/>
                      </a:lnTo>
                      <a:lnTo>
                        <a:pt x="2" y="374"/>
                      </a:lnTo>
                      <a:lnTo>
                        <a:pt x="2" y="380"/>
                      </a:lnTo>
                      <a:lnTo>
                        <a:pt x="6" y="394"/>
                      </a:lnTo>
                      <a:lnTo>
                        <a:pt x="8" y="406"/>
                      </a:lnTo>
                      <a:lnTo>
                        <a:pt x="8" y="412"/>
                      </a:lnTo>
                      <a:lnTo>
                        <a:pt x="10" y="418"/>
                      </a:lnTo>
                      <a:lnTo>
                        <a:pt x="10" y="424"/>
                      </a:lnTo>
                      <a:lnTo>
                        <a:pt x="12" y="430"/>
                      </a:lnTo>
                      <a:lnTo>
                        <a:pt x="12" y="434"/>
                      </a:lnTo>
                      <a:lnTo>
                        <a:pt x="12" y="436"/>
                      </a:lnTo>
                      <a:lnTo>
                        <a:pt x="12" y="438"/>
                      </a:lnTo>
                      <a:lnTo>
                        <a:pt x="10" y="440"/>
                      </a:lnTo>
                      <a:lnTo>
                        <a:pt x="10" y="440"/>
                      </a:lnTo>
                      <a:lnTo>
                        <a:pt x="10" y="442"/>
                      </a:lnTo>
                      <a:lnTo>
                        <a:pt x="8" y="446"/>
                      </a:lnTo>
                      <a:lnTo>
                        <a:pt x="6" y="448"/>
                      </a:lnTo>
                      <a:lnTo>
                        <a:pt x="6" y="450"/>
                      </a:lnTo>
                      <a:lnTo>
                        <a:pt x="6" y="452"/>
                      </a:lnTo>
                      <a:lnTo>
                        <a:pt x="6" y="452"/>
                      </a:lnTo>
                      <a:lnTo>
                        <a:pt x="6" y="454"/>
                      </a:lnTo>
                      <a:lnTo>
                        <a:pt x="6" y="454"/>
                      </a:lnTo>
                      <a:lnTo>
                        <a:pt x="6" y="454"/>
                      </a:lnTo>
                      <a:lnTo>
                        <a:pt x="6" y="454"/>
                      </a:lnTo>
                      <a:lnTo>
                        <a:pt x="8" y="454"/>
                      </a:lnTo>
                      <a:lnTo>
                        <a:pt x="8" y="454"/>
                      </a:lnTo>
                      <a:lnTo>
                        <a:pt x="10" y="454"/>
                      </a:lnTo>
                      <a:lnTo>
                        <a:pt x="10" y="454"/>
                      </a:lnTo>
                      <a:lnTo>
                        <a:pt x="14" y="452"/>
                      </a:lnTo>
                      <a:lnTo>
                        <a:pt x="16" y="452"/>
                      </a:lnTo>
                      <a:lnTo>
                        <a:pt x="16" y="452"/>
                      </a:lnTo>
                      <a:lnTo>
                        <a:pt x="16" y="452"/>
                      </a:lnTo>
                      <a:lnTo>
                        <a:pt x="16" y="452"/>
                      </a:lnTo>
                      <a:lnTo>
                        <a:pt x="18" y="454"/>
                      </a:lnTo>
                      <a:lnTo>
                        <a:pt x="18" y="454"/>
                      </a:lnTo>
                      <a:lnTo>
                        <a:pt x="20" y="456"/>
                      </a:lnTo>
                      <a:lnTo>
                        <a:pt x="20" y="456"/>
                      </a:lnTo>
                      <a:lnTo>
                        <a:pt x="20" y="458"/>
                      </a:lnTo>
                      <a:lnTo>
                        <a:pt x="22" y="460"/>
                      </a:lnTo>
                      <a:lnTo>
                        <a:pt x="22" y="464"/>
                      </a:lnTo>
                      <a:lnTo>
                        <a:pt x="22" y="466"/>
                      </a:lnTo>
                      <a:lnTo>
                        <a:pt x="22" y="470"/>
                      </a:lnTo>
                      <a:lnTo>
                        <a:pt x="22" y="472"/>
                      </a:lnTo>
                      <a:lnTo>
                        <a:pt x="24" y="478"/>
                      </a:lnTo>
                      <a:lnTo>
                        <a:pt x="24" y="486"/>
                      </a:lnTo>
                      <a:lnTo>
                        <a:pt x="22" y="492"/>
                      </a:lnTo>
                      <a:lnTo>
                        <a:pt x="22" y="496"/>
                      </a:lnTo>
                      <a:lnTo>
                        <a:pt x="22" y="502"/>
                      </a:lnTo>
                      <a:lnTo>
                        <a:pt x="20" y="504"/>
                      </a:lnTo>
                      <a:lnTo>
                        <a:pt x="20" y="504"/>
                      </a:lnTo>
                      <a:lnTo>
                        <a:pt x="18" y="508"/>
                      </a:lnTo>
                      <a:lnTo>
                        <a:pt x="16" y="512"/>
                      </a:lnTo>
                      <a:lnTo>
                        <a:pt x="16" y="514"/>
                      </a:lnTo>
                      <a:lnTo>
                        <a:pt x="14" y="516"/>
                      </a:lnTo>
                      <a:lnTo>
                        <a:pt x="14" y="520"/>
                      </a:lnTo>
                      <a:lnTo>
                        <a:pt x="14" y="524"/>
                      </a:lnTo>
                      <a:lnTo>
                        <a:pt x="12" y="528"/>
                      </a:lnTo>
                      <a:lnTo>
                        <a:pt x="12" y="530"/>
                      </a:lnTo>
                      <a:lnTo>
                        <a:pt x="12" y="534"/>
                      </a:lnTo>
                      <a:lnTo>
                        <a:pt x="12" y="534"/>
                      </a:lnTo>
                      <a:lnTo>
                        <a:pt x="12" y="536"/>
                      </a:lnTo>
                      <a:lnTo>
                        <a:pt x="14" y="538"/>
                      </a:lnTo>
                      <a:lnTo>
                        <a:pt x="14" y="538"/>
                      </a:lnTo>
                      <a:lnTo>
                        <a:pt x="14" y="538"/>
                      </a:lnTo>
                      <a:lnTo>
                        <a:pt x="14" y="538"/>
                      </a:lnTo>
                      <a:lnTo>
                        <a:pt x="16" y="540"/>
                      </a:lnTo>
                      <a:lnTo>
                        <a:pt x="18" y="540"/>
                      </a:lnTo>
                      <a:lnTo>
                        <a:pt x="18" y="540"/>
                      </a:lnTo>
                      <a:lnTo>
                        <a:pt x="20" y="540"/>
                      </a:lnTo>
                      <a:lnTo>
                        <a:pt x="22" y="542"/>
                      </a:lnTo>
                      <a:lnTo>
                        <a:pt x="24" y="542"/>
                      </a:lnTo>
                      <a:lnTo>
                        <a:pt x="24" y="542"/>
                      </a:lnTo>
                      <a:lnTo>
                        <a:pt x="24" y="544"/>
                      </a:lnTo>
                      <a:lnTo>
                        <a:pt x="24" y="544"/>
                      </a:lnTo>
                      <a:lnTo>
                        <a:pt x="24" y="546"/>
                      </a:lnTo>
                      <a:lnTo>
                        <a:pt x="24" y="548"/>
                      </a:lnTo>
                      <a:lnTo>
                        <a:pt x="24" y="550"/>
                      </a:lnTo>
                      <a:lnTo>
                        <a:pt x="22" y="550"/>
                      </a:lnTo>
                      <a:lnTo>
                        <a:pt x="22" y="552"/>
                      </a:lnTo>
                      <a:lnTo>
                        <a:pt x="20" y="556"/>
                      </a:lnTo>
                      <a:lnTo>
                        <a:pt x="18" y="560"/>
                      </a:lnTo>
                      <a:lnTo>
                        <a:pt x="16" y="564"/>
                      </a:lnTo>
                      <a:lnTo>
                        <a:pt x="14" y="566"/>
                      </a:lnTo>
                      <a:lnTo>
                        <a:pt x="14" y="566"/>
                      </a:lnTo>
                      <a:lnTo>
                        <a:pt x="14" y="568"/>
                      </a:lnTo>
                      <a:lnTo>
                        <a:pt x="14" y="570"/>
                      </a:lnTo>
                      <a:lnTo>
                        <a:pt x="14" y="572"/>
                      </a:lnTo>
                      <a:lnTo>
                        <a:pt x="14" y="572"/>
                      </a:lnTo>
                      <a:lnTo>
                        <a:pt x="14" y="576"/>
                      </a:lnTo>
                      <a:lnTo>
                        <a:pt x="16" y="580"/>
                      </a:lnTo>
                      <a:lnTo>
                        <a:pt x="16" y="582"/>
                      </a:lnTo>
                      <a:lnTo>
                        <a:pt x="18" y="586"/>
                      </a:lnTo>
                      <a:lnTo>
                        <a:pt x="18" y="590"/>
                      </a:lnTo>
                      <a:lnTo>
                        <a:pt x="22" y="596"/>
                      </a:lnTo>
                      <a:lnTo>
                        <a:pt x="22" y="598"/>
                      </a:lnTo>
                      <a:lnTo>
                        <a:pt x="24" y="602"/>
                      </a:lnTo>
                      <a:lnTo>
                        <a:pt x="26" y="604"/>
                      </a:lnTo>
                      <a:lnTo>
                        <a:pt x="26" y="606"/>
                      </a:lnTo>
                      <a:lnTo>
                        <a:pt x="28" y="608"/>
                      </a:lnTo>
                      <a:lnTo>
                        <a:pt x="28" y="608"/>
                      </a:lnTo>
                      <a:lnTo>
                        <a:pt x="30" y="610"/>
                      </a:lnTo>
                      <a:lnTo>
                        <a:pt x="32" y="610"/>
                      </a:lnTo>
                      <a:lnTo>
                        <a:pt x="34" y="610"/>
                      </a:lnTo>
                      <a:lnTo>
                        <a:pt x="36" y="612"/>
                      </a:lnTo>
                      <a:lnTo>
                        <a:pt x="36" y="612"/>
                      </a:lnTo>
                      <a:lnTo>
                        <a:pt x="38" y="612"/>
                      </a:lnTo>
                      <a:lnTo>
                        <a:pt x="38" y="614"/>
                      </a:lnTo>
                      <a:lnTo>
                        <a:pt x="40" y="614"/>
                      </a:lnTo>
                      <a:lnTo>
                        <a:pt x="40" y="614"/>
                      </a:lnTo>
                      <a:lnTo>
                        <a:pt x="40" y="616"/>
                      </a:lnTo>
                      <a:lnTo>
                        <a:pt x="40" y="618"/>
                      </a:lnTo>
                      <a:lnTo>
                        <a:pt x="40" y="620"/>
                      </a:lnTo>
                      <a:lnTo>
                        <a:pt x="40" y="626"/>
                      </a:lnTo>
                      <a:lnTo>
                        <a:pt x="42" y="626"/>
                      </a:lnTo>
                      <a:lnTo>
                        <a:pt x="42" y="628"/>
                      </a:lnTo>
                      <a:lnTo>
                        <a:pt x="42" y="630"/>
                      </a:lnTo>
                      <a:lnTo>
                        <a:pt x="44" y="632"/>
                      </a:lnTo>
                      <a:lnTo>
                        <a:pt x="46" y="634"/>
                      </a:lnTo>
                      <a:lnTo>
                        <a:pt x="46" y="636"/>
                      </a:lnTo>
                      <a:lnTo>
                        <a:pt x="48" y="636"/>
                      </a:lnTo>
                      <a:lnTo>
                        <a:pt x="48" y="638"/>
                      </a:lnTo>
                      <a:lnTo>
                        <a:pt x="52" y="638"/>
                      </a:lnTo>
                      <a:lnTo>
                        <a:pt x="54" y="640"/>
                      </a:lnTo>
                      <a:lnTo>
                        <a:pt x="56" y="640"/>
                      </a:lnTo>
                      <a:lnTo>
                        <a:pt x="56" y="642"/>
                      </a:lnTo>
                      <a:lnTo>
                        <a:pt x="58" y="642"/>
                      </a:lnTo>
                      <a:lnTo>
                        <a:pt x="58" y="644"/>
                      </a:lnTo>
                      <a:lnTo>
                        <a:pt x="60" y="646"/>
                      </a:lnTo>
                      <a:lnTo>
                        <a:pt x="60" y="648"/>
                      </a:lnTo>
                      <a:lnTo>
                        <a:pt x="60" y="650"/>
                      </a:lnTo>
                      <a:lnTo>
                        <a:pt x="62" y="650"/>
                      </a:lnTo>
                      <a:lnTo>
                        <a:pt x="62" y="652"/>
                      </a:lnTo>
                      <a:lnTo>
                        <a:pt x="64" y="652"/>
                      </a:lnTo>
                      <a:lnTo>
                        <a:pt x="68" y="654"/>
                      </a:lnTo>
                      <a:lnTo>
                        <a:pt x="72" y="656"/>
                      </a:lnTo>
                      <a:lnTo>
                        <a:pt x="74" y="658"/>
                      </a:lnTo>
                      <a:lnTo>
                        <a:pt x="78" y="662"/>
                      </a:lnTo>
                      <a:lnTo>
                        <a:pt x="82" y="664"/>
                      </a:lnTo>
                      <a:lnTo>
                        <a:pt x="82" y="666"/>
                      </a:lnTo>
                      <a:lnTo>
                        <a:pt x="84" y="666"/>
                      </a:lnTo>
                      <a:lnTo>
                        <a:pt x="84" y="668"/>
                      </a:lnTo>
                      <a:lnTo>
                        <a:pt x="84" y="670"/>
                      </a:lnTo>
                      <a:lnTo>
                        <a:pt x="86" y="672"/>
                      </a:lnTo>
                      <a:lnTo>
                        <a:pt x="86" y="674"/>
                      </a:lnTo>
                      <a:lnTo>
                        <a:pt x="88" y="676"/>
                      </a:lnTo>
                      <a:lnTo>
                        <a:pt x="88" y="676"/>
                      </a:lnTo>
                      <a:lnTo>
                        <a:pt x="88" y="678"/>
                      </a:lnTo>
                      <a:lnTo>
                        <a:pt x="88" y="678"/>
                      </a:lnTo>
                      <a:lnTo>
                        <a:pt x="90" y="678"/>
                      </a:lnTo>
                      <a:lnTo>
                        <a:pt x="90" y="678"/>
                      </a:lnTo>
                      <a:lnTo>
                        <a:pt x="90" y="676"/>
                      </a:lnTo>
                      <a:lnTo>
                        <a:pt x="92" y="676"/>
                      </a:lnTo>
                      <a:lnTo>
                        <a:pt x="92" y="676"/>
                      </a:lnTo>
                      <a:lnTo>
                        <a:pt x="92" y="674"/>
                      </a:lnTo>
                      <a:lnTo>
                        <a:pt x="92" y="672"/>
                      </a:lnTo>
                      <a:lnTo>
                        <a:pt x="92" y="670"/>
                      </a:lnTo>
                      <a:lnTo>
                        <a:pt x="92" y="668"/>
                      </a:lnTo>
                      <a:lnTo>
                        <a:pt x="94" y="664"/>
                      </a:lnTo>
                      <a:lnTo>
                        <a:pt x="94" y="662"/>
                      </a:lnTo>
                      <a:lnTo>
                        <a:pt x="94" y="662"/>
                      </a:lnTo>
                      <a:lnTo>
                        <a:pt x="94" y="660"/>
                      </a:lnTo>
                      <a:lnTo>
                        <a:pt x="94" y="660"/>
                      </a:lnTo>
                      <a:lnTo>
                        <a:pt x="96" y="660"/>
                      </a:lnTo>
                      <a:lnTo>
                        <a:pt x="96" y="658"/>
                      </a:lnTo>
                      <a:lnTo>
                        <a:pt x="100" y="656"/>
                      </a:lnTo>
                      <a:lnTo>
                        <a:pt x="102" y="656"/>
                      </a:lnTo>
                      <a:lnTo>
                        <a:pt x="102" y="656"/>
                      </a:lnTo>
                      <a:lnTo>
                        <a:pt x="104" y="654"/>
                      </a:lnTo>
                      <a:lnTo>
                        <a:pt x="104" y="654"/>
                      </a:lnTo>
                      <a:lnTo>
                        <a:pt x="104" y="654"/>
                      </a:lnTo>
                      <a:lnTo>
                        <a:pt x="106" y="652"/>
                      </a:lnTo>
                      <a:lnTo>
                        <a:pt x="106" y="650"/>
                      </a:lnTo>
                      <a:lnTo>
                        <a:pt x="106" y="648"/>
                      </a:lnTo>
                      <a:lnTo>
                        <a:pt x="106" y="646"/>
                      </a:lnTo>
                      <a:lnTo>
                        <a:pt x="106" y="644"/>
                      </a:lnTo>
                      <a:lnTo>
                        <a:pt x="106" y="642"/>
                      </a:lnTo>
                      <a:lnTo>
                        <a:pt x="104" y="638"/>
                      </a:lnTo>
                      <a:lnTo>
                        <a:pt x="104" y="634"/>
                      </a:lnTo>
                      <a:lnTo>
                        <a:pt x="102" y="630"/>
                      </a:lnTo>
                      <a:lnTo>
                        <a:pt x="102" y="6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7" name="Freeform 496">
                  <a:extLst>
                    <a:ext uri="{FF2B5EF4-FFF2-40B4-BE49-F238E27FC236}">
                      <a16:creationId xmlns:a16="http://schemas.microsoft.com/office/drawing/2014/main" id="{C5BED9B2-01CD-4C2E-BF76-0F355866F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3503" y="6312067"/>
                  <a:ext cx="53975" cy="60325"/>
                </a:xfrm>
                <a:custGeom>
                  <a:avLst/>
                  <a:gdLst>
                    <a:gd name="T0" fmla="*/ 32 w 34"/>
                    <a:gd name="T1" fmla="*/ 6 h 38"/>
                    <a:gd name="T2" fmla="*/ 32 w 34"/>
                    <a:gd name="T3" fmla="*/ 6 h 38"/>
                    <a:gd name="T4" fmla="*/ 32 w 34"/>
                    <a:gd name="T5" fmla="*/ 8 h 38"/>
                    <a:gd name="T6" fmla="*/ 30 w 34"/>
                    <a:gd name="T7" fmla="*/ 8 h 38"/>
                    <a:gd name="T8" fmla="*/ 30 w 34"/>
                    <a:gd name="T9" fmla="*/ 10 h 38"/>
                    <a:gd name="T10" fmla="*/ 28 w 34"/>
                    <a:gd name="T11" fmla="*/ 10 h 38"/>
                    <a:gd name="T12" fmla="*/ 28 w 34"/>
                    <a:gd name="T13" fmla="*/ 14 h 38"/>
                    <a:gd name="T14" fmla="*/ 26 w 34"/>
                    <a:gd name="T15" fmla="*/ 16 h 38"/>
                    <a:gd name="T16" fmla="*/ 26 w 34"/>
                    <a:gd name="T17" fmla="*/ 18 h 38"/>
                    <a:gd name="T18" fmla="*/ 24 w 34"/>
                    <a:gd name="T19" fmla="*/ 20 h 38"/>
                    <a:gd name="T20" fmla="*/ 24 w 34"/>
                    <a:gd name="T21" fmla="*/ 24 h 38"/>
                    <a:gd name="T22" fmla="*/ 22 w 34"/>
                    <a:gd name="T23" fmla="*/ 28 h 38"/>
                    <a:gd name="T24" fmla="*/ 22 w 34"/>
                    <a:gd name="T25" fmla="*/ 34 h 38"/>
                    <a:gd name="T26" fmla="*/ 22 w 34"/>
                    <a:gd name="T27" fmla="*/ 38 h 38"/>
                    <a:gd name="T28" fmla="*/ 18 w 34"/>
                    <a:gd name="T29" fmla="*/ 36 h 38"/>
                    <a:gd name="T30" fmla="*/ 16 w 34"/>
                    <a:gd name="T31" fmla="*/ 34 h 38"/>
                    <a:gd name="T32" fmla="*/ 12 w 34"/>
                    <a:gd name="T33" fmla="*/ 34 h 38"/>
                    <a:gd name="T34" fmla="*/ 8 w 34"/>
                    <a:gd name="T35" fmla="*/ 32 h 38"/>
                    <a:gd name="T36" fmla="*/ 6 w 34"/>
                    <a:gd name="T37" fmla="*/ 30 h 38"/>
                    <a:gd name="T38" fmla="*/ 4 w 34"/>
                    <a:gd name="T39" fmla="*/ 30 h 38"/>
                    <a:gd name="T40" fmla="*/ 2 w 34"/>
                    <a:gd name="T41" fmla="*/ 28 h 38"/>
                    <a:gd name="T42" fmla="*/ 2 w 34"/>
                    <a:gd name="T43" fmla="*/ 28 h 38"/>
                    <a:gd name="T44" fmla="*/ 0 w 34"/>
                    <a:gd name="T45" fmla="*/ 26 h 38"/>
                    <a:gd name="T46" fmla="*/ 0 w 34"/>
                    <a:gd name="T47" fmla="*/ 24 h 38"/>
                    <a:gd name="T48" fmla="*/ 0 w 34"/>
                    <a:gd name="T49" fmla="*/ 24 h 38"/>
                    <a:gd name="T50" fmla="*/ 0 w 34"/>
                    <a:gd name="T51" fmla="*/ 22 h 38"/>
                    <a:gd name="T52" fmla="*/ 0 w 34"/>
                    <a:gd name="T53" fmla="*/ 22 h 38"/>
                    <a:gd name="T54" fmla="*/ 0 w 34"/>
                    <a:gd name="T55" fmla="*/ 20 h 38"/>
                    <a:gd name="T56" fmla="*/ 0 w 34"/>
                    <a:gd name="T57" fmla="*/ 18 h 38"/>
                    <a:gd name="T58" fmla="*/ 0 w 34"/>
                    <a:gd name="T59" fmla="*/ 16 h 38"/>
                    <a:gd name="T60" fmla="*/ 2 w 34"/>
                    <a:gd name="T61" fmla="*/ 14 h 38"/>
                    <a:gd name="T62" fmla="*/ 2 w 34"/>
                    <a:gd name="T63" fmla="*/ 10 h 38"/>
                    <a:gd name="T64" fmla="*/ 4 w 34"/>
                    <a:gd name="T65" fmla="*/ 8 h 38"/>
                    <a:gd name="T66" fmla="*/ 4 w 34"/>
                    <a:gd name="T67" fmla="*/ 8 h 38"/>
                    <a:gd name="T68" fmla="*/ 6 w 34"/>
                    <a:gd name="T69" fmla="*/ 6 h 38"/>
                    <a:gd name="T70" fmla="*/ 6 w 34"/>
                    <a:gd name="T71" fmla="*/ 6 h 38"/>
                    <a:gd name="T72" fmla="*/ 8 w 34"/>
                    <a:gd name="T73" fmla="*/ 4 h 38"/>
                    <a:gd name="T74" fmla="*/ 10 w 34"/>
                    <a:gd name="T75" fmla="*/ 4 h 38"/>
                    <a:gd name="T76" fmla="*/ 12 w 34"/>
                    <a:gd name="T77" fmla="*/ 2 h 38"/>
                    <a:gd name="T78" fmla="*/ 12 w 34"/>
                    <a:gd name="T79" fmla="*/ 2 h 38"/>
                    <a:gd name="T80" fmla="*/ 14 w 34"/>
                    <a:gd name="T81" fmla="*/ 2 h 38"/>
                    <a:gd name="T82" fmla="*/ 16 w 34"/>
                    <a:gd name="T83" fmla="*/ 0 h 38"/>
                    <a:gd name="T84" fmla="*/ 16 w 34"/>
                    <a:gd name="T85" fmla="*/ 0 h 38"/>
                    <a:gd name="T86" fmla="*/ 18 w 34"/>
                    <a:gd name="T87" fmla="*/ 0 h 38"/>
                    <a:gd name="T88" fmla="*/ 20 w 34"/>
                    <a:gd name="T89" fmla="*/ 2 h 38"/>
                    <a:gd name="T90" fmla="*/ 24 w 34"/>
                    <a:gd name="T91" fmla="*/ 2 h 38"/>
                    <a:gd name="T92" fmla="*/ 26 w 34"/>
                    <a:gd name="T93" fmla="*/ 4 h 38"/>
                    <a:gd name="T94" fmla="*/ 32 w 34"/>
                    <a:gd name="T95" fmla="*/ 6 h 38"/>
                    <a:gd name="T96" fmla="*/ 34 w 34"/>
                    <a:gd name="T97" fmla="*/ 6 h 38"/>
                    <a:gd name="T98" fmla="*/ 34 w 34"/>
                    <a:gd name="T99" fmla="*/ 6 h 38"/>
                    <a:gd name="T100" fmla="*/ 32 w 34"/>
                    <a:gd name="T101" fmla="*/ 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" h="38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32" y="8"/>
                      </a:lnTo>
                      <a:lnTo>
                        <a:pt x="30" y="8"/>
                      </a:lnTo>
                      <a:lnTo>
                        <a:pt x="30" y="10"/>
                      </a:lnTo>
                      <a:lnTo>
                        <a:pt x="28" y="10"/>
                      </a:lnTo>
                      <a:lnTo>
                        <a:pt x="28" y="14"/>
                      </a:lnTo>
                      <a:lnTo>
                        <a:pt x="26" y="16"/>
                      </a:lnTo>
                      <a:lnTo>
                        <a:pt x="26" y="18"/>
                      </a:lnTo>
                      <a:lnTo>
                        <a:pt x="24" y="20"/>
                      </a:lnTo>
                      <a:lnTo>
                        <a:pt x="24" y="24"/>
                      </a:lnTo>
                      <a:lnTo>
                        <a:pt x="22" y="28"/>
                      </a:lnTo>
                      <a:lnTo>
                        <a:pt x="22" y="34"/>
                      </a:lnTo>
                      <a:lnTo>
                        <a:pt x="22" y="38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2" y="34"/>
                      </a:lnTo>
                      <a:lnTo>
                        <a:pt x="8" y="32"/>
                      </a:lnTo>
                      <a:lnTo>
                        <a:pt x="6" y="30"/>
                      </a:lnTo>
                      <a:lnTo>
                        <a:pt x="4" y="30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2" y="10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10" y="4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32" y="6"/>
                      </a:lnTo>
                      <a:lnTo>
                        <a:pt x="34" y="6"/>
                      </a:lnTo>
                      <a:lnTo>
                        <a:pt x="34" y="6"/>
                      </a:lnTo>
                      <a:lnTo>
                        <a:pt x="32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8" name="Freeform 500">
                  <a:extLst>
                    <a:ext uri="{FF2B5EF4-FFF2-40B4-BE49-F238E27FC236}">
                      <a16:creationId xmlns:a16="http://schemas.microsoft.com/office/drawing/2014/main" id="{B3C29E10-6CC0-46D9-AEDC-7F7B25438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5253" y="6321592"/>
                  <a:ext cx="66675" cy="60325"/>
                </a:xfrm>
                <a:custGeom>
                  <a:avLst/>
                  <a:gdLst>
                    <a:gd name="T0" fmla="*/ 0 w 42"/>
                    <a:gd name="T1" fmla="*/ 32 h 38"/>
                    <a:gd name="T2" fmla="*/ 2 w 42"/>
                    <a:gd name="T3" fmla="*/ 22 h 38"/>
                    <a:gd name="T4" fmla="*/ 4 w 42"/>
                    <a:gd name="T5" fmla="*/ 16 h 38"/>
                    <a:gd name="T6" fmla="*/ 6 w 42"/>
                    <a:gd name="T7" fmla="*/ 10 h 38"/>
                    <a:gd name="T8" fmla="*/ 8 w 42"/>
                    <a:gd name="T9" fmla="*/ 6 h 38"/>
                    <a:gd name="T10" fmla="*/ 10 w 42"/>
                    <a:gd name="T11" fmla="*/ 2 h 38"/>
                    <a:gd name="T12" fmla="*/ 12 w 42"/>
                    <a:gd name="T13" fmla="*/ 2 h 38"/>
                    <a:gd name="T14" fmla="*/ 12 w 42"/>
                    <a:gd name="T15" fmla="*/ 0 h 38"/>
                    <a:gd name="T16" fmla="*/ 14 w 42"/>
                    <a:gd name="T17" fmla="*/ 2 h 38"/>
                    <a:gd name="T18" fmla="*/ 18 w 42"/>
                    <a:gd name="T19" fmla="*/ 4 h 38"/>
                    <a:gd name="T20" fmla="*/ 22 w 42"/>
                    <a:gd name="T21" fmla="*/ 10 h 38"/>
                    <a:gd name="T22" fmla="*/ 24 w 42"/>
                    <a:gd name="T23" fmla="*/ 12 h 38"/>
                    <a:gd name="T24" fmla="*/ 26 w 42"/>
                    <a:gd name="T25" fmla="*/ 14 h 38"/>
                    <a:gd name="T26" fmla="*/ 32 w 42"/>
                    <a:gd name="T27" fmla="*/ 16 h 38"/>
                    <a:gd name="T28" fmla="*/ 38 w 42"/>
                    <a:gd name="T29" fmla="*/ 20 h 38"/>
                    <a:gd name="T30" fmla="*/ 42 w 42"/>
                    <a:gd name="T31" fmla="*/ 22 h 38"/>
                    <a:gd name="T32" fmla="*/ 42 w 42"/>
                    <a:gd name="T33" fmla="*/ 24 h 38"/>
                    <a:gd name="T34" fmla="*/ 42 w 42"/>
                    <a:gd name="T35" fmla="*/ 26 h 38"/>
                    <a:gd name="T36" fmla="*/ 42 w 42"/>
                    <a:gd name="T37" fmla="*/ 26 h 38"/>
                    <a:gd name="T38" fmla="*/ 42 w 42"/>
                    <a:gd name="T39" fmla="*/ 28 h 38"/>
                    <a:gd name="T40" fmla="*/ 38 w 42"/>
                    <a:gd name="T41" fmla="*/ 28 h 38"/>
                    <a:gd name="T42" fmla="*/ 36 w 42"/>
                    <a:gd name="T43" fmla="*/ 28 h 38"/>
                    <a:gd name="T44" fmla="*/ 30 w 42"/>
                    <a:gd name="T45" fmla="*/ 26 h 38"/>
                    <a:gd name="T46" fmla="*/ 24 w 42"/>
                    <a:gd name="T47" fmla="*/ 24 h 38"/>
                    <a:gd name="T48" fmla="*/ 22 w 42"/>
                    <a:gd name="T49" fmla="*/ 24 h 38"/>
                    <a:gd name="T50" fmla="*/ 20 w 42"/>
                    <a:gd name="T51" fmla="*/ 26 h 38"/>
                    <a:gd name="T52" fmla="*/ 20 w 42"/>
                    <a:gd name="T53" fmla="*/ 28 h 38"/>
                    <a:gd name="T54" fmla="*/ 20 w 42"/>
                    <a:gd name="T55" fmla="*/ 30 h 38"/>
                    <a:gd name="T56" fmla="*/ 18 w 42"/>
                    <a:gd name="T57" fmla="*/ 34 h 38"/>
                    <a:gd name="T58" fmla="*/ 18 w 42"/>
                    <a:gd name="T59" fmla="*/ 36 h 38"/>
                    <a:gd name="T60" fmla="*/ 16 w 42"/>
                    <a:gd name="T61" fmla="*/ 38 h 38"/>
                    <a:gd name="T62" fmla="*/ 16 w 42"/>
                    <a:gd name="T63" fmla="*/ 38 h 38"/>
                    <a:gd name="T64" fmla="*/ 14 w 42"/>
                    <a:gd name="T65" fmla="*/ 38 h 38"/>
                    <a:gd name="T66" fmla="*/ 10 w 42"/>
                    <a:gd name="T67" fmla="*/ 36 h 38"/>
                    <a:gd name="T68" fmla="*/ 4 w 42"/>
                    <a:gd name="T69" fmla="*/ 34 h 38"/>
                    <a:gd name="T70" fmla="*/ 0 w 42"/>
                    <a:gd name="T71" fmla="*/ 3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2" h="38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4" y="16"/>
                      </a:lnTo>
                      <a:lnTo>
                        <a:pt x="6" y="12"/>
                      </a:lnTo>
                      <a:lnTo>
                        <a:pt x="6" y="10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18" y="6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6" y="14"/>
                      </a:lnTo>
                      <a:lnTo>
                        <a:pt x="28" y="14"/>
                      </a:lnTo>
                      <a:lnTo>
                        <a:pt x="32" y="16"/>
                      </a:lnTo>
                      <a:lnTo>
                        <a:pt x="36" y="18"/>
                      </a:lnTo>
                      <a:lnTo>
                        <a:pt x="38" y="20"/>
                      </a:lnTo>
                      <a:lnTo>
                        <a:pt x="40" y="22"/>
                      </a:lnTo>
                      <a:lnTo>
                        <a:pt x="42" y="22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6"/>
                      </a:lnTo>
                      <a:lnTo>
                        <a:pt x="42" y="26"/>
                      </a:lnTo>
                      <a:lnTo>
                        <a:pt x="42" y="26"/>
                      </a:lnTo>
                      <a:lnTo>
                        <a:pt x="42" y="26"/>
                      </a:lnTo>
                      <a:lnTo>
                        <a:pt x="42" y="28"/>
                      </a:lnTo>
                      <a:lnTo>
                        <a:pt x="42" y="28"/>
                      </a:lnTo>
                      <a:lnTo>
                        <a:pt x="40" y="28"/>
                      </a:lnTo>
                      <a:lnTo>
                        <a:pt x="38" y="28"/>
                      </a:lnTo>
                      <a:lnTo>
                        <a:pt x="38" y="28"/>
                      </a:lnTo>
                      <a:lnTo>
                        <a:pt x="36" y="28"/>
                      </a:lnTo>
                      <a:lnTo>
                        <a:pt x="32" y="26"/>
                      </a:lnTo>
                      <a:lnTo>
                        <a:pt x="30" y="26"/>
                      </a:lnTo>
                      <a:lnTo>
                        <a:pt x="26" y="2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2" y="24"/>
                      </a:lnTo>
                      <a:lnTo>
                        <a:pt x="22" y="26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20" y="30"/>
                      </a:lnTo>
                      <a:lnTo>
                        <a:pt x="18" y="32"/>
                      </a:lnTo>
                      <a:lnTo>
                        <a:pt x="18" y="34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6" y="38"/>
                      </a:lnTo>
                      <a:lnTo>
                        <a:pt x="16" y="38"/>
                      </a:lnTo>
                      <a:lnTo>
                        <a:pt x="16" y="38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12" y="38"/>
                      </a:lnTo>
                      <a:lnTo>
                        <a:pt x="10" y="36"/>
                      </a:lnTo>
                      <a:lnTo>
                        <a:pt x="8" y="36"/>
                      </a:lnTo>
                      <a:lnTo>
                        <a:pt x="4" y="34"/>
                      </a:lnTo>
                      <a:lnTo>
                        <a:pt x="2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</p:grpSp>
          <p:sp>
            <p:nvSpPr>
              <p:cNvPr id="446" name="Freeform 502">
                <a:extLst>
                  <a:ext uri="{FF2B5EF4-FFF2-40B4-BE49-F238E27FC236}">
                    <a16:creationId xmlns:a16="http://schemas.microsoft.com/office/drawing/2014/main" id="{EAADED62-1D32-4949-BDCD-6069D2CA3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878" y="6231771"/>
                <a:ext cx="86158" cy="57439"/>
              </a:xfrm>
              <a:custGeom>
                <a:avLst/>
                <a:gdLst>
                  <a:gd name="T0" fmla="*/ 18 w 54"/>
                  <a:gd name="T1" fmla="*/ 8 h 36"/>
                  <a:gd name="T2" fmla="*/ 12 w 54"/>
                  <a:gd name="T3" fmla="*/ 8 h 36"/>
                  <a:gd name="T4" fmla="*/ 6 w 54"/>
                  <a:gd name="T5" fmla="*/ 8 h 36"/>
                  <a:gd name="T6" fmla="*/ 4 w 54"/>
                  <a:gd name="T7" fmla="*/ 10 h 36"/>
                  <a:gd name="T8" fmla="*/ 2 w 54"/>
                  <a:gd name="T9" fmla="*/ 12 h 36"/>
                  <a:gd name="T10" fmla="*/ 2 w 54"/>
                  <a:gd name="T11" fmla="*/ 12 h 36"/>
                  <a:gd name="T12" fmla="*/ 0 w 54"/>
                  <a:gd name="T13" fmla="*/ 16 h 36"/>
                  <a:gd name="T14" fmla="*/ 0 w 54"/>
                  <a:gd name="T15" fmla="*/ 22 h 36"/>
                  <a:gd name="T16" fmla="*/ 0 w 54"/>
                  <a:gd name="T17" fmla="*/ 28 h 36"/>
                  <a:gd name="T18" fmla="*/ 2 w 54"/>
                  <a:gd name="T19" fmla="*/ 32 h 36"/>
                  <a:gd name="T20" fmla="*/ 2 w 54"/>
                  <a:gd name="T21" fmla="*/ 34 h 36"/>
                  <a:gd name="T22" fmla="*/ 2 w 54"/>
                  <a:gd name="T23" fmla="*/ 36 h 36"/>
                  <a:gd name="T24" fmla="*/ 4 w 54"/>
                  <a:gd name="T25" fmla="*/ 36 h 36"/>
                  <a:gd name="T26" fmla="*/ 6 w 54"/>
                  <a:gd name="T27" fmla="*/ 36 h 36"/>
                  <a:gd name="T28" fmla="*/ 8 w 54"/>
                  <a:gd name="T29" fmla="*/ 32 h 36"/>
                  <a:gd name="T30" fmla="*/ 10 w 54"/>
                  <a:gd name="T31" fmla="*/ 28 h 36"/>
                  <a:gd name="T32" fmla="*/ 12 w 54"/>
                  <a:gd name="T33" fmla="*/ 26 h 36"/>
                  <a:gd name="T34" fmla="*/ 14 w 54"/>
                  <a:gd name="T35" fmla="*/ 24 h 36"/>
                  <a:gd name="T36" fmla="*/ 14 w 54"/>
                  <a:gd name="T37" fmla="*/ 24 h 36"/>
                  <a:gd name="T38" fmla="*/ 16 w 54"/>
                  <a:gd name="T39" fmla="*/ 26 h 36"/>
                  <a:gd name="T40" fmla="*/ 18 w 54"/>
                  <a:gd name="T41" fmla="*/ 28 h 36"/>
                  <a:gd name="T42" fmla="*/ 22 w 54"/>
                  <a:gd name="T43" fmla="*/ 30 h 36"/>
                  <a:gd name="T44" fmla="*/ 24 w 54"/>
                  <a:gd name="T45" fmla="*/ 30 h 36"/>
                  <a:gd name="T46" fmla="*/ 26 w 54"/>
                  <a:gd name="T47" fmla="*/ 30 h 36"/>
                  <a:gd name="T48" fmla="*/ 32 w 54"/>
                  <a:gd name="T49" fmla="*/ 28 h 36"/>
                  <a:gd name="T50" fmla="*/ 42 w 54"/>
                  <a:gd name="T51" fmla="*/ 24 h 36"/>
                  <a:gd name="T52" fmla="*/ 46 w 54"/>
                  <a:gd name="T53" fmla="*/ 22 h 36"/>
                  <a:gd name="T54" fmla="*/ 52 w 54"/>
                  <a:gd name="T55" fmla="*/ 20 h 36"/>
                  <a:gd name="T56" fmla="*/ 54 w 54"/>
                  <a:gd name="T57" fmla="*/ 18 h 36"/>
                  <a:gd name="T58" fmla="*/ 54 w 54"/>
                  <a:gd name="T59" fmla="*/ 18 h 36"/>
                  <a:gd name="T60" fmla="*/ 54 w 54"/>
                  <a:gd name="T61" fmla="*/ 16 h 36"/>
                  <a:gd name="T62" fmla="*/ 54 w 54"/>
                  <a:gd name="T63" fmla="*/ 16 h 36"/>
                  <a:gd name="T64" fmla="*/ 52 w 54"/>
                  <a:gd name="T65" fmla="*/ 14 h 36"/>
                  <a:gd name="T66" fmla="*/ 48 w 54"/>
                  <a:gd name="T67" fmla="*/ 12 h 36"/>
                  <a:gd name="T68" fmla="*/ 40 w 54"/>
                  <a:gd name="T69" fmla="*/ 10 h 36"/>
                  <a:gd name="T70" fmla="*/ 40 w 54"/>
                  <a:gd name="T71" fmla="*/ 8 h 36"/>
                  <a:gd name="T72" fmla="*/ 38 w 54"/>
                  <a:gd name="T73" fmla="*/ 6 h 36"/>
                  <a:gd name="T74" fmla="*/ 34 w 54"/>
                  <a:gd name="T75" fmla="*/ 2 h 36"/>
                  <a:gd name="T76" fmla="*/ 32 w 54"/>
                  <a:gd name="T77" fmla="*/ 0 h 36"/>
                  <a:gd name="T78" fmla="*/ 32 w 54"/>
                  <a:gd name="T79" fmla="*/ 0 h 36"/>
                  <a:gd name="T80" fmla="*/ 30 w 54"/>
                  <a:gd name="T81" fmla="*/ 0 h 36"/>
                  <a:gd name="T82" fmla="*/ 30 w 54"/>
                  <a:gd name="T83" fmla="*/ 0 h 36"/>
                  <a:gd name="T84" fmla="*/ 30 w 54"/>
                  <a:gd name="T85" fmla="*/ 2 h 36"/>
                  <a:gd name="T86" fmla="*/ 30 w 54"/>
                  <a:gd name="T87" fmla="*/ 6 h 36"/>
                  <a:gd name="T88" fmla="*/ 30 w 54"/>
                  <a:gd name="T89" fmla="*/ 8 h 36"/>
                  <a:gd name="T90" fmla="*/ 30 w 54"/>
                  <a:gd name="T91" fmla="*/ 10 h 36"/>
                  <a:gd name="T92" fmla="*/ 28 w 54"/>
                  <a:gd name="T93" fmla="*/ 10 h 36"/>
                  <a:gd name="T94" fmla="*/ 26 w 54"/>
                  <a:gd name="T95" fmla="*/ 10 h 36"/>
                  <a:gd name="T96" fmla="*/ 24 w 54"/>
                  <a:gd name="T97" fmla="*/ 10 h 36"/>
                  <a:gd name="T98" fmla="*/ 18 w 54"/>
                  <a:gd name="T9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4" h="36">
                    <a:moveTo>
                      <a:pt x="18" y="8"/>
                    </a:moveTo>
                    <a:lnTo>
                      <a:pt x="18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6" y="36"/>
                    </a:lnTo>
                    <a:lnTo>
                      <a:pt x="6" y="34"/>
                    </a:lnTo>
                    <a:lnTo>
                      <a:pt x="8" y="32"/>
                    </a:lnTo>
                    <a:lnTo>
                      <a:pt x="8" y="30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8" y="26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6" y="22"/>
                    </a:lnTo>
                    <a:lnTo>
                      <a:pt x="50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0" y="14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7" name="Freeform 503">
                <a:extLst>
                  <a:ext uri="{FF2B5EF4-FFF2-40B4-BE49-F238E27FC236}">
                    <a16:creationId xmlns:a16="http://schemas.microsoft.com/office/drawing/2014/main" id="{3AAB7C6B-3619-42D0-9345-AFEF1CC0E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878" y="6231771"/>
                <a:ext cx="86158" cy="57439"/>
              </a:xfrm>
              <a:custGeom>
                <a:avLst/>
                <a:gdLst>
                  <a:gd name="T0" fmla="*/ 18 w 54"/>
                  <a:gd name="T1" fmla="*/ 8 h 36"/>
                  <a:gd name="T2" fmla="*/ 12 w 54"/>
                  <a:gd name="T3" fmla="*/ 8 h 36"/>
                  <a:gd name="T4" fmla="*/ 6 w 54"/>
                  <a:gd name="T5" fmla="*/ 8 h 36"/>
                  <a:gd name="T6" fmla="*/ 4 w 54"/>
                  <a:gd name="T7" fmla="*/ 10 h 36"/>
                  <a:gd name="T8" fmla="*/ 2 w 54"/>
                  <a:gd name="T9" fmla="*/ 12 h 36"/>
                  <a:gd name="T10" fmla="*/ 2 w 54"/>
                  <a:gd name="T11" fmla="*/ 12 h 36"/>
                  <a:gd name="T12" fmla="*/ 0 w 54"/>
                  <a:gd name="T13" fmla="*/ 16 h 36"/>
                  <a:gd name="T14" fmla="*/ 0 w 54"/>
                  <a:gd name="T15" fmla="*/ 22 h 36"/>
                  <a:gd name="T16" fmla="*/ 0 w 54"/>
                  <a:gd name="T17" fmla="*/ 28 h 36"/>
                  <a:gd name="T18" fmla="*/ 2 w 54"/>
                  <a:gd name="T19" fmla="*/ 32 h 36"/>
                  <a:gd name="T20" fmla="*/ 2 w 54"/>
                  <a:gd name="T21" fmla="*/ 34 h 36"/>
                  <a:gd name="T22" fmla="*/ 2 w 54"/>
                  <a:gd name="T23" fmla="*/ 36 h 36"/>
                  <a:gd name="T24" fmla="*/ 4 w 54"/>
                  <a:gd name="T25" fmla="*/ 36 h 36"/>
                  <a:gd name="T26" fmla="*/ 6 w 54"/>
                  <a:gd name="T27" fmla="*/ 36 h 36"/>
                  <a:gd name="T28" fmla="*/ 8 w 54"/>
                  <a:gd name="T29" fmla="*/ 32 h 36"/>
                  <a:gd name="T30" fmla="*/ 10 w 54"/>
                  <a:gd name="T31" fmla="*/ 28 h 36"/>
                  <a:gd name="T32" fmla="*/ 12 w 54"/>
                  <a:gd name="T33" fmla="*/ 26 h 36"/>
                  <a:gd name="T34" fmla="*/ 14 w 54"/>
                  <a:gd name="T35" fmla="*/ 24 h 36"/>
                  <a:gd name="T36" fmla="*/ 14 w 54"/>
                  <a:gd name="T37" fmla="*/ 24 h 36"/>
                  <a:gd name="T38" fmla="*/ 16 w 54"/>
                  <a:gd name="T39" fmla="*/ 26 h 36"/>
                  <a:gd name="T40" fmla="*/ 18 w 54"/>
                  <a:gd name="T41" fmla="*/ 28 h 36"/>
                  <a:gd name="T42" fmla="*/ 22 w 54"/>
                  <a:gd name="T43" fmla="*/ 30 h 36"/>
                  <a:gd name="T44" fmla="*/ 24 w 54"/>
                  <a:gd name="T45" fmla="*/ 30 h 36"/>
                  <a:gd name="T46" fmla="*/ 26 w 54"/>
                  <a:gd name="T47" fmla="*/ 30 h 36"/>
                  <a:gd name="T48" fmla="*/ 32 w 54"/>
                  <a:gd name="T49" fmla="*/ 28 h 36"/>
                  <a:gd name="T50" fmla="*/ 42 w 54"/>
                  <a:gd name="T51" fmla="*/ 24 h 36"/>
                  <a:gd name="T52" fmla="*/ 46 w 54"/>
                  <a:gd name="T53" fmla="*/ 22 h 36"/>
                  <a:gd name="T54" fmla="*/ 52 w 54"/>
                  <a:gd name="T55" fmla="*/ 20 h 36"/>
                  <a:gd name="T56" fmla="*/ 54 w 54"/>
                  <a:gd name="T57" fmla="*/ 18 h 36"/>
                  <a:gd name="T58" fmla="*/ 54 w 54"/>
                  <a:gd name="T59" fmla="*/ 18 h 36"/>
                  <a:gd name="T60" fmla="*/ 54 w 54"/>
                  <a:gd name="T61" fmla="*/ 16 h 36"/>
                  <a:gd name="T62" fmla="*/ 54 w 54"/>
                  <a:gd name="T63" fmla="*/ 16 h 36"/>
                  <a:gd name="T64" fmla="*/ 52 w 54"/>
                  <a:gd name="T65" fmla="*/ 14 h 36"/>
                  <a:gd name="T66" fmla="*/ 48 w 54"/>
                  <a:gd name="T67" fmla="*/ 12 h 36"/>
                  <a:gd name="T68" fmla="*/ 40 w 54"/>
                  <a:gd name="T69" fmla="*/ 10 h 36"/>
                  <a:gd name="T70" fmla="*/ 40 w 54"/>
                  <a:gd name="T71" fmla="*/ 8 h 36"/>
                  <a:gd name="T72" fmla="*/ 38 w 54"/>
                  <a:gd name="T73" fmla="*/ 6 h 36"/>
                  <a:gd name="T74" fmla="*/ 34 w 54"/>
                  <a:gd name="T75" fmla="*/ 2 h 36"/>
                  <a:gd name="T76" fmla="*/ 32 w 54"/>
                  <a:gd name="T77" fmla="*/ 0 h 36"/>
                  <a:gd name="T78" fmla="*/ 32 w 54"/>
                  <a:gd name="T79" fmla="*/ 0 h 36"/>
                  <a:gd name="T80" fmla="*/ 30 w 54"/>
                  <a:gd name="T81" fmla="*/ 0 h 36"/>
                  <a:gd name="T82" fmla="*/ 30 w 54"/>
                  <a:gd name="T83" fmla="*/ 0 h 36"/>
                  <a:gd name="T84" fmla="*/ 30 w 54"/>
                  <a:gd name="T85" fmla="*/ 2 h 36"/>
                  <a:gd name="T86" fmla="*/ 30 w 54"/>
                  <a:gd name="T87" fmla="*/ 6 h 36"/>
                  <a:gd name="T88" fmla="*/ 30 w 54"/>
                  <a:gd name="T89" fmla="*/ 8 h 36"/>
                  <a:gd name="T90" fmla="*/ 30 w 54"/>
                  <a:gd name="T91" fmla="*/ 10 h 36"/>
                  <a:gd name="T92" fmla="*/ 28 w 54"/>
                  <a:gd name="T93" fmla="*/ 10 h 36"/>
                  <a:gd name="T94" fmla="*/ 26 w 54"/>
                  <a:gd name="T95" fmla="*/ 10 h 36"/>
                  <a:gd name="T96" fmla="*/ 24 w 54"/>
                  <a:gd name="T97" fmla="*/ 10 h 36"/>
                  <a:gd name="T98" fmla="*/ 18 w 54"/>
                  <a:gd name="T9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4" h="36">
                    <a:moveTo>
                      <a:pt x="18" y="8"/>
                    </a:moveTo>
                    <a:lnTo>
                      <a:pt x="18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6" y="36"/>
                    </a:lnTo>
                    <a:lnTo>
                      <a:pt x="6" y="34"/>
                    </a:lnTo>
                    <a:lnTo>
                      <a:pt x="8" y="32"/>
                    </a:lnTo>
                    <a:lnTo>
                      <a:pt x="8" y="30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8" y="26"/>
                    </a:lnTo>
                    <a:lnTo>
                      <a:pt x="42" y="24"/>
                    </a:lnTo>
                    <a:lnTo>
                      <a:pt x="44" y="22"/>
                    </a:lnTo>
                    <a:lnTo>
                      <a:pt x="46" y="22"/>
                    </a:lnTo>
                    <a:lnTo>
                      <a:pt x="50" y="22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0" y="14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8" name="Freeform 504">
                <a:extLst>
                  <a:ext uri="{FF2B5EF4-FFF2-40B4-BE49-F238E27FC236}">
                    <a16:creationId xmlns:a16="http://schemas.microsoft.com/office/drawing/2014/main" id="{A309E273-4DB6-4B4C-8744-4A5B4844C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1415" y="4298008"/>
                <a:ext cx="54248" cy="31910"/>
              </a:xfrm>
              <a:custGeom>
                <a:avLst/>
                <a:gdLst>
                  <a:gd name="T0" fmla="*/ 8 w 34"/>
                  <a:gd name="T1" fmla="*/ 2 h 20"/>
                  <a:gd name="T2" fmla="*/ 8 w 34"/>
                  <a:gd name="T3" fmla="*/ 2 h 20"/>
                  <a:gd name="T4" fmla="*/ 10 w 34"/>
                  <a:gd name="T5" fmla="*/ 0 h 20"/>
                  <a:gd name="T6" fmla="*/ 10 w 34"/>
                  <a:gd name="T7" fmla="*/ 0 h 20"/>
                  <a:gd name="T8" fmla="*/ 12 w 34"/>
                  <a:gd name="T9" fmla="*/ 0 h 20"/>
                  <a:gd name="T10" fmla="*/ 14 w 34"/>
                  <a:gd name="T11" fmla="*/ 0 h 20"/>
                  <a:gd name="T12" fmla="*/ 18 w 34"/>
                  <a:gd name="T13" fmla="*/ 0 h 20"/>
                  <a:gd name="T14" fmla="*/ 20 w 34"/>
                  <a:gd name="T15" fmla="*/ 2 h 20"/>
                  <a:gd name="T16" fmla="*/ 24 w 34"/>
                  <a:gd name="T17" fmla="*/ 2 h 20"/>
                  <a:gd name="T18" fmla="*/ 26 w 34"/>
                  <a:gd name="T19" fmla="*/ 2 h 20"/>
                  <a:gd name="T20" fmla="*/ 28 w 34"/>
                  <a:gd name="T21" fmla="*/ 4 h 20"/>
                  <a:gd name="T22" fmla="*/ 30 w 34"/>
                  <a:gd name="T23" fmla="*/ 4 h 20"/>
                  <a:gd name="T24" fmla="*/ 32 w 34"/>
                  <a:gd name="T25" fmla="*/ 4 h 20"/>
                  <a:gd name="T26" fmla="*/ 32 w 34"/>
                  <a:gd name="T27" fmla="*/ 6 h 20"/>
                  <a:gd name="T28" fmla="*/ 34 w 34"/>
                  <a:gd name="T29" fmla="*/ 6 h 20"/>
                  <a:gd name="T30" fmla="*/ 34 w 34"/>
                  <a:gd name="T31" fmla="*/ 6 h 20"/>
                  <a:gd name="T32" fmla="*/ 34 w 34"/>
                  <a:gd name="T33" fmla="*/ 8 h 20"/>
                  <a:gd name="T34" fmla="*/ 34 w 34"/>
                  <a:gd name="T35" fmla="*/ 8 h 20"/>
                  <a:gd name="T36" fmla="*/ 34 w 34"/>
                  <a:gd name="T37" fmla="*/ 8 h 20"/>
                  <a:gd name="T38" fmla="*/ 34 w 34"/>
                  <a:gd name="T39" fmla="*/ 10 h 20"/>
                  <a:gd name="T40" fmla="*/ 34 w 34"/>
                  <a:gd name="T41" fmla="*/ 12 h 20"/>
                  <a:gd name="T42" fmla="*/ 32 w 34"/>
                  <a:gd name="T43" fmla="*/ 12 h 20"/>
                  <a:gd name="T44" fmla="*/ 32 w 34"/>
                  <a:gd name="T45" fmla="*/ 14 h 20"/>
                  <a:gd name="T46" fmla="*/ 30 w 34"/>
                  <a:gd name="T47" fmla="*/ 16 h 20"/>
                  <a:gd name="T48" fmla="*/ 30 w 34"/>
                  <a:gd name="T49" fmla="*/ 16 h 20"/>
                  <a:gd name="T50" fmla="*/ 30 w 34"/>
                  <a:gd name="T51" fmla="*/ 18 h 20"/>
                  <a:gd name="T52" fmla="*/ 28 w 34"/>
                  <a:gd name="T53" fmla="*/ 18 h 20"/>
                  <a:gd name="T54" fmla="*/ 28 w 34"/>
                  <a:gd name="T55" fmla="*/ 18 h 20"/>
                  <a:gd name="T56" fmla="*/ 26 w 34"/>
                  <a:gd name="T57" fmla="*/ 18 h 20"/>
                  <a:gd name="T58" fmla="*/ 24 w 34"/>
                  <a:gd name="T59" fmla="*/ 18 h 20"/>
                  <a:gd name="T60" fmla="*/ 20 w 34"/>
                  <a:gd name="T61" fmla="*/ 20 h 20"/>
                  <a:gd name="T62" fmla="*/ 18 w 34"/>
                  <a:gd name="T63" fmla="*/ 20 h 20"/>
                  <a:gd name="T64" fmla="*/ 16 w 34"/>
                  <a:gd name="T65" fmla="*/ 18 h 20"/>
                  <a:gd name="T66" fmla="*/ 14 w 34"/>
                  <a:gd name="T67" fmla="*/ 18 h 20"/>
                  <a:gd name="T68" fmla="*/ 12 w 34"/>
                  <a:gd name="T69" fmla="*/ 18 h 20"/>
                  <a:gd name="T70" fmla="*/ 10 w 34"/>
                  <a:gd name="T71" fmla="*/ 18 h 20"/>
                  <a:gd name="T72" fmla="*/ 8 w 34"/>
                  <a:gd name="T73" fmla="*/ 18 h 20"/>
                  <a:gd name="T74" fmla="*/ 8 w 34"/>
                  <a:gd name="T75" fmla="*/ 16 h 20"/>
                  <a:gd name="T76" fmla="*/ 6 w 34"/>
                  <a:gd name="T77" fmla="*/ 16 h 20"/>
                  <a:gd name="T78" fmla="*/ 4 w 34"/>
                  <a:gd name="T79" fmla="*/ 14 h 20"/>
                  <a:gd name="T80" fmla="*/ 2 w 34"/>
                  <a:gd name="T81" fmla="*/ 14 h 20"/>
                  <a:gd name="T82" fmla="*/ 2 w 34"/>
                  <a:gd name="T83" fmla="*/ 12 h 20"/>
                  <a:gd name="T84" fmla="*/ 2 w 34"/>
                  <a:gd name="T85" fmla="*/ 12 h 20"/>
                  <a:gd name="T86" fmla="*/ 0 w 34"/>
                  <a:gd name="T87" fmla="*/ 12 h 20"/>
                  <a:gd name="T88" fmla="*/ 0 w 34"/>
                  <a:gd name="T89" fmla="*/ 10 h 20"/>
                  <a:gd name="T90" fmla="*/ 0 w 34"/>
                  <a:gd name="T91" fmla="*/ 10 h 20"/>
                  <a:gd name="T92" fmla="*/ 0 w 34"/>
                  <a:gd name="T93" fmla="*/ 10 h 20"/>
                  <a:gd name="T94" fmla="*/ 2 w 34"/>
                  <a:gd name="T95" fmla="*/ 8 h 20"/>
                  <a:gd name="T96" fmla="*/ 2 w 34"/>
                  <a:gd name="T97" fmla="*/ 8 h 20"/>
                  <a:gd name="T98" fmla="*/ 4 w 34"/>
                  <a:gd name="T99" fmla="*/ 6 h 20"/>
                  <a:gd name="T100" fmla="*/ 4 w 34"/>
                  <a:gd name="T101" fmla="*/ 4 h 20"/>
                  <a:gd name="T102" fmla="*/ 6 w 34"/>
                  <a:gd name="T103" fmla="*/ 2 h 20"/>
                  <a:gd name="T104" fmla="*/ 8 w 34"/>
                  <a:gd name="T105" fmla="*/ 2 h 20"/>
                  <a:gd name="T106" fmla="*/ 8 w 34"/>
                  <a:gd name="T10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20">
                    <a:moveTo>
                      <a:pt x="8" y="2"/>
                    </a:move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2" y="14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0" y="20"/>
                    </a:lnTo>
                    <a:lnTo>
                      <a:pt x="18" y="20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49" name="Freeform 505">
                <a:extLst>
                  <a:ext uri="{FF2B5EF4-FFF2-40B4-BE49-F238E27FC236}">
                    <a16:creationId xmlns:a16="http://schemas.microsoft.com/office/drawing/2014/main" id="{31264119-3B70-4B4F-9442-9E2E1FACE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1415" y="4298008"/>
                <a:ext cx="54248" cy="31910"/>
              </a:xfrm>
              <a:custGeom>
                <a:avLst/>
                <a:gdLst>
                  <a:gd name="T0" fmla="*/ 8 w 34"/>
                  <a:gd name="T1" fmla="*/ 2 h 20"/>
                  <a:gd name="T2" fmla="*/ 8 w 34"/>
                  <a:gd name="T3" fmla="*/ 2 h 20"/>
                  <a:gd name="T4" fmla="*/ 10 w 34"/>
                  <a:gd name="T5" fmla="*/ 0 h 20"/>
                  <a:gd name="T6" fmla="*/ 10 w 34"/>
                  <a:gd name="T7" fmla="*/ 0 h 20"/>
                  <a:gd name="T8" fmla="*/ 12 w 34"/>
                  <a:gd name="T9" fmla="*/ 0 h 20"/>
                  <a:gd name="T10" fmla="*/ 14 w 34"/>
                  <a:gd name="T11" fmla="*/ 0 h 20"/>
                  <a:gd name="T12" fmla="*/ 18 w 34"/>
                  <a:gd name="T13" fmla="*/ 0 h 20"/>
                  <a:gd name="T14" fmla="*/ 20 w 34"/>
                  <a:gd name="T15" fmla="*/ 2 h 20"/>
                  <a:gd name="T16" fmla="*/ 24 w 34"/>
                  <a:gd name="T17" fmla="*/ 2 h 20"/>
                  <a:gd name="T18" fmla="*/ 26 w 34"/>
                  <a:gd name="T19" fmla="*/ 2 h 20"/>
                  <a:gd name="T20" fmla="*/ 28 w 34"/>
                  <a:gd name="T21" fmla="*/ 4 h 20"/>
                  <a:gd name="T22" fmla="*/ 30 w 34"/>
                  <a:gd name="T23" fmla="*/ 4 h 20"/>
                  <a:gd name="T24" fmla="*/ 32 w 34"/>
                  <a:gd name="T25" fmla="*/ 4 h 20"/>
                  <a:gd name="T26" fmla="*/ 32 w 34"/>
                  <a:gd name="T27" fmla="*/ 6 h 20"/>
                  <a:gd name="T28" fmla="*/ 34 w 34"/>
                  <a:gd name="T29" fmla="*/ 6 h 20"/>
                  <a:gd name="T30" fmla="*/ 34 w 34"/>
                  <a:gd name="T31" fmla="*/ 6 h 20"/>
                  <a:gd name="T32" fmla="*/ 34 w 34"/>
                  <a:gd name="T33" fmla="*/ 8 h 20"/>
                  <a:gd name="T34" fmla="*/ 34 w 34"/>
                  <a:gd name="T35" fmla="*/ 8 h 20"/>
                  <a:gd name="T36" fmla="*/ 34 w 34"/>
                  <a:gd name="T37" fmla="*/ 8 h 20"/>
                  <a:gd name="T38" fmla="*/ 34 w 34"/>
                  <a:gd name="T39" fmla="*/ 10 h 20"/>
                  <a:gd name="T40" fmla="*/ 34 w 34"/>
                  <a:gd name="T41" fmla="*/ 12 h 20"/>
                  <a:gd name="T42" fmla="*/ 32 w 34"/>
                  <a:gd name="T43" fmla="*/ 12 h 20"/>
                  <a:gd name="T44" fmla="*/ 32 w 34"/>
                  <a:gd name="T45" fmla="*/ 14 h 20"/>
                  <a:gd name="T46" fmla="*/ 30 w 34"/>
                  <a:gd name="T47" fmla="*/ 16 h 20"/>
                  <a:gd name="T48" fmla="*/ 30 w 34"/>
                  <a:gd name="T49" fmla="*/ 16 h 20"/>
                  <a:gd name="T50" fmla="*/ 30 w 34"/>
                  <a:gd name="T51" fmla="*/ 18 h 20"/>
                  <a:gd name="T52" fmla="*/ 28 w 34"/>
                  <a:gd name="T53" fmla="*/ 18 h 20"/>
                  <a:gd name="T54" fmla="*/ 28 w 34"/>
                  <a:gd name="T55" fmla="*/ 18 h 20"/>
                  <a:gd name="T56" fmla="*/ 26 w 34"/>
                  <a:gd name="T57" fmla="*/ 18 h 20"/>
                  <a:gd name="T58" fmla="*/ 24 w 34"/>
                  <a:gd name="T59" fmla="*/ 18 h 20"/>
                  <a:gd name="T60" fmla="*/ 20 w 34"/>
                  <a:gd name="T61" fmla="*/ 20 h 20"/>
                  <a:gd name="T62" fmla="*/ 18 w 34"/>
                  <a:gd name="T63" fmla="*/ 20 h 20"/>
                  <a:gd name="T64" fmla="*/ 16 w 34"/>
                  <a:gd name="T65" fmla="*/ 18 h 20"/>
                  <a:gd name="T66" fmla="*/ 14 w 34"/>
                  <a:gd name="T67" fmla="*/ 18 h 20"/>
                  <a:gd name="T68" fmla="*/ 12 w 34"/>
                  <a:gd name="T69" fmla="*/ 18 h 20"/>
                  <a:gd name="T70" fmla="*/ 10 w 34"/>
                  <a:gd name="T71" fmla="*/ 18 h 20"/>
                  <a:gd name="T72" fmla="*/ 8 w 34"/>
                  <a:gd name="T73" fmla="*/ 18 h 20"/>
                  <a:gd name="T74" fmla="*/ 8 w 34"/>
                  <a:gd name="T75" fmla="*/ 16 h 20"/>
                  <a:gd name="T76" fmla="*/ 6 w 34"/>
                  <a:gd name="T77" fmla="*/ 16 h 20"/>
                  <a:gd name="T78" fmla="*/ 4 w 34"/>
                  <a:gd name="T79" fmla="*/ 14 h 20"/>
                  <a:gd name="T80" fmla="*/ 2 w 34"/>
                  <a:gd name="T81" fmla="*/ 14 h 20"/>
                  <a:gd name="T82" fmla="*/ 2 w 34"/>
                  <a:gd name="T83" fmla="*/ 12 h 20"/>
                  <a:gd name="T84" fmla="*/ 2 w 34"/>
                  <a:gd name="T85" fmla="*/ 12 h 20"/>
                  <a:gd name="T86" fmla="*/ 0 w 34"/>
                  <a:gd name="T87" fmla="*/ 12 h 20"/>
                  <a:gd name="T88" fmla="*/ 0 w 34"/>
                  <a:gd name="T89" fmla="*/ 10 h 20"/>
                  <a:gd name="T90" fmla="*/ 0 w 34"/>
                  <a:gd name="T91" fmla="*/ 10 h 20"/>
                  <a:gd name="T92" fmla="*/ 0 w 34"/>
                  <a:gd name="T93" fmla="*/ 10 h 20"/>
                  <a:gd name="T94" fmla="*/ 2 w 34"/>
                  <a:gd name="T95" fmla="*/ 8 h 20"/>
                  <a:gd name="T96" fmla="*/ 2 w 34"/>
                  <a:gd name="T97" fmla="*/ 8 h 20"/>
                  <a:gd name="T98" fmla="*/ 4 w 34"/>
                  <a:gd name="T99" fmla="*/ 6 h 20"/>
                  <a:gd name="T100" fmla="*/ 4 w 34"/>
                  <a:gd name="T101" fmla="*/ 4 h 20"/>
                  <a:gd name="T102" fmla="*/ 6 w 34"/>
                  <a:gd name="T103" fmla="*/ 2 h 20"/>
                  <a:gd name="T104" fmla="*/ 8 w 34"/>
                  <a:gd name="T105" fmla="*/ 2 h 20"/>
                  <a:gd name="T106" fmla="*/ 8 w 34"/>
                  <a:gd name="T10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" h="20">
                    <a:moveTo>
                      <a:pt x="8" y="2"/>
                    </a:move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4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2" y="14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0" y="20"/>
                    </a:lnTo>
                    <a:lnTo>
                      <a:pt x="18" y="20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8" y="16"/>
                    </a:lnTo>
                    <a:lnTo>
                      <a:pt x="6" y="16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0" name="Freeform 506">
                <a:extLst>
                  <a:ext uri="{FF2B5EF4-FFF2-40B4-BE49-F238E27FC236}">
                    <a16:creationId xmlns:a16="http://schemas.microsoft.com/office/drawing/2014/main" id="{97789443-4E78-4281-AA41-468A6AB62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393" y="4256524"/>
                <a:ext cx="89349" cy="63821"/>
              </a:xfrm>
              <a:custGeom>
                <a:avLst/>
                <a:gdLst>
                  <a:gd name="T0" fmla="*/ 0 w 56"/>
                  <a:gd name="T1" fmla="*/ 40 h 40"/>
                  <a:gd name="T2" fmla="*/ 4 w 56"/>
                  <a:gd name="T3" fmla="*/ 32 h 40"/>
                  <a:gd name="T4" fmla="*/ 4 w 56"/>
                  <a:gd name="T5" fmla="*/ 28 h 40"/>
                  <a:gd name="T6" fmla="*/ 6 w 56"/>
                  <a:gd name="T7" fmla="*/ 24 h 40"/>
                  <a:gd name="T8" fmla="*/ 6 w 56"/>
                  <a:gd name="T9" fmla="*/ 18 h 40"/>
                  <a:gd name="T10" fmla="*/ 4 w 56"/>
                  <a:gd name="T11" fmla="*/ 8 h 40"/>
                  <a:gd name="T12" fmla="*/ 6 w 56"/>
                  <a:gd name="T13" fmla="*/ 0 h 40"/>
                  <a:gd name="T14" fmla="*/ 12 w 56"/>
                  <a:gd name="T15" fmla="*/ 2 h 40"/>
                  <a:gd name="T16" fmla="*/ 16 w 56"/>
                  <a:gd name="T17" fmla="*/ 2 h 40"/>
                  <a:gd name="T18" fmla="*/ 18 w 56"/>
                  <a:gd name="T19" fmla="*/ 4 h 40"/>
                  <a:gd name="T20" fmla="*/ 20 w 56"/>
                  <a:gd name="T21" fmla="*/ 6 h 40"/>
                  <a:gd name="T22" fmla="*/ 22 w 56"/>
                  <a:gd name="T23" fmla="*/ 8 h 40"/>
                  <a:gd name="T24" fmla="*/ 24 w 56"/>
                  <a:gd name="T25" fmla="*/ 10 h 40"/>
                  <a:gd name="T26" fmla="*/ 28 w 56"/>
                  <a:gd name="T27" fmla="*/ 12 h 40"/>
                  <a:gd name="T28" fmla="*/ 30 w 56"/>
                  <a:gd name="T29" fmla="*/ 12 h 40"/>
                  <a:gd name="T30" fmla="*/ 32 w 56"/>
                  <a:gd name="T31" fmla="*/ 12 h 40"/>
                  <a:gd name="T32" fmla="*/ 36 w 56"/>
                  <a:gd name="T33" fmla="*/ 12 h 40"/>
                  <a:gd name="T34" fmla="*/ 36 w 56"/>
                  <a:gd name="T35" fmla="*/ 12 h 40"/>
                  <a:gd name="T36" fmla="*/ 36 w 56"/>
                  <a:gd name="T37" fmla="*/ 14 h 40"/>
                  <a:gd name="T38" fmla="*/ 38 w 56"/>
                  <a:gd name="T39" fmla="*/ 16 h 40"/>
                  <a:gd name="T40" fmla="*/ 38 w 56"/>
                  <a:gd name="T41" fmla="*/ 20 h 40"/>
                  <a:gd name="T42" fmla="*/ 38 w 56"/>
                  <a:gd name="T43" fmla="*/ 22 h 40"/>
                  <a:gd name="T44" fmla="*/ 42 w 56"/>
                  <a:gd name="T45" fmla="*/ 22 h 40"/>
                  <a:gd name="T46" fmla="*/ 46 w 56"/>
                  <a:gd name="T47" fmla="*/ 24 h 40"/>
                  <a:gd name="T48" fmla="*/ 52 w 56"/>
                  <a:gd name="T49" fmla="*/ 28 h 40"/>
                  <a:gd name="T50" fmla="*/ 54 w 56"/>
                  <a:gd name="T51" fmla="*/ 30 h 40"/>
                  <a:gd name="T52" fmla="*/ 56 w 56"/>
                  <a:gd name="T53" fmla="*/ 30 h 40"/>
                  <a:gd name="T54" fmla="*/ 56 w 56"/>
                  <a:gd name="T55" fmla="*/ 32 h 40"/>
                  <a:gd name="T56" fmla="*/ 56 w 56"/>
                  <a:gd name="T57" fmla="*/ 34 h 40"/>
                  <a:gd name="T58" fmla="*/ 54 w 56"/>
                  <a:gd name="T59" fmla="*/ 36 h 40"/>
                  <a:gd name="T60" fmla="*/ 52 w 56"/>
                  <a:gd name="T61" fmla="*/ 38 h 40"/>
                  <a:gd name="T62" fmla="*/ 50 w 56"/>
                  <a:gd name="T63" fmla="*/ 38 h 40"/>
                  <a:gd name="T64" fmla="*/ 46 w 56"/>
                  <a:gd name="T65" fmla="*/ 38 h 40"/>
                  <a:gd name="T66" fmla="*/ 38 w 56"/>
                  <a:gd name="T67" fmla="*/ 38 h 40"/>
                  <a:gd name="T68" fmla="*/ 28 w 56"/>
                  <a:gd name="T69" fmla="*/ 38 h 40"/>
                  <a:gd name="T70" fmla="*/ 20 w 56"/>
                  <a:gd name="T71" fmla="*/ 38 h 40"/>
                  <a:gd name="T72" fmla="*/ 14 w 56"/>
                  <a:gd name="T73" fmla="*/ 38 h 40"/>
                  <a:gd name="T74" fmla="*/ 0 w 56"/>
                  <a:gd name="T7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" h="40">
                    <a:moveTo>
                      <a:pt x="0" y="40"/>
                    </a:moveTo>
                    <a:lnTo>
                      <a:pt x="0" y="40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6" y="24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4" y="28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6"/>
                    </a:lnTo>
                    <a:lnTo>
                      <a:pt x="52" y="36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2" y="38"/>
                    </a:lnTo>
                    <a:lnTo>
                      <a:pt x="38" y="38"/>
                    </a:lnTo>
                    <a:lnTo>
                      <a:pt x="34" y="38"/>
                    </a:lnTo>
                    <a:lnTo>
                      <a:pt x="28" y="38"/>
                    </a:lnTo>
                    <a:lnTo>
                      <a:pt x="22" y="38"/>
                    </a:lnTo>
                    <a:lnTo>
                      <a:pt x="20" y="38"/>
                    </a:lnTo>
                    <a:lnTo>
                      <a:pt x="18" y="38"/>
                    </a:lnTo>
                    <a:lnTo>
                      <a:pt x="14" y="38"/>
                    </a:lnTo>
                    <a:lnTo>
                      <a:pt x="8" y="3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1" name="Freeform 507">
                <a:extLst>
                  <a:ext uri="{FF2B5EF4-FFF2-40B4-BE49-F238E27FC236}">
                    <a16:creationId xmlns:a16="http://schemas.microsoft.com/office/drawing/2014/main" id="{4A676C41-53A3-4F21-8BE7-D36A00624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393" y="4256524"/>
                <a:ext cx="89349" cy="63821"/>
              </a:xfrm>
              <a:custGeom>
                <a:avLst/>
                <a:gdLst>
                  <a:gd name="T0" fmla="*/ 0 w 56"/>
                  <a:gd name="T1" fmla="*/ 40 h 40"/>
                  <a:gd name="T2" fmla="*/ 4 w 56"/>
                  <a:gd name="T3" fmla="*/ 32 h 40"/>
                  <a:gd name="T4" fmla="*/ 4 w 56"/>
                  <a:gd name="T5" fmla="*/ 28 h 40"/>
                  <a:gd name="T6" fmla="*/ 6 w 56"/>
                  <a:gd name="T7" fmla="*/ 24 h 40"/>
                  <a:gd name="T8" fmla="*/ 6 w 56"/>
                  <a:gd name="T9" fmla="*/ 18 h 40"/>
                  <a:gd name="T10" fmla="*/ 4 w 56"/>
                  <a:gd name="T11" fmla="*/ 8 h 40"/>
                  <a:gd name="T12" fmla="*/ 6 w 56"/>
                  <a:gd name="T13" fmla="*/ 0 h 40"/>
                  <a:gd name="T14" fmla="*/ 12 w 56"/>
                  <a:gd name="T15" fmla="*/ 2 h 40"/>
                  <a:gd name="T16" fmla="*/ 16 w 56"/>
                  <a:gd name="T17" fmla="*/ 2 h 40"/>
                  <a:gd name="T18" fmla="*/ 18 w 56"/>
                  <a:gd name="T19" fmla="*/ 4 h 40"/>
                  <a:gd name="T20" fmla="*/ 20 w 56"/>
                  <a:gd name="T21" fmla="*/ 6 h 40"/>
                  <a:gd name="T22" fmla="*/ 22 w 56"/>
                  <a:gd name="T23" fmla="*/ 8 h 40"/>
                  <a:gd name="T24" fmla="*/ 24 w 56"/>
                  <a:gd name="T25" fmla="*/ 10 h 40"/>
                  <a:gd name="T26" fmla="*/ 28 w 56"/>
                  <a:gd name="T27" fmla="*/ 12 h 40"/>
                  <a:gd name="T28" fmla="*/ 30 w 56"/>
                  <a:gd name="T29" fmla="*/ 12 h 40"/>
                  <a:gd name="T30" fmla="*/ 32 w 56"/>
                  <a:gd name="T31" fmla="*/ 12 h 40"/>
                  <a:gd name="T32" fmla="*/ 36 w 56"/>
                  <a:gd name="T33" fmla="*/ 12 h 40"/>
                  <a:gd name="T34" fmla="*/ 36 w 56"/>
                  <a:gd name="T35" fmla="*/ 12 h 40"/>
                  <a:gd name="T36" fmla="*/ 36 w 56"/>
                  <a:gd name="T37" fmla="*/ 14 h 40"/>
                  <a:gd name="T38" fmla="*/ 38 w 56"/>
                  <a:gd name="T39" fmla="*/ 16 h 40"/>
                  <a:gd name="T40" fmla="*/ 38 w 56"/>
                  <a:gd name="T41" fmla="*/ 20 h 40"/>
                  <a:gd name="T42" fmla="*/ 38 w 56"/>
                  <a:gd name="T43" fmla="*/ 22 h 40"/>
                  <a:gd name="T44" fmla="*/ 42 w 56"/>
                  <a:gd name="T45" fmla="*/ 22 h 40"/>
                  <a:gd name="T46" fmla="*/ 46 w 56"/>
                  <a:gd name="T47" fmla="*/ 24 h 40"/>
                  <a:gd name="T48" fmla="*/ 52 w 56"/>
                  <a:gd name="T49" fmla="*/ 28 h 40"/>
                  <a:gd name="T50" fmla="*/ 54 w 56"/>
                  <a:gd name="T51" fmla="*/ 30 h 40"/>
                  <a:gd name="T52" fmla="*/ 56 w 56"/>
                  <a:gd name="T53" fmla="*/ 30 h 40"/>
                  <a:gd name="T54" fmla="*/ 56 w 56"/>
                  <a:gd name="T55" fmla="*/ 32 h 40"/>
                  <a:gd name="T56" fmla="*/ 56 w 56"/>
                  <a:gd name="T57" fmla="*/ 34 h 40"/>
                  <a:gd name="T58" fmla="*/ 54 w 56"/>
                  <a:gd name="T59" fmla="*/ 36 h 40"/>
                  <a:gd name="T60" fmla="*/ 52 w 56"/>
                  <a:gd name="T61" fmla="*/ 38 h 40"/>
                  <a:gd name="T62" fmla="*/ 50 w 56"/>
                  <a:gd name="T63" fmla="*/ 38 h 40"/>
                  <a:gd name="T64" fmla="*/ 46 w 56"/>
                  <a:gd name="T65" fmla="*/ 38 h 40"/>
                  <a:gd name="T66" fmla="*/ 38 w 56"/>
                  <a:gd name="T67" fmla="*/ 38 h 40"/>
                  <a:gd name="T68" fmla="*/ 28 w 56"/>
                  <a:gd name="T69" fmla="*/ 38 h 40"/>
                  <a:gd name="T70" fmla="*/ 20 w 56"/>
                  <a:gd name="T71" fmla="*/ 38 h 40"/>
                  <a:gd name="T72" fmla="*/ 14 w 56"/>
                  <a:gd name="T73" fmla="*/ 38 h 40"/>
                  <a:gd name="T74" fmla="*/ 0 w 56"/>
                  <a:gd name="T7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" h="40">
                    <a:moveTo>
                      <a:pt x="0" y="40"/>
                    </a:moveTo>
                    <a:lnTo>
                      <a:pt x="0" y="40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6" y="24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4" y="28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6"/>
                    </a:lnTo>
                    <a:lnTo>
                      <a:pt x="52" y="36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2" y="38"/>
                    </a:lnTo>
                    <a:lnTo>
                      <a:pt x="38" y="38"/>
                    </a:lnTo>
                    <a:lnTo>
                      <a:pt x="34" y="38"/>
                    </a:lnTo>
                    <a:lnTo>
                      <a:pt x="28" y="38"/>
                    </a:lnTo>
                    <a:lnTo>
                      <a:pt x="22" y="38"/>
                    </a:lnTo>
                    <a:lnTo>
                      <a:pt x="20" y="38"/>
                    </a:lnTo>
                    <a:lnTo>
                      <a:pt x="18" y="38"/>
                    </a:lnTo>
                    <a:lnTo>
                      <a:pt x="14" y="38"/>
                    </a:lnTo>
                    <a:lnTo>
                      <a:pt x="8" y="3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2" name="Freeform 508">
                <a:extLst>
                  <a:ext uri="{FF2B5EF4-FFF2-40B4-BE49-F238E27FC236}">
                    <a16:creationId xmlns:a16="http://schemas.microsoft.com/office/drawing/2014/main" id="{397547B1-2632-4898-A47C-3FF5F1B34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6697" y="4298008"/>
                <a:ext cx="38293" cy="25528"/>
              </a:xfrm>
              <a:custGeom>
                <a:avLst/>
                <a:gdLst>
                  <a:gd name="T0" fmla="*/ 8 w 24"/>
                  <a:gd name="T1" fmla="*/ 2 h 16"/>
                  <a:gd name="T2" fmla="*/ 8 w 24"/>
                  <a:gd name="T3" fmla="*/ 2 h 16"/>
                  <a:gd name="T4" fmla="*/ 6 w 24"/>
                  <a:gd name="T5" fmla="*/ 4 h 16"/>
                  <a:gd name="T6" fmla="*/ 2 w 24"/>
                  <a:gd name="T7" fmla="*/ 4 h 16"/>
                  <a:gd name="T8" fmla="*/ 2 w 24"/>
                  <a:gd name="T9" fmla="*/ 6 h 16"/>
                  <a:gd name="T10" fmla="*/ 0 w 24"/>
                  <a:gd name="T11" fmla="*/ 6 h 16"/>
                  <a:gd name="T12" fmla="*/ 0 w 24"/>
                  <a:gd name="T13" fmla="*/ 8 h 16"/>
                  <a:gd name="T14" fmla="*/ 0 w 24"/>
                  <a:gd name="T15" fmla="*/ 8 h 16"/>
                  <a:gd name="T16" fmla="*/ 0 w 24"/>
                  <a:gd name="T17" fmla="*/ 8 h 16"/>
                  <a:gd name="T18" fmla="*/ 0 w 24"/>
                  <a:gd name="T19" fmla="*/ 8 h 16"/>
                  <a:gd name="T20" fmla="*/ 0 w 24"/>
                  <a:gd name="T21" fmla="*/ 10 h 16"/>
                  <a:gd name="T22" fmla="*/ 0 w 24"/>
                  <a:gd name="T23" fmla="*/ 10 h 16"/>
                  <a:gd name="T24" fmla="*/ 2 w 24"/>
                  <a:gd name="T25" fmla="*/ 10 h 16"/>
                  <a:gd name="T26" fmla="*/ 4 w 24"/>
                  <a:gd name="T27" fmla="*/ 12 h 16"/>
                  <a:gd name="T28" fmla="*/ 6 w 24"/>
                  <a:gd name="T29" fmla="*/ 12 h 16"/>
                  <a:gd name="T30" fmla="*/ 8 w 24"/>
                  <a:gd name="T31" fmla="*/ 14 h 16"/>
                  <a:gd name="T32" fmla="*/ 10 w 24"/>
                  <a:gd name="T33" fmla="*/ 14 h 16"/>
                  <a:gd name="T34" fmla="*/ 12 w 24"/>
                  <a:gd name="T35" fmla="*/ 16 h 16"/>
                  <a:gd name="T36" fmla="*/ 12 w 24"/>
                  <a:gd name="T37" fmla="*/ 16 h 16"/>
                  <a:gd name="T38" fmla="*/ 14 w 24"/>
                  <a:gd name="T39" fmla="*/ 16 h 16"/>
                  <a:gd name="T40" fmla="*/ 14 w 24"/>
                  <a:gd name="T41" fmla="*/ 16 h 16"/>
                  <a:gd name="T42" fmla="*/ 16 w 24"/>
                  <a:gd name="T43" fmla="*/ 16 h 16"/>
                  <a:gd name="T44" fmla="*/ 16 w 24"/>
                  <a:gd name="T45" fmla="*/ 16 h 16"/>
                  <a:gd name="T46" fmla="*/ 18 w 24"/>
                  <a:gd name="T47" fmla="*/ 16 h 16"/>
                  <a:gd name="T48" fmla="*/ 20 w 24"/>
                  <a:gd name="T49" fmla="*/ 14 h 16"/>
                  <a:gd name="T50" fmla="*/ 20 w 24"/>
                  <a:gd name="T51" fmla="*/ 14 h 16"/>
                  <a:gd name="T52" fmla="*/ 22 w 24"/>
                  <a:gd name="T53" fmla="*/ 14 h 16"/>
                  <a:gd name="T54" fmla="*/ 22 w 24"/>
                  <a:gd name="T55" fmla="*/ 12 h 16"/>
                  <a:gd name="T56" fmla="*/ 22 w 24"/>
                  <a:gd name="T57" fmla="*/ 12 h 16"/>
                  <a:gd name="T58" fmla="*/ 24 w 24"/>
                  <a:gd name="T59" fmla="*/ 10 h 16"/>
                  <a:gd name="T60" fmla="*/ 24 w 24"/>
                  <a:gd name="T61" fmla="*/ 10 h 16"/>
                  <a:gd name="T62" fmla="*/ 24 w 24"/>
                  <a:gd name="T63" fmla="*/ 8 h 16"/>
                  <a:gd name="T64" fmla="*/ 24 w 24"/>
                  <a:gd name="T65" fmla="*/ 6 h 16"/>
                  <a:gd name="T66" fmla="*/ 24 w 24"/>
                  <a:gd name="T67" fmla="*/ 4 h 16"/>
                  <a:gd name="T68" fmla="*/ 24 w 24"/>
                  <a:gd name="T69" fmla="*/ 4 h 16"/>
                  <a:gd name="T70" fmla="*/ 22 w 24"/>
                  <a:gd name="T71" fmla="*/ 2 h 16"/>
                  <a:gd name="T72" fmla="*/ 22 w 24"/>
                  <a:gd name="T73" fmla="*/ 2 h 16"/>
                  <a:gd name="T74" fmla="*/ 22 w 24"/>
                  <a:gd name="T75" fmla="*/ 2 h 16"/>
                  <a:gd name="T76" fmla="*/ 22 w 24"/>
                  <a:gd name="T77" fmla="*/ 0 h 16"/>
                  <a:gd name="T78" fmla="*/ 22 w 24"/>
                  <a:gd name="T79" fmla="*/ 0 h 16"/>
                  <a:gd name="T80" fmla="*/ 20 w 24"/>
                  <a:gd name="T81" fmla="*/ 0 h 16"/>
                  <a:gd name="T82" fmla="*/ 20 w 24"/>
                  <a:gd name="T83" fmla="*/ 0 h 16"/>
                  <a:gd name="T84" fmla="*/ 18 w 24"/>
                  <a:gd name="T85" fmla="*/ 0 h 16"/>
                  <a:gd name="T86" fmla="*/ 16 w 24"/>
                  <a:gd name="T87" fmla="*/ 0 h 16"/>
                  <a:gd name="T88" fmla="*/ 14 w 24"/>
                  <a:gd name="T89" fmla="*/ 0 h 16"/>
                  <a:gd name="T90" fmla="*/ 12 w 24"/>
                  <a:gd name="T91" fmla="*/ 2 h 16"/>
                  <a:gd name="T92" fmla="*/ 8 w 24"/>
                  <a:gd name="T9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16">
                    <a:moveTo>
                      <a:pt x="8" y="2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3" name="Freeform 509">
                <a:extLst>
                  <a:ext uri="{FF2B5EF4-FFF2-40B4-BE49-F238E27FC236}">
                    <a16:creationId xmlns:a16="http://schemas.microsoft.com/office/drawing/2014/main" id="{3895F36E-D9AE-44B2-A820-619F09FA8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6697" y="4298008"/>
                <a:ext cx="38293" cy="25528"/>
              </a:xfrm>
              <a:custGeom>
                <a:avLst/>
                <a:gdLst>
                  <a:gd name="T0" fmla="*/ 8 w 24"/>
                  <a:gd name="T1" fmla="*/ 2 h 16"/>
                  <a:gd name="T2" fmla="*/ 8 w 24"/>
                  <a:gd name="T3" fmla="*/ 2 h 16"/>
                  <a:gd name="T4" fmla="*/ 6 w 24"/>
                  <a:gd name="T5" fmla="*/ 4 h 16"/>
                  <a:gd name="T6" fmla="*/ 2 w 24"/>
                  <a:gd name="T7" fmla="*/ 4 h 16"/>
                  <a:gd name="T8" fmla="*/ 2 w 24"/>
                  <a:gd name="T9" fmla="*/ 6 h 16"/>
                  <a:gd name="T10" fmla="*/ 0 w 24"/>
                  <a:gd name="T11" fmla="*/ 6 h 16"/>
                  <a:gd name="T12" fmla="*/ 0 w 24"/>
                  <a:gd name="T13" fmla="*/ 8 h 16"/>
                  <a:gd name="T14" fmla="*/ 0 w 24"/>
                  <a:gd name="T15" fmla="*/ 8 h 16"/>
                  <a:gd name="T16" fmla="*/ 0 w 24"/>
                  <a:gd name="T17" fmla="*/ 8 h 16"/>
                  <a:gd name="T18" fmla="*/ 0 w 24"/>
                  <a:gd name="T19" fmla="*/ 8 h 16"/>
                  <a:gd name="T20" fmla="*/ 0 w 24"/>
                  <a:gd name="T21" fmla="*/ 10 h 16"/>
                  <a:gd name="T22" fmla="*/ 0 w 24"/>
                  <a:gd name="T23" fmla="*/ 10 h 16"/>
                  <a:gd name="T24" fmla="*/ 2 w 24"/>
                  <a:gd name="T25" fmla="*/ 10 h 16"/>
                  <a:gd name="T26" fmla="*/ 4 w 24"/>
                  <a:gd name="T27" fmla="*/ 12 h 16"/>
                  <a:gd name="T28" fmla="*/ 6 w 24"/>
                  <a:gd name="T29" fmla="*/ 12 h 16"/>
                  <a:gd name="T30" fmla="*/ 8 w 24"/>
                  <a:gd name="T31" fmla="*/ 14 h 16"/>
                  <a:gd name="T32" fmla="*/ 10 w 24"/>
                  <a:gd name="T33" fmla="*/ 14 h 16"/>
                  <a:gd name="T34" fmla="*/ 12 w 24"/>
                  <a:gd name="T35" fmla="*/ 16 h 16"/>
                  <a:gd name="T36" fmla="*/ 12 w 24"/>
                  <a:gd name="T37" fmla="*/ 16 h 16"/>
                  <a:gd name="T38" fmla="*/ 14 w 24"/>
                  <a:gd name="T39" fmla="*/ 16 h 16"/>
                  <a:gd name="T40" fmla="*/ 14 w 24"/>
                  <a:gd name="T41" fmla="*/ 16 h 16"/>
                  <a:gd name="T42" fmla="*/ 16 w 24"/>
                  <a:gd name="T43" fmla="*/ 16 h 16"/>
                  <a:gd name="T44" fmla="*/ 16 w 24"/>
                  <a:gd name="T45" fmla="*/ 16 h 16"/>
                  <a:gd name="T46" fmla="*/ 18 w 24"/>
                  <a:gd name="T47" fmla="*/ 16 h 16"/>
                  <a:gd name="T48" fmla="*/ 20 w 24"/>
                  <a:gd name="T49" fmla="*/ 14 h 16"/>
                  <a:gd name="T50" fmla="*/ 20 w 24"/>
                  <a:gd name="T51" fmla="*/ 14 h 16"/>
                  <a:gd name="T52" fmla="*/ 22 w 24"/>
                  <a:gd name="T53" fmla="*/ 14 h 16"/>
                  <a:gd name="T54" fmla="*/ 22 w 24"/>
                  <a:gd name="T55" fmla="*/ 12 h 16"/>
                  <a:gd name="T56" fmla="*/ 22 w 24"/>
                  <a:gd name="T57" fmla="*/ 12 h 16"/>
                  <a:gd name="T58" fmla="*/ 24 w 24"/>
                  <a:gd name="T59" fmla="*/ 10 h 16"/>
                  <a:gd name="T60" fmla="*/ 24 w 24"/>
                  <a:gd name="T61" fmla="*/ 10 h 16"/>
                  <a:gd name="T62" fmla="*/ 24 w 24"/>
                  <a:gd name="T63" fmla="*/ 8 h 16"/>
                  <a:gd name="T64" fmla="*/ 24 w 24"/>
                  <a:gd name="T65" fmla="*/ 6 h 16"/>
                  <a:gd name="T66" fmla="*/ 24 w 24"/>
                  <a:gd name="T67" fmla="*/ 4 h 16"/>
                  <a:gd name="T68" fmla="*/ 24 w 24"/>
                  <a:gd name="T69" fmla="*/ 4 h 16"/>
                  <a:gd name="T70" fmla="*/ 22 w 24"/>
                  <a:gd name="T71" fmla="*/ 2 h 16"/>
                  <a:gd name="T72" fmla="*/ 22 w 24"/>
                  <a:gd name="T73" fmla="*/ 2 h 16"/>
                  <a:gd name="T74" fmla="*/ 22 w 24"/>
                  <a:gd name="T75" fmla="*/ 2 h 16"/>
                  <a:gd name="T76" fmla="*/ 22 w 24"/>
                  <a:gd name="T77" fmla="*/ 0 h 16"/>
                  <a:gd name="T78" fmla="*/ 22 w 24"/>
                  <a:gd name="T79" fmla="*/ 0 h 16"/>
                  <a:gd name="T80" fmla="*/ 20 w 24"/>
                  <a:gd name="T81" fmla="*/ 0 h 16"/>
                  <a:gd name="T82" fmla="*/ 20 w 24"/>
                  <a:gd name="T83" fmla="*/ 0 h 16"/>
                  <a:gd name="T84" fmla="*/ 18 w 24"/>
                  <a:gd name="T85" fmla="*/ 0 h 16"/>
                  <a:gd name="T86" fmla="*/ 16 w 24"/>
                  <a:gd name="T87" fmla="*/ 0 h 16"/>
                  <a:gd name="T88" fmla="*/ 14 w 24"/>
                  <a:gd name="T89" fmla="*/ 0 h 16"/>
                  <a:gd name="T90" fmla="*/ 12 w 24"/>
                  <a:gd name="T91" fmla="*/ 2 h 16"/>
                  <a:gd name="T92" fmla="*/ 8 w 24"/>
                  <a:gd name="T9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16">
                    <a:moveTo>
                      <a:pt x="8" y="2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4" name="Freeform 510">
                <a:extLst>
                  <a:ext uri="{FF2B5EF4-FFF2-40B4-BE49-F238E27FC236}">
                    <a16:creationId xmlns:a16="http://schemas.microsoft.com/office/drawing/2014/main" id="{E3A72D96-F36F-4F6E-9648-40E7EDC8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528" y="4467132"/>
                <a:ext cx="306338" cy="309530"/>
              </a:xfrm>
              <a:custGeom>
                <a:avLst/>
                <a:gdLst>
                  <a:gd name="T0" fmla="*/ 16 w 192"/>
                  <a:gd name="T1" fmla="*/ 20 h 194"/>
                  <a:gd name="T2" fmla="*/ 12 w 192"/>
                  <a:gd name="T3" fmla="*/ 38 h 194"/>
                  <a:gd name="T4" fmla="*/ 8 w 192"/>
                  <a:gd name="T5" fmla="*/ 46 h 194"/>
                  <a:gd name="T6" fmla="*/ 0 w 192"/>
                  <a:gd name="T7" fmla="*/ 50 h 194"/>
                  <a:gd name="T8" fmla="*/ 6 w 192"/>
                  <a:gd name="T9" fmla="*/ 58 h 194"/>
                  <a:gd name="T10" fmla="*/ 12 w 192"/>
                  <a:gd name="T11" fmla="*/ 68 h 194"/>
                  <a:gd name="T12" fmla="*/ 8 w 192"/>
                  <a:gd name="T13" fmla="*/ 82 h 194"/>
                  <a:gd name="T14" fmla="*/ 10 w 192"/>
                  <a:gd name="T15" fmla="*/ 86 h 194"/>
                  <a:gd name="T16" fmla="*/ 28 w 192"/>
                  <a:gd name="T17" fmla="*/ 84 h 194"/>
                  <a:gd name="T18" fmla="*/ 36 w 192"/>
                  <a:gd name="T19" fmla="*/ 86 h 194"/>
                  <a:gd name="T20" fmla="*/ 36 w 192"/>
                  <a:gd name="T21" fmla="*/ 96 h 194"/>
                  <a:gd name="T22" fmla="*/ 44 w 192"/>
                  <a:gd name="T23" fmla="*/ 100 h 194"/>
                  <a:gd name="T24" fmla="*/ 70 w 192"/>
                  <a:gd name="T25" fmla="*/ 108 h 194"/>
                  <a:gd name="T26" fmla="*/ 82 w 192"/>
                  <a:gd name="T27" fmla="*/ 114 h 194"/>
                  <a:gd name="T28" fmla="*/ 82 w 192"/>
                  <a:gd name="T29" fmla="*/ 132 h 194"/>
                  <a:gd name="T30" fmla="*/ 76 w 192"/>
                  <a:gd name="T31" fmla="*/ 158 h 194"/>
                  <a:gd name="T32" fmla="*/ 86 w 192"/>
                  <a:gd name="T33" fmla="*/ 176 h 194"/>
                  <a:gd name="T34" fmla="*/ 94 w 192"/>
                  <a:gd name="T35" fmla="*/ 186 h 194"/>
                  <a:gd name="T36" fmla="*/ 106 w 192"/>
                  <a:gd name="T37" fmla="*/ 194 h 194"/>
                  <a:gd name="T38" fmla="*/ 120 w 192"/>
                  <a:gd name="T39" fmla="*/ 192 h 194"/>
                  <a:gd name="T40" fmla="*/ 132 w 192"/>
                  <a:gd name="T41" fmla="*/ 184 h 194"/>
                  <a:gd name="T42" fmla="*/ 134 w 192"/>
                  <a:gd name="T43" fmla="*/ 174 h 194"/>
                  <a:gd name="T44" fmla="*/ 130 w 192"/>
                  <a:gd name="T45" fmla="*/ 168 h 194"/>
                  <a:gd name="T46" fmla="*/ 122 w 192"/>
                  <a:gd name="T47" fmla="*/ 164 h 194"/>
                  <a:gd name="T48" fmla="*/ 122 w 192"/>
                  <a:gd name="T49" fmla="*/ 146 h 194"/>
                  <a:gd name="T50" fmla="*/ 130 w 192"/>
                  <a:gd name="T51" fmla="*/ 140 h 194"/>
                  <a:gd name="T52" fmla="*/ 136 w 192"/>
                  <a:gd name="T53" fmla="*/ 144 h 194"/>
                  <a:gd name="T54" fmla="*/ 144 w 192"/>
                  <a:gd name="T55" fmla="*/ 152 h 194"/>
                  <a:gd name="T56" fmla="*/ 150 w 192"/>
                  <a:gd name="T57" fmla="*/ 146 h 194"/>
                  <a:gd name="T58" fmla="*/ 164 w 192"/>
                  <a:gd name="T59" fmla="*/ 146 h 194"/>
                  <a:gd name="T60" fmla="*/ 178 w 192"/>
                  <a:gd name="T61" fmla="*/ 144 h 194"/>
                  <a:gd name="T62" fmla="*/ 182 w 192"/>
                  <a:gd name="T63" fmla="*/ 130 h 194"/>
                  <a:gd name="T64" fmla="*/ 176 w 192"/>
                  <a:gd name="T65" fmla="*/ 118 h 194"/>
                  <a:gd name="T66" fmla="*/ 174 w 192"/>
                  <a:gd name="T67" fmla="*/ 106 h 194"/>
                  <a:gd name="T68" fmla="*/ 182 w 192"/>
                  <a:gd name="T69" fmla="*/ 94 h 194"/>
                  <a:gd name="T70" fmla="*/ 186 w 192"/>
                  <a:gd name="T71" fmla="*/ 86 h 194"/>
                  <a:gd name="T72" fmla="*/ 192 w 192"/>
                  <a:gd name="T73" fmla="*/ 78 h 194"/>
                  <a:gd name="T74" fmla="*/ 190 w 192"/>
                  <a:gd name="T75" fmla="*/ 64 h 194"/>
                  <a:gd name="T76" fmla="*/ 184 w 192"/>
                  <a:gd name="T77" fmla="*/ 54 h 194"/>
                  <a:gd name="T78" fmla="*/ 176 w 192"/>
                  <a:gd name="T79" fmla="*/ 44 h 194"/>
                  <a:gd name="T80" fmla="*/ 176 w 192"/>
                  <a:gd name="T81" fmla="*/ 38 h 194"/>
                  <a:gd name="T82" fmla="*/ 178 w 192"/>
                  <a:gd name="T83" fmla="*/ 30 h 194"/>
                  <a:gd name="T84" fmla="*/ 174 w 192"/>
                  <a:gd name="T85" fmla="*/ 26 h 194"/>
                  <a:gd name="T86" fmla="*/ 156 w 192"/>
                  <a:gd name="T87" fmla="*/ 28 h 194"/>
                  <a:gd name="T88" fmla="*/ 138 w 192"/>
                  <a:gd name="T89" fmla="*/ 32 h 194"/>
                  <a:gd name="T90" fmla="*/ 128 w 192"/>
                  <a:gd name="T91" fmla="*/ 38 h 194"/>
                  <a:gd name="T92" fmla="*/ 116 w 192"/>
                  <a:gd name="T93" fmla="*/ 36 h 194"/>
                  <a:gd name="T94" fmla="*/ 92 w 192"/>
                  <a:gd name="T95" fmla="*/ 36 h 194"/>
                  <a:gd name="T96" fmla="*/ 86 w 192"/>
                  <a:gd name="T97" fmla="*/ 32 h 194"/>
                  <a:gd name="T98" fmla="*/ 80 w 192"/>
                  <a:gd name="T99" fmla="*/ 24 h 194"/>
                  <a:gd name="T100" fmla="*/ 64 w 192"/>
                  <a:gd name="T101" fmla="*/ 20 h 194"/>
                  <a:gd name="T102" fmla="*/ 60 w 192"/>
                  <a:gd name="T103" fmla="*/ 10 h 194"/>
                  <a:gd name="T104" fmla="*/ 50 w 192"/>
                  <a:gd name="T105" fmla="*/ 8 h 194"/>
                  <a:gd name="T106" fmla="*/ 50 w 192"/>
                  <a:gd name="T107" fmla="*/ 2 h 194"/>
                  <a:gd name="T108" fmla="*/ 48 w 192"/>
                  <a:gd name="T109" fmla="*/ 2 h 194"/>
                  <a:gd name="T110" fmla="*/ 42 w 192"/>
                  <a:gd name="T111" fmla="*/ 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2" h="194">
                    <a:moveTo>
                      <a:pt x="28" y="6"/>
                    </a:moveTo>
                    <a:lnTo>
                      <a:pt x="28" y="6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6"/>
                    </a:lnTo>
                    <a:lnTo>
                      <a:pt x="12" y="38"/>
                    </a:lnTo>
                    <a:lnTo>
                      <a:pt x="12" y="40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8" y="46"/>
                    </a:lnTo>
                    <a:lnTo>
                      <a:pt x="4" y="46"/>
                    </a:lnTo>
                    <a:lnTo>
                      <a:pt x="4" y="4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2" y="56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0" y="76"/>
                    </a:lnTo>
                    <a:lnTo>
                      <a:pt x="10" y="78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10" y="86"/>
                    </a:lnTo>
                    <a:lnTo>
                      <a:pt x="10" y="86"/>
                    </a:lnTo>
                    <a:lnTo>
                      <a:pt x="10" y="86"/>
                    </a:lnTo>
                    <a:lnTo>
                      <a:pt x="12" y="86"/>
                    </a:lnTo>
                    <a:lnTo>
                      <a:pt x="14" y="86"/>
                    </a:lnTo>
                    <a:lnTo>
                      <a:pt x="16" y="86"/>
                    </a:lnTo>
                    <a:lnTo>
                      <a:pt x="18" y="86"/>
                    </a:lnTo>
                    <a:lnTo>
                      <a:pt x="22" y="86"/>
                    </a:lnTo>
                    <a:lnTo>
                      <a:pt x="26" y="86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2" y="84"/>
                    </a:lnTo>
                    <a:lnTo>
                      <a:pt x="34" y="84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6" y="86"/>
                    </a:lnTo>
                    <a:lnTo>
                      <a:pt x="36" y="86"/>
                    </a:lnTo>
                    <a:lnTo>
                      <a:pt x="36" y="88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4" y="100"/>
                    </a:lnTo>
                    <a:lnTo>
                      <a:pt x="46" y="102"/>
                    </a:lnTo>
                    <a:lnTo>
                      <a:pt x="50" y="104"/>
                    </a:lnTo>
                    <a:lnTo>
                      <a:pt x="52" y="104"/>
                    </a:lnTo>
                    <a:lnTo>
                      <a:pt x="58" y="106"/>
                    </a:lnTo>
                    <a:lnTo>
                      <a:pt x="60" y="106"/>
                    </a:lnTo>
                    <a:lnTo>
                      <a:pt x="64" y="108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76" y="110"/>
                    </a:lnTo>
                    <a:lnTo>
                      <a:pt x="78" y="112"/>
                    </a:lnTo>
                    <a:lnTo>
                      <a:pt x="80" y="112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20"/>
                    </a:lnTo>
                    <a:lnTo>
                      <a:pt x="84" y="122"/>
                    </a:lnTo>
                    <a:lnTo>
                      <a:pt x="84" y="124"/>
                    </a:lnTo>
                    <a:lnTo>
                      <a:pt x="82" y="128"/>
                    </a:lnTo>
                    <a:lnTo>
                      <a:pt x="82" y="132"/>
                    </a:lnTo>
                    <a:lnTo>
                      <a:pt x="82" y="136"/>
                    </a:lnTo>
                    <a:lnTo>
                      <a:pt x="80" y="142"/>
                    </a:lnTo>
                    <a:lnTo>
                      <a:pt x="80" y="144"/>
                    </a:lnTo>
                    <a:lnTo>
                      <a:pt x="80" y="146"/>
                    </a:lnTo>
                    <a:lnTo>
                      <a:pt x="78" y="152"/>
                    </a:lnTo>
                    <a:lnTo>
                      <a:pt x="76" y="156"/>
                    </a:lnTo>
                    <a:lnTo>
                      <a:pt x="76" y="158"/>
                    </a:lnTo>
                    <a:lnTo>
                      <a:pt x="76" y="160"/>
                    </a:lnTo>
                    <a:lnTo>
                      <a:pt x="76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4"/>
                    </a:lnTo>
                    <a:lnTo>
                      <a:pt x="82" y="176"/>
                    </a:lnTo>
                    <a:lnTo>
                      <a:pt x="86" y="176"/>
                    </a:lnTo>
                    <a:lnTo>
                      <a:pt x="86" y="178"/>
                    </a:lnTo>
                    <a:lnTo>
                      <a:pt x="88" y="178"/>
                    </a:lnTo>
                    <a:lnTo>
                      <a:pt x="88" y="178"/>
                    </a:lnTo>
                    <a:lnTo>
                      <a:pt x="90" y="180"/>
                    </a:lnTo>
                    <a:lnTo>
                      <a:pt x="92" y="182"/>
                    </a:lnTo>
                    <a:lnTo>
                      <a:pt x="94" y="186"/>
                    </a:lnTo>
                    <a:lnTo>
                      <a:pt x="94" y="186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8" y="190"/>
                    </a:lnTo>
                    <a:lnTo>
                      <a:pt x="100" y="192"/>
                    </a:lnTo>
                    <a:lnTo>
                      <a:pt x="104" y="192"/>
                    </a:lnTo>
                    <a:lnTo>
                      <a:pt x="104" y="192"/>
                    </a:lnTo>
                    <a:lnTo>
                      <a:pt x="106" y="194"/>
                    </a:lnTo>
                    <a:lnTo>
                      <a:pt x="108" y="194"/>
                    </a:lnTo>
                    <a:lnTo>
                      <a:pt x="110" y="194"/>
                    </a:lnTo>
                    <a:lnTo>
                      <a:pt x="112" y="194"/>
                    </a:lnTo>
                    <a:lnTo>
                      <a:pt x="114" y="194"/>
                    </a:lnTo>
                    <a:lnTo>
                      <a:pt x="116" y="192"/>
                    </a:lnTo>
                    <a:lnTo>
                      <a:pt x="118" y="192"/>
                    </a:lnTo>
                    <a:lnTo>
                      <a:pt x="120" y="192"/>
                    </a:lnTo>
                    <a:lnTo>
                      <a:pt x="122" y="192"/>
                    </a:lnTo>
                    <a:lnTo>
                      <a:pt x="122" y="190"/>
                    </a:lnTo>
                    <a:lnTo>
                      <a:pt x="124" y="190"/>
                    </a:lnTo>
                    <a:lnTo>
                      <a:pt x="126" y="188"/>
                    </a:lnTo>
                    <a:lnTo>
                      <a:pt x="128" y="188"/>
                    </a:lnTo>
                    <a:lnTo>
                      <a:pt x="130" y="186"/>
                    </a:lnTo>
                    <a:lnTo>
                      <a:pt x="132" y="184"/>
                    </a:lnTo>
                    <a:lnTo>
                      <a:pt x="134" y="182"/>
                    </a:lnTo>
                    <a:lnTo>
                      <a:pt x="134" y="182"/>
                    </a:lnTo>
                    <a:lnTo>
                      <a:pt x="134" y="180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34" y="176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4" y="172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32" y="170"/>
                    </a:lnTo>
                    <a:lnTo>
                      <a:pt x="132" y="168"/>
                    </a:lnTo>
                    <a:lnTo>
                      <a:pt x="130" y="168"/>
                    </a:lnTo>
                    <a:lnTo>
                      <a:pt x="128" y="168"/>
                    </a:lnTo>
                    <a:lnTo>
                      <a:pt x="126" y="166"/>
                    </a:lnTo>
                    <a:lnTo>
                      <a:pt x="126" y="166"/>
                    </a:lnTo>
                    <a:lnTo>
                      <a:pt x="124" y="166"/>
                    </a:lnTo>
                    <a:lnTo>
                      <a:pt x="124" y="164"/>
                    </a:lnTo>
                    <a:lnTo>
                      <a:pt x="124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22" y="160"/>
                    </a:lnTo>
                    <a:lnTo>
                      <a:pt x="122" y="158"/>
                    </a:lnTo>
                    <a:lnTo>
                      <a:pt x="122" y="156"/>
                    </a:lnTo>
                    <a:lnTo>
                      <a:pt x="122" y="152"/>
                    </a:lnTo>
                    <a:lnTo>
                      <a:pt x="122" y="148"/>
                    </a:lnTo>
                    <a:lnTo>
                      <a:pt x="122" y="146"/>
                    </a:lnTo>
                    <a:lnTo>
                      <a:pt x="124" y="146"/>
                    </a:lnTo>
                    <a:lnTo>
                      <a:pt x="124" y="144"/>
                    </a:lnTo>
                    <a:lnTo>
                      <a:pt x="124" y="142"/>
                    </a:lnTo>
                    <a:lnTo>
                      <a:pt x="126" y="142"/>
                    </a:lnTo>
                    <a:lnTo>
                      <a:pt x="126" y="142"/>
                    </a:lnTo>
                    <a:lnTo>
                      <a:pt x="128" y="14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32" y="140"/>
                    </a:lnTo>
                    <a:lnTo>
                      <a:pt x="132" y="140"/>
                    </a:lnTo>
                    <a:lnTo>
                      <a:pt x="134" y="142"/>
                    </a:lnTo>
                    <a:lnTo>
                      <a:pt x="134" y="142"/>
                    </a:lnTo>
                    <a:lnTo>
                      <a:pt x="136" y="144"/>
                    </a:lnTo>
                    <a:lnTo>
                      <a:pt x="138" y="146"/>
                    </a:lnTo>
                    <a:lnTo>
                      <a:pt x="138" y="148"/>
                    </a:lnTo>
                    <a:lnTo>
                      <a:pt x="140" y="150"/>
                    </a:lnTo>
                    <a:lnTo>
                      <a:pt x="142" y="150"/>
                    </a:lnTo>
                    <a:lnTo>
                      <a:pt x="142" y="150"/>
                    </a:lnTo>
                    <a:lnTo>
                      <a:pt x="142" y="152"/>
                    </a:lnTo>
                    <a:lnTo>
                      <a:pt x="144" y="152"/>
                    </a:lnTo>
                    <a:lnTo>
                      <a:pt x="144" y="152"/>
                    </a:lnTo>
                    <a:lnTo>
                      <a:pt x="144" y="152"/>
                    </a:lnTo>
                    <a:lnTo>
                      <a:pt x="146" y="150"/>
                    </a:lnTo>
                    <a:lnTo>
                      <a:pt x="146" y="150"/>
                    </a:lnTo>
                    <a:lnTo>
                      <a:pt x="148" y="148"/>
                    </a:lnTo>
                    <a:lnTo>
                      <a:pt x="150" y="146"/>
                    </a:lnTo>
                    <a:lnTo>
                      <a:pt x="150" y="146"/>
                    </a:lnTo>
                    <a:lnTo>
                      <a:pt x="152" y="146"/>
                    </a:lnTo>
                    <a:lnTo>
                      <a:pt x="154" y="146"/>
                    </a:lnTo>
                    <a:lnTo>
                      <a:pt x="154" y="146"/>
                    </a:lnTo>
                    <a:lnTo>
                      <a:pt x="156" y="146"/>
                    </a:lnTo>
                    <a:lnTo>
                      <a:pt x="158" y="146"/>
                    </a:lnTo>
                    <a:lnTo>
                      <a:pt x="162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2" y="146"/>
                    </a:lnTo>
                    <a:lnTo>
                      <a:pt x="174" y="146"/>
                    </a:lnTo>
                    <a:lnTo>
                      <a:pt x="174" y="146"/>
                    </a:lnTo>
                    <a:lnTo>
                      <a:pt x="176" y="144"/>
                    </a:lnTo>
                    <a:lnTo>
                      <a:pt x="178" y="144"/>
                    </a:lnTo>
                    <a:lnTo>
                      <a:pt x="178" y="144"/>
                    </a:lnTo>
                    <a:lnTo>
                      <a:pt x="178" y="144"/>
                    </a:lnTo>
                    <a:lnTo>
                      <a:pt x="178" y="142"/>
                    </a:lnTo>
                    <a:lnTo>
                      <a:pt x="180" y="140"/>
                    </a:lnTo>
                    <a:lnTo>
                      <a:pt x="180" y="138"/>
                    </a:lnTo>
                    <a:lnTo>
                      <a:pt x="182" y="136"/>
                    </a:lnTo>
                    <a:lnTo>
                      <a:pt x="182" y="134"/>
                    </a:lnTo>
                    <a:lnTo>
                      <a:pt x="182" y="130"/>
                    </a:lnTo>
                    <a:lnTo>
                      <a:pt x="182" y="126"/>
                    </a:lnTo>
                    <a:lnTo>
                      <a:pt x="182" y="126"/>
                    </a:lnTo>
                    <a:lnTo>
                      <a:pt x="180" y="124"/>
                    </a:lnTo>
                    <a:lnTo>
                      <a:pt x="180" y="124"/>
                    </a:lnTo>
                    <a:lnTo>
                      <a:pt x="180" y="122"/>
                    </a:lnTo>
                    <a:lnTo>
                      <a:pt x="178" y="120"/>
                    </a:lnTo>
                    <a:lnTo>
                      <a:pt x="176" y="118"/>
                    </a:lnTo>
                    <a:lnTo>
                      <a:pt x="174" y="116"/>
                    </a:lnTo>
                    <a:lnTo>
                      <a:pt x="174" y="116"/>
                    </a:lnTo>
                    <a:lnTo>
                      <a:pt x="174" y="114"/>
                    </a:lnTo>
                    <a:lnTo>
                      <a:pt x="174" y="112"/>
                    </a:lnTo>
                    <a:lnTo>
                      <a:pt x="174" y="110"/>
                    </a:lnTo>
                    <a:lnTo>
                      <a:pt x="174" y="108"/>
                    </a:lnTo>
                    <a:lnTo>
                      <a:pt x="174" y="106"/>
                    </a:lnTo>
                    <a:lnTo>
                      <a:pt x="174" y="104"/>
                    </a:lnTo>
                    <a:lnTo>
                      <a:pt x="174" y="102"/>
                    </a:lnTo>
                    <a:lnTo>
                      <a:pt x="176" y="102"/>
                    </a:lnTo>
                    <a:lnTo>
                      <a:pt x="176" y="100"/>
                    </a:lnTo>
                    <a:lnTo>
                      <a:pt x="176" y="100"/>
                    </a:lnTo>
                    <a:lnTo>
                      <a:pt x="180" y="98"/>
                    </a:lnTo>
                    <a:lnTo>
                      <a:pt x="182" y="94"/>
                    </a:lnTo>
                    <a:lnTo>
                      <a:pt x="182" y="94"/>
                    </a:lnTo>
                    <a:lnTo>
                      <a:pt x="184" y="92"/>
                    </a:lnTo>
                    <a:lnTo>
                      <a:pt x="184" y="92"/>
                    </a:lnTo>
                    <a:lnTo>
                      <a:pt x="184" y="92"/>
                    </a:lnTo>
                    <a:lnTo>
                      <a:pt x="184" y="90"/>
                    </a:lnTo>
                    <a:lnTo>
                      <a:pt x="186" y="88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8" y="84"/>
                    </a:lnTo>
                    <a:lnTo>
                      <a:pt x="190" y="82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2" y="74"/>
                    </a:lnTo>
                    <a:lnTo>
                      <a:pt x="192" y="70"/>
                    </a:lnTo>
                    <a:lnTo>
                      <a:pt x="192" y="66"/>
                    </a:lnTo>
                    <a:lnTo>
                      <a:pt x="192" y="64"/>
                    </a:lnTo>
                    <a:lnTo>
                      <a:pt x="190" y="64"/>
                    </a:lnTo>
                    <a:lnTo>
                      <a:pt x="188" y="62"/>
                    </a:lnTo>
                    <a:lnTo>
                      <a:pt x="186" y="62"/>
                    </a:lnTo>
                    <a:lnTo>
                      <a:pt x="186" y="62"/>
                    </a:lnTo>
                    <a:lnTo>
                      <a:pt x="186" y="60"/>
                    </a:lnTo>
                    <a:lnTo>
                      <a:pt x="184" y="58"/>
                    </a:lnTo>
                    <a:lnTo>
                      <a:pt x="184" y="56"/>
                    </a:lnTo>
                    <a:lnTo>
                      <a:pt x="184" y="54"/>
                    </a:lnTo>
                    <a:lnTo>
                      <a:pt x="182" y="50"/>
                    </a:lnTo>
                    <a:lnTo>
                      <a:pt x="182" y="5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46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4" y="42"/>
                    </a:lnTo>
                    <a:lnTo>
                      <a:pt x="174" y="42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6" y="38"/>
                    </a:lnTo>
                    <a:lnTo>
                      <a:pt x="176" y="38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4"/>
                    </a:lnTo>
                    <a:lnTo>
                      <a:pt x="178" y="32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78" y="28"/>
                    </a:lnTo>
                    <a:lnTo>
                      <a:pt x="178" y="28"/>
                    </a:lnTo>
                    <a:lnTo>
                      <a:pt x="176" y="28"/>
                    </a:lnTo>
                    <a:lnTo>
                      <a:pt x="176" y="26"/>
                    </a:lnTo>
                    <a:lnTo>
                      <a:pt x="174" y="26"/>
                    </a:lnTo>
                    <a:lnTo>
                      <a:pt x="172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4" y="26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6" y="28"/>
                    </a:lnTo>
                    <a:lnTo>
                      <a:pt x="152" y="28"/>
                    </a:lnTo>
                    <a:lnTo>
                      <a:pt x="148" y="28"/>
                    </a:lnTo>
                    <a:lnTo>
                      <a:pt x="144" y="28"/>
                    </a:lnTo>
                    <a:lnTo>
                      <a:pt x="142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32"/>
                    </a:lnTo>
                    <a:lnTo>
                      <a:pt x="136" y="32"/>
                    </a:lnTo>
                    <a:lnTo>
                      <a:pt x="134" y="34"/>
                    </a:lnTo>
                    <a:lnTo>
                      <a:pt x="134" y="36"/>
                    </a:lnTo>
                    <a:lnTo>
                      <a:pt x="132" y="36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4" y="38"/>
                    </a:lnTo>
                    <a:lnTo>
                      <a:pt x="120" y="36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6" y="36"/>
                    </a:lnTo>
                    <a:lnTo>
                      <a:pt x="114" y="36"/>
                    </a:lnTo>
                    <a:lnTo>
                      <a:pt x="110" y="36"/>
                    </a:lnTo>
                    <a:lnTo>
                      <a:pt x="102" y="36"/>
                    </a:lnTo>
                    <a:lnTo>
                      <a:pt x="98" y="36"/>
                    </a:lnTo>
                    <a:lnTo>
                      <a:pt x="96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6" y="34"/>
                    </a:lnTo>
                    <a:lnTo>
                      <a:pt x="86" y="34"/>
                    </a:lnTo>
                    <a:lnTo>
                      <a:pt x="86" y="34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4" y="30"/>
                    </a:lnTo>
                    <a:lnTo>
                      <a:pt x="84" y="28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8" y="24"/>
                    </a:lnTo>
                    <a:lnTo>
                      <a:pt x="76" y="22"/>
                    </a:lnTo>
                    <a:lnTo>
                      <a:pt x="72" y="22"/>
                    </a:lnTo>
                    <a:lnTo>
                      <a:pt x="68" y="22"/>
                    </a:lnTo>
                    <a:lnTo>
                      <a:pt x="66" y="20"/>
                    </a:lnTo>
                    <a:lnTo>
                      <a:pt x="66" y="20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58" y="10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4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2"/>
                    </a:lnTo>
                    <a:lnTo>
                      <a:pt x="46" y="2"/>
                    </a:lnTo>
                    <a:lnTo>
                      <a:pt x="46" y="4"/>
                    </a:lnTo>
                    <a:lnTo>
                      <a:pt x="46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5" name="Freeform 511">
                <a:extLst>
                  <a:ext uri="{FF2B5EF4-FFF2-40B4-BE49-F238E27FC236}">
                    <a16:creationId xmlns:a16="http://schemas.microsoft.com/office/drawing/2014/main" id="{4CA8775C-F7C3-46DF-8EE2-F16EDEE5C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528" y="4467132"/>
                <a:ext cx="306338" cy="309530"/>
              </a:xfrm>
              <a:custGeom>
                <a:avLst/>
                <a:gdLst>
                  <a:gd name="T0" fmla="*/ 16 w 192"/>
                  <a:gd name="T1" fmla="*/ 20 h 194"/>
                  <a:gd name="T2" fmla="*/ 12 w 192"/>
                  <a:gd name="T3" fmla="*/ 38 h 194"/>
                  <a:gd name="T4" fmla="*/ 8 w 192"/>
                  <a:gd name="T5" fmla="*/ 46 h 194"/>
                  <a:gd name="T6" fmla="*/ 0 w 192"/>
                  <a:gd name="T7" fmla="*/ 50 h 194"/>
                  <a:gd name="T8" fmla="*/ 6 w 192"/>
                  <a:gd name="T9" fmla="*/ 58 h 194"/>
                  <a:gd name="T10" fmla="*/ 12 w 192"/>
                  <a:gd name="T11" fmla="*/ 68 h 194"/>
                  <a:gd name="T12" fmla="*/ 8 w 192"/>
                  <a:gd name="T13" fmla="*/ 82 h 194"/>
                  <a:gd name="T14" fmla="*/ 10 w 192"/>
                  <a:gd name="T15" fmla="*/ 86 h 194"/>
                  <a:gd name="T16" fmla="*/ 28 w 192"/>
                  <a:gd name="T17" fmla="*/ 84 h 194"/>
                  <a:gd name="T18" fmla="*/ 36 w 192"/>
                  <a:gd name="T19" fmla="*/ 86 h 194"/>
                  <a:gd name="T20" fmla="*/ 36 w 192"/>
                  <a:gd name="T21" fmla="*/ 96 h 194"/>
                  <a:gd name="T22" fmla="*/ 44 w 192"/>
                  <a:gd name="T23" fmla="*/ 100 h 194"/>
                  <a:gd name="T24" fmla="*/ 70 w 192"/>
                  <a:gd name="T25" fmla="*/ 108 h 194"/>
                  <a:gd name="T26" fmla="*/ 82 w 192"/>
                  <a:gd name="T27" fmla="*/ 114 h 194"/>
                  <a:gd name="T28" fmla="*/ 82 w 192"/>
                  <a:gd name="T29" fmla="*/ 132 h 194"/>
                  <a:gd name="T30" fmla="*/ 76 w 192"/>
                  <a:gd name="T31" fmla="*/ 158 h 194"/>
                  <a:gd name="T32" fmla="*/ 86 w 192"/>
                  <a:gd name="T33" fmla="*/ 176 h 194"/>
                  <a:gd name="T34" fmla="*/ 94 w 192"/>
                  <a:gd name="T35" fmla="*/ 186 h 194"/>
                  <a:gd name="T36" fmla="*/ 106 w 192"/>
                  <a:gd name="T37" fmla="*/ 194 h 194"/>
                  <a:gd name="T38" fmla="*/ 120 w 192"/>
                  <a:gd name="T39" fmla="*/ 192 h 194"/>
                  <a:gd name="T40" fmla="*/ 132 w 192"/>
                  <a:gd name="T41" fmla="*/ 184 h 194"/>
                  <a:gd name="T42" fmla="*/ 134 w 192"/>
                  <a:gd name="T43" fmla="*/ 174 h 194"/>
                  <a:gd name="T44" fmla="*/ 130 w 192"/>
                  <a:gd name="T45" fmla="*/ 168 h 194"/>
                  <a:gd name="T46" fmla="*/ 122 w 192"/>
                  <a:gd name="T47" fmla="*/ 164 h 194"/>
                  <a:gd name="T48" fmla="*/ 122 w 192"/>
                  <a:gd name="T49" fmla="*/ 146 h 194"/>
                  <a:gd name="T50" fmla="*/ 130 w 192"/>
                  <a:gd name="T51" fmla="*/ 140 h 194"/>
                  <a:gd name="T52" fmla="*/ 136 w 192"/>
                  <a:gd name="T53" fmla="*/ 144 h 194"/>
                  <a:gd name="T54" fmla="*/ 144 w 192"/>
                  <a:gd name="T55" fmla="*/ 152 h 194"/>
                  <a:gd name="T56" fmla="*/ 150 w 192"/>
                  <a:gd name="T57" fmla="*/ 146 h 194"/>
                  <a:gd name="T58" fmla="*/ 164 w 192"/>
                  <a:gd name="T59" fmla="*/ 146 h 194"/>
                  <a:gd name="T60" fmla="*/ 178 w 192"/>
                  <a:gd name="T61" fmla="*/ 144 h 194"/>
                  <a:gd name="T62" fmla="*/ 182 w 192"/>
                  <a:gd name="T63" fmla="*/ 130 h 194"/>
                  <a:gd name="T64" fmla="*/ 176 w 192"/>
                  <a:gd name="T65" fmla="*/ 118 h 194"/>
                  <a:gd name="T66" fmla="*/ 174 w 192"/>
                  <a:gd name="T67" fmla="*/ 106 h 194"/>
                  <a:gd name="T68" fmla="*/ 182 w 192"/>
                  <a:gd name="T69" fmla="*/ 94 h 194"/>
                  <a:gd name="T70" fmla="*/ 186 w 192"/>
                  <a:gd name="T71" fmla="*/ 86 h 194"/>
                  <a:gd name="T72" fmla="*/ 192 w 192"/>
                  <a:gd name="T73" fmla="*/ 78 h 194"/>
                  <a:gd name="T74" fmla="*/ 190 w 192"/>
                  <a:gd name="T75" fmla="*/ 64 h 194"/>
                  <a:gd name="T76" fmla="*/ 184 w 192"/>
                  <a:gd name="T77" fmla="*/ 54 h 194"/>
                  <a:gd name="T78" fmla="*/ 176 w 192"/>
                  <a:gd name="T79" fmla="*/ 44 h 194"/>
                  <a:gd name="T80" fmla="*/ 176 w 192"/>
                  <a:gd name="T81" fmla="*/ 38 h 194"/>
                  <a:gd name="T82" fmla="*/ 178 w 192"/>
                  <a:gd name="T83" fmla="*/ 30 h 194"/>
                  <a:gd name="T84" fmla="*/ 174 w 192"/>
                  <a:gd name="T85" fmla="*/ 26 h 194"/>
                  <a:gd name="T86" fmla="*/ 156 w 192"/>
                  <a:gd name="T87" fmla="*/ 28 h 194"/>
                  <a:gd name="T88" fmla="*/ 138 w 192"/>
                  <a:gd name="T89" fmla="*/ 32 h 194"/>
                  <a:gd name="T90" fmla="*/ 128 w 192"/>
                  <a:gd name="T91" fmla="*/ 38 h 194"/>
                  <a:gd name="T92" fmla="*/ 116 w 192"/>
                  <a:gd name="T93" fmla="*/ 36 h 194"/>
                  <a:gd name="T94" fmla="*/ 92 w 192"/>
                  <a:gd name="T95" fmla="*/ 36 h 194"/>
                  <a:gd name="T96" fmla="*/ 86 w 192"/>
                  <a:gd name="T97" fmla="*/ 32 h 194"/>
                  <a:gd name="T98" fmla="*/ 80 w 192"/>
                  <a:gd name="T99" fmla="*/ 24 h 194"/>
                  <a:gd name="T100" fmla="*/ 64 w 192"/>
                  <a:gd name="T101" fmla="*/ 20 h 194"/>
                  <a:gd name="T102" fmla="*/ 60 w 192"/>
                  <a:gd name="T103" fmla="*/ 10 h 194"/>
                  <a:gd name="T104" fmla="*/ 50 w 192"/>
                  <a:gd name="T105" fmla="*/ 8 h 194"/>
                  <a:gd name="T106" fmla="*/ 50 w 192"/>
                  <a:gd name="T107" fmla="*/ 2 h 194"/>
                  <a:gd name="T108" fmla="*/ 48 w 192"/>
                  <a:gd name="T109" fmla="*/ 2 h 194"/>
                  <a:gd name="T110" fmla="*/ 42 w 192"/>
                  <a:gd name="T111" fmla="*/ 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2" h="194">
                    <a:moveTo>
                      <a:pt x="28" y="6"/>
                    </a:moveTo>
                    <a:lnTo>
                      <a:pt x="28" y="6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6"/>
                    </a:lnTo>
                    <a:lnTo>
                      <a:pt x="12" y="38"/>
                    </a:lnTo>
                    <a:lnTo>
                      <a:pt x="12" y="40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8" y="46"/>
                    </a:lnTo>
                    <a:lnTo>
                      <a:pt x="4" y="46"/>
                    </a:lnTo>
                    <a:lnTo>
                      <a:pt x="4" y="48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2" y="56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4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0" y="76"/>
                    </a:lnTo>
                    <a:lnTo>
                      <a:pt x="10" y="78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10" y="86"/>
                    </a:lnTo>
                    <a:lnTo>
                      <a:pt x="10" y="86"/>
                    </a:lnTo>
                    <a:lnTo>
                      <a:pt x="10" y="86"/>
                    </a:lnTo>
                    <a:lnTo>
                      <a:pt x="12" y="86"/>
                    </a:lnTo>
                    <a:lnTo>
                      <a:pt x="14" y="86"/>
                    </a:lnTo>
                    <a:lnTo>
                      <a:pt x="16" y="86"/>
                    </a:lnTo>
                    <a:lnTo>
                      <a:pt x="18" y="86"/>
                    </a:lnTo>
                    <a:lnTo>
                      <a:pt x="22" y="86"/>
                    </a:lnTo>
                    <a:lnTo>
                      <a:pt x="26" y="86"/>
                    </a:lnTo>
                    <a:lnTo>
                      <a:pt x="28" y="84"/>
                    </a:lnTo>
                    <a:lnTo>
                      <a:pt x="30" y="84"/>
                    </a:lnTo>
                    <a:lnTo>
                      <a:pt x="32" y="84"/>
                    </a:lnTo>
                    <a:lnTo>
                      <a:pt x="34" y="84"/>
                    </a:lnTo>
                    <a:lnTo>
                      <a:pt x="34" y="86"/>
                    </a:lnTo>
                    <a:lnTo>
                      <a:pt x="34" y="86"/>
                    </a:lnTo>
                    <a:lnTo>
                      <a:pt x="36" y="86"/>
                    </a:lnTo>
                    <a:lnTo>
                      <a:pt x="36" y="86"/>
                    </a:lnTo>
                    <a:lnTo>
                      <a:pt x="36" y="88"/>
                    </a:lnTo>
                    <a:lnTo>
                      <a:pt x="36" y="88"/>
                    </a:lnTo>
                    <a:lnTo>
                      <a:pt x="36" y="90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4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38" y="98"/>
                    </a:lnTo>
                    <a:lnTo>
                      <a:pt x="40" y="98"/>
                    </a:lnTo>
                    <a:lnTo>
                      <a:pt x="40" y="100"/>
                    </a:lnTo>
                    <a:lnTo>
                      <a:pt x="44" y="100"/>
                    </a:lnTo>
                    <a:lnTo>
                      <a:pt x="46" y="102"/>
                    </a:lnTo>
                    <a:lnTo>
                      <a:pt x="50" y="104"/>
                    </a:lnTo>
                    <a:lnTo>
                      <a:pt x="52" y="104"/>
                    </a:lnTo>
                    <a:lnTo>
                      <a:pt x="58" y="106"/>
                    </a:lnTo>
                    <a:lnTo>
                      <a:pt x="60" y="106"/>
                    </a:lnTo>
                    <a:lnTo>
                      <a:pt x="64" y="108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76" y="110"/>
                    </a:lnTo>
                    <a:lnTo>
                      <a:pt x="78" y="112"/>
                    </a:lnTo>
                    <a:lnTo>
                      <a:pt x="80" y="112"/>
                    </a:lnTo>
                    <a:lnTo>
                      <a:pt x="80" y="112"/>
                    </a:lnTo>
                    <a:lnTo>
                      <a:pt x="80" y="114"/>
                    </a:lnTo>
                    <a:lnTo>
                      <a:pt x="82" y="114"/>
                    </a:lnTo>
                    <a:lnTo>
                      <a:pt x="82" y="116"/>
                    </a:lnTo>
                    <a:lnTo>
                      <a:pt x="82" y="118"/>
                    </a:lnTo>
                    <a:lnTo>
                      <a:pt x="82" y="120"/>
                    </a:lnTo>
                    <a:lnTo>
                      <a:pt x="84" y="122"/>
                    </a:lnTo>
                    <a:lnTo>
                      <a:pt x="84" y="124"/>
                    </a:lnTo>
                    <a:lnTo>
                      <a:pt x="82" y="128"/>
                    </a:lnTo>
                    <a:lnTo>
                      <a:pt x="82" y="132"/>
                    </a:lnTo>
                    <a:lnTo>
                      <a:pt x="82" y="136"/>
                    </a:lnTo>
                    <a:lnTo>
                      <a:pt x="80" y="142"/>
                    </a:lnTo>
                    <a:lnTo>
                      <a:pt x="80" y="144"/>
                    </a:lnTo>
                    <a:lnTo>
                      <a:pt x="80" y="146"/>
                    </a:lnTo>
                    <a:lnTo>
                      <a:pt x="78" y="152"/>
                    </a:lnTo>
                    <a:lnTo>
                      <a:pt x="76" y="156"/>
                    </a:lnTo>
                    <a:lnTo>
                      <a:pt x="76" y="158"/>
                    </a:lnTo>
                    <a:lnTo>
                      <a:pt x="76" y="160"/>
                    </a:lnTo>
                    <a:lnTo>
                      <a:pt x="76" y="162"/>
                    </a:lnTo>
                    <a:lnTo>
                      <a:pt x="76" y="164"/>
                    </a:lnTo>
                    <a:lnTo>
                      <a:pt x="78" y="168"/>
                    </a:lnTo>
                    <a:lnTo>
                      <a:pt x="78" y="174"/>
                    </a:lnTo>
                    <a:lnTo>
                      <a:pt x="82" y="176"/>
                    </a:lnTo>
                    <a:lnTo>
                      <a:pt x="86" y="176"/>
                    </a:lnTo>
                    <a:lnTo>
                      <a:pt x="86" y="178"/>
                    </a:lnTo>
                    <a:lnTo>
                      <a:pt x="88" y="178"/>
                    </a:lnTo>
                    <a:lnTo>
                      <a:pt x="88" y="178"/>
                    </a:lnTo>
                    <a:lnTo>
                      <a:pt x="90" y="180"/>
                    </a:lnTo>
                    <a:lnTo>
                      <a:pt x="92" y="182"/>
                    </a:lnTo>
                    <a:lnTo>
                      <a:pt x="94" y="186"/>
                    </a:lnTo>
                    <a:lnTo>
                      <a:pt x="94" y="186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8" y="190"/>
                    </a:lnTo>
                    <a:lnTo>
                      <a:pt x="100" y="192"/>
                    </a:lnTo>
                    <a:lnTo>
                      <a:pt x="104" y="192"/>
                    </a:lnTo>
                    <a:lnTo>
                      <a:pt x="104" y="192"/>
                    </a:lnTo>
                    <a:lnTo>
                      <a:pt x="106" y="194"/>
                    </a:lnTo>
                    <a:lnTo>
                      <a:pt x="108" y="194"/>
                    </a:lnTo>
                    <a:lnTo>
                      <a:pt x="110" y="194"/>
                    </a:lnTo>
                    <a:lnTo>
                      <a:pt x="112" y="194"/>
                    </a:lnTo>
                    <a:lnTo>
                      <a:pt x="114" y="194"/>
                    </a:lnTo>
                    <a:lnTo>
                      <a:pt x="116" y="192"/>
                    </a:lnTo>
                    <a:lnTo>
                      <a:pt x="118" y="192"/>
                    </a:lnTo>
                    <a:lnTo>
                      <a:pt x="120" y="192"/>
                    </a:lnTo>
                    <a:lnTo>
                      <a:pt x="122" y="192"/>
                    </a:lnTo>
                    <a:lnTo>
                      <a:pt x="122" y="190"/>
                    </a:lnTo>
                    <a:lnTo>
                      <a:pt x="124" y="190"/>
                    </a:lnTo>
                    <a:lnTo>
                      <a:pt x="126" y="188"/>
                    </a:lnTo>
                    <a:lnTo>
                      <a:pt x="128" y="188"/>
                    </a:lnTo>
                    <a:lnTo>
                      <a:pt x="130" y="186"/>
                    </a:lnTo>
                    <a:lnTo>
                      <a:pt x="132" y="184"/>
                    </a:lnTo>
                    <a:lnTo>
                      <a:pt x="134" y="182"/>
                    </a:lnTo>
                    <a:lnTo>
                      <a:pt x="134" y="182"/>
                    </a:lnTo>
                    <a:lnTo>
                      <a:pt x="134" y="180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34" y="176"/>
                    </a:lnTo>
                    <a:lnTo>
                      <a:pt x="134" y="174"/>
                    </a:lnTo>
                    <a:lnTo>
                      <a:pt x="134" y="172"/>
                    </a:lnTo>
                    <a:lnTo>
                      <a:pt x="134" y="172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32" y="170"/>
                    </a:lnTo>
                    <a:lnTo>
                      <a:pt x="132" y="168"/>
                    </a:lnTo>
                    <a:lnTo>
                      <a:pt x="130" y="168"/>
                    </a:lnTo>
                    <a:lnTo>
                      <a:pt x="128" y="168"/>
                    </a:lnTo>
                    <a:lnTo>
                      <a:pt x="126" y="166"/>
                    </a:lnTo>
                    <a:lnTo>
                      <a:pt x="126" y="166"/>
                    </a:lnTo>
                    <a:lnTo>
                      <a:pt x="124" y="166"/>
                    </a:lnTo>
                    <a:lnTo>
                      <a:pt x="124" y="164"/>
                    </a:lnTo>
                    <a:lnTo>
                      <a:pt x="124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22" y="160"/>
                    </a:lnTo>
                    <a:lnTo>
                      <a:pt x="122" y="158"/>
                    </a:lnTo>
                    <a:lnTo>
                      <a:pt x="122" y="156"/>
                    </a:lnTo>
                    <a:lnTo>
                      <a:pt x="122" y="152"/>
                    </a:lnTo>
                    <a:lnTo>
                      <a:pt x="122" y="148"/>
                    </a:lnTo>
                    <a:lnTo>
                      <a:pt x="122" y="146"/>
                    </a:lnTo>
                    <a:lnTo>
                      <a:pt x="124" y="146"/>
                    </a:lnTo>
                    <a:lnTo>
                      <a:pt x="124" y="144"/>
                    </a:lnTo>
                    <a:lnTo>
                      <a:pt x="124" y="142"/>
                    </a:lnTo>
                    <a:lnTo>
                      <a:pt x="126" y="142"/>
                    </a:lnTo>
                    <a:lnTo>
                      <a:pt x="126" y="142"/>
                    </a:lnTo>
                    <a:lnTo>
                      <a:pt x="128" y="14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32" y="140"/>
                    </a:lnTo>
                    <a:lnTo>
                      <a:pt x="132" y="140"/>
                    </a:lnTo>
                    <a:lnTo>
                      <a:pt x="134" y="142"/>
                    </a:lnTo>
                    <a:lnTo>
                      <a:pt x="134" y="142"/>
                    </a:lnTo>
                    <a:lnTo>
                      <a:pt x="136" y="144"/>
                    </a:lnTo>
                    <a:lnTo>
                      <a:pt x="138" y="146"/>
                    </a:lnTo>
                    <a:lnTo>
                      <a:pt x="138" y="148"/>
                    </a:lnTo>
                    <a:lnTo>
                      <a:pt x="140" y="150"/>
                    </a:lnTo>
                    <a:lnTo>
                      <a:pt x="142" y="150"/>
                    </a:lnTo>
                    <a:lnTo>
                      <a:pt x="142" y="150"/>
                    </a:lnTo>
                    <a:lnTo>
                      <a:pt x="142" y="152"/>
                    </a:lnTo>
                    <a:lnTo>
                      <a:pt x="144" y="152"/>
                    </a:lnTo>
                    <a:lnTo>
                      <a:pt x="144" y="152"/>
                    </a:lnTo>
                    <a:lnTo>
                      <a:pt x="144" y="152"/>
                    </a:lnTo>
                    <a:lnTo>
                      <a:pt x="146" y="150"/>
                    </a:lnTo>
                    <a:lnTo>
                      <a:pt x="146" y="150"/>
                    </a:lnTo>
                    <a:lnTo>
                      <a:pt x="148" y="148"/>
                    </a:lnTo>
                    <a:lnTo>
                      <a:pt x="150" y="146"/>
                    </a:lnTo>
                    <a:lnTo>
                      <a:pt x="150" y="146"/>
                    </a:lnTo>
                    <a:lnTo>
                      <a:pt x="152" y="146"/>
                    </a:lnTo>
                    <a:lnTo>
                      <a:pt x="154" y="146"/>
                    </a:lnTo>
                    <a:lnTo>
                      <a:pt x="154" y="146"/>
                    </a:lnTo>
                    <a:lnTo>
                      <a:pt x="156" y="146"/>
                    </a:lnTo>
                    <a:lnTo>
                      <a:pt x="158" y="146"/>
                    </a:lnTo>
                    <a:lnTo>
                      <a:pt x="162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2" y="146"/>
                    </a:lnTo>
                    <a:lnTo>
                      <a:pt x="174" y="146"/>
                    </a:lnTo>
                    <a:lnTo>
                      <a:pt x="174" y="146"/>
                    </a:lnTo>
                    <a:lnTo>
                      <a:pt x="176" y="144"/>
                    </a:lnTo>
                    <a:lnTo>
                      <a:pt x="178" y="144"/>
                    </a:lnTo>
                    <a:lnTo>
                      <a:pt x="178" y="144"/>
                    </a:lnTo>
                    <a:lnTo>
                      <a:pt x="178" y="144"/>
                    </a:lnTo>
                    <a:lnTo>
                      <a:pt x="178" y="142"/>
                    </a:lnTo>
                    <a:lnTo>
                      <a:pt x="180" y="140"/>
                    </a:lnTo>
                    <a:lnTo>
                      <a:pt x="180" y="138"/>
                    </a:lnTo>
                    <a:lnTo>
                      <a:pt x="182" y="136"/>
                    </a:lnTo>
                    <a:lnTo>
                      <a:pt x="182" y="134"/>
                    </a:lnTo>
                    <a:lnTo>
                      <a:pt x="182" y="130"/>
                    </a:lnTo>
                    <a:lnTo>
                      <a:pt x="182" y="126"/>
                    </a:lnTo>
                    <a:lnTo>
                      <a:pt x="182" y="126"/>
                    </a:lnTo>
                    <a:lnTo>
                      <a:pt x="180" y="124"/>
                    </a:lnTo>
                    <a:lnTo>
                      <a:pt x="180" y="124"/>
                    </a:lnTo>
                    <a:lnTo>
                      <a:pt x="180" y="122"/>
                    </a:lnTo>
                    <a:lnTo>
                      <a:pt x="178" y="120"/>
                    </a:lnTo>
                    <a:lnTo>
                      <a:pt x="176" y="118"/>
                    </a:lnTo>
                    <a:lnTo>
                      <a:pt x="174" y="116"/>
                    </a:lnTo>
                    <a:lnTo>
                      <a:pt x="174" y="116"/>
                    </a:lnTo>
                    <a:lnTo>
                      <a:pt x="174" y="114"/>
                    </a:lnTo>
                    <a:lnTo>
                      <a:pt x="174" y="112"/>
                    </a:lnTo>
                    <a:lnTo>
                      <a:pt x="174" y="110"/>
                    </a:lnTo>
                    <a:lnTo>
                      <a:pt x="174" y="108"/>
                    </a:lnTo>
                    <a:lnTo>
                      <a:pt x="174" y="106"/>
                    </a:lnTo>
                    <a:lnTo>
                      <a:pt x="174" y="104"/>
                    </a:lnTo>
                    <a:lnTo>
                      <a:pt x="174" y="102"/>
                    </a:lnTo>
                    <a:lnTo>
                      <a:pt x="176" y="102"/>
                    </a:lnTo>
                    <a:lnTo>
                      <a:pt x="176" y="100"/>
                    </a:lnTo>
                    <a:lnTo>
                      <a:pt x="176" y="100"/>
                    </a:lnTo>
                    <a:lnTo>
                      <a:pt x="180" y="98"/>
                    </a:lnTo>
                    <a:lnTo>
                      <a:pt x="182" y="94"/>
                    </a:lnTo>
                    <a:lnTo>
                      <a:pt x="182" y="94"/>
                    </a:lnTo>
                    <a:lnTo>
                      <a:pt x="184" y="92"/>
                    </a:lnTo>
                    <a:lnTo>
                      <a:pt x="184" y="92"/>
                    </a:lnTo>
                    <a:lnTo>
                      <a:pt x="184" y="92"/>
                    </a:lnTo>
                    <a:lnTo>
                      <a:pt x="184" y="90"/>
                    </a:lnTo>
                    <a:lnTo>
                      <a:pt x="186" y="88"/>
                    </a:lnTo>
                    <a:lnTo>
                      <a:pt x="186" y="86"/>
                    </a:lnTo>
                    <a:lnTo>
                      <a:pt x="186" y="84"/>
                    </a:lnTo>
                    <a:lnTo>
                      <a:pt x="188" y="84"/>
                    </a:lnTo>
                    <a:lnTo>
                      <a:pt x="190" y="82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92" y="76"/>
                    </a:lnTo>
                    <a:lnTo>
                      <a:pt x="192" y="74"/>
                    </a:lnTo>
                    <a:lnTo>
                      <a:pt x="192" y="70"/>
                    </a:lnTo>
                    <a:lnTo>
                      <a:pt x="192" y="66"/>
                    </a:lnTo>
                    <a:lnTo>
                      <a:pt x="192" y="64"/>
                    </a:lnTo>
                    <a:lnTo>
                      <a:pt x="190" y="64"/>
                    </a:lnTo>
                    <a:lnTo>
                      <a:pt x="188" y="62"/>
                    </a:lnTo>
                    <a:lnTo>
                      <a:pt x="186" y="62"/>
                    </a:lnTo>
                    <a:lnTo>
                      <a:pt x="186" y="62"/>
                    </a:lnTo>
                    <a:lnTo>
                      <a:pt x="186" y="60"/>
                    </a:lnTo>
                    <a:lnTo>
                      <a:pt x="184" y="58"/>
                    </a:lnTo>
                    <a:lnTo>
                      <a:pt x="184" y="56"/>
                    </a:lnTo>
                    <a:lnTo>
                      <a:pt x="184" y="54"/>
                    </a:lnTo>
                    <a:lnTo>
                      <a:pt x="182" y="50"/>
                    </a:lnTo>
                    <a:lnTo>
                      <a:pt x="182" y="5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46"/>
                    </a:lnTo>
                    <a:lnTo>
                      <a:pt x="176" y="44"/>
                    </a:lnTo>
                    <a:lnTo>
                      <a:pt x="176" y="44"/>
                    </a:lnTo>
                    <a:lnTo>
                      <a:pt x="174" y="42"/>
                    </a:lnTo>
                    <a:lnTo>
                      <a:pt x="174" y="42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4" y="40"/>
                    </a:lnTo>
                    <a:lnTo>
                      <a:pt x="176" y="38"/>
                    </a:lnTo>
                    <a:lnTo>
                      <a:pt x="176" y="38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4"/>
                    </a:lnTo>
                    <a:lnTo>
                      <a:pt x="178" y="32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78" y="30"/>
                    </a:lnTo>
                    <a:lnTo>
                      <a:pt x="178" y="28"/>
                    </a:lnTo>
                    <a:lnTo>
                      <a:pt x="178" y="28"/>
                    </a:lnTo>
                    <a:lnTo>
                      <a:pt x="176" y="28"/>
                    </a:lnTo>
                    <a:lnTo>
                      <a:pt x="176" y="26"/>
                    </a:lnTo>
                    <a:lnTo>
                      <a:pt x="174" y="26"/>
                    </a:lnTo>
                    <a:lnTo>
                      <a:pt x="172" y="26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4" y="26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6" y="28"/>
                    </a:lnTo>
                    <a:lnTo>
                      <a:pt x="152" y="28"/>
                    </a:lnTo>
                    <a:lnTo>
                      <a:pt x="148" y="28"/>
                    </a:lnTo>
                    <a:lnTo>
                      <a:pt x="144" y="28"/>
                    </a:lnTo>
                    <a:lnTo>
                      <a:pt x="142" y="30"/>
                    </a:lnTo>
                    <a:lnTo>
                      <a:pt x="140" y="30"/>
                    </a:lnTo>
                    <a:lnTo>
                      <a:pt x="140" y="30"/>
                    </a:lnTo>
                    <a:lnTo>
                      <a:pt x="138" y="32"/>
                    </a:lnTo>
                    <a:lnTo>
                      <a:pt x="136" y="32"/>
                    </a:lnTo>
                    <a:lnTo>
                      <a:pt x="134" y="34"/>
                    </a:lnTo>
                    <a:lnTo>
                      <a:pt x="134" y="36"/>
                    </a:lnTo>
                    <a:lnTo>
                      <a:pt x="132" y="36"/>
                    </a:lnTo>
                    <a:lnTo>
                      <a:pt x="130" y="38"/>
                    </a:lnTo>
                    <a:lnTo>
                      <a:pt x="130" y="3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4" y="38"/>
                    </a:lnTo>
                    <a:lnTo>
                      <a:pt x="120" y="36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6" y="36"/>
                    </a:lnTo>
                    <a:lnTo>
                      <a:pt x="114" y="36"/>
                    </a:lnTo>
                    <a:lnTo>
                      <a:pt x="110" y="36"/>
                    </a:lnTo>
                    <a:lnTo>
                      <a:pt x="102" y="36"/>
                    </a:lnTo>
                    <a:lnTo>
                      <a:pt x="98" y="36"/>
                    </a:lnTo>
                    <a:lnTo>
                      <a:pt x="96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6" y="34"/>
                    </a:lnTo>
                    <a:lnTo>
                      <a:pt x="86" y="34"/>
                    </a:lnTo>
                    <a:lnTo>
                      <a:pt x="86" y="34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4" y="30"/>
                    </a:lnTo>
                    <a:lnTo>
                      <a:pt x="84" y="28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8" y="24"/>
                    </a:lnTo>
                    <a:lnTo>
                      <a:pt x="76" y="22"/>
                    </a:lnTo>
                    <a:lnTo>
                      <a:pt x="72" y="22"/>
                    </a:lnTo>
                    <a:lnTo>
                      <a:pt x="68" y="22"/>
                    </a:lnTo>
                    <a:lnTo>
                      <a:pt x="66" y="20"/>
                    </a:lnTo>
                    <a:lnTo>
                      <a:pt x="66" y="20"/>
                    </a:lnTo>
                    <a:lnTo>
                      <a:pt x="64" y="2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62" y="16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58" y="10"/>
                    </a:lnTo>
                    <a:lnTo>
                      <a:pt x="58" y="8"/>
                    </a:lnTo>
                    <a:lnTo>
                      <a:pt x="56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4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48" y="2"/>
                    </a:lnTo>
                    <a:lnTo>
                      <a:pt x="46" y="2"/>
                    </a:lnTo>
                    <a:lnTo>
                      <a:pt x="46" y="4"/>
                    </a:lnTo>
                    <a:lnTo>
                      <a:pt x="46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6" name="Freeform 512">
                <a:extLst>
                  <a:ext uri="{FF2B5EF4-FFF2-40B4-BE49-F238E27FC236}">
                    <a16:creationId xmlns:a16="http://schemas.microsoft.com/office/drawing/2014/main" id="{312636C2-0303-4339-9B12-643D245DE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317" y="4642638"/>
                <a:ext cx="79776" cy="105304"/>
              </a:xfrm>
              <a:custGeom>
                <a:avLst/>
                <a:gdLst>
                  <a:gd name="T0" fmla="*/ 10 w 50"/>
                  <a:gd name="T1" fmla="*/ 2 h 66"/>
                  <a:gd name="T2" fmla="*/ 6 w 50"/>
                  <a:gd name="T3" fmla="*/ 8 h 66"/>
                  <a:gd name="T4" fmla="*/ 6 w 50"/>
                  <a:gd name="T5" fmla="*/ 10 h 66"/>
                  <a:gd name="T6" fmla="*/ 4 w 50"/>
                  <a:gd name="T7" fmla="*/ 14 h 66"/>
                  <a:gd name="T8" fmla="*/ 4 w 50"/>
                  <a:gd name="T9" fmla="*/ 20 h 66"/>
                  <a:gd name="T10" fmla="*/ 6 w 50"/>
                  <a:gd name="T11" fmla="*/ 32 h 66"/>
                  <a:gd name="T12" fmla="*/ 6 w 50"/>
                  <a:gd name="T13" fmla="*/ 40 h 66"/>
                  <a:gd name="T14" fmla="*/ 6 w 50"/>
                  <a:gd name="T15" fmla="*/ 46 h 66"/>
                  <a:gd name="T16" fmla="*/ 6 w 50"/>
                  <a:gd name="T17" fmla="*/ 50 h 66"/>
                  <a:gd name="T18" fmla="*/ 4 w 50"/>
                  <a:gd name="T19" fmla="*/ 54 h 66"/>
                  <a:gd name="T20" fmla="*/ 2 w 50"/>
                  <a:gd name="T21" fmla="*/ 56 h 66"/>
                  <a:gd name="T22" fmla="*/ 2 w 50"/>
                  <a:gd name="T23" fmla="*/ 58 h 66"/>
                  <a:gd name="T24" fmla="*/ 6 w 50"/>
                  <a:gd name="T25" fmla="*/ 62 h 66"/>
                  <a:gd name="T26" fmla="*/ 8 w 50"/>
                  <a:gd name="T27" fmla="*/ 64 h 66"/>
                  <a:gd name="T28" fmla="*/ 10 w 50"/>
                  <a:gd name="T29" fmla="*/ 66 h 66"/>
                  <a:gd name="T30" fmla="*/ 14 w 50"/>
                  <a:gd name="T31" fmla="*/ 66 h 66"/>
                  <a:gd name="T32" fmla="*/ 18 w 50"/>
                  <a:gd name="T33" fmla="*/ 66 h 66"/>
                  <a:gd name="T34" fmla="*/ 22 w 50"/>
                  <a:gd name="T35" fmla="*/ 66 h 66"/>
                  <a:gd name="T36" fmla="*/ 22 w 50"/>
                  <a:gd name="T37" fmla="*/ 64 h 66"/>
                  <a:gd name="T38" fmla="*/ 24 w 50"/>
                  <a:gd name="T39" fmla="*/ 62 h 66"/>
                  <a:gd name="T40" fmla="*/ 26 w 50"/>
                  <a:gd name="T41" fmla="*/ 58 h 66"/>
                  <a:gd name="T42" fmla="*/ 28 w 50"/>
                  <a:gd name="T43" fmla="*/ 52 h 66"/>
                  <a:gd name="T44" fmla="*/ 30 w 50"/>
                  <a:gd name="T45" fmla="*/ 48 h 66"/>
                  <a:gd name="T46" fmla="*/ 34 w 50"/>
                  <a:gd name="T47" fmla="*/ 44 h 66"/>
                  <a:gd name="T48" fmla="*/ 38 w 50"/>
                  <a:gd name="T49" fmla="*/ 42 h 66"/>
                  <a:gd name="T50" fmla="*/ 40 w 50"/>
                  <a:gd name="T51" fmla="*/ 40 h 66"/>
                  <a:gd name="T52" fmla="*/ 42 w 50"/>
                  <a:gd name="T53" fmla="*/ 40 h 66"/>
                  <a:gd name="T54" fmla="*/ 46 w 50"/>
                  <a:gd name="T55" fmla="*/ 40 h 66"/>
                  <a:gd name="T56" fmla="*/ 50 w 50"/>
                  <a:gd name="T57" fmla="*/ 40 h 66"/>
                  <a:gd name="T58" fmla="*/ 50 w 50"/>
                  <a:gd name="T59" fmla="*/ 36 h 66"/>
                  <a:gd name="T60" fmla="*/ 48 w 50"/>
                  <a:gd name="T61" fmla="*/ 30 h 66"/>
                  <a:gd name="T62" fmla="*/ 46 w 50"/>
                  <a:gd name="T63" fmla="*/ 28 h 66"/>
                  <a:gd name="T64" fmla="*/ 42 w 50"/>
                  <a:gd name="T65" fmla="*/ 26 h 66"/>
                  <a:gd name="T66" fmla="*/ 40 w 50"/>
                  <a:gd name="T67" fmla="*/ 24 h 66"/>
                  <a:gd name="T68" fmla="*/ 38 w 50"/>
                  <a:gd name="T69" fmla="*/ 22 h 66"/>
                  <a:gd name="T70" fmla="*/ 38 w 50"/>
                  <a:gd name="T71" fmla="*/ 18 h 66"/>
                  <a:gd name="T72" fmla="*/ 36 w 50"/>
                  <a:gd name="T73" fmla="*/ 16 h 66"/>
                  <a:gd name="T74" fmla="*/ 36 w 50"/>
                  <a:gd name="T75" fmla="*/ 14 h 66"/>
                  <a:gd name="T76" fmla="*/ 32 w 50"/>
                  <a:gd name="T77" fmla="*/ 12 h 66"/>
                  <a:gd name="T78" fmla="*/ 28 w 50"/>
                  <a:gd name="T79" fmla="*/ 10 h 66"/>
                  <a:gd name="T80" fmla="*/ 26 w 50"/>
                  <a:gd name="T81" fmla="*/ 10 h 66"/>
                  <a:gd name="T82" fmla="*/ 22 w 50"/>
                  <a:gd name="T83" fmla="*/ 10 h 66"/>
                  <a:gd name="T84" fmla="*/ 20 w 50"/>
                  <a:gd name="T85" fmla="*/ 8 h 66"/>
                  <a:gd name="T86" fmla="*/ 18 w 50"/>
                  <a:gd name="T87" fmla="*/ 8 h 66"/>
                  <a:gd name="T88" fmla="*/ 18 w 50"/>
                  <a:gd name="T89" fmla="*/ 4 h 66"/>
                  <a:gd name="T90" fmla="*/ 18 w 50"/>
                  <a:gd name="T91" fmla="*/ 2 h 66"/>
                  <a:gd name="T92" fmla="*/ 16 w 50"/>
                  <a:gd name="T93" fmla="*/ 0 h 66"/>
                  <a:gd name="T94" fmla="*/ 16 w 50"/>
                  <a:gd name="T95" fmla="*/ 0 h 66"/>
                  <a:gd name="T96" fmla="*/ 14 w 50"/>
                  <a:gd name="T97" fmla="*/ 0 h 66"/>
                  <a:gd name="T98" fmla="*/ 10 w 50"/>
                  <a:gd name="T9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" h="66">
                    <a:moveTo>
                      <a:pt x="10" y="2"/>
                    </a:moveTo>
                    <a:lnTo>
                      <a:pt x="10" y="2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6" y="26"/>
                    </a:lnTo>
                    <a:lnTo>
                      <a:pt x="6" y="32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6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2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6" y="62"/>
                    </a:lnTo>
                    <a:lnTo>
                      <a:pt x="6" y="64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8" y="66"/>
                    </a:lnTo>
                    <a:lnTo>
                      <a:pt x="20" y="66"/>
                    </a:lnTo>
                    <a:lnTo>
                      <a:pt x="22" y="66"/>
                    </a:lnTo>
                    <a:lnTo>
                      <a:pt x="22" y="66"/>
                    </a:lnTo>
                    <a:lnTo>
                      <a:pt x="22" y="64"/>
                    </a:lnTo>
                    <a:lnTo>
                      <a:pt x="24" y="64"/>
                    </a:lnTo>
                    <a:lnTo>
                      <a:pt x="24" y="62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28" y="52"/>
                    </a:lnTo>
                    <a:lnTo>
                      <a:pt x="30" y="50"/>
                    </a:lnTo>
                    <a:lnTo>
                      <a:pt x="30" y="48"/>
                    </a:lnTo>
                    <a:lnTo>
                      <a:pt x="32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42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0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38"/>
                    </a:lnTo>
                    <a:lnTo>
                      <a:pt x="50" y="36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8" y="24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7" name="Freeform 513">
                <a:extLst>
                  <a:ext uri="{FF2B5EF4-FFF2-40B4-BE49-F238E27FC236}">
                    <a16:creationId xmlns:a16="http://schemas.microsoft.com/office/drawing/2014/main" id="{369C87E7-C437-4891-9C94-A2D15020C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317" y="4642638"/>
                <a:ext cx="79776" cy="105304"/>
              </a:xfrm>
              <a:custGeom>
                <a:avLst/>
                <a:gdLst>
                  <a:gd name="T0" fmla="*/ 10 w 50"/>
                  <a:gd name="T1" fmla="*/ 2 h 66"/>
                  <a:gd name="T2" fmla="*/ 6 w 50"/>
                  <a:gd name="T3" fmla="*/ 8 h 66"/>
                  <a:gd name="T4" fmla="*/ 6 w 50"/>
                  <a:gd name="T5" fmla="*/ 10 h 66"/>
                  <a:gd name="T6" fmla="*/ 4 w 50"/>
                  <a:gd name="T7" fmla="*/ 14 h 66"/>
                  <a:gd name="T8" fmla="*/ 4 w 50"/>
                  <a:gd name="T9" fmla="*/ 20 h 66"/>
                  <a:gd name="T10" fmla="*/ 6 w 50"/>
                  <a:gd name="T11" fmla="*/ 32 h 66"/>
                  <a:gd name="T12" fmla="*/ 6 w 50"/>
                  <a:gd name="T13" fmla="*/ 40 h 66"/>
                  <a:gd name="T14" fmla="*/ 6 w 50"/>
                  <a:gd name="T15" fmla="*/ 46 h 66"/>
                  <a:gd name="T16" fmla="*/ 6 w 50"/>
                  <a:gd name="T17" fmla="*/ 50 h 66"/>
                  <a:gd name="T18" fmla="*/ 4 w 50"/>
                  <a:gd name="T19" fmla="*/ 54 h 66"/>
                  <a:gd name="T20" fmla="*/ 2 w 50"/>
                  <a:gd name="T21" fmla="*/ 56 h 66"/>
                  <a:gd name="T22" fmla="*/ 2 w 50"/>
                  <a:gd name="T23" fmla="*/ 58 h 66"/>
                  <a:gd name="T24" fmla="*/ 6 w 50"/>
                  <a:gd name="T25" fmla="*/ 62 h 66"/>
                  <a:gd name="T26" fmla="*/ 8 w 50"/>
                  <a:gd name="T27" fmla="*/ 64 h 66"/>
                  <a:gd name="T28" fmla="*/ 10 w 50"/>
                  <a:gd name="T29" fmla="*/ 66 h 66"/>
                  <a:gd name="T30" fmla="*/ 14 w 50"/>
                  <a:gd name="T31" fmla="*/ 66 h 66"/>
                  <a:gd name="T32" fmla="*/ 18 w 50"/>
                  <a:gd name="T33" fmla="*/ 66 h 66"/>
                  <a:gd name="T34" fmla="*/ 22 w 50"/>
                  <a:gd name="T35" fmla="*/ 66 h 66"/>
                  <a:gd name="T36" fmla="*/ 22 w 50"/>
                  <a:gd name="T37" fmla="*/ 64 h 66"/>
                  <a:gd name="T38" fmla="*/ 24 w 50"/>
                  <a:gd name="T39" fmla="*/ 62 h 66"/>
                  <a:gd name="T40" fmla="*/ 26 w 50"/>
                  <a:gd name="T41" fmla="*/ 58 h 66"/>
                  <a:gd name="T42" fmla="*/ 28 w 50"/>
                  <a:gd name="T43" fmla="*/ 52 h 66"/>
                  <a:gd name="T44" fmla="*/ 30 w 50"/>
                  <a:gd name="T45" fmla="*/ 48 h 66"/>
                  <a:gd name="T46" fmla="*/ 34 w 50"/>
                  <a:gd name="T47" fmla="*/ 44 h 66"/>
                  <a:gd name="T48" fmla="*/ 38 w 50"/>
                  <a:gd name="T49" fmla="*/ 42 h 66"/>
                  <a:gd name="T50" fmla="*/ 40 w 50"/>
                  <a:gd name="T51" fmla="*/ 40 h 66"/>
                  <a:gd name="T52" fmla="*/ 42 w 50"/>
                  <a:gd name="T53" fmla="*/ 40 h 66"/>
                  <a:gd name="T54" fmla="*/ 46 w 50"/>
                  <a:gd name="T55" fmla="*/ 40 h 66"/>
                  <a:gd name="T56" fmla="*/ 50 w 50"/>
                  <a:gd name="T57" fmla="*/ 40 h 66"/>
                  <a:gd name="T58" fmla="*/ 50 w 50"/>
                  <a:gd name="T59" fmla="*/ 36 h 66"/>
                  <a:gd name="T60" fmla="*/ 48 w 50"/>
                  <a:gd name="T61" fmla="*/ 30 h 66"/>
                  <a:gd name="T62" fmla="*/ 46 w 50"/>
                  <a:gd name="T63" fmla="*/ 28 h 66"/>
                  <a:gd name="T64" fmla="*/ 42 w 50"/>
                  <a:gd name="T65" fmla="*/ 26 h 66"/>
                  <a:gd name="T66" fmla="*/ 40 w 50"/>
                  <a:gd name="T67" fmla="*/ 24 h 66"/>
                  <a:gd name="T68" fmla="*/ 38 w 50"/>
                  <a:gd name="T69" fmla="*/ 22 h 66"/>
                  <a:gd name="T70" fmla="*/ 38 w 50"/>
                  <a:gd name="T71" fmla="*/ 18 h 66"/>
                  <a:gd name="T72" fmla="*/ 36 w 50"/>
                  <a:gd name="T73" fmla="*/ 16 h 66"/>
                  <a:gd name="T74" fmla="*/ 36 w 50"/>
                  <a:gd name="T75" fmla="*/ 14 h 66"/>
                  <a:gd name="T76" fmla="*/ 32 w 50"/>
                  <a:gd name="T77" fmla="*/ 12 h 66"/>
                  <a:gd name="T78" fmla="*/ 28 w 50"/>
                  <a:gd name="T79" fmla="*/ 10 h 66"/>
                  <a:gd name="T80" fmla="*/ 26 w 50"/>
                  <a:gd name="T81" fmla="*/ 10 h 66"/>
                  <a:gd name="T82" fmla="*/ 22 w 50"/>
                  <a:gd name="T83" fmla="*/ 10 h 66"/>
                  <a:gd name="T84" fmla="*/ 20 w 50"/>
                  <a:gd name="T85" fmla="*/ 8 h 66"/>
                  <a:gd name="T86" fmla="*/ 18 w 50"/>
                  <a:gd name="T87" fmla="*/ 8 h 66"/>
                  <a:gd name="T88" fmla="*/ 18 w 50"/>
                  <a:gd name="T89" fmla="*/ 4 h 66"/>
                  <a:gd name="T90" fmla="*/ 18 w 50"/>
                  <a:gd name="T91" fmla="*/ 2 h 66"/>
                  <a:gd name="T92" fmla="*/ 16 w 50"/>
                  <a:gd name="T93" fmla="*/ 0 h 66"/>
                  <a:gd name="T94" fmla="*/ 16 w 50"/>
                  <a:gd name="T95" fmla="*/ 0 h 66"/>
                  <a:gd name="T96" fmla="*/ 14 w 50"/>
                  <a:gd name="T97" fmla="*/ 0 h 66"/>
                  <a:gd name="T98" fmla="*/ 10 w 50"/>
                  <a:gd name="T9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" h="66">
                    <a:moveTo>
                      <a:pt x="10" y="2"/>
                    </a:moveTo>
                    <a:lnTo>
                      <a:pt x="10" y="2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6" y="26"/>
                    </a:lnTo>
                    <a:lnTo>
                      <a:pt x="6" y="32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6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4" y="54"/>
                    </a:lnTo>
                    <a:lnTo>
                      <a:pt x="2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6" y="62"/>
                    </a:lnTo>
                    <a:lnTo>
                      <a:pt x="6" y="64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2" y="66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8" y="66"/>
                    </a:lnTo>
                    <a:lnTo>
                      <a:pt x="20" y="66"/>
                    </a:lnTo>
                    <a:lnTo>
                      <a:pt x="22" y="66"/>
                    </a:lnTo>
                    <a:lnTo>
                      <a:pt x="22" y="66"/>
                    </a:lnTo>
                    <a:lnTo>
                      <a:pt x="22" y="64"/>
                    </a:lnTo>
                    <a:lnTo>
                      <a:pt x="24" y="64"/>
                    </a:lnTo>
                    <a:lnTo>
                      <a:pt x="24" y="62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28" y="52"/>
                    </a:lnTo>
                    <a:lnTo>
                      <a:pt x="30" y="50"/>
                    </a:lnTo>
                    <a:lnTo>
                      <a:pt x="30" y="48"/>
                    </a:lnTo>
                    <a:lnTo>
                      <a:pt x="32" y="46"/>
                    </a:lnTo>
                    <a:lnTo>
                      <a:pt x="34" y="44"/>
                    </a:lnTo>
                    <a:lnTo>
                      <a:pt x="36" y="42"/>
                    </a:lnTo>
                    <a:lnTo>
                      <a:pt x="38" y="42"/>
                    </a:lnTo>
                    <a:lnTo>
                      <a:pt x="38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2" y="40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50" y="38"/>
                    </a:lnTo>
                    <a:lnTo>
                      <a:pt x="50" y="36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8" y="24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8" name="Freeform 514">
                <a:extLst>
                  <a:ext uri="{FF2B5EF4-FFF2-40B4-BE49-F238E27FC236}">
                    <a16:creationId xmlns:a16="http://schemas.microsoft.com/office/drawing/2014/main" id="{1B2EC532-C0A9-410B-A4D8-55A21549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201" y="4179940"/>
                <a:ext cx="236136" cy="105304"/>
              </a:xfrm>
              <a:custGeom>
                <a:avLst/>
                <a:gdLst>
                  <a:gd name="T0" fmla="*/ 0 w 148"/>
                  <a:gd name="T1" fmla="*/ 20 h 66"/>
                  <a:gd name="T2" fmla="*/ 0 w 148"/>
                  <a:gd name="T3" fmla="*/ 18 h 66"/>
                  <a:gd name="T4" fmla="*/ 0 w 148"/>
                  <a:gd name="T5" fmla="*/ 16 h 66"/>
                  <a:gd name="T6" fmla="*/ 2 w 148"/>
                  <a:gd name="T7" fmla="*/ 14 h 66"/>
                  <a:gd name="T8" fmla="*/ 6 w 148"/>
                  <a:gd name="T9" fmla="*/ 10 h 66"/>
                  <a:gd name="T10" fmla="*/ 14 w 148"/>
                  <a:gd name="T11" fmla="*/ 6 h 66"/>
                  <a:gd name="T12" fmla="*/ 20 w 148"/>
                  <a:gd name="T13" fmla="*/ 4 h 66"/>
                  <a:gd name="T14" fmla="*/ 22 w 148"/>
                  <a:gd name="T15" fmla="*/ 2 h 66"/>
                  <a:gd name="T16" fmla="*/ 26 w 148"/>
                  <a:gd name="T17" fmla="*/ 0 h 66"/>
                  <a:gd name="T18" fmla="*/ 30 w 148"/>
                  <a:gd name="T19" fmla="*/ 0 h 66"/>
                  <a:gd name="T20" fmla="*/ 36 w 148"/>
                  <a:gd name="T21" fmla="*/ 0 h 66"/>
                  <a:gd name="T22" fmla="*/ 46 w 148"/>
                  <a:gd name="T23" fmla="*/ 4 h 66"/>
                  <a:gd name="T24" fmla="*/ 60 w 148"/>
                  <a:gd name="T25" fmla="*/ 6 h 66"/>
                  <a:gd name="T26" fmla="*/ 68 w 148"/>
                  <a:gd name="T27" fmla="*/ 8 h 66"/>
                  <a:gd name="T28" fmla="*/ 76 w 148"/>
                  <a:gd name="T29" fmla="*/ 10 h 66"/>
                  <a:gd name="T30" fmla="*/ 82 w 148"/>
                  <a:gd name="T31" fmla="*/ 12 h 66"/>
                  <a:gd name="T32" fmla="*/ 94 w 148"/>
                  <a:gd name="T33" fmla="*/ 20 h 66"/>
                  <a:gd name="T34" fmla="*/ 100 w 148"/>
                  <a:gd name="T35" fmla="*/ 24 h 66"/>
                  <a:gd name="T36" fmla="*/ 110 w 148"/>
                  <a:gd name="T37" fmla="*/ 28 h 66"/>
                  <a:gd name="T38" fmla="*/ 128 w 148"/>
                  <a:gd name="T39" fmla="*/ 34 h 66"/>
                  <a:gd name="T40" fmla="*/ 136 w 148"/>
                  <a:gd name="T41" fmla="*/ 38 h 66"/>
                  <a:gd name="T42" fmla="*/ 140 w 148"/>
                  <a:gd name="T43" fmla="*/ 42 h 66"/>
                  <a:gd name="T44" fmla="*/ 144 w 148"/>
                  <a:gd name="T45" fmla="*/ 46 h 66"/>
                  <a:gd name="T46" fmla="*/ 146 w 148"/>
                  <a:gd name="T47" fmla="*/ 48 h 66"/>
                  <a:gd name="T48" fmla="*/ 148 w 148"/>
                  <a:gd name="T49" fmla="*/ 50 h 66"/>
                  <a:gd name="T50" fmla="*/ 148 w 148"/>
                  <a:gd name="T51" fmla="*/ 52 h 66"/>
                  <a:gd name="T52" fmla="*/ 148 w 148"/>
                  <a:gd name="T53" fmla="*/ 54 h 66"/>
                  <a:gd name="T54" fmla="*/ 146 w 148"/>
                  <a:gd name="T55" fmla="*/ 56 h 66"/>
                  <a:gd name="T56" fmla="*/ 144 w 148"/>
                  <a:gd name="T57" fmla="*/ 58 h 66"/>
                  <a:gd name="T58" fmla="*/ 140 w 148"/>
                  <a:gd name="T59" fmla="*/ 60 h 66"/>
                  <a:gd name="T60" fmla="*/ 134 w 148"/>
                  <a:gd name="T61" fmla="*/ 64 h 66"/>
                  <a:gd name="T62" fmla="*/ 128 w 148"/>
                  <a:gd name="T63" fmla="*/ 64 h 66"/>
                  <a:gd name="T64" fmla="*/ 122 w 148"/>
                  <a:gd name="T65" fmla="*/ 66 h 66"/>
                  <a:gd name="T66" fmla="*/ 112 w 148"/>
                  <a:gd name="T67" fmla="*/ 66 h 66"/>
                  <a:gd name="T68" fmla="*/ 108 w 148"/>
                  <a:gd name="T69" fmla="*/ 66 h 66"/>
                  <a:gd name="T70" fmla="*/ 104 w 148"/>
                  <a:gd name="T71" fmla="*/ 66 h 66"/>
                  <a:gd name="T72" fmla="*/ 100 w 148"/>
                  <a:gd name="T73" fmla="*/ 64 h 66"/>
                  <a:gd name="T74" fmla="*/ 98 w 148"/>
                  <a:gd name="T75" fmla="*/ 62 h 66"/>
                  <a:gd name="T76" fmla="*/ 98 w 148"/>
                  <a:gd name="T77" fmla="*/ 60 h 66"/>
                  <a:gd name="T78" fmla="*/ 98 w 148"/>
                  <a:gd name="T79" fmla="*/ 58 h 66"/>
                  <a:gd name="T80" fmla="*/ 98 w 148"/>
                  <a:gd name="T81" fmla="*/ 54 h 66"/>
                  <a:gd name="T82" fmla="*/ 100 w 148"/>
                  <a:gd name="T83" fmla="*/ 50 h 66"/>
                  <a:gd name="T84" fmla="*/ 100 w 148"/>
                  <a:gd name="T85" fmla="*/ 48 h 66"/>
                  <a:gd name="T86" fmla="*/ 100 w 148"/>
                  <a:gd name="T87" fmla="*/ 46 h 66"/>
                  <a:gd name="T88" fmla="*/ 98 w 148"/>
                  <a:gd name="T89" fmla="*/ 44 h 66"/>
                  <a:gd name="T90" fmla="*/ 96 w 148"/>
                  <a:gd name="T91" fmla="*/ 40 h 66"/>
                  <a:gd name="T92" fmla="*/ 90 w 148"/>
                  <a:gd name="T93" fmla="*/ 36 h 66"/>
                  <a:gd name="T94" fmla="*/ 80 w 148"/>
                  <a:gd name="T95" fmla="*/ 28 h 66"/>
                  <a:gd name="T96" fmla="*/ 72 w 148"/>
                  <a:gd name="T97" fmla="*/ 22 h 66"/>
                  <a:gd name="T98" fmla="*/ 66 w 148"/>
                  <a:gd name="T99" fmla="*/ 20 h 66"/>
                  <a:gd name="T100" fmla="*/ 62 w 148"/>
                  <a:gd name="T101" fmla="*/ 18 h 66"/>
                  <a:gd name="T102" fmla="*/ 56 w 148"/>
                  <a:gd name="T103" fmla="*/ 16 h 66"/>
                  <a:gd name="T104" fmla="*/ 44 w 148"/>
                  <a:gd name="T105" fmla="*/ 14 h 66"/>
                  <a:gd name="T106" fmla="*/ 32 w 148"/>
                  <a:gd name="T107" fmla="*/ 14 h 66"/>
                  <a:gd name="T108" fmla="*/ 22 w 148"/>
                  <a:gd name="T109" fmla="*/ 14 h 66"/>
                  <a:gd name="T110" fmla="*/ 16 w 148"/>
                  <a:gd name="T111" fmla="*/ 14 h 66"/>
                  <a:gd name="T112" fmla="*/ 12 w 148"/>
                  <a:gd name="T113" fmla="*/ 16 h 66"/>
                  <a:gd name="T114" fmla="*/ 4 w 148"/>
                  <a:gd name="T115" fmla="*/ 20 h 66"/>
                  <a:gd name="T116" fmla="*/ 2 w 148"/>
                  <a:gd name="T117" fmla="*/ 20 h 66"/>
                  <a:gd name="T118" fmla="*/ 0 w 148"/>
                  <a:gd name="T119" fmla="*/ 20 h 66"/>
                  <a:gd name="T120" fmla="*/ 0 w 148"/>
                  <a:gd name="T121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" h="66">
                    <a:moveTo>
                      <a:pt x="0" y="20"/>
                    </a:move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52" y="4"/>
                    </a:lnTo>
                    <a:lnTo>
                      <a:pt x="60" y="6"/>
                    </a:lnTo>
                    <a:lnTo>
                      <a:pt x="64" y="6"/>
                    </a:lnTo>
                    <a:lnTo>
                      <a:pt x="68" y="8"/>
                    </a:lnTo>
                    <a:lnTo>
                      <a:pt x="72" y="8"/>
                    </a:lnTo>
                    <a:lnTo>
                      <a:pt x="76" y="10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88" y="16"/>
                    </a:lnTo>
                    <a:lnTo>
                      <a:pt x="94" y="20"/>
                    </a:lnTo>
                    <a:lnTo>
                      <a:pt x="98" y="22"/>
                    </a:lnTo>
                    <a:lnTo>
                      <a:pt x="100" y="24"/>
                    </a:lnTo>
                    <a:lnTo>
                      <a:pt x="104" y="26"/>
                    </a:lnTo>
                    <a:lnTo>
                      <a:pt x="110" y="28"/>
                    </a:lnTo>
                    <a:lnTo>
                      <a:pt x="122" y="32"/>
                    </a:lnTo>
                    <a:lnTo>
                      <a:pt x="128" y="34"/>
                    </a:lnTo>
                    <a:lnTo>
                      <a:pt x="134" y="38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40" y="42"/>
                    </a:lnTo>
                    <a:lnTo>
                      <a:pt x="142" y="44"/>
                    </a:lnTo>
                    <a:lnTo>
                      <a:pt x="144" y="46"/>
                    </a:lnTo>
                    <a:lnTo>
                      <a:pt x="146" y="46"/>
                    </a:lnTo>
                    <a:lnTo>
                      <a:pt x="146" y="48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48" y="52"/>
                    </a:lnTo>
                    <a:lnTo>
                      <a:pt x="148" y="52"/>
                    </a:lnTo>
                    <a:lnTo>
                      <a:pt x="148" y="54"/>
                    </a:lnTo>
                    <a:lnTo>
                      <a:pt x="148" y="54"/>
                    </a:lnTo>
                    <a:lnTo>
                      <a:pt x="148" y="56"/>
                    </a:lnTo>
                    <a:lnTo>
                      <a:pt x="146" y="56"/>
                    </a:lnTo>
                    <a:lnTo>
                      <a:pt x="146" y="58"/>
                    </a:lnTo>
                    <a:lnTo>
                      <a:pt x="144" y="58"/>
                    </a:lnTo>
                    <a:lnTo>
                      <a:pt x="142" y="60"/>
                    </a:lnTo>
                    <a:lnTo>
                      <a:pt x="140" y="60"/>
                    </a:lnTo>
                    <a:lnTo>
                      <a:pt x="136" y="62"/>
                    </a:lnTo>
                    <a:lnTo>
                      <a:pt x="134" y="64"/>
                    </a:lnTo>
                    <a:lnTo>
                      <a:pt x="130" y="64"/>
                    </a:lnTo>
                    <a:lnTo>
                      <a:pt x="128" y="64"/>
                    </a:lnTo>
                    <a:lnTo>
                      <a:pt x="124" y="66"/>
                    </a:lnTo>
                    <a:lnTo>
                      <a:pt x="122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6"/>
                    </a:lnTo>
                    <a:lnTo>
                      <a:pt x="108" y="66"/>
                    </a:lnTo>
                    <a:lnTo>
                      <a:pt x="106" y="66"/>
                    </a:lnTo>
                    <a:lnTo>
                      <a:pt x="104" y="66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98" y="64"/>
                    </a:lnTo>
                    <a:lnTo>
                      <a:pt x="98" y="62"/>
                    </a:lnTo>
                    <a:lnTo>
                      <a:pt x="98" y="62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98" y="58"/>
                    </a:lnTo>
                    <a:lnTo>
                      <a:pt x="98" y="56"/>
                    </a:lnTo>
                    <a:lnTo>
                      <a:pt x="98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8"/>
                    </a:lnTo>
                    <a:lnTo>
                      <a:pt x="100" y="48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2" y="38"/>
                    </a:lnTo>
                    <a:lnTo>
                      <a:pt x="90" y="36"/>
                    </a:lnTo>
                    <a:lnTo>
                      <a:pt x="86" y="32"/>
                    </a:lnTo>
                    <a:lnTo>
                      <a:pt x="80" y="28"/>
                    </a:lnTo>
                    <a:lnTo>
                      <a:pt x="74" y="24"/>
                    </a:lnTo>
                    <a:lnTo>
                      <a:pt x="72" y="22"/>
                    </a:lnTo>
                    <a:lnTo>
                      <a:pt x="68" y="20"/>
                    </a:lnTo>
                    <a:lnTo>
                      <a:pt x="66" y="20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16"/>
                    </a:lnTo>
                    <a:lnTo>
                      <a:pt x="56" y="16"/>
                    </a:lnTo>
                    <a:lnTo>
                      <a:pt x="50" y="16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2" y="14"/>
                    </a:lnTo>
                    <a:lnTo>
                      <a:pt x="26" y="14"/>
                    </a:lnTo>
                    <a:lnTo>
                      <a:pt x="2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8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59" name="Freeform 515">
                <a:extLst>
                  <a:ext uri="{FF2B5EF4-FFF2-40B4-BE49-F238E27FC236}">
                    <a16:creationId xmlns:a16="http://schemas.microsoft.com/office/drawing/2014/main" id="{6AAD7BA6-F2A4-4B31-973D-C1CD73E9E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4201" y="4179940"/>
                <a:ext cx="236136" cy="105304"/>
              </a:xfrm>
              <a:custGeom>
                <a:avLst/>
                <a:gdLst>
                  <a:gd name="T0" fmla="*/ 0 w 148"/>
                  <a:gd name="T1" fmla="*/ 20 h 66"/>
                  <a:gd name="T2" fmla="*/ 0 w 148"/>
                  <a:gd name="T3" fmla="*/ 18 h 66"/>
                  <a:gd name="T4" fmla="*/ 0 w 148"/>
                  <a:gd name="T5" fmla="*/ 16 h 66"/>
                  <a:gd name="T6" fmla="*/ 2 w 148"/>
                  <a:gd name="T7" fmla="*/ 14 h 66"/>
                  <a:gd name="T8" fmla="*/ 6 w 148"/>
                  <a:gd name="T9" fmla="*/ 10 h 66"/>
                  <a:gd name="T10" fmla="*/ 14 w 148"/>
                  <a:gd name="T11" fmla="*/ 6 h 66"/>
                  <a:gd name="T12" fmla="*/ 20 w 148"/>
                  <a:gd name="T13" fmla="*/ 4 h 66"/>
                  <a:gd name="T14" fmla="*/ 22 w 148"/>
                  <a:gd name="T15" fmla="*/ 2 h 66"/>
                  <a:gd name="T16" fmla="*/ 26 w 148"/>
                  <a:gd name="T17" fmla="*/ 0 h 66"/>
                  <a:gd name="T18" fmla="*/ 30 w 148"/>
                  <a:gd name="T19" fmla="*/ 0 h 66"/>
                  <a:gd name="T20" fmla="*/ 36 w 148"/>
                  <a:gd name="T21" fmla="*/ 0 h 66"/>
                  <a:gd name="T22" fmla="*/ 46 w 148"/>
                  <a:gd name="T23" fmla="*/ 4 h 66"/>
                  <a:gd name="T24" fmla="*/ 60 w 148"/>
                  <a:gd name="T25" fmla="*/ 6 h 66"/>
                  <a:gd name="T26" fmla="*/ 68 w 148"/>
                  <a:gd name="T27" fmla="*/ 8 h 66"/>
                  <a:gd name="T28" fmla="*/ 76 w 148"/>
                  <a:gd name="T29" fmla="*/ 10 h 66"/>
                  <a:gd name="T30" fmla="*/ 82 w 148"/>
                  <a:gd name="T31" fmla="*/ 12 h 66"/>
                  <a:gd name="T32" fmla="*/ 94 w 148"/>
                  <a:gd name="T33" fmla="*/ 20 h 66"/>
                  <a:gd name="T34" fmla="*/ 100 w 148"/>
                  <a:gd name="T35" fmla="*/ 24 h 66"/>
                  <a:gd name="T36" fmla="*/ 110 w 148"/>
                  <a:gd name="T37" fmla="*/ 28 h 66"/>
                  <a:gd name="T38" fmla="*/ 128 w 148"/>
                  <a:gd name="T39" fmla="*/ 34 h 66"/>
                  <a:gd name="T40" fmla="*/ 136 w 148"/>
                  <a:gd name="T41" fmla="*/ 38 h 66"/>
                  <a:gd name="T42" fmla="*/ 140 w 148"/>
                  <a:gd name="T43" fmla="*/ 42 h 66"/>
                  <a:gd name="T44" fmla="*/ 144 w 148"/>
                  <a:gd name="T45" fmla="*/ 46 h 66"/>
                  <a:gd name="T46" fmla="*/ 146 w 148"/>
                  <a:gd name="T47" fmla="*/ 48 h 66"/>
                  <a:gd name="T48" fmla="*/ 148 w 148"/>
                  <a:gd name="T49" fmla="*/ 50 h 66"/>
                  <a:gd name="T50" fmla="*/ 148 w 148"/>
                  <a:gd name="T51" fmla="*/ 52 h 66"/>
                  <a:gd name="T52" fmla="*/ 148 w 148"/>
                  <a:gd name="T53" fmla="*/ 54 h 66"/>
                  <a:gd name="T54" fmla="*/ 146 w 148"/>
                  <a:gd name="T55" fmla="*/ 56 h 66"/>
                  <a:gd name="T56" fmla="*/ 144 w 148"/>
                  <a:gd name="T57" fmla="*/ 58 h 66"/>
                  <a:gd name="T58" fmla="*/ 140 w 148"/>
                  <a:gd name="T59" fmla="*/ 60 h 66"/>
                  <a:gd name="T60" fmla="*/ 134 w 148"/>
                  <a:gd name="T61" fmla="*/ 64 h 66"/>
                  <a:gd name="T62" fmla="*/ 128 w 148"/>
                  <a:gd name="T63" fmla="*/ 64 h 66"/>
                  <a:gd name="T64" fmla="*/ 122 w 148"/>
                  <a:gd name="T65" fmla="*/ 66 h 66"/>
                  <a:gd name="T66" fmla="*/ 112 w 148"/>
                  <a:gd name="T67" fmla="*/ 66 h 66"/>
                  <a:gd name="T68" fmla="*/ 108 w 148"/>
                  <a:gd name="T69" fmla="*/ 66 h 66"/>
                  <a:gd name="T70" fmla="*/ 104 w 148"/>
                  <a:gd name="T71" fmla="*/ 66 h 66"/>
                  <a:gd name="T72" fmla="*/ 100 w 148"/>
                  <a:gd name="T73" fmla="*/ 64 h 66"/>
                  <a:gd name="T74" fmla="*/ 98 w 148"/>
                  <a:gd name="T75" fmla="*/ 62 h 66"/>
                  <a:gd name="T76" fmla="*/ 98 w 148"/>
                  <a:gd name="T77" fmla="*/ 60 h 66"/>
                  <a:gd name="T78" fmla="*/ 98 w 148"/>
                  <a:gd name="T79" fmla="*/ 58 h 66"/>
                  <a:gd name="T80" fmla="*/ 98 w 148"/>
                  <a:gd name="T81" fmla="*/ 54 h 66"/>
                  <a:gd name="T82" fmla="*/ 100 w 148"/>
                  <a:gd name="T83" fmla="*/ 50 h 66"/>
                  <a:gd name="T84" fmla="*/ 100 w 148"/>
                  <a:gd name="T85" fmla="*/ 48 h 66"/>
                  <a:gd name="T86" fmla="*/ 100 w 148"/>
                  <a:gd name="T87" fmla="*/ 46 h 66"/>
                  <a:gd name="T88" fmla="*/ 98 w 148"/>
                  <a:gd name="T89" fmla="*/ 44 h 66"/>
                  <a:gd name="T90" fmla="*/ 96 w 148"/>
                  <a:gd name="T91" fmla="*/ 40 h 66"/>
                  <a:gd name="T92" fmla="*/ 90 w 148"/>
                  <a:gd name="T93" fmla="*/ 36 h 66"/>
                  <a:gd name="T94" fmla="*/ 80 w 148"/>
                  <a:gd name="T95" fmla="*/ 28 h 66"/>
                  <a:gd name="T96" fmla="*/ 72 w 148"/>
                  <a:gd name="T97" fmla="*/ 22 h 66"/>
                  <a:gd name="T98" fmla="*/ 66 w 148"/>
                  <a:gd name="T99" fmla="*/ 20 h 66"/>
                  <a:gd name="T100" fmla="*/ 62 w 148"/>
                  <a:gd name="T101" fmla="*/ 18 h 66"/>
                  <a:gd name="T102" fmla="*/ 56 w 148"/>
                  <a:gd name="T103" fmla="*/ 16 h 66"/>
                  <a:gd name="T104" fmla="*/ 44 w 148"/>
                  <a:gd name="T105" fmla="*/ 14 h 66"/>
                  <a:gd name="T106" fmla="*/ 32 w 148"/>
                  <a:gd name="T107" fmla="*/ 14 h 66"/>
                  <a:gd name="T108" fmla="*/ 22 w 148"/>
                  <a:gd name="T109" fmla="*/ 14 h 66"/>
                  <a:gd name="T110" fmla="*/ 16 w 148"/>
                  <a:gd name="T111" fmla="*/ 14 h 66"/>
                  <a:gd name="T112" fmla="*/ 12 w 148"/>
                  <a:gd name="T113" fmla="*/ 16 h 66"/>
                  <a:gd name="T114" fmla="*/ 4 w 148"/>
                  <a:gd name="T115" fmla="*/ 20 h 66"/>
                  <a:gd name="T116" fmla="*/ 2 w 148"/>
                  <a:gd name="T117" fmla="*/ 20 h 66"/>
                  <a:gd name="T118" fmla="*/ 0 w 148"/>
                  <a:gd name="T119" fmla="*/ 20 h 66"/>
                  <a:gd name="T120" fmla="*/ 0 w 148"/>
                  <a:gd name="T121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" h="66">
                    <a:moveTo>
                      <a:pt x="0" y="20"/>
                    </a:move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52" y="4"/>
                    </a:lnTo>
                    <a:lnTo>
                      <a:pt x="60" y="6"/>
                    </a:lnTo>
                    <a:lnTo>
                      <a:pt x="64" y="6"/>
                    </a:lnTo>
                    <a:lnTo>
                      <a:pt x="68" y="8"/>
                    </a:lnTo>
                    <a:lnTo>
                      <a:pt x="72" y="8"/>
                    </a:lnTo>
                    <a:lnTo>
                      <a:pt x="76" y="10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88" y="16"/>
                    </a:lnTo>
                    <a:lnTo>
                      <a:pt x="94" y="20"/>
                    </a:lnTo>
                    <a:lnTo>
                      <a:pt x="98" y="22"/>
                    </a:lnTo>
                    <a:lnTo>
                      <a:pt x="100" y="24"/>
                    </a:lnTo>
                    <a:lnTo>
                      <a:pt x="104" y="26"/>
                    </a:lnTo>
                    <a:lnTo>
                      <a:pt x="110" y="28"/>
                    </a:lnTo>
                    <a:lnTo>
                      <a:pt x="122" y="32"/>
                    </a:lnTo>
                    <a:lnTo>
                      <a:pt x="128" y="34"/>
                    </a:lnTo>
                    <a:lnTo>
                      <a:pt x="134" y="38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40" y="42"/>
                    </a:lnTo>
                    <a:lnTo>
                      <a:pt x="142" y="44"/>
                    </a:lnTo>
                    <a:lnTo>
                      <a:pt x="144" y="46"/>
                    </a:lnTo>
                    <a:lnTo>
                      <a:pt x="146" y="46"/>
                    </a:lnTo>
                    <a:lnTo>
                      <a:pt x="146" y="48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48" y="52"/>
                    </a:lnTo>
                    <a:lnTo>
                      <a:pt x="148" y="52"/>
                    </a:lnTo>
                    <a:lnTo>
                      <a:pt x="148" y="54"/>
                    </a:lnTo>
                    <a:lnTo>
                      <a:pt x="148" y="54"/>
                    </a:lnTo>
                    <a:lnTo>
                      <a:pt x="148" y="56"/>
                    </a:lnTo>
                    <a:lnTo>
                      <a:pt x="146" y="56"/>
                    </a:lnTo>
                    <a:lnTo>
                      <a:pt x="146" y="58"/>
                    </a:lnTo>
                    <a:lnTo>
                      <a:pt x="144" y="58"/>
                    </a:lnTo>
                    <a:lnTo>
                      <a:pt x="142" y="60"/>
                    </a:lnTo>
                    <a:lnTo>
                      <a:pt x="140" y="60"/>
                    </a:lnTo>
                    <a:lnTo>
                      <a:pt x="136" y="62"/>
                    </a:lnTo>
                    <a:lnTo>
                      <a:pt x="134" y="64"/>
                    </a:lnTo>
                    <a:lnTo>
                      <a:pt x="130" y="64"/>
                    </a:lnTo>
                    <a:lnTo>
                      <a:pt x="128" y="64"/>
                    </a:lnTo>
                    <a:lnTo>
                      <a:pt x="124" y="66"/>
                    </a:lnTo>
                    <a:lnTo>
                      <a:pt x="122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6"/>
                    </a:lnTo>
                    <a:lnTo>
                      <a:pt x="108" y="66"/>
                    </a:lnTo>
                    <a:lnTo>
                      <a:pt x="106" y="66"/>
                    </a:lnTo>
                    <a:lnTo>
                      <a:pt x="104" y="66"/>
                    </a:lnTo>
                    <a:lnTo>
                      <a:pt x="102" y="64"/>
                    </a:lnTo>
                    <a:lnTo>
                      <a:pt x="100" y="64"/>
                    </a:lnTo>
                    <a:lnTo>
                      <a:pt x="98" y="64"/>
                    </a:lnTo>
                    <a:lnTo>
                      <a:pt x="98" y="62"/>
                    </a:lnTo>
                    <a:lnTo>
                      <a:pt x="98" y="62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98" y="58"/>
                    </a:lnTo>
                    <a:lnTo>
                      <a:pt x="98" y="56"/>
                    </a:lnTo>
                    <a:lnTo>
                      <a:pt x="98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8"/>
                    </a:lnTo>
                    <a:lnTo>
                      <a:pt x="100" y="48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2" y="38"/>
                    </a:lnTo>
                    <a:lnTo>
                      <a:pt x="90" y="36"/>
                    </a:lnTo>
                    <a:lnTo>
                      <a:pt x="86" y="32"/>
                    </a:lnTo>
                    <a:lnTo>
                      <a:pt x="80" y="28"/>
                    </a:lnTo>
                    <a:lnTo>
                      <a:pt x="74" y="24"/>
                    </a:lnTo>
                    <a:lnTo>
                      <a:pt x="72" y="22"/>
                    </a:lnTo>
                    <a:lnTo>
                      <a:pt x="68" y="20"/>
                    </a:lnTo>
                    <a:lnTo>
                      <a:pt x="66" y="20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16"/>
                    </a:lnTo>
                    <a:lnTo>
                      <a:pt x="56" y="16"/>
                    </a:lnTo>
                    <a:lnTo>
                      <a:pt x="50" y="16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2" y="14"/>
                    </a:lnTo>
                    <a:lnTo>
                      <a:pt x="26" y="14"/>
                    </a:lnTo>
                    <a:lnTo>
                      <a:pt x="22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8" y="1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0" name="Freeform 516">
                <a:extLst>
                  <a:ext uri="{FF2B5EF4-FFF2-40B4-BE49-F238E27FC236}">
                    <a16:creationId xmlns:a16="http://schemas.microsoft.com/office/drawing/2014/main" id="{F4FEFB8D-8247-483F-A10F-E8E5BC59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350" y="4626684"/>
                <a:ext cx="95731" cy="130832"/>
              </a:xfrm>
              <a:custGeom>
                <a:avLst/>
                <a:gdLst>
                  <a:gd name="T0" fmla="*/ 20 w 60"/>
                  <a:gd name="T1" fmla="*/ 18 h 82"/>
                  <a:gd name="T2" fmla="*/ 20 w 60"/>
                  <a:gd name="T3" fmla="*/ 26 h 82"/>
                  <a:gd name="T4" fmla="*/ 20 w 60"/>
                  <a:gd name="T5" fmla="*/ 30 h 82"/>
                  <a:gd name="T6" fmla="*/ 18 w 60"/>
                  <a:gd name="T7" fmla="*/ 32 h 82"/>
                  <a:gd name="T8" fmla="*/ 14 w 60"/>
                  <a:gd name="T9" fmla="*/ 32 h 82"/>
                  <a:gd name="T10" fmla="*/ 10 w 60"/>
                  <a:gd name="T11" fmla="*/ 30 h 82"/>
                  <a:gd name="T12" fmla="*/ 4 w 60"/>
                  <a:gd name="T13" fmla="*/ 32 h 82"/>
                  <a:gd name="T14" fmla="*/ 2 w 60"/>
                  <a:gd name="T15" fmla="*/ 34 h 82"/>
                  <a:gd name="T16" fmla="*/ 0 w 60"/>
                  <a:gd name="T17" fmla="*/ 38 h 82"/>
                  <a:gd name="T18" fmla="*/ 0 w 60"/>
                  <a:gd name="T19" fmla="*/ 44 h 82"/>
                  <a:gd name="T20" fmla="*/ 2 w 60"/>
                  <a:gd name="T21" fmla="*/ 48 h 82"/>
                  <a:gd name="T22" fmla="*/ 4 w 60"/>
                  <a:gd name="T23" fmla="*/ 52 h 82"/>
                  <a:gd name="T24" fmla="*/ 8 w 60"/>
                  <a:gd name="T25" fmla="*/ 56 h 82"/>
                  <a:gd name="T26" fmla="*/ 12 w 60"/>
                  <a:gd name="T27" fmla="*/ 58 h 82"/>
                  <a:gd name="T28" fmla="*/ 16 w 60"/>
                  <a:gd name="T29" fmla="*/ 60 h 82"/>
                  <a:gd name="T30" fmla="*/ 16 w 60"/>
                  <a:gd name="T31" fmla="*/ 64 h 82"/>
                  <a:gd name="T32" fmla="*/ 16 w 60"/>
                  <a:gd name="T33" fmla="*/ 70 h 82"/>
                  <a:gd name="T34" fmla="*/ 16 w 60"/>
                  <a:gd name="T35" fmla="*/ 76 h 82"/>
                  <a:gd name="T36" fmla="*/ 16 w 60"/>
                  <a:gd name="T37" fmla="*/ 82 h 82"/>
                  <a:gd name="T38" fmla="*/ 24 w 60"/>
                  <a:gd name="T39" fmla="*/ 82 h 82"/>
                  <a:gd name="T40" fmla="*/ 30 w 60"/>
                  <a:gd name="T41" fmla="*/ 82 h 82"/>
                  <a:gd name="T42" fmla="*/ 32 w 60"/>
                  <a:gd name="T43" fmla="*/ 80 h 82"/>
                  <a:gd name="T44" fmla="*/ 32 w 60"/>
                  <a:gd name="T45" fmla="*/ 78 h 82"/>
                  <a:gd name="T46" fmla="*/ 32 w 60"/>
                  <a:gd name="T47" fmla="*/ 72 h 82"/>
                  <a:gd name="T48" fmla="*/ 32 w 60"/>
                  <a:gd name="T49" fmla="*/ 70 h 82"/>
                  <a:gd name="T50" fmla="*/ 32 w 60"/>
                  <a:gd name="T51" fmla="*/ 68 h 82"/>
                  <a:gd name="T52" fmla="*/ 36 w 60"/>
                  <a:gd name="T53" fmla="*/ 66 h 82"/>
                  <a:gd name="T54" fmla="*/ 44 w 60"/>
                  <a:gd name="T55" fmla="*/ 66 h 82"/>
                  <a:gd name="T56" fmla="*/ 52 w 60"/>
                  <a:gd name="T57" fmla="*/ 66 h 82"/>
                  <a:gd name="T58" fmla="*/ 56 w 60"/>
                  <a:gd name="T59" fmla="*/ 64 h 82"/>
                  <a:gd name="T60" fmla="*/ 58 w 60"/>
                  <a:gd name="T61" fmla="*/ 58 h 82"/>
                  <a:gd name="T62" fmla="*/ 58 w 60"/>
                  <a:gd name="T63" fmla="*/ 50 h 82"/>
                  <a:gd name="T64" fmla="*/ 58 w 60"/>
                  <a:gd name="T65" fmla="*/ 36 h 82"/>
                  <a:gd name="T66" fmla="*/ 56 w 60"/>
                  <a:gd name="T67" fmla="*/ 24 h 82"/>
                  <a:gd name="T68" fmla="*/ 58 w 60"/>
                  <a:gd name="T69" fmla="*/ 18 h 82"/>
                  <a:gd name="T70" fmla="*/ 60 w 60"/>
                  <a:gd name="T71" fmla="*/ 12 h 82"/>
                  <a:gd name="T72" fmla="*/ 58 w 60"/>
                  <a:gd name="T73" fmla="*/ 6 h 82"/>
                  <a:gd name="T74" fmla="*/ 56 w 60"/>
                  <a:gd name="T75" fmla="*/ 2 h 82"/>
                  <a:gd name="T76" fmla="*/ 52 w 60"/>
                  <a:gd name="T77" fmla="*/ 0 h 82"/>
                  <a:gd name="T78" fmla="*/ 44 w 60"/>
                  <a:gd name="T79" fmla="*/ 0 h 82"/>
                  <a:gd name="T80" fmla="*/ 38 w 60"/>
                  <a:gd name="T81" fmla="*/ 2 h 82"/>
                  <a:gd name="T82" fmla="*/ 36 w 60"/>
                  <a:gd name="T83" fmla="*/ 4 h 82"/>
                  <a:gd name="T84" fmla="*/ 34 w 60"/>
                  <a:gd name="T85" fmla="*/ 10 h 82"/>
                  <a:gd name="T86" fmla="*/ 30 w 60"/>
                  <a:gd name="T87" fmla="*/ 12 h 82"/>
                  <a:gd name="T88" fmla="*/ 20 w 60"/>
                  <a:gd name="T8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82">
                    <a:moveTo>
                      <a:pt x="20" y="16"/>
                    </a:moveTo>
                    <a:lnTo>
                      <a:pt x="20" y="16"/>
                    </a:lnTo>
                    <a:lnTo>
                      <a:pt x="20" y="18"/>
                    </a:lnTo>
                    <a:lnTo>
                      <a:pt x="20" y="20"/>
                    </a:lnTo>
                    <a:lnTo>
                      <a:pt x="20" y="22"/>
                    </a:lnTo>
                    <a:lnTo>
                      <a:pt x="20" y="26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2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52"/>
                    </a:lnTo>
                    <a:lnTo>
                      <a:pt x="6" y="54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10" y="56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6" y="66"/>
                    </a:lnTo>
                    <a:lnTo>
                      <a:pt x="18" y="68"/>
                    </a:lnTo>
                    <a:lnTo>
                      <a:pt x="16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6" y="78"/>
                    </a:lnTo>
                    <a:lnTo>
                      <a:pt x="14" y="82"/>
                    </a:lnTo>
                    <a:lnTo>
                      <a:pt x="16" y="82"/>
                    </a:lnTo>
                    <a:lnTo>
                      <a:pt x="18" y="82"/>
                    </a:lnTo>
                    <a:lnTo>
                      <a:pt x="22" y="82"/>
                    </a:lnTo>
                    <a:lnTo>
                      <a:pt x="24" y="82"/>
                    </a:lnTo>
                    <a:lnTo>
                      <a:pt x="26" y="82"/>
                    </a:lnTo>
                    <a:lnTo>
                      <a:pt x="28" y="82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32" y="78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2" y="72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4" y="66"/>
                    </a:lnTo>
                    <a:lnTo>
                      <a:pt x="34" y="66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0" y="66"/>
                    </a:lnTo>
                    <a:lnTo>
                      <a:pt x="44" y="66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8" y="62"/>
                    </a:lnTo>
                    <a:lnTo>
                      <a:pt x="58" y="60"/>
                    </a:lnTo>
                    <a:lnTo>
                      <a:pt x="58" y="58"/>
                    </a:lnTo>
                    <a:lnTo>
                      <a:pt x="58" y="56"/>
                    </a:lnTo>
                    <a:lnTo>
                      <a:pt x="58" y="54"/>
                    </a:lnTo>
                    <a:lnTo>
                      <a:pt x="58" y="50"/>
                    </a:lnTo>
                    <a:lnTo>
                      <a:pt x="58" y="48"/>
                    </a:lnTo>
                    <a:lnTo>
                      <a:pt x="58" y="42"/>
                    </a:lnTo>
                    <a:lnTo>
                      <a:pt x="58" y="36"/>
                    </a:lnTo>
                    <a:lnTo>
                      <a:pt x="56" y="30"/>
                    </a:lnTo>
                    <a:lnTo>
                      <a:pt x="56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8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0" y="16"/>
                    </a:lnTo>
                    <a:lnTo>
                      <a:pt x="60" y="12"/>
                    </a:lnTo>
                    <a:lnTo>
                      <a:pt x="60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6"/>
                    </a:lnTo>
                    <a:lnTo>
                      <a:pt x="34" y="8"/>
                    </a:lnTo>
                    <a:lnTo>
                      <a:pt x="34" y="10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2"/>
                    </a:lnTo>
                    <a:lnTo>
                      <a:pt x="26" y="14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1" name="Freeform 517">
                <a:extLst>
                  <a:ext uri="{FF2B5EF4-FFF2-40B4-BE49-F238E27FC236}">
                    <a16:creationId xmlns:a16="http://schemas.microsoft.com/office/drawing/2014/main" id="{BBECC0D1-5869-401A-A1CE-E44D736CA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350" y="4626684"/>
                <a:ext cx="95731" cy="130832"/>
              </a:xfrm>
              <a:custGeom>
                <a:avLst/>
                <a:gdLst>
                  <a:gd name="T0" fmla="*/ 20 w 60"/>
                  <a:gd name="T1" fmla="*/ 18 h 82"/>
                  <a:gd name="T2" fmla="*/ 20 w 60"/>
                  <a:gd name="T3" fmla="*/ 26 h 82"/>
                  <a:gd name="T4" fmla="*/ 20 w 60"/>
                  <a:gd name="T5" fmla="*/ 30 h 82"/>
                  <a:gd name="T6" fmla="*/ 18 w 60"/>
                  <a:gd name="T7" fmla="*/ 32 h 82"/>
                  <a:gd name="T8" fmla="*/ 14 w 60"/>
                  <a:gd name="T9" fmla="*/ 32 h 82"/>
                  <a:gd name="T10" fmla="*/ 10 w 60"/>
                  <a:gd name="T11" fmla="*/ 30 h 82"/>
                  <a:gd name="T12" fmla="*/ 4 w 60"/>
                  <a:gd name="T13" fmla="*/ 32 h 82"/>
                  <a:gd name="T14" fmla="*/ 2 w 60"/>
                  <a:gd name="T15" fmla="*/ 34 h 82"/>
                  <a:gd name="T16" fmla="*/ 0 w 60"/>
                  <a:gd name="T17" fmla="*/ 38 h 82"/>
                  <a:gd name="T18" fmla="*/ 0 w 60"/>
                  <a:gd name="T19" fmla="*/ 44 h 82"/>
                  <a:gd name="T20" fmla="*/ 2 w 60"/>
                  <a:gd name="T21" fmla="*/ 48 h 82"/>
                  <a:gd name="T22" fmla="*/ 4 w 60"/>
                  <a:gd name="T23" fmla="*/ 52 h 82"/>
                  <a:gd name="T24" fmla="*/ 8 w 60"/>
                  <a:gd name="T25" fmla="*/ 56 h 82"/>
                  <a:gd name="T26" fmla="*/ 12 w 60"/>
                  <a:gd name="T27" fmla="*/ 58 h 82"/>
                  <a:gd name="T28" fmla="*/ 16 w 60"/>
                  <a:gd name="T29" fmla="*/ 60 h 82"/>
                  <a:gd name="T30" fmla="*/ 16 w 60"/>
                  <a:gd name="T31" fmla="*/ 64 h 82"/>
                  <a:gd name="T32" fmla="*/ 16 w 60"/>
                  <a:gd name="T33" fmla="*/ 70 h 82"/>
                  <a:gd name="T34" fmla="*/ 16 w 60"/>
                  <a:gd name="T35" fmla="*/ 76 h 82"/>
                  <a:gd name="T36" fmla="*/ 16 w 60"/>
                  <a:gd name="T37" fmla="*/ 82 h 82"/>
                  <a:gd name="T38" fmla="*/ 24 w 60"/>
                  <a:gd name="T39" fmla="*/ 82 h 82"/>
                  <a:gd name="T40" fmla="*/ 30 w 60"/>
                  <a:gd name="T41" fmla="*/ 82 h 82"/>
                  <a:gd name="T42" fmla="*/ 32 w 60"/>
                  <a:gd name="T43" fmla="*/ 80 h 82"/>
                  <a:gd name="T44" fmla="*/ 32 w 60"/>
                  <a:gd name="T45" fmla="*/ 78 h 82"/>
                  <a:gd name="T46" fmla="*/ 32 w 60"/>
                  <a:gd name="T47" fmla="*/ 72 h 82"/>
                  <a:gd name="T48" fmla="*/ 32 w 60"/>
                  <a:gd name="T49" fmla="*/ 70 h 82"/>
                  <a:gd name="T50" fmla="*/ 32 w 60"/>
                  <a:gd name="T51" fmla="*/ 68 h 82"/>
                  <a:gd name="T52" fmla="*/ 36 w 60"/>
                  <a:gd name="T53" fmla="*/ 66 h 82"/>
                  <a:gd name="T54" fmla="*/ 44 w 60"/>
                  <a:gd name="T55" fmla="*/ 66 h 82"/>
                  <a:gd name="T56" fmla="*/ 52 w 60"/>
                  <a:gd name="T57" fmla="*/ 66 h 82"/>
                  <a:gd name="T58" fmla="*/ 56 w 60"/>
                  <a:gd name="T59" fmla="*/ 64 h 82"/>
                  <a:gd name="T60" fmla="*/ 58 w 60"/>
                  <a:gd name="T61" fmla="*/ 58 h 82"/>
                  <a:gd name="T62" fmla="*/ 58 w 60"/>
                  <a:gd name="T63" fmla="*/ 50 h 82"/>
                  <a:gd name="T64" fmla="*/ 58 w 60"/>
                  <a:gd name="T65" fmla="*/ 36 h 82"/>
                  <a:gd name="T66" fmla="*/ 56 w 60"/>
                  <a:gd name="T67" fmla="*/ 24 h 82"/>
                  <a:gd name="T68" fmla="*/ 58 w 60"/>
                  <a:gd name="T69" fmla="*/ 18 h 82"/>
                  <a:gd name="T70" fmla="*/ 60 w 60"/>
                  <a:gd name="T71" fmla="*/ 12 h 82"/>
                  <a:gd name="T72" fmla="*/ 58 w 60"/>
                  <a:gd name="T73" fmla="*/ 6 h 82"/>
                  <a:gd name="T74" fmla="*/ 56 w 60"/>
                  <a:gd name="T75" fmla="*/ 2 h 82"/>
                  <a:gd name="T76" fmla="*/ 52 w 60"/>
                  <a:gd name="T77" fmla="*/ 0 h 82"/>
                  <a:gd name="T78" fmla="*/ 44 w 60"/>
                  <a:gd name="T79" fmla="*/ 0 h 82"/>
                  <a:gd name="T80" fmla="*/ 38 w 60"/>
                  <a:gd name="T81" fmla="*/ 2 h 82"/>
                  <a:gd name="T82" fmla="*/ 36 w 60"/>
                  <a:gd name="T83" fmla="*/ 4 h 82"/>
                  <a:gd name="T84" fmla="*/ 34 w 60"/>
                  <a:gd name="T85" fmla="*/ 10 h 82"/>
                  <a:gd name="T86" fmla="*/ 30 w 60"/>
                  <a:gd name="T87" fmla="*/ 12 h 82"/>
                  <a:gd name="T88" fmla="*/ 20 w 60"/>
                  <a:gd name="T8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82">
                    <a:moveTo>
                      <a:pt x="20" y="16"/>
                    </a:moveTo>
                    <a:lnTo>
                      <a:pt x="20" y="16"/>
                    </a:lnTo>
                    <a:lnTo>
                      <a:pt x="20" y="18"/>
                    </a:lnTo>
                    <a:lnTo>
                      <a:pt x="20" y="20"/>
                    </a:lnTo>
                    <a:lnTo>
                      <a:pt x="20" y="22"/>
                    </a:lnTo>
                    <a:lnTo>
                      <a:pt x="20" y="26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4" y="32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2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52"/>
                    </a:lnTo>
                    <a:lnTo>
                      <a:pt x="6" y="54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10" y="56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6" y="66"/>
                    </a:lnTo>
                    <a:lnTo>
                      <a:pt x="18" y="68"/>
                    </a:lnTo>
                    <a:lnTo>
                      <a:pt x="16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6" y="76"/>
                    </a:lnTo>
                    <a:lnTo>
                      <a:pt x="16" y="78"/>
                    </a:lnTo>
                    <a:lnTo>
                      <a:pt x="14" y="82"/>
                    </a:lnTo>
                    <a:lnTo>
                      <a:pt x="16" y="82"/>
                    </a:lnTo>
                    <a:lnTo>
                      <a:pt x="18" y="82"/>
                    </a:lnTo>
                    <a:lnTo>
                      <a:pt x="22" y="82"/>
                    </a:lnTo>
                    <a:lnTo>
                      <a:pt x="24" y="82"/>
                    </a:lnTo>
                    <a:lnTo>
                      <a:pt x="26" y="82"/>
                    </a:lnTo>
                    <a:lnTo>
                      <a:pt x="28" y="82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32" y="78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2" y="72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34" y="66"/>
                    </a:lnTo>
                    <a:lnTo>
                      <a:pt x="34" y="66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0" y="66"/>
                    </a:lnTo>
                    <a:lnTo>
                      <a:pt x="44" y="66"/>
                    </a:lnTo>
                    <a:lnTo>
                      <a:pt x="48" y="66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8" y="62"/>
                    </a:lnTo>
                    <a:lnTo>
                      <a:pt x="58" y="60"/>
                    </a:lnTo>
                    <a:lnTo>
                      <a:pt x="58" y="58"/>
                    </a:lnTo>
                    <a:lnTo>
                      <a:pt x="58" y="56"/>
                    </a:lnTo>
                    <a:lnTo>
                      <a:pt x="58" y="54"/>
                    </a:lnTo>
                    <a:lnTo>
                      <a:pt x="58" y="50"/>
                    </a:lnTo>
                    <a:lnTo>
                      <a:pt x="58" y="48"/>
                    </a:lnTo>
                    <a:lnTo>
                      <a:pt x="58" y="42"/>
                    </a:lnTo>
                    <a:lnTo>
                      <a:pt x="58" y="36"/>
                    </a:lnTo>
                    <a:lnTo>
                      <a:pt x="56" y="30"/>
                    </a:lnTo>
                    <a:lnTo>
                      <a:pt x="56" y="28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8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0" y="16"/>
                    </a:lnTo>
                    <a:lnTo>
                      <a:pt x="60" y="12"/>
                    </a:lnTo>
                    <a:lnTo>
                      <a:pt x="60" y="10"/>
                    </a:lnTo>
                    <a:lnTo>
                      <a:pt x="58" y="8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6" y="2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6"/>
                    </a:lnTo>
                    <a:lnTo>
                      <a:pt x="34" y="8"/>
                    </a:lnTo>
                    <a:lnTo>
                      <a:pt x="34" y="10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2"/>
                    </a:lnTo>
                    <a:lnTo>
                      <a:pt x="26" y="14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2" name="Freeform 518">
                <a:extLst>
                  <a:ext uri="{FF2B5EF4-FFF2-40B4-BE49-F238E27FC236}">
                    <a16:creationId xmlns:a16="http://schemas.microsoft.com/office/drawing/2014/main" id="{494E1A34-AA70-4CDA-9E4A-485C70FD4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931" y="4329918"/>
                <a:ext cx="79776" cy="98922"/>
              </a:xfrm>
              <a:custGeom>
                <a:avLst/>
                <a:gdLst>
                  <a:gd name="T0" fmla="*/ 0 w 50"/>
                  <a:gd name="T1" fmla="*/ 48 h 62"/>
                  <a:gd name="T2" fmla="*/ 2 w 50"/>
                  <a:gd name="T3" fmla="*/ 40 h 62"/>
                  <a:gd name="T4" fmla="*/ 4 w 50"/>
                  <a:gd name="T5" fmla="*/ 34 h 62"/>
                  <a:gd name="T6" fmla="*/ 6 w 50"/>
                  <a:gd name="T7" fmla="*/ 32 h 62"/>
                  <a:gd name="T8" fmla="*/ 6 w 50"/>
                  <a:gd name="T9" fmla="*/ 30 h 62"/>
                  <a:gd name="T10" fmla="*/ 8 w 50"/>
                  <a:gd name="T11" fmla="*/ 30 h 62"/>
                  <a:gd name="T12" fmla="*/ 12 w 50"/>
                  <a:gd name="T13" fmla="*/ 28 h 62"/>
                  <a:gd name="T14" fmla="*/ 16 w 50"/>
                  <a:gd name="T15" fmla="*/ 28 h 62"/>
                  <a:gd name="T16" fmla="*/ 18 w 50"/>
                  <a:gd name="T17" fmla="*/ 28 h 62"/>
                  <a:gd name="T18" fmla="*/ 20 w 50"/>
                  <a:gd name="T19" fmla="*/ 26 h 62"/>
                  <a:gd name="T20" fmla="*/ 20 w 50"/>
                  <a:gd name="T21" fmla="*/ 24 h 62"/>
                  <a:gd name="T22" fmla="*/ 20 w 50"/>
                  <a:gd name="T23" fmla="*/ 20 h 62"/>
                  <a:gd name="T24" fmla="*/ 20 w 50"/>
                  <a:gd name="T25" fmla="*/ 16 h 62"/>
                  <a:gd name="T26" fmla="*/ 20 w 50"/>
                  <a:gd name="T27" fmla="*/ 12 h 62"/>
                  <a:gd name="T28" fmla="*/ 20 w 50"/>
                  <a:gd name="T29" fmla="*/ 10 h 62"/>
                  <a:gd name="T30" fmla="*/ 22 w 50"/>
                  <a:gd name="T31" fmla="*/ 8 h 62"/>
                  <a:gd name="T32" fmla="*/ 24 w 50"/>
                  <a:gd name="T33" fmla="*/ 6 h 62"/>
                  <a:gd name="T34" fmla="*/ 30 w 50"/>
                  <a:gd name="T35" fmla="*/ 4 h 62"/>
                  <a:gd name="T36" fmla="*/ 38 w 50"/>
                  <a:gd name="T37" fmla="*/ 2 h 62"/>
                  <a:gd name="T38" fmla="*/ 44 w 50"/>
                  <a:gd name="T39" fmla="*/ 0 h 62"/>
                  <a:gd name="T40" fmla="*/ 42 w 50"/>
                  <a:gd name="T41" fmla="*/ 14 h 62"/>
                  <a:gd name="T42" fmla="*/ 42 w 50"/>
                  <a:gd name="T43" fmla="*/ 22 h 62"/>
                  <a:gd name="T44" fmla="*/ 40 w 50"/>
                  <a:gd name="T45" fmla="*/ 28 h 62"/>
                  <a:gd name="T46" fmla="*/ 42 w 50"/>
                  <a:gd name="T47" fmla="*/ 32 h 62"/>
                  <a:gd name="T48" fmla="*/ 42 w 50"/>
                  <a:gd name="T49" fmla="*/ 32 h 62"/>
                  <a:gd name="T50" fmla="*/ 44 w 50"/>
                  <a:gd name="T51" fmla="*/ 34 h 62"/>
                  <a:gd name="T52" fmla="*/ 46 w 50"/>
                  <a:gd name="T53" fmla="*/ 34 h 62"/>
                  <a:gd name="T54" fmla="*/ 50 w 50"/>
                  <a:gd name="T55" fmla="*/ 34 h 62"/>
                  <a:gd name="T56" fmla="*/ 50 w 50"/>
                  <a:gd name="T57" fmla="*/ 40 h 62"/>
                  <a:gd name="T58" fmla="*/ 48 w 50"/>
                  <a:gd name="T59" fmla="*/ 44 h 62"/>
                  <a:gd name="T60" fmla="*/ 48 w 50"/>
                  <a:gd name="T61" fmla="*/ 46 h 62"/>
                  <a:gd name="T62" fmla="*/ 46 w 50"/>
                  <a:gd name="T63" fmla="*/ 48 h 62"/>
                  <a:gd name="T64" fmla="*/ 46 w 50"/>
                  <a:gd name="T65" fmla="*/ 48 h 62"/>
                  <a:gd name="T66" fmla="*/ 42 w 50"/>
                  <a:gd name="T67" fmla="*/ 48 h 62"/>
                  <a:gd name="T68" fmla="*/ 40 w 50"/>
                  <a:gd name="T69" fmla="*/ 46 h 62"/>
                  <a:gd name="T70" fmla="*/ 38 w 50"/>
                  <a:gd name="T71" fmla="*/ 46 h 62"/>
                  <a:gd name="T72" fmla="*/ 36 w 50"/>
                  <a:gd name="T73" fmla="*/ 48 h 62"/>
                  <a:gd name="T74" fmla="*/ 36 w 50"/>
                  <a:gd name="T75" fmla="*/ 50 h 62"/>
                  <a:gd name="T76" fmla="*/ 36 w 50"/>
                  <a:gd name="T77" fmla="*/ 52 h 62"/>
                  <a:gd name="T78" fmla="*/ 34 w 50"/>
                  <a:gd name="T79" fmla="*/ 60 h 62"/>
                  <a:gd name="T80" fmla="*/ 32 w 50"/>
                  <a:gd name="T81" fmla="*/ 60 h 62"/>
                  <a:gd name="T82" fmla="*/ 22 w 50"/>
                  <a:gd name="T83" fmla="*/ 60 h 62"/>
                  <a:gd name="T84" fmla="*/ 16 w 50"/>
                  <a:gd name="T85" fmla="*/ 60 h 62"/>
                  <a:gd name="T86" fmla="*/ 14 w 50"/>
                  <a:gd name="T87" fmla="*/ 60 h 62"/>
                  <a:gd name="T88" fmla="*/ 12 w 50"/>
                  <a:gd name="T89" fmla="*/ 58 h 62"/>
                  <a:gd name="T90" fmla="*/ 8 w 50"/>
                  <a:gd name="T91" fmla="*/ 56 h 62"/>
                  <a:gd name="T92" fmla="*/ 2 w 50"/>
                  <a:gd name="T9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62">
                    <a:moveTo>
                      <a:pt x="0" y="48"/>
                    </a:moveTo>
                    <a:lnTo>
                      <a:pt x="0" y="48"/>
                    </a:lnTo>
                    <a:lnTo>
                      <a:pt x="0" y="46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4" y="34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4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2" y="8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2" y="22"/>
                    </a:lnTo>
                    <a:lnTo>
                      <a:pt x="42" y="26"/>
                    </a:lnTo>
                    <a:lnTo>
                      <a:pt x="40" y="28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4"/>
                    </a:lnTo>
                    <a:lnTo>
                      <a:pt x="44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48" y="46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50"/>
                    </a:lnTo>
                    <a:lnTo>
                      <a:pt x="36" y="50"/>
                    </a:lnTo>
                    <a:lnTo>
                      <a:pt x="36" y="52"/>
                    </a:lnTo>
                    <a:lnTo>
                      <a:pt x="34" y="54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2" y="60"/>
                    </a:lnTo>
                    <a:lnTo>
                      <a:pt x="26" y="62"/>
                    </a:lnTo>
                    <a:lnTo>
                      <a:pt x="22" y="60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8" y="56"/>
                    </a:lnTo>
                    <a:lnTo>
                      <a:pt x="6" y="54"/>
                    </a:lnTo>
                    <a:lnTo>
                      <a:pt x="2" y="50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3" name="Freeform 519">
                <a:extLst>
                  <a:ext uri="{FF2B5EF4-FFF2-40B4-BE49-F238E27FC236}">
                    <a16:creationId xmlns:a16="http://schemas.microsoft.com/office/drawing/2014/main" id="{0C1FA44D-E8A5-43FF-A2E9-1BD83D735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931" y="4329918"/>
                <a:ext cx="79776" cy="98922"/>
              </a:xfrm>
              <a:custGeom>
                <a:avLst/>
                <a:gdLst>
                  <a:gd name="T0" fmla="*/ 0 w 50"/>
                  <a:gd name="T1" fmla="*/ 48 h 62"/>
                  <a:gd name="T2" fmla="*/ 2 w 50"/>
                  <a:gd name="T3" fmla="*/ 40 h 62"/>
                  <a:gd name="T4" fmla="*/ 4 w 50"/>
                  <a:gd name="T5" fmla="*/ 34 h 62"/>
                  <a:gd name="T6" fmla="*/ 6 w 50"/>
                  <a:gd name="T7" fmla="*/ 32 h 62"/>
                  <a:gd name="T8" fmla="*/ 6 w 50"/>
                  <a:gd name="T9" fmla="*/ 30 h 62"/>
                  <a:gd name="T10" fmla="*/ 8 w 50"/>
                  <a:gd name="T11" fmla="*/ 30 h 62"/>
                  <a:gd name="T12" fmla="*/ 12 w 50"/>
                  <a:gd name="T13" fmla="*/ 28 h 62"/>
                  <a:gd name="T14" fmla="*/ 16 w 50"/>
                  <a:gd name="T15" fmla="*/ 28 h 62"/>
                  <a:gd name="T16" fmla="*/ 18 w 50"/>
                  <a:gd name="T17" fmla="*/ 28 h 62"/>
                  <a:gd name="T18" fmla="*/ 20 w 50"/>
                  <a:gd name="T19" fmla="*/ 26 h 62"/>
                  <a:gd name="T20" fmla="*/ 20 w 50"/>
                  <a:gd name="T21" fmla="*/ 24 h 62"/>
                  <a:gd name="T22" fmla="*/ 20 w 50"/>
                  <a:gd name="T23" fmla="*/ 20 h 62"/>
                  <a:gd name="T24" fmla="*/ 20 w 50"/>
                  <a:gd name="T25" fmla="*/ 16 h 62"/>
                  <a:gd name="T26" fmla="*/ 20 w 50"/>
                  <a:gd name="T27" fmla="*/ 12 h 62"/>
                  <a:gd name="T28" fmla="*/ 20 w 50"/>
                  <a:gd name="T29" fmla="*/ 10 h 62"/>
                  <a:gd name="T30" fmla="*/ 22 w 50"/>
                  <a:gd name="T31" fmla="*/ 8 h 62"/>
                  <a:gd name="T32" fmla="*/ 24 w 50"/>
                  <a:gd name="T33" fmla="*/ 6 h 62"/>
                  <a:gd name="T34" fmla="*/ 30 w 50"/>
                  <a:gd name="T35" fmla="*/ 4 h 62"/>
                  <a:gd name="T36" fmla="*/ 38 w 50"/>
                  <a:gd name="T37" fmla="*/ 2 h 62"/>
                  <a:gd name="T38" fmla="*/ 44 w 50"/>
                  <a:gd name="T39" fmla="*/ 0 h 62"/>
                  <a:gd name="T40" fmla="*/ 42 w 50"/>
                  <a:gd name="T41" fmla="*/ 14 h 62"/>
                  <a:gd name="T42" fmla="*/ 42 w 50"/>
                  <a:gd name="T43" fmla="*/ 22 h 62"/>
                  <a:gd name="T44" fmla="*/ 40 w 50"/>
                  <a:gd name="T45" fmla="*/ 28 h 62"/>
                  <a:gd name="T46" fmla="*/ 42 w 50"/>
                  <a:gd name="T47" fmla="*/ 32 h 62"/>
                  <a:gd name="T48" fmla="*/ 42 w 50"/>
                  <a:gd name="T49" fmla="*/ 32 h 62"/>
                  <a:gd name="T50" fmla="*/ 44 w 50"/>
                  <a:gd name="T51" fmla="*/ 34 h 62"/>
                  <a:gd name="T52" fmla="*/ 46 w 50"/>
                  <a:gd name="T53" fmla="*/ 34 h 62"/>
                  <a:gd name="T54" fmla="*/ 50 w 50"/>
                  <a:gd name="T55" fmla="*/ 34 h 62"/>
                  <a:gd name="T56" fmla="*/ 50 w 50"/>
                  <a:gd name="T57" fmla="*/ 40 h 62"/>
                  <a:gd name="T58" fmla="*/ 48 w 50"/>
                  <a:gd name="T59" fmla="*/ 44 h 62"/>
                  <a:gd name="T60" fmla="*/ 48 w 50"/>
                  <a:gd name="T61" fmla="*/ 46 h 62"/>
                  <a:gd name="T62" fmla="*/ 46 w 50"/>
                  <a:gd name="T63" fmla="*/ 48 h 62"/>
                  <a:gd name="T64" fmla="*/ 46 w 50"/>
                  <a:gd name="T65" fmla="*/ 48 h 62"/>
                  <a:gd name="T66" fmla="*/ 42 w 50"/>
                  <a:gd name="T67" fmla="*/ 48 h 62"/>
                  <a:gd name="T68" fmla="*/ 40 w 50"/>
                  <a:gd name="T69" fmla="*/ 46 h 62"/>
                  <a:gd name="T70" fmla="*/ 38 w 50"/>
                  <a:gd name="T71" fmla="*/ 46 h 62"/>
                  <a:gd name="T72" fmla="*/ 36 w 50"/>
                  <a:gd name="T73" fmla="*/ 48 h 62"/>
                  <a:gd name="T74" fmla="*/ 36 w 50"/>
                  <a:gd name="T75" fmla="*/ 50 h 62"/>
                  <a:gd name="T76" fmla="*/ 36 w 50"/>
                  <a:gd name="T77" fmla="*/ 52 h 62"/>
                  <a:gd name="T78" fmla="*/ 34 w 50"/>
                  <a:gd name="T79" fmla="*/ 60 h 62"/>
                  <a:gd name="T80" fmla="*/ 32 w 50"/>
                  <a:gd name="T81" fmla="*/ 60 h 62"/>
                  <a:gd name="T82" fmla="*/ 22 w 50"/>
                  <a:gd name="T83" fmla="*/ 60 h 62"/>
                  <a:gd name="T84" fmla="*/ 16 w 50"/>
                  <a:gd name="T85" fmla="*/ 60 h 62"/>
                  <a:gd name="T86" fmla="*/ 14 w 50"/>
                  <a:gd name="T87" fmla="*/ 60 h 62"/>
                  <a:gd name="T88" fmla="*/ 12 w 50"/>
                  <a:gd name="T89" fmla="*/ 58 h 62"/>
                  <a:gd name="T90" fmla="*/ 8 w 50"/>
                  <a:gd name="T91" fmla="*/ 56 h 62"/>
                  <a:gd name="T92" fmla="*/ 2 w 50"/>
                  <a:gd name="T93" fmla="*/ 5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62">
                    <a:moveTo>
                      <a:pt x="0" y="48"/>
                    </a:moveTo>
                    <a:lnTo>
                      <a:pt x="0" y="48"/>
                    </a:lnTo>
                    <a:lnTo>
                      <a:pt x="0" y="46"/>
                    </a:lnTo>
                    <a:lnTo>
                      <a:pt x="2" y="40"/>
                    </a:lnTo>
                    <a:lnTo>
                      <a:pt x="2" y="38"/>
                    </a:lnTo>
                    <a:lnTo>
                      <a:pt x="4" y="34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4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0" y="18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2" y="8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2" y="22"/>
                    </a:lnTo>
                    <a:lnTo>
                      <a:pt x="42" y="26"/>
                    </a:lnTo>
                    <a:lnTo>
                      <a:pt x="40" y="28"/>
                    </a:lnTo>
                    <a:lnTo>
                      <a:pt x="40" y="30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4"/>
                    </a:lnTo>
                    <a:lnTo>
                      <a:pt x="44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50" y="40"/>
                    </a:lnTo>
                    <a:lnTo>
                      <a:pt x="50" y="42"/>
                    </a:lnTo>
                    <a:lnTo>
                      <a:pt x="48" y="44"/>
                    </a:lnTo>
                    <a:lnTo>
                      <a:pt x="48" y="46"/>
                    </a:lnTo>
                    <a:lnTo>
                      <a:pt x="48" y="46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36" y="50"/>
                    </a:lnTo>
                    <a:lnTo>
                      <a:pt x="36" y="50"/>
                    </a:lnTo>
                    <a:lnTo>
                      <a:pt x="36" y="52"/>
                    </a:lnTo>
                    <a:lnTo>
                      <a:pt x="34" y="54"/>
                    </a:lnTo>
                    <a:lnTo>
                      <a:pt x="34" y="60"/>
                    </a:lnTo>
                    <a:lnTo>
                      <a:pt x="34" y="60"/>
                    </a:lnTo>
                    <a:lnTo>
                      <a:pt x="32" y="60"/>
                    </a:lnTo>
                    <a:lnTo>
                      <a:pt x="26" y="62"/>
                    </a:lnTo>
                    <a:lnTo>
                      <a:pt x="22" y="60"/>
                    </a:lnTo>
                    <a:lnTo>
                      <a:pt x="20" y="60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8" y="56"/>
                    </a:lnTo>
                    <a:lnTo>
                      <a:pt x="6" y="54"/>
                    </a:lnTo>
                    <a:lnTo>
                      <a:pt x="2" y="50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4" name="Freeform 520">
                <a:extLst>
                  <a:ext uri="{FF2B5EF4-FFF2-40B4-BE49-F238E27FC236}">
                    <a16:creationId xmlns:a16="http://schemas.microsoft.com/office/drawing/2014/main" id="{DF98D84D-5B30-43F9-9B3B-9C3ADC152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942" y="4307581"/>
                <a:ext cx="41483" cy="76585"/>
              </a:xfrm>
              <a:custGeom>
                <a:avLst/>
                <a:gdLst>
                  <a:gd name="T0" fmla="*/ 2 w 26"/>
                  <a:gd name="T1" fmla="*/ 12 h 48"/>
                  <a:gd name="T2" fmla="*/ 2 w 26"/>
                  <a:gd name="T3" fmla="*/ 12 h 48"/>
                  <a:gd name="T4" fmla="*/ 6 w 26"/>
                  <a:gd name="T5" fmla="*/ 12 h 48"/>
                  <a:gd name="T6" fmla="*/ 8 w 26"/>
                  <a:gd name="T7" fmla="*/ 10 h 48"/>
                  <a:gd name="T8" fmla="*/ 10 w 26"/>
                  <a:gd name="T9" fmla="*/ 10 h 48"/>
                  <a:gd name="T10" fmla="*/ 12 w 26"/>
                  <a:gd name="T11" fmla="*/ 8 h 48"/>
                  <a:gd name="T12" fmla="*/ 14 w 26"/>
                  <a:gd name="T13" fmla="*/ 8 h 48"/>
                  <a:gd name="T14" fmla="*/ 20 w 26"/>
                  <a:gd name="T15" fmla="*/ 4 h 48"/>
                  <a:gd name="T16" fmla="*/ 26 w 26"/>
                  <a:gd name="T17" fmla="*/ 0 h 48"/>
                  <a:gd name="T18" fmla="*/ 26 w 26"/>
                  <a:gd name="T19" fmla="*/ 8 h 48"/>
                  <a:gd name="T20" fmla="*/ 24 w 26"/>
                  <a:gd name="T21" fmla="*/ 14 h 48"/>
                  <a:gd name="T22" fmla="*/ 24 w 26"/>
                  <a:gd name="T23" fmla="*/ 16 h 48"/>
                  <a:gd name="T24" fmla="*/ 24 w 26"/>
                  <a:gd name="T25" fmla="*/ 20 h 48"/>
                  <a:gd name="T26" fmla="*/ 24 w 26"/>
                  <a:gd name="T27" fmla="*/ 22 h 48"/>
                  <a:gd name="T28" fmla="*/ 24 w 26"/>
                  <a:gd name="T29" fmla="*/ 24 h 48"/>
                  <a:gd name="T30" fmla="*/ 26 w 26"/>
                  <a:gd name="T31" fmla="*/ 32 h 48"/>
                  <a:gd name="T32" fmla="*/ 26 w 26"/>
                  <a:gd name="T33" fmla="*/ 40 h 48"/>
                  <a:gd name="T34" fmla="*/ 22 w 26"/>
                  <a:gd name="T35" fmla="*/ 44 h 48"/>
                  <a:gd name="T36" fmla="*/ 20 w 26"/>
                  <a:gd name="T37" fmla="*/ 46 h 48"/>
                  <a:gd name="T38" fmla="*/ 18 w 26"/>
                  <a:gd name="T39" fmla="*/ 46 h 48"/>
                  <a:gd name="T40" fmla="*/ 16 w 26"/>
                  <a:gd name="T41" fmla="*/ 46 h 48"/>
                  <a:gd name="T42" fmla="*/ 16 w 26"/>
                  <a:gd name="T43" fmla="*/ 48 h 48"/>
                  <a:gd name="T44" fmla="*/ 14 w 26"/>
                  <a:gd name="T45" fmla="*/ 48 h 48"/>
                  <a:gd name="T46" fmla="*/ 12 w 26"/>
                  <a:gd name="T47" fmla="*/ 48 h 48"/>
                  <a:gd name="T48" fmla="*/ 8 w 26"/>
                  <a:gd name="T49" fmla="*/ 48 h 48"/>
                  <a:gd name="T50" fmla="*/ 8 w 26"/>
                  <a:gd name="T51" fmla="*/ 48 h 48"/>
                  <a:gd name="T52" fmla="*/ 4 w 26"/>
                  <a:gd name="T53" fmla="*/ 48 h 48"/>
                  <a:gd name="T54" fmla="*/ 4 w 26"/>
                  <a:gd name="T55" fmla="*/ 48 h 48"/>
                  <a:gd name="T56" fmla="*/ 2 w 26"/>
                  <a:gd name="T57" fmla="*/ 46 h 48"/>
                  <a:gd name="T58" fmla="*/ 2 w 26"/>
                  <a:gd name="T59" fmla="*/ 46 h 48"/>
                  <a:gd name="T60" fmla="*/ 0 w 26"/>
                  <a:gd name="T61" fmla="*/ 46 h 48"/>
                  <a:gd name="T62" fmla="*/ 0 w 26"/>
                  <a:gd name="T63" fmla="*/ 46 h 48"/>
                  <a:gd name="T64" fmla="*/ 0 w 26"/>
                  <a:gd name="T65" fmla="*/ 44 h 48"/>
                  <a:gd name="T66" fmla="*/ 0 w 26"/>
                  <a:gd name="T67" fmla="*/ 44 h 48"/>
                  <a:gd name="T68" fmla="*/ 0 w 26"/>
                  <a:gd name="T69" fmla="*/ 42 h 48"/>
                  <a:gd name="T70" fmla="*/ 0 w 26"/>
                  <a:gd name="T71" fmla="*/ 40 h 48"/>
                  <a:gd name="T72" fmla="*/ 0 w 26"/>
                  <a:gd name="T73" fmla="*/ 36 h 48"/>
                  <a:gd name="T74" fmla="*/ 0 w 26"/>
                  <a:gd name="T75" fmla="*/ 32 h 48"/>
                  <a:gd name="T76" fmla="*/ 0 w 26"/>
                  <a:gd name="T77" fmla="*/ 26 h 48"/>
                  <a:gd name="T78" fmla="*/ 2 w 26"/>
                  <a:gd name="T79" fmla="*/ 20 h 48"/>
                  <a:gd name="T80" fmla="*/ 2 w 26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" h="48">
                    <a:moveTo>
                      <a:pt x="2" y="12"/>
                    </a:moveTo>
                    <a:lnTo>
                      <a:pt x="2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6" y="0"/>
                    </a:lnTo>
                    <a:lnTo>
                      <a:pt x="26" y="8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6" y="32"/>
                    </a:lnTo>
                    <a:lnTo>
                      <a:pt x="26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8" y="46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4" y="48"/>
                    </a:lnTo>
                    <a:lnTo>
                      <a:pt x="12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5" name="Freeform 521">
                <a:extLst>
                  <a:ext uri="{FF2B5EF4-FFF2-40B4-BE49-F238E27FC236}">
                    <a16:creationId xmlns:a16="http://schemas.microsoft.com/office/drawing/2014/main" id="{F6A93FF4-533E-420F-AB5F-F5516AFE8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942" y="4307581"/>
                <a:ext cx="41483" cy="76585"/>
              </a:xfrm>
              <a:custGeom>
                <a:avLst/>
                <a:gdLst>
                  <a:gd name="T0" fmla="*/ 2 w 26"/>
                  <a:gd name="T1" fmla="*/ 12 h 48"/>
                  <a:gd name="T2" fmla="*/ 2 w 26"/>
                  <a:gd name="T3" fmla="*/ 12 h 48"/>
                  <a:gd name="T4" fmla="*/ 6 w 26"/>
                  <a:gd name="T5" fmla="*/ 12 h 48"/>
                  <a:gd name="T6" fmla="*/ 8 w 26"/>
                  <a:gd name="T7" fmla="*/ 10 h 48"/>
                  <a:gd name="T8" fmla="*/ 10 w 26"/>
                  <a:gd name="T9" fmla="*/ 10 h 48"/>
                  <a:gd name="T10" fmla="*/ 12 w 26"/>
                  <a:gd name="T11" fmla="*/ 8 h 48"/>
                  <a:gd name="T12" fmla="*/ 14 w 26"/>
                  <a:gd name="T13" fmla="*/ 8 h 48"/>
                  <a:gd name="T14" fmla="*/ 20 w 26"/>
                  <a:gd name="T15" fmla="*/ 4 h 48"/>
                  <a:gd name="T16" fmla="*/ 26 w 26"/>
                  <a:gd name="T17" fmla="*/ 0 h 48"/>
                  <a:gd name="T18" fmla="*/ 26 w 26"/>
                  <a:gd name="T19" fmla="*/ 8 h 48"/>
                  <a:gd name="T20" fmla="*/ 24 w 26"/>
                  <a:gd name="T21" fmla="*/ 14 h 48"/>
                  <a:gd name="T22" fmla="*/ 24 w 26"/>
                  <a:gd name="T23" fmla="*/ 16 h 48"/>
                  <a:gd name="T24" fmla="*/ 24 w 26"/>
                  <a:gd name="T25" fmla="*/ 20 h 48"/>
                  <a:gd name="T26" fmla="*/ 24 w 26"/>
                  <a:gd name="T27" fmla="*/ 22 h 48"/>
                  <a:gd name="T28" fmla="*/ 24 w 26"/>
                  <a:gd name="T29" fmla="*/ 24 h 48"/>
                  <a:gd name="T30" fmla="*/ 26 w 26"/>
                  <a:gd name="T31" fmla="*/ 32 h 48"/>
                  <a:gd name="T32" fmla="*/ 26 w 26"/>
                  <a:gd name="T33" fmla="*/ 40 h 48"/>
                  <a:gd name="T34" fmla="*/ 22 w 26"/>
                  <a:gd name="T35" fmla="*/ 44 h 48"/>
                  <a:gd name="T36" fmla="*/ 20 w 26"/>
                  <a:gd name="T37" fmla="*/ 46 h 48"/>
                  <a:gd name="T38" fmla="*/ 18 w 26"/>
                  <a:gd name="T39" fmla="*/ 46 h 48"/>
                  <a:gd name="T40" fmla="*/ 16 w 26"/>
                  <a:gd name="T41" fmla="*/ 46 h 48"/>
                  <a:gd name="T42" fmla="*/ 16 w 26"/>
                  <a:gd name="T43" fmla="*/ 48 h 48"/>
                  <a:gd name="T44" fmla="*/ 14 w 26"/>
                  <a:gd name="T45" fmla="*/ 48 h 48"/>
                  <a:gd name="T46" fmla="*/ 12 w 26"/>
                  <a:gd name="T47" fmla="*/ 48 h 48"/>
                  <a:gd name="T48" fmla="*/ 8 w 26"/>
                  <a:gd name="T49" fmla="*/ 48 h 48"/>
                  <a:gd name="T50" fmla="*/ 8 w 26"/>
                  <a:gd name="T51" fmla="*/ 48 h 48"/>
                  <a:gd name="T52" fmla="*/ 4 w 26"/>
                  <a:gd name="T53" fmla="*/ 48 h 48"/>
                  <a:gd name="T54" fmla="*/ 4 w 26"/>
                  <a:gd name="T55" fmla="*/ 48 h 48"/>
                  <a:gd name="T56" fmla="*/ 2 w 26"/>
                  <a:gd name="T57" fmla="*/ 46 h 48"/>
                  <a:gd name="T58" fmla="*/ 2 w 26"/>
                  <a:gd name="T59" fmla="*/ 46 h 48"/>
                  <a:gd name="T60" fmla="*/ 0 w 26"/>
                  <a:gd name="T61" fmla="*/ 46 h 48"/>
                  <a:gd name="T62" fmla="*/ 0 w 26"/>
                  <a:gd name="T63" fmla="*/ 46 h 48"/>
                  <a:gd name="T64" fmla="*/ 0 w 26"/>
                  <a:gd name="T65" fmla="*/ 44 h 48"/>
                  <a:gd name="T66" fmla="*/ 0 w 26"/>
                  <a:gd name="T67" fmla="*/ 44 h 48"/>
                  <a:gd name="T68" fmla="*/ 0 w 26"/>
                  <a:gd name="T69" fmla="*/ 42 h 48"/>
                  <a:gd name="T70" fmla="*/ 0 w 26"/>
                  <a:gd name="T71" fmla="*/ 40 h 48"/>
                  <a:gd name="T72" fmla="*/ 0 w 26"/>
                  <a:gd name="T73" fmla="*/ 36 h 48"/>
                  <a:gd name="T74" fmla="*/ 0 w 26"/>
                  <a:gd name="T75" fmla="*/ 32 h 48"/>
                  <a:gd name="T76" fmla="*/ 0 w 26"/>
                  <a:gd name="T77" fmla="*/ 26 h 48"/>
                  <a:gd name="T78" fmla="*/ 2 w 26"/>
                  <a:gd name="T79" fmla="*/ 20 h 48"/>
                  <a:gd name="T80" fmla="*/ 2 w 26"/>
                  <a:gd name="T81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" h="48">
                    <a:moveTo>
                      <a:pt x="2" y="12"/>
                    </a:moveTo>
                    <a:lnTo>
                      <a:pt x="2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6" y="0"/>
                    </a:lnTo>
                    <a:lnTo>
                      <a:pt x="26" y="8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6" y="32"/>
                    </a:lnTo>
                    <a:lnTo>
                      <a:pt x="26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8" y="46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4" y="48"/>
                    </a:lnTo>
                    <a:lnTo>
                      <a:pt x="12" y="48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6" name="Freeform 522">
                <a:extLst>
                  <a:ext uri="{FF2B5EF4-FFF2-40B4-BE49-F238E27FC236}">
                    <a16:creationId xmlns:a16="http://schemas.microsoft.com/office/drawing/2014/main" id="{AE8C6553-772B-44E9-9C43-54F390DC7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9411" y="3905512"/>
                <a:ext cx="660543" cy="500992"/>
              </a:xfrm>
              <a:custGeom>
                <a:avLst/>
                <a:gdLst>
                  <a:gd name="T0" fmla="*/ 246 w 414"/>
                  <a:gd name="T1" fmla="*/ 120 h 314"/>
                  <a:gd name="T2" fmla="*/ 242 w 414"/>
                  <a:gd name="T3" fmla="*/ 100 h 314"/>
                  <a:gd name="T4" fmla="*/ 230 w 414"/>
                  <a:gd name="T5" fmla="*/ 90 h 314"/>
                  <a:gd name="T6" fmla="*/ 220 w 414"/>
                  <a:gd name="T7" fmla="*/ 64 h 314"/>
                  <a:gd name="T8" fmla="*/ 202 w 414"/>
                  <a:gd name="T9" fmla="*/ 50 h 314"/>
                  <a:gd name="T10" fmla="*/ 198 w 414"/>
                  <a:gd name="T11" fmla="*/ 70 h 314"/>
                  <a:gd name="T12" fmla="*/ 180 w 414"/>
                  <a:gd name="T13" fmla="*/ 68 h 314"/>
                  <a:gd name="T14" fmla="*/ 174 w 414"/>
                  <a:gd name="T15" fmla="*/ 46 h 314"/>
                  <a:gd name="T16" fmla="*/ 166 w 414"/>
                  <a:gd name="T17" fmla="*/ 38 h 314"/>
                  <a:gd name="T18" fmla="*/ 160 w 414"/>
                  <a:gd name="T19" fmla="*/ 28 h 314"/>
                  <a:gd name="T20" fmla="*/ 152 w 414"/>
                  <a:gd name="T21" fmla="*/ 16 h 314"/>
                  <a:gd name="T22" fmla="*/ 140 w 414"/>
                  <a:gd name="T23" fmla="*/ 18 h 314"/>
                  <a:gd name="T24" fmla="*/ 126 w 414"/>
                  <a:gd name="T25" fmla="*/ 22 h 314"/>
                  <a:gd name="T26" fmla="*/ 120 w 414"/>
                  <a:gd name="T27" fmla="*/ 32 h 314"/>
                  <a:gd name="T28" fmla="*/ 90 w 414"/>
                  <a:gd name="T29" fmla="*/ 36 h 314"/>
                  <a:gd name="T30" fmla="*/ 62 w 414"/>
                  <a:gd name="T31" fmla="*/ 30 h 314"/>
                  <a:gd name="T32" fmla="*/ 36 w 414"/>
                  <a:gd name="T33" fmla="*/ 12 h 314"/>
                  <a:gd name="T34" fmla="*/ 26 w 414"/>
                  <a:gd name="T35" fmla="*/ 0 h 314"/>
                  <a:gd name="T36" fmla="*/ 0 w 414"/>
                  <a:gd name="T37" fmla="*/ 28 h 314"/>
                  <a:gd name="T38" fmla="*/ 16 w 414"/>
                  <a:gd name="T39" fmla="*/ 54 h 314"/>
                  <a:gd name="T40" fmla="*/ 28 w 414"/>
                  <a:gd name="T41" fmla="*/ 84 h 314"/>
                  <a:gd name="T42" fmla="*/ 18 w 414"/>
                  <a:gd name="T43" fmla="*/ 94 h 314"/>
                  <a:gd name="T44" fmla="*/ 40 w 414"/>
                  <a:gd name="T45" fmla="*/ 110 h 314"/>
                  <a:gd name="T46" fmla="*/ 58 w 414"/>
                  <a:gd name="T47" fmla="*/ 128 h 314"/>
                  <a:gd name="T48" fmla="*/ 64 w 414"/>
                  <a:gd name="T49" fmla="*/ 154 h 314"/>
                  <a:gd name="T50" fmla="*/ 90 w 414"/>
                  <a:gd name="T51" fmla="*/ 180 h 314"/>
                  <a:gd name="T52" fmla="*/ 100 w 414"/>
                  <a:gd name="T53" fmla="*/ 172 h 314"/>
                  <a:gd name="T54" fmla="*/ 78 w 414"/>
                  <a:gd name="T55" fmla="*/ 128 h 314"/>
                  <a:gd name="T56" fmla="*/ 48 w 414"/>
                  <a:gd name="T57" fmla="*/ 80 h 314"/>
                  <a:gd name="T58" fmla="*/ 28 w 414"/>
                  <a:gd name="T59" fmla="*/ 30 h 314"/>
                  <a:gd name="T60" fmla="*/ 36 w 414"/>
                  <a:gd name="T61" fmla="*/ 24 h 314"/>
                  <a:gd name="T62" fmla="*/ 60 w 414"/>
                  <a:gd name="T63" fmla="*/ 46 h 314"/>
                  <a:gd name="T64" fmla="*/ 66 w 414"/>
                  <a:gd name="T65" fmla="*/ 74 h 314"/>
                  <a:gd name="T66" fmla="*/ 80 w 414"/>
                  <a:gd name="T67" fmla="*/ 94 h 314"/>
                  <a:gd name="T68" fmla="*/ 98 w 414"/>
                  <a:gd name="T69" fmla="*/ 112 h 314"/>
                  <a:gd name="T70" fmla="*/ 96 w 414"/>
                  <a:gd name="T71" fmla="*/ 126 h 314"/>
                  <a:gd name="T72" fmla="*/ 110 w 414"/>
                  <a:gd name="T73" fmla="*/ 132 h 314"/>
                  <a:gd name="T74" fmla="*/ 112 w 414"/>
                  <a:gd name="T75" fmla="*/ 150 h 314"/>
                  <a:gd name="T76" fmla="*/ 128 w 414"/>
                  <a:gd name="T77" fmla="*/ 158 h 314"/>
                  <a:gd name="T78" fmla="*/ 130 w 414"/>
                  <a:gd name="T79" fmla="*/ 172 h 314"/>
                  <a:gd name="T80" fmla="*/ 142 w 414"/>
                  <a:gd name="T81" fmla="*/ 174 h 314"/>
                  <a:gd name="T82" fmla="*/ 146 w 414"/>
                  <a:gd name="T83" fmla="*/ 200 h 314"/>
                  <a:gd name="T84" fmla="*/ 144 w 414"/>
                  <a:gd name="T85" fmla="*/ 220 h 314"/>
                  <a:gd name="T86" fmla="*/ 156 w 414"/>
                  <a:gd name="T87" fmla="*/ 232 h 314"/>
                  <a:gd name="T88" fmla="*/ 250 w 414"/>
                  <a:gd name="T89" fmla="*/ 290 h 314"/>
                  <a:gd name="T90" fmla="*/ 282 w 414"/>
                  <a:gd name="T91" fmla="*/ 294 h 314"/>
                  <a:gd name="T92" fmla="*/ 302 w 414"/>
                  <a:gd name="T93" fmla="*/ 292 h 314"/>
                  <a:gd name="T94" fmla="*/ 328 w 414"/>
                  <a:gd name="T95" fmla="*/ 312 h 314"/>
                  <a:gd name="T96" fmla="*/ 340 w 414"/>
                  <a:gd name="T97" fmla="*/ 294 h 314"/>
                  <a:gd name="T98" fmla="*/ 350 w 414"/>
                  <a:gd name="T99" fmla="*/ 284 h 314"/>
                  <a:gd name="T100" fmla="*/ 364 w 414"/>
                  <a:gd name="T101" fmla="*/ 268 h 314"/>
                  <a:gd name="T102" fmla="*/ 404 w 414"/>
                  <a:gd name="T103" fmla="*/ 248 h 314"/>
                  <a:gd name="T104" fmla="*/ 408 w 414"/>
                  <a:gd name="T105" fmla="*/ 224 h 314"/>
                  <a:gd name="T106" fmla="*/ 414 w 414"/>
                  <a:gd name="T107" fmla="*/ 214 h 314"/>
                  <a:gd name="T108" fmla="*/ 404 w 414"/>
                  <a:gd name="T109" fmla="*/ 198 h 314"/>
                  <a:gd name="T110" fmla="*/ 374 w 414"/>
                  <a:gd name="T111" fmla="*/ 202 h 314"/>
                  <a:gd name="T112" fmla="*/ 356 w 414"/>
                  <a:gd name="T113" fmla="*/ 230 h 314"/>
                  <a:gd name="T114" fmla="*/ 332 w 414"/>
                  <a:gd name="T115" fmla="*/ 246 h 314"/>
                  <a:gd name="T116" fmla="*/ 286 w 414"/>
                  <a:gd name="T117" fmla="*/ 244 h 314"/>
                  <a:gd name="T118" fmla="*/ 268 w 414"/>
                  <a:gd name="T119" fmla="*/ 218 h 314"/>
                  <a:gd name="T120" fmla="*/ 258 w 414"/>
                  <a:gd name="T121" fmla="*/ 16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14" h="314">
                    <a:moveTo>
                      <a:pt x="266" y="120"/>
                    </a:moveTo>
                    <a:lnTo>
                      <a:pt x="266" y="120"/>
                    </a:lnTo>
                    <a:lnTo>
                      <a:pt x="264" y="12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4" y="122"/>
                    </a:lnTo>
                    <a:lnTo>
                      <a:pt x="252" y="122"/>
                    </a:lnTo>
                    <a:lnTo>
                      <a:pt x="250" y="122"/>
                    </a:lnTo>
                    <a:lnTo>
                      <a:pt x="248" y="122"/>
                    </a:lnTo>
                    <a:lnTo>
                      <a:pt x="248" y="122"/>
                    </a:lnTo>
                    <a:lnTo>
                      <a:pt x="246" y="120"/>
                    </a:lnTo>
                    <a:lnTo>
                      <a:pt x="246" y="120"/>
                    </a:lnTo>
                    <a:lnTo>
                      <a:pt x="246" y="118"/>
                    </a:lnTo>
                    <a:lnTo>
                      <a:pt x="246" y="118"/>
                    </a:lnTo>
                    <a:lnTo>
                      <a:pt x="246" y="116"/>
                    </a:lnTo>
                    <a:lnTo>
                      <a:pt x="244" y="114"/>
                    </a:lnTo>
                    <a:lnTo>
                      <a:pt x="244" y="110"/>
                    </a:lnTo>
                    <a:lnTo>
                      <a:pt x="244" y="108"/>
                    </a:lnTo>
                    <a:lnTo>
                      <a:pt x="244" y="104"/>
                    </a:lnTo>
                    <a:lnTo>
                      <a:pt x="244" y="104"/>
                    </a:lnTo>
                    <a:lnTo>
                      <a:pt x="244" y="102"/>
                    </a:lnTo>
                    <a:lnTo>
                      <a:pt x="244" y="102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0" y="98"/>
                    </a:lnTo>
                    <a:lnTo>
                      <a:pt x="238" y="98"/>
                    </a:lnTo>
                    <a:lnTo>
                      <a:pt x="236" y="98"/>
                    </a:lnTo>
                    <a:lnTo>
                      <a:pt x="234" y="96"/>
                    </a:lnTo>
                    <a:lnTo>
                      <a:pt x="232" y="96"/>
                    </a:lnTo>
                    <a:lnTo>
                      <a:pt x="232" y="94"/>
                    </a:lnTo>
                    <a:lnTo>
                      <a:pt x="230" y="94"/>
                    </a:lnTo>
                    <a:lnTo>
                      <a:pt x="230" y="94"/>
                    </a:lnTo>
                    <a:lnTo>
                      <a:pt x="230" y="94"/>
                    </a:lnTo>
                    <a:lnTo>
                      <a:pt x="230" y="92"/>
                    </a:lnTo>
                    <a:lnTo>
                      <a:pt x="230" y="90"/>
                    </a:lnTo>
                    <a:lnTo>
                      <a:pt x="228" y="90"/>
                    </a:lnTo>
                    <a:lnTo>
                      <a:pt x="228" y="86"/>
                    </a:lnTo>
                    <a:lnTo>
                      <a:pt x="228" y="84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4"/>
                    </a:lnTo>
                    <a:lnTo>
                      <a:pt x="226" y="74"/>
                    </a:lnTo>
                    <a:lnTo>
                      <a:pt x="226" y="72"/>
                    </a:lnTo>
                    <a:lnTo>
                      <a:pt x="226" y="72"/>
                    </a:lnTo>
                    <a:lnTo>
                      <a:pt x="224" y="70"/>
                    </a:lnTo>
                    <a:lnTo>
                      <a:pt x="222" y="66"/>
                    </a:lnTo>
                    <a:lnTo>
                      <a:pt x="220" y="64"/>
                    </a:lnTo>
                    <a:lnTo>
                      <a:pt x="218" y="62"/>
                    </a:lnTo>
                    <a:lnTo>
                      <a:pt x="214" y="58"/>
                    </a:lnTo>
                    <a:lnTo>
                      <a:pt x="212" y="56"/>
                    </a:lnTo>
                    <a:lnTo>
                      <a:pt x="210" y="54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4" y="50"/>
                    </a:lnTo>
                    <a:lnTo>
                      <a:pt x="204" y="50"/>
                    </a:lnTo>
                    <a:lnTo>
                      <a:pt x="202" y="50"/>
                    </a:lnTo>
                    <a:lnTo>
                      <a:pt x="202" y="50"/>
                    </a:lnTo>
                    <a:lnTo>
                      <a:pt x="202" y="52"/>
                    </a:lnTo>
                    <a:lnTo>
                      <a:pt x="200" y="52"/>
                    </a:lnTo>
                    <a:lnTo>
                      <a:pt x="200" y="54"/>
                    </a:lnTo>
                    <a:lnTo>
                      <a:pt x="200" y="54"/>
                    </a:lnTo>
                    <a:lnTo>
                      <a:pt x="200" y="56"/>
                    </a:lnTo>
                    <a:lnTo>
                      <a:pt x="200" y="60"/>
                    </a:lnTo>
                    <a:lnTo>
                      <a:pt x="200" y="62"/>
                    </a:lnTo>
                    <a:lnTo>
                      <a:pt x="200" y="66"/>
                    </a:lnTo>
                    <a:lnTo>
                      <a:pt x="200" y="68"/>
                    </a:lnTo>
                    <a:lnTo>
                      <a:pt x="198" y="68"/>
                    </a:lnTo>
                    <a:lnTo>
                      <a:pt x="198" y="70"/>
                    </a:lnTo>
                    <a:lnTo>
                      <a:pt x="198" y="70"/>
                    </a:lnTo>
                    <a:lnTo>
                      <a:pt x="196" y="70"/>
                    </a:lnTo>
                    <a:lnTo>
                      <a:pt x="196" y="72"/>
                    </a:lnTo>
                    <a:lnTo>
                      <a:pt x="194" y="72"/>
                    </a:lnTo>
                    <a:lnTo>
                      <a:pt x="192" y="72"/>
                    </a:lnTo>
                    <a:lnTo>
                      <a:pt x="190" y="72"/>
                    </a:lnTo>
                    <a:lnTo>
                      <a:pt x="188" y="72"/>
                    </a:lnTo>
                    <a:lnTo>
                      <a:pt x="186" y="72"/>
                    </a:lnTo>
                    <a:lnTo>
                      <a:pt x="184" y="72"/>
                    </a:lnTo>
                    <a:lnTo>
                      <a:pt x="184" y="70"/>
                    </a:lnTo>
                    <a:lnTo>
                      <a:pt x="182" y="70"/>
                    </a:lnTo>
                    <a:lnTo>
                      <a:pt x="182" y="70"/>
                    </a:lnTo>
                    <a:lnTo>
                      <a:pt x="180" y="68"/>
                    </a:lnTo>
                    <a:lnTo>
                      <a:pt x="180" y="66"/>
                    </a:lnTo>
                    <a:lnTo>
                      <a:pt x="180" y="66"/>
                    </a:lnTo>
                    <a:lnTo>
                      <a:pt x="180" y="64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8" y="54"/>
                    </a:lnTo>
                    <a:lnTo>
                      <a:pt x="178" y="52"/>
                    </a:lnTo>
                    <a:lnTo>
                      <a:pt x="176" y="50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0" y="46"/>
                    </a:lnTo>
                    <a:lnTo>
                      <a:pt x="170" y="44"/>
                    </a:lnTo>
                    <a:lnTo>
                      <a:pt x="168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6" y="36"/>
                    </a:lnTo>
                    <a:lnTo>
                      <a:pt x="166" y="34"/>
                    </a:lnTo>
                    <a:lnTo>
                      <a:pt x="166" y="32"/>
                    </a:lnTo>
                    <a:lnTo>
                      <a:pt x="166" y="32"/>
                    </a:lnTo>
                    <a:lnTo>
                      <a:pt x="166" y="32"/>
                    </a:lnTo>
                    <a:lnTo>
                      <a:pt x="166" y="30"/>
                    </a:lnTo>
                    <a:lnTo>
                      <a:pt x="164" y="30"/>
                    </a:lnTo>
                    <a:lnTo>
                      <a:pt x="164" y="30"/>
                    </a:lnTo>
                    <a:lnTo>
                      <a:pt x="164" y="30"/>
                    </a:lnTo>
                    <a:lnTo>
                      <a:pt x="162" y="28"/>
                    </a:lnTo>
                    <a:lnTo>
                      <a:pt x="162" y="28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6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52" y="24"/>
                    </a:lnTo>
                    <a:lnTo>
                      <a:pt x="152" y="22"/>
                    </a:lnTo>
                    <a:lnTo>
                      <a:pt x="152" y="20"/>
                    </a:lnTo>
                    <a:lnTo>
                      <a:pt x="152" y="16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6" y="12"/>
                    </a:lnTo>
                    <a:lnTo>
                      <a:pt x="144" y="14"/>
                    </a:lnTo>
                    <a:lnTo>
                      <a:pt x="144" y="16"/>
                    </a:lnTo>
                    <a:lnTo>
                      <a:pt x="140" y="18"/>
                    </a:lnTo>
                    <a:lnTo>
                      <a:pt x="140" y="20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8" y="20"/>
                    </a:lnTo>
                    <a:lnTo>
                      <a:pt x="136" y="20"/>
                    </a:lnTo>
                    <a:lnTo>
                      <a:pt x="132" y="20"/>
                    </a:lnTo>
                    <a:lnTo>
                      <a:pt x="130" y="20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26" y="20"/>
                    </a:lnTo>
                    <a:lnTo>
                      <a:pt x="126" y="22"/>
                    </a:lnTo>
                    <a:lnTo>
                      <a:pt x="126" y="22"/>
                    </a:lnTo>
                    <a:lnTo>
                      <a:pt x="126" y="22"/>
                    </a:lnTo>
                    <a:lnTo>
                      <a:pt x="124" y="22"/>
                    </a:lnTo>
                    <a:lnTo>
                      <a:pt x="124" y="24"/>
                    </a:lnTo>
                    <a:lnTo>
                      <a:pt x="124" y="26"/>
                    </a:lnTo>
                    <a:lnTo>
                      <a:pt x="124" y="26"/>
                    </a:lnTo>
                    <a:lnTo>
                      <a:pt x="124" y="28"/>
                    </a:lnTo>
                    <a:lnTo>
                      <a:pt x="124" y="30"/>
                    </a:lnTo>
                    <a:lnTo>
                      <a:pt x="124" y="30"/>
                    </a:lnTo>
                    <a:lnTo>
                      <a:pt x="124" y="30"/>
                    </a:lnTo>
                    <a:lnTo>
                      <a:pt x="122" y="30"/>
                    </a:lnTo>
                    <a:lnTo>
                      <a:pt x="122" y="30"/>
                    </a:lnTo>
                    <a:lnTo>
                      <a:pt x="120" y="32"/>
                    </a:lnTo>
                    <a:lnTo>
                      <a:pt x="118" y="32"/>
                    </a:lnTo>
                    <a:lnTo>
                      <a:pt x="116" y="32"/>
                    </a:lnTo>
                    <a:lnTo>
                      <a:pt x="112" y="30"/>
                    </a:lnTo>
                    <a:lnTo>
                      <a:pt x="106" y="30"/>
                    </a:lnTo>
                    <a:lnTo>
                      <a:pt x="104" y="30"/>
                    </a:lnTo>
                    <a:lnTo>
                      <a:pt x="102" y="30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98" y="32"/>
                    </a:lnTo>
                    <a:lnTo>
                      <a:pt x="94" y="34"/>
                    </a:lnTo>
                    <a:lnTo>
                      <a:pt x="92" y="34"/>
                    </a:lnTo>
                    <a:lnTo>
                      <a:pt x="90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6"/>
                    </a:lnTo>
                    <a:lnTo>
                      <a:pt x="80" y="36"/>
                    </a:lnTo>
                    <a:lnTo>
                      <a:pt x="78" y="36"/>
                    </a:lnTo>
                    <a:lnTo>
                      <a:pt x="74" y="34"/>
                    </a:lnTo>
                    <a:lnTo>
                      <a:pt x="70" y="34"/>
                    </a:lnTo>
                    <a:lnTo>
                      <a:pt x="68" y="34"/>
                    </a:lnTo>
                    <a:lnTo>
                      <a:pt x="66" y="32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0" y="28"/>
                    </a:lnTo>
                    <a:lnTo>
                      <a:pt x="58" y="26"/>
                    </a:lnTo>
                    <a:lnTo>
                      <a:pt x="56" y="24"/>
                    </a:lnTo>
                    <a:lnTo>
                      <a:pt x="52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6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4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8" y="72"/>
                    </a:lnTo>
                    <a:lnTo>
                      <a:pt x="28" y="72"/>
                    </a:lnTo>
                    <a:lnTo>
                      <a:pt x="28" y="74"/>
                    </a:lnTo>
                    <a:lnTo>
                      <a:pt x="28" y="76"/>
                    </a:lnTo>
                    <a:lnTo>
                      <a:pt x="28" y="78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26" y="84"/>
                    </a:lnTo>
                    <a:lnTo>
                      <a:pt x="26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90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4"/>
                    </a:lnTo>
                    <a:lnTo>
                      <a:pt x="18" y="94"/>
                    </a:lnTo>
                    <a:lnTo>
                      <a:pt x="18" y="96"/>
                    </a:lnTo>
                    <a:lnTo>
                      <a:pt x="20" y="98"/>
                    </a:lnTo>
                    <a:lnTo>
                      <a:pt x="20" y="98"/>
                    </a:lnTo>
                    <a:lnTo>
                      <a:pt x="22" y="100"/>
                    </a:lnTo>
                    <a:lnTo>
                      <a:pt x="24" y="100"/>
                    </a:lnTo>
                    <a:lnTo>
                      <a:pt x="26" y="102"/>
                    </a:lnTo>
                    <a:lnTo>
                      <a:pt x="28" y="104"/>
                    </a:lnTo>
                    <a:lnTo>
                      <a:pt x="32" y="106"/>
                    </a:lnTo>
                    <a:lnTo>
                      <a:pt x="36" y="108"/>
                    </a:lnTo>
                    <a:lnTo>
                      <a:pt x="38" y="110"/>
                    </a:lnTo>
                    <a:lnTo>
                      <a:pt x="40" y="110"/>
                    </a:lnTo>
                    <a:lnTo>
                      <a:pt x="42" y="112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50" y="118"/>
                    </a:lnTo>
                    <a:lnTo>
                      <a:pt x="52" y="120"/>
                    </a:lnTo>
                    <a:lnTo>
                      <a:pt x="54" y="120"/>
                    </a:lnTo>
                    <a:lnTo>
                      <a:pt x="56" y="122"/>
                    </a:lnTo>
                    <a:lnTo>
                      <a:pt x="58" y="124"/>
                    </a:lnTo>
                    <a:lnTo>
                      <a:pt x="58" y="124"/>
                    </a:lnTo>
                    <a:lnTo>
                      <a:pt x="58" y="126"/>
                    </a:lnTo>
                    <a:lnTo>
                      <a:pt x="58" y="126"/>
                    </a:lnTo>
                    <a:lnTo>
                      <a:pt x="58" y="128"/>
                    </a:lnTo>
                    <a:lnTo>
                      <a:pt x="60" y="130"/>
                    </a:lnTo>
                    <a:lnTo>
                      <a:pt x="60" y="132"/>
                    </a:lnTo>
                    <a:lnTo>
                      <a:pt x="60" y="136"/>
                    </a:lnTo>
                    <a:lnTo>
                      <a:pt x="60" y="140"/>
                    </a:lnTo>
                    <a:lnTo>
                      <a:pt x="60" y="144"/>
                    </a:lnTo>
                    <a:lnTo>
                      <a:pt x="60" y="144"/>
                    </a:lnTo>
                    <a:lnTo>
                      <a:pt x="60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2" y="150"/>
                    </a:lnTo>
                    <a:lnTo>
                      <a:pt x="62" y="152"/>
                    </a:lnTo>
                    <a:lnTo>
                      <a:pt x="64" y="154"/>
                    </a:lnTo>
                    <a:lnTo>
                      <a:pt x="66" y="156"/>
                    </a:lnTo>
                    <a:lnTo>
                      <a:pt x="68" y="160"/>
                    </a:lnTo>
                    <a:lnTo>
                      <a:pt x="72" y="166"/>
                    </a:lnTo>
                    <a:lnTo>
                      <a:pt x="76" y="170"/>
                    </a:lnTo>
                    <a:lnTo>
                      <a:pt x="78" y="172"/>
                    </a:lnTo>
                    <a:lnTo>
                      <a:pt x="80" y="174"/>
                    </a:lnTo>
                    <a:lnTo>
                      <a:pt x="82" y="174"/>
                    </a:lnTo>
                    <a:lnTo>
                      <a:pt x="84" y="176"/>
                    </a:lnTo>
                    <a:lnTo>
                      <a:pt x="86" y="178"/>
                    </a:lnTo>
                    <a:lnTo>
                      <a:pt x="88" y="178"/>
                    </a:lnTo>
                    <a:lnTo>
                      <a:pt x="90" y="178"/>
                    </a:lnTo>
                    <a:lnTo>
                      <a:pt x="90" y="180"/>
                    </a:lnTo>
                    <a:lnTo>
                      <a:pt x="92" y="180"/>
                    </a:lnTo>
                    <a:lnTo>
                      <a:pt x="94" y="180"/>
                    </a:lnTo>
                    <a:lnTo>
                      <a:pt x="96" y="180"/>
                    </a:lnTo>
                    <a:lnTo>
                      <a:pt x="98" y="180"/>
                    </a:lnTo>
                    <a:lnTo>
                      <a:pt x="98" y="180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6"/>
                    </a:lnTo>
                    <a:lnTo>
                      <a:pt x="100" y="176"/>
                    </a:lnTo>
                    <a:lnTo>
                      <a:pt x="100" y="174"/>
                    </a:lnTo>
                    <a:lnTo>
                      <a:pt x="100" y="172"/>
                    </a:lnTo>
                    <a:lnTo>
                      <a:pt x="100" y="170"/>
                    </a:lnTo>
                    <a:lnTo>
                      <a:pt x="98" y="168"/>
                    </a:lnTo>
                    <a:lnTo>
                      <a:pt x="96" y="164"/>
                    </a:lnTo>
                    <a:lnTo>
                      <a:pt x="94" y="160"/>
                    </a:lnTo>
                    <a:lnTo>
                      <a:pt x="94" y="158"/>
                    </a:lnTo>
                    <a:lnTo>
                      <a:pt x="92" y="156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86" y="144"/>
                    </a:lnTo>
                    <a:lnTo>
                      <a:pt x="82" y="136"/>
                    </a:lnTo>
                    <a:lnTo>
                      <a:pt x="80" y="130"/>
                    </a:lnTo>
                    <a:lnTo>
                      <a:pt x="78" y="128"/>
                    </a:lnTo>
                    <a:lnTo>
                      <a:pt x="78" y="124"/>
                    </a:lnTo>
                    <a:lnTo>
                      <a:pt x="74" y="118"/>
                    </a:lnTo>
                    <a:lnTo>
                      <a:pt x="72" y="112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4"/>
                    </a:lnTo>
                    <a:lnTo>
                      <a:pt x="66" y="100"/>
                    </a:lnTo>
                    <a:lnTo>
                      <a:pt x="60" y="94"/>
                    </a:lnTo>
                    <a:lnTo>
                      <a:pt x="56" y="88"/>
                    </a:lnTo>
                    <a:lnTo>
                      <a:pt x="54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6" y="74"/>
                    </a:lnTo>
                    <a:lnTo>
                      <a:pt x="40" y="64"/>
                    </a:lnTo>
                    <a:lnTo>
                      <a:pt x="36" y="56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6"/>
                    </a:lnTo>
                    <a:lnTo>
                      <a:pt x="30" y="40"/>
                    </a:lnTo>
                    <a:lnTo>
                      <a:pt x="30" y="36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40" y="26"/>
                    </a:lnTo>
                    <a:lnTo>
                      <a:pt x="42" y="28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4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4" y="48"/>
                    </a:lnTo>
                    <a:lnTo>
                      <a:pt x="64" y="50"/>
                    </a:lnTo>
                    <a:lnTo>
                      <a:pt x="64" y="52"/>
                    </a:lnTo>
                    <a:lnTo>
                      <a:pt x="66" y="52"/>
                    </a:lnTo>
                    <a:lnTo>
                      <a:pt x="66" y="54"/>
                    </a:lnTo>
                    <a:lnTo>
                      <a:pt x="66" y="56"/>
                    </a:lnTo>
                    <a:lnTo>
                      <a:pt x="66" y="60"/>
                    </a:lnTo>
                    <a:lnTo>
                      <a:pt x="66" y="64"/>
                    </a:lnTo>
                    <a:lnTo>
                      <a:pt x="66" y="68"/>
                    </a:lnTo>
                    <a:lnTo>
                      <a:pt x="66" y="72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66" y="78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70" y="82"/>
                    </a:lnTo>
                    <a:lnTo>
                      <a:pt x="72" y="84"/>
                    </a:lnTo>
                    <a:lnTo>
                      <a:pt x="76" y="86"/>
                    </a:lnTo>
                    <a:lnTo>
                      <a:pt x="76" y="88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4" y="98"/>
                    </a:lnTo>
                    <a:lnTo>
                      <a:pt x="84" y="102"/>
                    </a:lnTo>
                    <a:lnTo>
                      <a:pt x="86" y="104"/>
                    </a:lnTo>
                    <a:lnTo>
                      <a:pt x="88" y="106"/>
                    </a:lnTo>
                    <a:lnTo>
                      <a:pt x="88" y="108"/>
                    </a:lnTo>
                    <a:lnTo>
                      <a:pt x="90" y="108"/>
                    </a:lnTo>
                    <a:lnTo>
                      <a:pt x="90" y="108"/>
                    </a:lnTo>
                    <a:lnTo>
                      <a:pt x="92" y="110"/>
                    </a:lnTo>
                    <a:lnTo>
                      <a:pt x="94" y="110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8" y="114"/>
                    </a:lnTo>
                    <a:lnTo>
                      <a:pt x="98" y="114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0"/>
                    </a:lnTo>
                    <a:lnTo>
                      <a:pt x="96" y="122"/>
                    </a:lnTo>
                    <a:lnTo>
                      <a:pt x="96" y="124"/>
                    </a:lnTo>
                    <a:lnTo>
                      <a:pt x="96" y="126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0"/>
                    </a:lnTo>
                    <a:lnTo>
                      <a:pt x="100" y="130"/>
                    </a:lnTo>
                    <a:lnTo>
                      <a:pt x="102" y="130"/>
                    </a:lnTo>
                    <a:lnTo>
                      <a:pt x="104" y="130"/>
                    </a:lnTo>
                    <a:lnTo>
                      <a:pt x="106" y="132"/>
                    </a:lnTo>
                    <a:lnTo>
                      <a:pt x="108" y="132"/>
                    </a:lnTo>
                    <a:lnTo>
                      <a:pt x="108" y="132"/>
                    </a:lnTo>
                    <a:lnTo>
                      <a:pt x="110" y="132"/>
                    </a:lnTo>
                    <a:lnTo>
                      <a:pt x="110" y="132"/>
                    </a:lnTo>
                    <a:lnTo>
                      <a:pt x="110" y="134"/>
                    </a:lnTo>
                    <a:lnTo>
                      <a:pt x="112" y="134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6"/>
                    </a:lnTo>
                    <a:lnTo>
                      <a:pt x="112" y="140"/>
                    </a:lnTo>
                    <a:lnTo>
                      <a:pt x="112" y="142"/>
                    </a:lnTo>
                    <a:lnTo>
                      <a:pt x="112" y="144"/>
                    </a:lnTo>
                    <a:lnTo>
                      <a:pt x="112" y="146"/>
                    </a:lnTo>
                    <a:lnTo>
                      <a:pt x="112" y="148"/>
                    </a:lnTo>
                    <a:lnTo>
                      <a:pt x="112" y="150"/>
                    </a:lnTo>
                    <a:lnTo>
                      <a:pt x="112" y="150"/>
                    </a:lnTo>
                    <a:lnTo>
                      <a:pt x="112" y="150"/>
                    </a:lnTo>
                    <a:lnTo>
                      <a:pt x="112" y="152"/>
                    </a:lnTo>
                    <a:lnTo>
                      <a:pt x="114" y="152"/>
                    </a:lnTo>
                    <a:lnTo>
                      <a:pt x="114" y="152"/>
                    </a:lnTo>
                    <a:lnTo>
                      <a:pt x="116" y="154"/>
                    </a:lnTo>
                    <a:lnTo>
                      <a:pt x="118" y="154"/>
                    </a:lnTo>
                    <a:lnTo>
                      <a:pt x="120" y="156"/>
                    </a:lnTo>
                    <a:lnTo>
                      <a:pt x="124" y="156"/>
                    </a:lnTo>
                    <a:lnTo>
                      <a:pt x="126" y="156"/>
                    </a:lnTo>
                    <a:lnTo>
                      <a:pt x="128" y="158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0" y="160"/>
                    </a:lnTo>
                    <a:lnTo>
                      <a:pt x="130" y="160"/>
                    </a:lnTo>
                    <a:lnTo>
                      <a:pt x="130" y="160"/>
                    </a:lnTo>
                    <a:lnTo>
                      <a:pt x="130" y="162"/>
                    </a:lnTo>
                    <a:lnTo>
                      <a:pt x="130" y="164"/>
                    </a:lnTo>
                    <a:lnTo>
                      <a:pt x="130" y="166"/>
                    </a:lnTo>
                    <a:lnTo>
                      <a:pt x="130" y="168"/>
                    </a:lnTo>
                    <a:lnTo>
                      <a:pt x="128" y="170"/>
                    </a:lnTo>
                    <a:lnTo>
                      <a:pt x="128" y="170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2" y="174"/>
                    </a:lnTo>
                    <a:lnTo>
                      <a:pt x="134" y="174"/>
                    </a:lnTo>
                    <a:lnTo>
                      <a:pt x="136" y="172"/>
                    </a:lnTo>
                    <a:lnTo>
                      <a:pt x="136" y="172"/>
                    </a:lnTo>
                    <a:lnTo>
                      <a:pt x="138" y="172"/>
                    </a:lnTo>
                    <a:lnTo>
                      <a:pt x="140" y="172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42" y="174"/>
                    </a:lnTo>
                    <a:lnTo>
                      <a:pt x="142" y="176"/>
                    </a:lnTo>
                    <a:lnTo>
                      <a:pt x="142" y="176"/>
                    </a:lnTo>
                    <a:lnTo>
                      <a:pt x="142" y="178"/>
                    </a:lnTo>
                    <a:lnTo>
                      <a:pt x="142" y="180"/>
                    </a:lnTo>
                    <a:lnTo>
                      <a:pt x="142" y="182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2" y="192"/>
                    </a:lnTo>
                    <a:lnTo>
                      <a:pt x="142" y="194"/>
                    </a:lnTo>
                    <a:lnTo>
                      <a:pt x="144" y="196"/>
                    </a:lnTo>
                    <a:lnTo>
                      <a:pt x="146" y="200"/>
                    </a:lnTo>
                    <a:lnTo>
                      <a:pt x="146" y="202"/>
                    </a:lnTo>
                    <a:lnTo>
                      <a:pt x="148" y="204"/>
                    </a:lnTo>
                    <a:lnTo>
                      <a:pt x="148" y="206"/>
                    </a:lnTo>
                    <a:lnTo>
                      <a:pt x="148" y="208"/>
                    </a:lnTo>
                    <a:lnTo>
                      <a:pt x="148" y="208"/>
                    </a:lnTo>
                    <a:lnTo>
                      <a:pt x="148" y="210"/>
                    </a:lnTo>
                    <a:lnTo>
                      <a:pt x="148" y="210"/>
                    </a:lnTo>
                    <a:lnTo>
                      <a:pt x="148" y="212"/>
                    </a:lnTo>
                    <a:lnTo>
                      <a:pt x="146" y="214"/>
                    </a:lnTo>
                    <a:lnTo>
                      <a:pt x="146" y="216"/>
                    </a:lnTo>
                    <a:lnTo>
                      <a:pt x="144" y="218"/>
                    </a:lnTo>
                    <a:lnTo>
                      <a:pt x="144" y="220"/>
                    </a:lnTo>
                    <a:lnTo>
                      <a:pt x="144" y="222"/>
                    </a:lnTo>
                    <a:lnTo>
                      <a:pt x="144" y="222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6"/>
                    </a:lnTo>
                    <a:lnTo>
                      <a:pt x="146" y="226"/>
                    </a:lnTo>
                    <a:lnTo>
                      <a:pt x="146" y="226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0"/>
                    </a:lnTo>
                    <a:lnTo>
                      <a:pt x="156" y="232"/>
                    </a:lnTo>
                    <a:lnTo>
                      <a:pt x="158" y="232"/>
                    </a:lnTo>
                    <a:lnTo>
                      <a:pt x="166" y="238"/>
                    </a:lnTo>
                    <a:lnTo>
                      <a:pt x="176" y="244"/>
                    </a:lnTo>
                    <a:lnTo>
                      <a:pt x="196" y="260"/>
                    </a:lnTo>
                    <a:lnTo>
                      <a:pt x="208" y="266"/>
                    </a:lnTo>
                    <a:lnTo>
                      <a:pt x="218" y="274"/>
                    </a:lnTo>
                    <a:lnTo>
                      <a:pt x="224" y="276"/>
                    </a:lnTo>
                    <a:lnTo>
                      <a:pt x="228" y="280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46" y="288"/>
                    </a:lnTo>
                    <a:lnTo>
                      <a:pt x="250" y="290"/>
                    </a:lnTo>
                    <a:lnTo>
                      <a:pt x="256" y="292"/>
                    </a:lnTo>
                    <a:lnTo>
                      <a:pt x="262" y="294"/>
                    </a:lnTo>
                    <a:lnTo>
                      <a:pt x="264" y="296"/>
                    </a:lnTo>
                    <a:lnTo>
                      <a:pt x="268" y="296"/>
                    </a:lnTo>
                    <a:lnTo>
                      <a:pt x="270" y="296"/>
                    </a:lnTo>
                    <a:lnTo>
                      <a:pt x="272" y="298"/>
                    </a:lnTo>
                    <a:lnTo>
                      <a:pt x="274" y="298"/>
                    </a:lnTo>
                    <a:lnTo>
                      <a:pt x="276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80" y="296"/>
                    </a:lnTo>
                    <a:lnTo>
                      <a:pt x="282" y="294"/>
                    </a:lnTo>
                    <a:lnTo>
                      <a:pt x="284" y="292"/>
                    </a:lnTo>
                    <a:lnTo>
                      <a:pt x="286" y="290"/>
                    </a:lnTo>
                    <a:lnTo>
                      <a:pt x="288" y="290"/>
                    </a:lnTo>
                    <a:lnTo>
                      <a:pt x="290" y="288"/>
                    </a:lnTo>
                    <a:lnTo>
                      <a:pt x="290" y="288"/>
                    </a:lnTo>
                    <a:lnTo>
                      <a:pt x="290" y="288"/>
                    </a:lnTo>
                    <a:lnTo>
                      <a:pt x="292" y="288"/>
                    </a:lnTo>
                    <a:lnTo>
                      <a:pt x="294" y="288"/>
                    </a:lnTo>
                    <a:lnTo>
                      <a:pt x="296" y="290"/>
                    </a:lnTo>
                    <a:lnTo>
                      <a:pt x="296" y="290"/>
                    </a:lnTo>
                    <a:lnTo>
                      <a:pt x="300" y="292"/>
                    </a:lnTo>
                    <a:lnTo>
                      <a:pt x="302" y="292"/>
                    </a:lnTo>
                    <a:lnTo>
                      <a:pt x="302" y="294"/>
                    </a:lnTo>
                    <a:lnTo>
                      <a:pt x="306" y="294"/>
                    </a:lnTo>
                    <a:lnTo>
                      <a:pt x="310" y="296"/>
                    </a:lnTo>
                    <a:lnTo>
                      <a:pt x="314" y="296"/>
                    </a:lnTo>
                    <a:lnTo>
                      <a:pt x="316" y="298"/>
                    </a:lnTo>
                    <a:lnTo>
                      <a:pt x="318" y="298"/>
                    </a:lnTo>
                    <a:lnTo>
                      <a:pt x="318" y="300"/>
                    </a:lnTo>
                    <a:lnTo>
                      <a:pt x="320" y="300"/>
                    </a:lnTo>
                    <a:lnTo>
                      <a:pt x="322" y="302"/>
                    </a:lnTo>
                    <a:lnTo>
                      <a:pt x="324" y="306"/>
                    </a:lnTo>
                    <a:lnTo>
                      <a:pt x="326" y="308"/>
                    </a:lnTo>
                    <a:lnTo>
                      <a:pt x="328" y="312"/>
                    </a:lnTo>
                    <a:lnTo>
                      <a:pt x="330" y="314"/>
                    </a:lnTo>
                    <a:lnTo>
                      <a:pt x="330" y="312"/>
                    </a:lnTo>
                    <a:lnTo>
                      <a:pt x="332" y="306"/>
                    </a:lnTo>
                    <a:lnTo>
                      <a:pt x="332" y="304"/>
                    </a:lnTo>
                    <a:lnTo>
                      <a:pt x="334" y="300"/>
                    </a:lnTo>
                    <a:lnTo>
                      <a:pt x="334" y="298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8" y="294"/>
                    </a:lnTo>
                    <a:lnTo>
                      <a:pt x="340" y="294"/>
                    </a:lnTo>
                    <a:lnTo>
                      <a:pt x="342" y="294"/>
                    </a:lnTo>
                    <a:lnTo>
                      <a:pt x="344" y="294"/>
                    </a:lnTo>
                    <a:lnTo>
                      <a:pt x="346" y="294"/>
                    </a:lnTo>
                    <a:lnTo>
                      <a:pt x="348" y="294"/>
                    </a:lnTo>
                    <a:lnTo>
                      <a:pt x="348" y="292"/>
                    </a:lnTo>
                    <a:lnTo>
                      <a:pt x="348" y="292"/>
                    </a:lnTo>
                    <a:lnTo>
                      <a:pt x="348" y="292"/>
                    </a:lnTo>
                    <a:lnTo>
                      <a:pt x="350" y="290"/>
                    </a:lnTo>
                    <a:lnTo>
                      <a:pt x="350" y="290"/>
                    </a:lnTo>
                    <a:lnTo>
                      <a:pt x="350" y="288"/>
                    </a:lnTo>
                    <a:lnTo>
                      <a:pt x="350" y="286"/>
                    </a:lnTo>
                    <a:lnTo>
                      <a:pt x="350" y="284"/>
                    </a:lnTo>
                    <a:lnTo>
                      <a:pt x="350" y="280"/>
                    </a:lnTo>
                    <a:lnTo>
                      <a:pt x="350" y="278"/>
                    </a:lnTo>
                    <a:lnTo>
                      <a:pt x="350" y="278"/>
                    </a:lnTo>
                    <a:lnTo>
                      <a:pt x="350" y="276"/>
                    </a:lnTo>
                    <a:lnTo>
                      <a:pt x="350" y="276"/>
                    </a:lnTo>
                    <a:lnTo>
                      <a:pt x="350" y="274"/>
                    </a:lnTo>
                    <a:lnTo>
                      <a:pt x="352" y="274"/>
                    </a:lnTo>
                    <a:lnTo>
                      <a:pt x="352" y="272"/>
                    </a:lnTo>
                    <a:lnTo>
                      <a:pt x="354" y="272"/>
                    </a:lnTo>
                    <a:lnTo>
                      <a:pt x="356" y="270"/>
                    </a:lnTo>
                    <a:lnTo>
                      <a:pt x="360" y="270"/>
                    </a:lnTo>
                    <a:lnTo>
                      <a:pt x="364" y="268"/>
                    </a:lnTo>
                    <a:lnTo>
                      <a:pt x="368" y="266"/>
                    </a:lnTo>
                    <a:lnTo>
                      <a:pt x="370" y="266"/>
                    </a:lnTo>
                    <a:lnTo>
                      <a:pt x="374" y="264"/>
                    </a:lnTo>
                    <a:lnTo>
                      <a:pt x="376" y="264"/>
                    </a:lnTo>
                    <a:lnTo>
                      <a:pt x="380" y="262"/>
                    </a:lnTo>
                    <a:lnTo>
                      <a:pt x="382" y="262"/>
                    </a:lnTo>
                    <a:lnTo>
                      <a:pt x="384" y="260"/>
                    </a:lnTo>
                    <a:lnTo>
                      <a:pt x="386" y="260"/>
                    </a:lnTo>
                    <a:lnTo>
                      <a:pt x="392" y="256"/>
                    </a:lnTo>
                    <a:lnTo>
                      <a:pt x="398" y="252"/>
                    </a:lnTo>
                    <a:lnTo>
                      <a:pt x="400" y="250"/>
                    </a:lnTo>
                    <a:lnTo>
                      <a:pt x="404" y="248"/>
                    </a:lnTo>
                    <a:lnTo>
                      <a:pt x="406" y="244"/>
                    </a:lnTo>
                    <a:lnTo>
                      <a:pt x="408" y="242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10" y="238"/>
                    </a:lnTo>
                    <a:lnTo>
                      <a:pt x="410" y="238"/>
                    </a:lnTo>
                    <a:lnTo>
                      <a:pt x="410" y="238"/>
                    </a:lnTo>
                    <a:lnTo>
                      <a:pt x="410" y="234"/>
                    </a:lnTo>
                    <a:lnTo>
                      <a:pt x="408" y="232"/>
                    </a:lnTo>
                    <a:lnTo>
                      <a:pt x="408" y="230"/>
                    </a:lnTo>
                    <a:lnTo>
                      <a:pt x="408" y="226"/>
                    </a:lnTo>
                    <a:lnTo>
                      <a:pt x="408" y="224"/>
                    </a:lnTo>
                    <a:lnTo>
                      <a:pt x="408" y="222"/>
                    </a:lnTo>
                    <a:lnTo>
                      <a:pt x="408" y="222"/>
                    </a:lnTo>
                    <a:lnTo>
                      <a:pt x="408" y="220"/>
                    </a:lnTo>
                    <a:lnTo>
                      <a:pt x="408" y="220"/>
                    </a:lnTo>
                    <a:lnTo>
                      <a:pt x="408" y="220"/>
                    </a:lnTo>
                    <a:lnTo>
                      <a:pt x="410" y="220"/>
                    </a:lnTo>
                    <a:lnTo>
                      <a:pt x="412" y="218"/>
                    </a:lnTo>
                    <a:lnTo>
                      <a:pt x="414" y="218"/>
                    </a:lnTo>
                    <a:lnTo>
                      <a:pt x="414" y="216"/>
                    </a:lnTo>
                    <a:lnTo>
                      <a:pt x="414" y="216"/>
                    </a:lnTo>
                    <a:lnTo>
                      <a:pt x="414" y="216"/>
                    </a:lnTo>
                    <a:lnTo>
                      <a:pt x="414" y="214"/>
                    </a:lnTo>
                    <a:lnTo>
                      <a:pt x="414" y="212"/>
                    </a:lnTo>
                    <a:lnTo>
                      <a:pt x="414" y="210"/>
                    </a:lnTo>
                    <a:lnTo>
                      <a:pt x="414" y="208"/>
                    </a:lnTo>
                    <a:lnTo>
                      <a:pt x="414" y="206"/>
                    </a:lnTo>
                    <a:lnTo>
                      <a:pt x="412" y="204"/>
                    </a:lnTo>
                    <a:lnTo>
                      <a:pt x="412" y="202"/>
                    </a:lnTo>
                    <a:lnTo>
                      <a:pt x="412" y="202"/>
                    </a:lnTo>
                    <a:lnTo>
                      <a:pt x="410" y="202"/>
                    </a:lnTo>
                    <a:lnTo>
                      <a:pt x="410" y="200"/>
                    </a:lnTo>
                    <a:lnTo>
                      <a:pt x="408" y="200"/>
                    </a:lnTo>
                    <a:lnTo>
                      <a:pt x="406" y="198"/>
                    </a:lnTo>
                    <a:lnTo>
                      <a:pt x="404" y="198"/>
                    </a:lnTo>
                    <a:lnTo>
                      <a:pt x="402" y="198"/>
                    </a:lnTo>
                    <a:lnTo>
                      <a:pt x="400" y="198"/>
                    </a:lnTo>
                    <a:lnTo>
                      <a:pt x="398" y="198"/>
                    </a:lnTo>
                    <a:lnTo>
                      <a:pt x="396" y="198"/>
                    </a:lnTo>
                    <a:lnTo>
                      <a:pt x="390" y="198"/>
                    </a:lnTo>
                    <a:lnTo>
                      <a:pt x="386" y="198"/>
                    </a:lnTo>
                    <a:lnTo>
                      <a:pt x="382" y="198"/>
                    </a:lnTo>
                    <a:lnTo>
                      <a:pt x="380" y="198"/>
                    </a:lnTo>
                    <a:lnTo>
                      <a:pt x="380" y="198"/>
                    </a:lnTo>
                    <a:lnTo>
                      <a:pt x="378" y="200"/>
                    </a:lnTo>
                    <a:lnTo>
                      <a:pt x="376" y="200"/>
                    </a:lnTo>
                    <a:lnTo>
                      <a:pt x="374" y="202"/>
                    </a:lnTo>
                    <a:lnTo>
                      <a:pt x="372" y="204"/>
                    </a:lnTo>
                    <a:lnTo>
                      <a:pt x="370" y="206"/>
                    </a:lnTo>
                    <a:lnTo>
                      <a:pt x="368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4" y="214"/>
                    </a:lnTo>
                    <a:lnTo>
                      <a:pt x="362" y="214"/>
                    </a:lnTo>
                    <a:lnTo>
                      <a:pt x="362" y="216"/>
                    </a:lnTo>
                    <a:lnTo>
                      <a:pt x="360" y="222"/>
                    </a:lnTo>
                    <a:lnTo>
                      <a:pt x="358" y="226"/>
                    </a:lnTo>
                    <a:lnTo>
                      <a:pt x="356" y="230"/>
                    </a:lnTo>
                    <a:lnTo>
                      <a:pt x="354" y="234"/>
                    </a:lnTo>
                    <a:lnTo>
                      <a:pt x="354" y="236"/>
                    </a:lnTo>
                    <a:lnTo>
                      <a:pt x="352" y="238"/>
                    </a:lnTo>
                    <a:lnTo>
                      <a:pt x="352" y="240"/>
                    </a:lnTo>
                    <a:lnTo>
                      <a:pt x="350" y="240"/>
                    </a:lnTo>
                    <a:lnTo>
                      <a:pt x="350" y="240"/>
                    </a:lnTo>
                    <a:lnTo>
                      <a:pt x="348" y="242"/>
                    </a:lnTo>
                    <a:lnTo>
                      <a:pt x="346" y="242"/>
                    </a:lnTo>
                    <a:lnTo>
                      <a:pt x="342" y="244"/>
                    </a:lnTo>
                    <a:lnTo>
                      <a:pt x="340" y="244"/>
                    </a:lnTo>
                    <a:lnTo>
                      <a:pt x="336" y="246"/>
                    </a:lnTo>
                    <a:lnTo>
                      <a:pt x="332" y="246"/>
                    </a:lnTo>
                    <a:lnTo>
                      <a:pt x="328" y="246"/>
                    </a:lnTo>
                    <a:lnTo>
                      <a:pt x="320" y="248"/>
                    </a:lnTo>
                    <a:lnTo>
                      <a:pt x="316" y="248"/>
                    </a:lnTo>
                    <a:lnTo>
                      <a:pt x="312" y="248"/>
                    </a:lnTo>
                    <a:lnTo>
                      <a:pt x="308" y="248"/>
                    </a:lnTo>
                    <a:lnTo>
                      <a:pt x="302" y="248"/>
                    </a:lnTo>
                    <a:lnTo>
                      <a:pt x="300" y="248"/>
                    </a:lnTo>
                    <a:lnTo>
                      <a:pt x="298" y="248"/>
                    </a:lnTo>
                    <a:lnTo>
                      <a:pt x="296" y="248"/>
                    </a:lnTo>
                    <a:lnTo>
                      <a:pt x="292" y="246"/>
                    </a:lnTo>
                    <a:lnTo>
                      <a:pt x="290" y="246"/>
                    </a:lnTo>
                    <a:lnTo>
                      <a:pt x="286" y="244"/>
                    </a:lnTo>
                    <a:lnTo>
                      <a:pt x="282" y="242"/>
                    </a:lnTo>
                    <a:lnTo>
                      <a:pt x="280" y="238"/>
                    </a:lnTo>
                    <a:lnTo>
                      <a:pt x="276" y="236"/>
                    </a:lnTo>
                    <a:lnTo>
                      <a:pt x="274" y="234"/>
                    </a:lnTo>
                    <a:lnTo>
                      <a:pt x="272" y="232"/>
                    </a:lnTo>
                    <a:lnTo>
                      <a:pt x="272" y="232"/>
                    </a:lnTo>
                    <a:lnTo>
                      <a:pt x="270" y="230"/>
                    </a:lnTo>
                    <a:lnTo>
                      <a:pt x="270" y="228"/>
                    </a:lnTo>
                    <a:lnTo>
                      <a:pt x="270" y="226"/>
                    </a:lnTo>
                    <a:lnTo>
                      <a:pt x="268" y="222"/>
                    </a:lnTo>
                    <a:lnTo>
                      <a:pt x="268" y="220"/>
                    </a:lnTo>
                    <a:lnTo>
                      <a:pt x="268" y="218"/>
                    </a:lnTo>
                    <a:lnTo>
                      <a:pt x="266" y="212"/>
                    </a:lnTo>
                    <a:lnTo>
                      <a:pt x="266" y="200"/>
                    </a:lnTo>
                    <a:lnTo>
                      <a:pt x="266" y="194"/>
                    </a:lnTo>
                    <a:lnTo>
                      <a:pt x="264" y="192"/>
                    </a:lnTo>
                    <a:lnTo>
                      <a:pt x="264" y="190"/>
                    </a:lnTo>
                    <a:lnTo>
                      <a:pt x="264" y="186"/>
                    </a:lnTo>
                    <a:lnTo>
                      <a:pt x="262" y="184"/>
                    </a:lnTo>
                    <a:lnTo>
                      <a:pt x="260" y="176"/>
                    </a:lnTo>
                    <a:lnTo>
                      <a:pt x="258" y="172"/>
                    </a:lnTo>
                    <a:lnTo>
                      <a:pt x="258" y="168"/>
                    </a:lnTo>
                    <a:lnTo>
                      <a:pt x="258" y="164"/>
                    </a:lnTo>
                    <a:lnTo>
                      <a:pt x="258" y="162"/>
                    </a:lnTo>
                    <a:lnTo>
                      <a:pt x="256" y="160"/>
                    </a:lnTo>
                    <a:lnTo>
                      <a:pt x="258" y="158"/>
                    </a:lnTo>
                    <a:lnTo>
                      <a:pt x="258" y="156"/>
                    </a:lnTo>
                    <a:lnTo>
                      <a:pt x="258" y="154"/>
                    </a:lnTo>
                    <a:lnTo>
                      <a:pt x="260" y="150"/>
                    </a:lnTo>
                    <a:lnTo>
                      <a:pt x="262" y="144"/>
                    </a:lnTo>
                    <a:lnTo>
                      <a:pt x="262" y="142"/>
                    </a:lnTo>
                    <a:lnTo>
                      <a:pt x="264" y="140"/>
                    </a:lnTo>
                    <a:lnTo>
                      <a:pt x="264" y="134"/>
                    </a:lnTo>
                    <a:lnTo>
                      <a:pt x="266" y="128"/>
                    </a:lnTo>
                    <a:lnTo>
                      <a:pt x="266" y="12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7" name="Freeform 523">
                <a:extLst>
                  <a:ext uri="{FF2B5EF4-FFF2-40B4-BE49-F238E27FC236}">
                    <a16:creationId xmlns:a16="http://schemas.microsoft.com/office/drawing/2014/main" id="{B104EE6C-ACF5-4879-BDAE-C33B2A44A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9411" y="3905512"/>
                <a:ext cx="660543" cy="500992"/>
              </a:xfrm>
              <a:custGeom>
                <a:avLst/>
                <a:gdLst>
                  <a:gd name="T0" fmla="*/ 246 w 414"/>
                  <a:gd name="T1" fmla="*/ 120 h 314"/>
                  <a:gd name="T2" fmla="*/ 242 w 414"/>
                  <a:gd name="T3" fmla="*/ 100 h 314"/>
                  <a:gd name="T4" fmla="*/ 230 w 414"/>
                  <a:gd name="T5" fmla="*/ 90 h 314"/>
                  <a:gd name="T6" fmla="*/ 220 w 414"/>
                  <a:gd name="T7" fmla="*/ 64 h 314"/>
                  <a:gd name="T8" fmla="*/ 202 w 414"/>
                  <a:gd name="T9" fmla="*/ 50 h 314"/>
                  <a:gd name="T10" fmla="*/ 198 w 414"/>
                  <a:gd name="T11" fmla="*/ 70 h 314"/>
                  <a:gd name="T12" fmla="*/ 180 w 414"/>
                  <a:gd name="T13" fmla="*/ 68 h 314"/>
                  <a:gd name="T14" fmla="*/ 174 w 414"/>
                  <a:gd name="T15" fmla="*/ 46 h 314"/>
                  <a:gd name="T16" fmla="*/ 166 w 414"/>
                  <a:gd name="T17" fmla="*/ 38 h 314"/>
                  <a:gd name="T18" fmla="*/ 160 w 414"/>
                  <a:gd name="T19" fmla="*/ 28 h 314"/>
                  <a:gd name="T20" fmla="*/ 152 w 414"/>
                  <a:gd name="T21" fmla="*/ 16 h 314"/>
                  <a:gd name="T22" fmla="*/ 140 w 414"/>
                  <a:gd name="T23" fmla="*/ 18 h 314"/>
                  <a:gd name="T24" fmla="*/ 126 w 414"/>
                  <a:gd name="T25" fmla="*/ 22 h 314"/>
                  <a:gd name="T26" fmla="*/ 120 w 414"/>
                  <a:gd name="T27" fmla="*/ 32 h 314"/>
                  <a:gd name="T28" fmla="*/ 90 w 414"/>
                  <a:gd name="T29" fmla="*/ 36 h 314"/>
                  <a:gd name="T30" fmla="*/ 62 w 414"/>
                  <a:gd name="T31" fmla="*/ 30 h 314"/>
                  <a:gd name="T32" fmla="*/ 36 w 414"/>
                  <a:gd name="T33" fmla="*/ 12 h 314"/>
                  <a:gd name="T34" fmla="*/ 26 w 414"/>
                  <a:gd name="T35" fmla="*/ 0 h 314"/>
                  <a:gd name="T36" fmla="*/ 0 w 414"/>
                  <a:gd name="T37" fmla="*/ 28 h 314"/>
                  <a:gd name="T38" fmla="*/ 16 w 414"/>
                  <a:gd name="T39" fmla="*/ 54 h 314"/>
                  <a:gd name="T40" fmla="*/ 28 w 414"/>
                  <a:gd name="T41" fmla="*/ 84 h 314"/>
                  <a:gd name="T42" fmla="*/ 18 w 414"/>
                  <a:gd name="T43" fmla="*/ 94 h 314"/>
                  <a:gd name="T44" fmla="*/ 40 w 414"/>
                  <a:gd name="T45" fmla="*/ 110 h 314"/>
                  <a:gd name="T46" fmla="*/ 58 w 414"/>
                  <a:gd name="T47" fmla="*/ 128 h 314"/>
                  <a:gd name="T48" fmla="*/ 64 w 414"/>
                  <a:gd name="T49" fmla="*/ 154 h 314"/>
                  <a:gd name="T50" fmla="*/ 90 w 414"/>
                  <a:gd name="T51" fmla="*/ 180 h 314"/>
                  <a:gd name="T52" fmla="*/ 100 w 414"/>
                  <a:gd name="T53" fmla="*/ 172 h 314"/>
                  <a:gd name="T54" fmla="*/ 78 w 414"/>
                  <a:gd name="T55" fmla="*/ 128 h 314"/>
                  <a:gd name="T56" fmla="*/ 48 w 414"/>
                  <a:gd name="T57" fmla="*/ 80 h 314"/>
                  <a:gd name="T58" fmla="*/ 28 w 414"/>
                  <a:gd name="T59" fmla="*/ 30 h 314"/>
                  <a:gd name="T60" fmla="*/ 36 w 414"/>
                  <a:gd name="T61" fmla="*/ 24 h 314"/>
                  <a:gd name="T62" fmla="*/ 60 w 414"/>
                  <a:gd name="T63" fmla="*/ 46 h 314"/>
                  <a:gd name="T64" fmla="*/ 66 w 414"/>
                  <a:gd name="T65" fmla="*/ 74 h 314"/>
                  <a:gd name="T66" fmla="*/ 80 w 414"/>
                  <a:gd name="T67" fmla="*/ 94 h 314"/>
                  <a:gd name="T68" fmla="*/ 98 w 414"/>
                  <a:gd name="T69" fmla="*/ 112 h 314"/>
                  <a:gd name="T70" fmla="*/ 96 w 414"/>
                  <a:gd name="T71" fmla="*/ 126 h 314"/>
                  <a:gd name="T72" fmla="*/ 110 w 414"/>
                  <a:gd name="T73" fmla="*/ 132 h 314"/>
                  <a:gd name="T74" fmla="*/ 112 w 414"/>
                  <a:gd name="T75" fmla="*/ 150 h 314"/>
                  <a:gd name="T76" fmla="*/ 128 w 414"/>
                  <a:gd name="T77" fmla="*/ 158 h 314"/>
                  <a:gd name="T78" fmla="*/ 130 w 414"/>
                  <a:gd name="T79" fmla="*/ 172 h 314"/>
                  <a:gd name="T80" fmla="*/ 142 w 414"/>
                  <a:gd name="T81" fmla="*/ 174 h 314"/>
                  <a:gd name="T82" fmla="*/ 146 w 414"/>
                  <a:gd name="T83" fmla="*/ 200 h 314"/>
                  <a:gd name="T84" fmla="*/ 144 w 414"/>
                  <a:gd name="T85" fmla="*/ 220 h 314"/>
                  <a:gd name="T86" fmla="*/ 156 w 414"/>
                  <a:gd name="T87" fmla="*/ 232 h 314"/>
                  <a:gd name="T88" fmla="*/ 250 w 414"/>
                  <a:gd name="T89" fmla="*/ 290 h 314"/>
                  <a:gd name="T90" fmla="*/ 282 w 414"/>
                  <a:gd name="T91" fmla="*/ 294 h 314"/>
                  <a:gd name="T92" fmla="*/ 302 w 414"/>
                  <a:gd name="T93" fmla="*/ 292 h 314"/>
                  <a:gd name="T94" fmla="*/ 328 w 414"/>
                  <a:gd name="T95" fmla="*/ 312 h 314"/>
                  <a:gd name="T96" fmla="*/ 340 w 414"/>
                  <a:gd name="T97" fmla="*/ 294 h 314"/>
                  <a:gd name="T98" fmla="*/ 350 w 414"/>
                  <a:gd name="T99" fmla="*/ 284 h 314"/>
                  <a:gd name="T100" fmla="*/ 364 w 414"/>
                  <a:gd name="T101" fmla="*/ 268 h 314"/>
                  <a:gd name="T102" fmla="*/ 404 w 414"/>
                  <a:gd name="T103" fmla="*/ 248 h 314"/>
                  <a:gd name="T104" fmla="*/ 408 w 414"/>
                  <a:gd name="T105" fmla="*/ 224 h 314"/>
                  <a:gd name="T106" fmla="*/ 414 w 414"/>
                  <a:gd name="T107" fmla="*/ 214 h 314"/>
                  <a:gd name="T108" fmla="*/ 404 w 414"/>
                  <a:gd name="T109" fmla="*/ 198 h 314"/>
                  <a:gd name="T110" fmla="*/ 374 w 414"/>
                  <a:gd name="T111" fmla="*/ 202 h 314"/>
                  <a:gd name="T112" fmla="*/ 356 w 414"/>
                  <a:gd name="T113" fmla="*/ 230 h 314"/>
                  <a:gd name="T114" fmla="*/ 332 w 414"/>
                  <a:gd name="T115" fmla="*/ 246 h 314"/>
                  <a:gd name="T116" fmla="*/ 286 w 414"/>
                  <a:gd name="T117" fmla="*/ 244 h 314"/>
                  <a:gd name="T118" fmla="*/ 268 w 414"/>
                  <a:gd name="T119" fmla="*/ 218 h 314"/>
                  <a:gd name="T120" fmla="*/ 258 w 414"/>
                  <a:gd name="T121" fmla="*/ 16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14" h="314">
                    <a:moveTo>
                      <a:pt x="266" y="120"/>
                    </a:moveTo>
                    <a:lnTo>
                      <a:pt x="266" y="120"/>
                    </a:lnTo>
                    <a:lnTo>
                      <a:pt x="264" y="12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4" y="122"/>
                    </a:lnTo>
                    <a:lnTo>
                      <a:pt x="252" y="122"/>
                    </a:lnTo>
                    <a:lnTo>
                      <a:pt x="250" y="122"/>
                    </a:lnTo>
                    <a:lnTo>
                      <a:pt x="248" y="122"/>
                    </a:lnTo>
                    <a:lnTo>
                      <a:pt x="248" y="122"/>
                    </a:lnTo>
                    <a:lnTo>
                      <a:pt x="246" y="120"/>
                    </a:lnTo>
                    <a:lnTo>
                      <a:pt x="246" y="120"/>
                    </a:lnTo>
                    <a:lnTo>
                      <a:pt x="246" y="118"/>
                    </a:lnTo>
                    <a:lnTo>
                      <a:pt x="246" y="118"/>
                    </a:lnTo>
                    <a:lnTo>
                      <a:pt x="246" y="116"/>
                    </a:lnTo>
                    <a:lnTo>
                      <a:pt x="244" y="114"/>
                    </a:lnTo>
                    <a:lnTo>
                      <a:pt x="244" y="110"/>
                    </a:lnTo>
                    <a:lnTo>
                      <a:pt x="244" y="108"/>
                    </a:lnTo>
                    <a:lnTo>
                      <a:pt x="244" y="104"/>
                    </a:lnTo>
                    <a:lnTo>
                      <a:pt x="244" y="104"/>
                    </a:lnTo>
                    <a:lnTo>
                      <a:pt x="244" y="102"/>
                    </a:lnTo>
                    <a:lnTo>
                      <a:pt x="244" y="102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0" y="98"/>
                    </a:lnTo>
                    <a:lnTo>
                      <a:pt x="238" y="98"/>
                    </a:lnTo>
                    <a:lnTo>
                      <a:pt x="236" y="98"/>
                    </a:lnTo>
                    <a:lnTo>
                      <a:pt x="234" y="96"/>
                    </a:lnTo>
                    <a:lnTo>
                      <a:pt x="232" y="96"/>
                    </a:lnTo>
                    <a:lnTo>
                      <a:pt x="232" y="94"/>
                    </a:lnTo>
                    <a:lnTo>
                      <a:pt x="230" y="94"/>
                    </a:lnTo>
                    <a:lnTo>
                      <a:pt x="230" y="94"/>
                    </a:lnTo>
                    <a:lnTo>
                      <a:pt x="230" y="94"/>
                    </a:lnTo>
                    <a:lnTo>
                      <a:pt x="230" y="92"/>
                    </a:lnTo>
                    <a:lnTo>
                      <a:pt x="230" y="90"/>
                    </a:lnTo>
                    <a:lnTo>
                      <a:pt x="228" y="90"/>
                    </a:lnTo>
                    <a:lnTo>
                      <a:pt x="228" y="86"/>
                    </a:lnTo>
                    <a:lnTo>
                      <a:pt x="228" y="84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4"/>
                    </a:lnTo>
                    <a:lnTo>
                      <a:pt x="226" y="74"/>
                    </a:lnTo>
                    <a:lnTo>
                      <a:pt x="226" y="72"/>
                    </a:lnTo>
                    <a:lnTo>
                      <a:pt x="226" y="72"/>
                    </a:lnTo>
                    <a:lnTo>
                      <a:pt x="224" y="70"/>
                    </a:lnTo>
                    <a:lnTo>
                      <a:pt x="222" y="66"/>
                    </a:lnTo>
                    <a:lnTo>
                      <a:pt x="220" y="64"/>
                    </a:lnTo>
                    <a:lnTo>
                      <a:pt x="218" y="62"/>
                    </a:lnTo>
                    <a:lnTo>
                      <a:pt x="214" y="58"/>
                    </a:lnTo>
                    <a:lnTo>
                      <a:pt x="212" y="56"/>
                    </a:lnTo>
                    <a:lnTo>
                      <a:pt x="210" y="54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204" y="50"/>
                    </a:lnTo>
                    <a:lnTo>
                      <a:pt x="204" y="50"/>
                    </a:lnTo>
                    <a:lnTo>
                      <a:pt x="202" y="50"/>
                    </a:lnTo>
                    <a:lnTo>
                      <a:pt x="202" y="50"/>
                    </a:lnTo>
                    <a:lnTo>
                      <a:pt x="202" y="52"/>
                    </a:lnTo>
                    <a:lnTo>
                      <a:pt x="200" y="52"/>
                    </a:lnTo>
                    <a:lnTo>
                      <a:pt x="200" y="54"/>
                    </a:lnTo>
                    <a:lnTo>
                      <a:pt x="200" y="54"/>
                    </a:lnTo>
                    <a:lnTo>
                      <a:pt x="200" y="56"/>
                    </a:lnTo>
                    <a:lnTo>
                      <a:pt x="200" y="60"/>
                    </a:lnTo>
                    <a:lnTo>
                      <a:pt x="200" y="62"/>
                    </a:lnTo>
                    <a:lnTo>
                      <a:pt x="200" y="66"/>
                    </a:lnTo>
                    <a:lnTo>
                      <a:pt x="200" y="68"/>
                    </a:lnTo>
                    <a:lnTo>
                      <a:pt x="198" y="68"/>
                    </a:lnTo>
                    <a:lnTo>
                      <a:pt x="198" y="70"/>
                    </a:lnTo>
                    <a:lnTo>
                      <a:pt x="198" y="70"/>
                    </a:lnTo>
                    <a:lnTo>
                      <a:pt x="196" y="70"/>
                    </a:lnTo>
                    <a:lnTo>
                      <a:pt x="196" y="72"/>
                    </a:lnTo>
                    <a:lnTo>
                      <a:pt x="194" y="72"/>
                    </a:lnTo>
                    <a:lnTo>
                      <a:pt x="192" y="72"/>
                    </a:lnTo>
                    <a:lnTo>
                      <a:pt x="190" y="72"/>
                    </a:lnTo>
                    <a:lnTo>
                      <a:pt x="188" y="72"/>
                    </a:lnTo>
                    <a:lnTo>
                      <a:pt x="186" y="72"/>
                    </a:lnTo>
                    <a:lnTo>
                      <a:pt x="184" y="72"/>
                    </a:lnTo>
                    <a:lnTo>
                      <a:pt x="184" y="70"/>
                    </a:lnTo>
                    <a:lnTo>
                      <a:pt x="182" y="70"/>
                    </a:lnTo>
                    <a:lnTo>
                      <a:pt x="182" y="70"/>
                    </a:lnTo>
                    <a:lnTo>
                      <a:pt x="180" y="68"/>
                    </a:lnTo>
                    <a:lnTo>
                      <a:pt x="180" y="66"/>
                    </a:lnTo>
                    <a:lnTo>
                      <a:pt x="180" y="66"/>
                    </a:lnTo>
                    <a:lnTo>
                      <a:pt x="180" y="64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8" y="54"/>
                    </a:lnTo>
                    <a:lnTo>
                      <a:pt x="178" y="52"/>
                    </a:lnTo>
                    <a:lnTo>
                      <a:pt x="176" y="50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70" y="46"/>
                    </a:lnTo>
                    <a:lnTo>
                      <a:pt x="170" y="44"/>
                    </a:lnTo>
                    <a:lnTo>
                      <a:pt x="168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4"/>
                    </a:lnTo>
                    <a:lnTo>
                      <a:pt x="166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6" y="36"/>
                    </a:lnTo>
                    <a:lnTo>
                      <a:pt x="166" y="34"/>
                    </a:lnTo>
                    <a:lnTo>
                      <a:pt x="166" y="32"/>
                    </a:lnTo>
                    <a:lnTo>
                      <a:pt x="166" y="32"/>
                    </a:lnTo>
                    <a:lnTo>
                      <a:pt x="166" y="32"/>
                    </a:lnTo>
                    <a:lnTo>
                      <a:pt x="166" y="30"/>
                    </a:lnTo>
                    <a:lnTo>
                      <a:pt x="164" y="30"/>
                    </a:lnTo>
                    <a:lnTo>
                      <a:pt x="164" y="30"/>
                    </a:lnTo>
                    <a:lnTo>
                      <a:pt x="164" y="30"/>
                    </a:lnTo>
                    <a:lnTo>
                      <a:pt x="162" y="28"/>
                    </a:lnTo>
                    <a:lnTo>
                      <a:pt x="162" y="28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6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52" y="24"/>
                    </a:lnTo>
                    <a:lnTo>
                      <a:pt x="152" y="22"/>
                    </a:lnTo>
                    <a:lnTo>
                      <a:pt x="152" y="20"/>
                    </a:lnTo>
                    <a:lnTo>
                      <a:pt x="152" y="16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6" y="12"/>
                    </a:lnTo>
                    <a:lnTo>
                      <a:pt x="144" y="14"/>
                    </a:lnTo>
                    <a:lnTo>
                      <a:pt x="144" y="16"/>
                    </a:lnTo>
                    <a:lnTo>
                      <a:pt x="140" y="18"/>
                    </a:lnTo>
                    <a:lnTo>
                      <a:pt x="140" y="20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8" y="20"/>
                    </a:lnTo>
                    <a:lnTo>
                      <a:pt x="136" y="20"/>
                    </a:lnTo>
                    <a:lnTo>
                      <a:pt x="132" y="20"/>
                    </a:lnTo>
                    <a:lnTo>
                      <a:pt x="130" y="20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26" y="20"/>
                    </a:lnTo>
                    <a:lnTo>
                      <a:pt x="126" y="22"/>
                    </a:lnTo>
                    <a:lnTo>
                      <a:pt x="126" y="22"/>
                    </a:lnTo>
                    <a:lnTo>
                      <a:pt x="126" y="22"/>
                    </a:lnTo>
                    <a:lnTo>
                      <a:pt x="124" y="22"/>
                    </a:lnTo>
                    <a:lnTo>
                      <a:pt x="124" y="24"/>
                    </a:lnTo>
                    <a:lnTo>
                      <a:pt x="124" y="26"/>
                    </a:lnTo>
                    <a:lnTo>
                      <a:pt x="124" y="26"/>
                    </a:lnTo>
                    <a:lnTo>
                      <a:pt x="124" y="28"/>
                    </a:lnTo>
                    <a:lnTo>
                      <a:pt x="124" y="30"/>
                    </a:lnTo>
                    <a:lnTo>
                      <a:pt x="124" y="30"/>
                    </a:lnTo>
                    <a:lnTo>
                      <a:pt x="124" y="30"/>
                    </a:lnTo>
                    <a:lnTo>
                      <a:pt x="122" y="30"/>
                    </a:lnTo>
                    <a:lnTo>
                      <a:pt x="122" y="30"/>
                    </a:lnTo>
                    <a:lnTo>
                      <a:pt x="120" y="32"/>
                    </a:lnTo>
                    <a:lnTo>
                      <a:pt x="118" y="32"/>
                    </a:lnTo>
                    <a:lnTo>
                      <a:pt x="116" y="32"/>
                    </a:lnTo>
                    <a:lnTo>
                      <a:pt x="112" y="30"/>
                    </a:lnTo>
                    <a:lnTo>
                      <a:pt x="106" y="30"/>
                    </a:lnTo>
                    <a:lnTo>
                      <a:pt x="104" y="30"/>
                    </a:lnTo>
                    <a:lnTo>
                      <a:pt x="102" y="30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98" y="32"/>
                    </a:lnTo>
                    <a:lnTo>
                      <a:pt x="94" y="34"/>
                    </a:lnTo>
                    <a:lnTo>
                      <a:pt x="92" y="34"/>
                    </a:lnTo>
                    <a:lnTo>
                      <a:pt x="90" y="36"/>
                    </a:lnTo>
                    <a:lnTo>
                      <a:pt x="88" y="36"/>
                    </a:lnTo>
                    <a:lnTo>
                      <a:pt x="86" y="36"/>
                    </a:lnTo>
                    <a:lnTo>
                      <a:pt x="84" y="36"/>
                    </a:lnTo>
                    <a:lnTo>
                      <a:pt x="80" y="36"/>
                    </a:lnTo>
                    <a:lnTo>
                      <a:pt x="78" y="36"/>
                    </a:lnTo>
                    <a:lnTo>
                      <a:pt x="74" y="34"/>
                    </a:lnTo>
                    <a:lnTo>
                      <a:pt x="70" y="34"/>
                    </a:lnTo>
                    <a:lnTo>
                      <a:pt x="68" y="34"/>
                    </a:lnTo>
                    <a:lnTo>
                      <a:pt x="66" y="32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0" y="28"/>
                    </a:lnTo>
                    <a:lnTo>
                      <a:pt x="58" y="26"/>
                    </a:lnTo>
                    <a:lnTo>
                      <a:pt x="56" y="24"/>
                    </a:lnTo>
                    <a:lnTo>
                      <a:pt x="52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6"/>
                    </a:lnTo>
                    <a:lnTo>
                      <a:pt x="44" y="14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2" y="3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4" y="42"/>
                    </a:lnTo>
                    <a:lnTo>
                      <a:pt x="6" y="44"/>
                    </a:lnTo>
                    <a:lnTo>
                      <a:pt x="8" y="46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4" y="64"/>
                    </a:lnTo>
                    <a:lnTo>
                      <a:pt x="26" y="66"/>
                    </a:lnTo>
                    <a:lnTo>
                      <a:pt x="26" y="68"/>
                    </a:lnTo>
                    <a:lnTo>
                      <a:pt x="28" y="72"/>
                    </a:lnTo>
                    <a:lnTo>
                      <a:pt x="28" y="72"/>
                    </a:lnTo>
                    <a:lnTo>
                      <a:pt x="28" y="74"/>
                    </a:lnTo>
                    <a:lnTo>
                      <a:pt x="28" y="76"/>
                    </a:lnTo>
                    <a:lnTo>
                      <a:pt x="28" y="78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26" y="84"/>
                    </a:lnTo>
                    <a:lnTo>
                      <a:pt x="26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24" y="90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94"/>
                    </a:lnTo>
                    <a:lnTo>
                      <a:pt x="18" y="94"/>
                    </a:lnTo>
                    <a:lnTo>
                      <a:pt x="18" y="96"/>
                    </a:lnTo>
                    <a:lnTo>
                      <a:pt x="20" y="98"/>
                    </a:lnTo>
                    <a:lnTo>
                      <a:pt x="20" y="98"/>
                    </a:lnTo>
                    <a:lnTo>
                      <a:pt x="22" y="100"/>
                    </a:lnTo>
                    <a:lnTo>
                      <a:pt x="24" y="100"/>
                    </a:lnTo>
                    <a:lnTo>
                      <a:pt x="26" y="102"/>
                    </a:lnTo>
                    <a:lnTo>
                      <a:pt x="28" y="104"/>
                    </a:lnTo>
                    <a:lnTo>
                      <a:pt x="32" y="106"/>
                    </a:lnTo>
                    <a:lnTo>
                      <a:pt x="36" y="108"/>
                    </a:lnTo>
                    <a:lnTo>
                      <a:pt x="38" y="110"/>
                    </a:lnTo>
                    <a:lnTo>
                      <a:pt x="40" y="110"/>
                    </a:lnTo>
                    <a:lnTo>
                      <a:pt x="42" y="112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50" y="118"/>
                    </a:lnTo>
                    <a:lnTo>
                      <a:pt x="52" y="120"/>
                    </a:lnTo>
                    <a:lnTo>
                      <a:pt x="54" y="120"/>
                    </a:lnTo>
                    <a:lnTo>
                      <a:pt x="56" y="122"/>
                    </a:lnTo>
                    <a:lnTo>
                      <a:pt x="58" y="124"/>
                    </a:lnTo>
                    <a:lnTo>
                      <a:pt x="58" y="124"/>
                    </a:lnTo>
                    <a:lnTo>
                      <a:pt x="58" y="126"/>
                    </a:lnTo>
                    <a:lnTo>
                      <a:pt x="58" y="126"/>
                    </a:lnTo>
                    <a:lnTo>
                      <a:pt x="58" y="128"/>
                    </a:lnTo>
                    <a:lnTo>
                      <a:pt x="60" y="130"/>
                    </a:lnTo>
                    <a:lnTo>
                      <a:pt x="60" y="132"/>
                    </a:lnTo>
                    <a:lnTo>
                      <a:pt x="60" y="136"/>
                    </a:lnTo>
                    <a:lnTo>
                      <a:pt x="60" y="140"/>
                    </a:lnTo>
                    <a:lnTo>
                      <a:pt x="60" y="144"/>
                    </a:lnTo>
                    <a:lnTo>
                      <a:pt x="60" y="144"/>
                    </a:lnTo>
                    <a:lnTo>
                      <a:pt x="60" y="146"/>
                    </a:lnTo>
                    <a:lnTo>
                      <a:pt x="60" y="148"/>
                    </a:lnTo>
                    <a:lnTo>
                      <a:pt x="60" y="148"/>
                    </a:lnTo>
                    <a:lnTo>
                      <a:pt x="62" y="150"/>
                    </a:lnTo>
                    <a:lnTo>
                      <a:pt x="62" y="152"/>
                    </a:lnTo>
                    <a:lnTo>
                      <a:pt x="64" y="154"/>
                    </a:lnTo>
                    <a:lnTo>
                      <a:pt x="66" y="156"/>
                    </a:lnTo>
                    <a:lnTo>
                      <a:pt x="68" y="160"/>
                    </a:lnTo>
                    <a:lnTo>
                      <a:pt x="72" y="166"/>
                    </a:lnTo>
                    <a:lnTo>
                      <a:pt x="76" y="170"/>
                    </a:lnTo>
                    <a:lnTo>
                      <a:pt x="78" y="172"/>
                    </a:lnTo>
                    <a:lnTo>
                      <a:pt x="80" y="174"/>
                    </a:lnTo>
                    <a:lnTo>
                      <a:pt x="82" y="174"/>
                    </a:lnTo>
                    <a:lnTo>
                      <a:pt x="84" y="176"/>
                    </a:lnTo>
                    <a:lnTo>
                      <a:pt x="86" y="178"/>
                    </a:lnTo>
                    <a:lnTo>
                      <a:pt x="88" y="178"/>
                    </a:lnTo>
                    <a:lnTo>
                      <a:pt x="90" y="178"/>
                    </a:lnTo>
                    <a:lnTo>
                      <a:pt x="90" y="180"/>
                    </a:lnTo>
                    <a:lnTo>
                      <a:pt x="92" y="180"/>
                    </a:lnTo>
                    <a:lnTo>
                      <a:pt x="94" y="180"/>
                    </a:lnTo>
                    <a:lnTo>
                      <a:pt x="96" y="180"/>
                    </a:lnTo>
                    <a:lnTo>
                      <a:pt x="98" y="180"/>
                    </a:lnTo>
                    <a:lnTo>
                      <a:pt x="98" y="180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0" y="176"/>
                    </a:lnTo>
                    <a:lnTo>
                      <a:pt x="100" y="176"/>
                    </a:lnTo>
                    <a:lnTo>
                      <a:pt x="100" y="174"/>
                    </a:lnTo>
                    <a:lnTo>
                      <a:pt x="100" y="172"/>
                    </a:lnTo>
                    <a:lnTo>
                      <a:pt x="100" y="170"/>
                    </a:lnTo>
                    <a:lnTo>
                      <a:pt x="98" y="168"/>
                    </a:lnTo>
                    <a:lnTo>
                      <a:pt x="96" y="164"/>
                    </a:lnTo>
                    <a:lnTo>
                      <a:pt x="94" y="160"/>
                    </a:lnTo>
                    <a:lnTo>
                      <a:pt x="94" y="158"/>
                    </a:lnTo>
                    <a:lnTo>
                      <a:pt x="92" y="156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86" y="144"/>
                    </a:lnTo>
                    <a:lnTo>
                      <a:pt x="82" y="136"/>
                    </a:lnTo>
                    <a:lnTo>
                      <a:pt x="80" y="130"/>
                    </a:lnTo>
                    <a:lnTo>
                      <a:pt x="78" y="128"/>
                    </a:lnTo>
                    <a:lnTo>
                      <a:pt x="78" y="124"/>
                    </a:lnTo>
                    <a:lnTo>
                      <a:pt x="74" y="118"/>
                    </a:lnTo>
                    <a:lnTo>
                      <a:pt x="72" y="112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4"/>
                    </a:lnTo>
                    <a:lnTo>
                      <a:pt x="66" y="100"/>
                    </a:lnTo>
                    <a:lnTo>
                      <a:pt x="60" y="94"/>
                    </a:lnTo>
                    <a:lnTo>
                      <a:pt x="56" y="88"/>
                    </a:lnTo>
                    <a:lnTo>
                      <a:pt x="54" y="86"/>
                    </a:lnTo>
                    <a:lnTo>
                      <a:pt x="52" y="84"/>
                    </a:lnTo>
                    <a:lnTo>
                      <a:pt x="48" y="80"/>
                    </a:lnTo>
                    <a:lnTo>
                      <a:pt x="46" y="74"/>
                    </a:lnTo>
                    <a:lnTo>
                      <a:pt x="40" y="64"/>
                    </a:lnTo>
                    <a:lnTo>
                      <a:pt x="36" y="56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32" y="48"/>
                    </a:lnTo>
                    <a:lnTo>
                      <a:pt x="32" y="46"/>
                    </a:lnTo>
                    <a:lnTo>
                      <a:pt x="30" y="40"/>
                    </a:lnTo>
                    <a:lnTo>
                      <a:pt x="30" y="36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40" y="26"/>
                    </a:lnTo>
                    <a:lnTo>
                      <a:pt x="42" y="28"/>
                    </a:lnTo>
                    <a:lnTo>
                      <a:pt x="42" y="30"/>
                    </a:lnTo>
                    <a:lnTo>
                      <a:pt x="44" y="32"/>
                    </a:lnTo>
                    <a:lnTo>
                      <a:pt x="48" y="34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2" y="42"/>
                    </a:lnTo>
                    <a:lnTo>
                      <a:pt x="54" y="42"/>
                    </a:lnTo>
                    <a:lnTo>
                      <a:pt x="56" y="44"/>
                    </a:lnTo>
                    <a:lnTo>
                      <a:pt x="58" y="46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4" y="48"/>
                    </a:lnTo>
                    <a:lnTo>
                      <a:pt x="64" y="50"/>
                    </a:lnTo>
                    <a:lnTo>
                      <a:pt x="64" y="52"/>
                    </a:lnTo>
                    <a:lnTo>
                      <a:pt x="66" y="52"/>
                    </a:lnTo>
                    <a:lnTo>
                      <a:pt x="66" y="54"/>
                    </a:lnTo>
                    <a:lnTo>
                      <a:pt x="66" y="56"/>
                    </a:lnTo>
                    <a:lnTo>
                      <a:pt x="66" y="60"/>
                    </a:lnTo>
                    <a:lnTo>
                      <a:pt x="66" y="64"/>
                    </a:lnTo>
                    <a:lnTo>
                      <a:pt x="66" y="68"/>
                    </a:lnTo>
                    <a:lnTo>
                      <a:pt x="66" y="72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6" y="76"/>
                    </a:lnTo>
                    <a:lnTo>
                      <a:pt x="66" y="78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70" y="82"/>
                    </a:lnTo>
                    <a:lnTo>
                      <a:pt x="72" y="84"/>
                    </a:lnTo>
                    <a:lnTo>
                      <a:pt x="76" y="86"/>
                    </a:lnTo>
                    <a:lnTo>
                      <a:pt x="76" y="88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4" y="98"/>
                    </a:lnTo>
                    <a:lnTo>
                      <a:pt x="84" y="102"/>
                    </a:lnTo>
                    <a:lnTo>
                      <a:pt x="86" y="104"/>
                    </a:lnTo>
                    <a:lnTo>
                      <a:pt x="88" y="106"/>
                    </a:lnTo>
                    <a:lnTo>
                      <a:pt x="88" y="108"/>
                    </a:lnTo>
                    <a:lnTo>
                      <a:pt x="90" y="108"/>
                    </a:lnTo>
                    <a:lnTo>
                      <a:pt x="90" y="108"/>
                    </a:lnTo>
                    <a:lnTo>
                      <a:pt x="92" y="110"/>
                    </a:lnTo>
                    <a:lnTo>
                      <a:pt x="94" y="110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8" y="114"/>
                    </a:lnTo>
                    <a:lnTo>
                      <a:pt x="98" y="114"/>
                    </a:lnTo>
                    <a:lnTo>
                      <a:pt x="98" y="116"/>
                    </a:lnTo>
                    <a:lnTo>
                      <a:pt x="98" y="116"/>
                    </a:lnTo>
                    <a:lnTo>
                      <a:pt x="98" y="118"/>
                    </a:lnTo>
                    <a:lnTo>
                      <a:pt x="98" y="120"/>
                    </a:lnTo>
                    <a:lnTo>
                      <a:pt x="96" y="122"/>
                    </a:lnTo>
                    <a:lnTo>
                      <a:pt x="96" y="124"/>
                    </a:lnTo>
                    <a:lnTo>
                      <a:pt x="96" y="126"/>
                    </a:lnTo>
                    <a:lnTo>
                      <a:pt x="96" y="126"/>
                    </a:lnTo>
                    <a:lnTo>
                      <a:pt x="96" y="128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8" y="130"/>
                    </a:lnTo>
                    <a:lnTo>
                      <a:pt x="98" y="130"/>
                    </a:lnTo>
                    <a:lnTo>
                      <a:pt x="100" y="130"/>
                    </a:lnTo>
                    <a:lnTo>
                      <a:pt x="102" y="130"/>
                    </a:lnTo>
                    <a:lnTo>
                      <a:pt x="104" y="130"/>
                    </a:lnTo>
                    <a:lnTo>
                      <a:pt x="106" y="132"/>
                    </a:lnTo>
                    <a:lnTo>
                      <a:pt x="108" y="132"/>
                    </a:lnTo>
                    <a:lnTo>
                      <a:pt x="108" y="132"/>
                    </a:lnTo>
                    <a:lnTo>
                      <a:pt x="110" y="132"/>
                    </a:lnTo>
                    <a:lnTo>
                      <a:pt x="110" y="132"/>
                    </a:lnTo>
                    <a:lnTo>
                      <a:pt x="110" y="134"/>
                    </a:lnTo>
                    <a:lnTo>
                      <a:pt x="112" y="134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6"/>
                    </a:lnTo>
                    <a:lnTo>
                      <a:pt x="112" y="140"/>
                    </a:lnTo>
                    <a:lnTo>
                      <a:pt x="112" y="142"/>
                    </a:lnTo>
                    <a:lnTo>
                      <a:pt x="112" y="144"/>
                    </a:lnTo>
                    <a:lnTo>
                      <a:pt x="112" y="146"/>
                    </a:lnTo>
                    <a:lnTo>
                      <a:pt x="112" y="148"/>
                    </a:lnTo>
                    <a:lnTo>
                      <a:pt x="112" y="150"/>
                    </a:lnTo>
                    <a:lnTo>
                      <a:pt x="112" y="150"/>
                    </a:lnTo>
                    <a:lnTo>
                      <a:pt x="112" y="150"/>
                    </a:lnTo>
                    <a:lnTo>
                      <a:pt x="112" y="152"/>
                    </a:lnTo>
                    <a:lnTo>
                      <a:pt x="114" y="152"/>
                    </a:lnTo>
                    <a:lnTo>
                      <a:pt x="114" y="152"/>
                    </a:lnTo>
                    <a:lnTo>
                      <a:pt x="116" y="154"/>
                    </a:lnTo>
                    <a:lnTo>
                      <a:pt x="118" y="154"/>
                    </a:lnTo>
                    <a:lnTo>
                      <a:pt x="120" y="156"/>
                    </a:lnTo>
                    <a:lnTo>
                      <a:pt x="124" y="156"/>
                    </a:lnTo>
                    <a:lnTo>
                      <a:pt x="126" y="156"/>
                    </a:lnTo>
                    <a:lnTo>
                      <a:pt x="128" y="158"/>
                    </a:lnTo>
                    <a:lnTo>
                      <a:pt x="128" y="158"/>
                    </a:lnTo>
                    <a:lnTo>
                      <a:pt x="130" y="158"/>
                    </a:lnTo>
                    <a:lnTo>
                      <a:pt x="130" y="160"/>
                    </a:lnTo>
                    <a:lnTo>
                      <a:pt x="130" y="160"/>
                    </a:lnTo>
                    <a:lnTo>
                      <a:pt x="130" y="160"/>
                    </a:lnTo>
                    <a:lnTo>
                      <a:pt x="130" y="162"/>
                    </a:lnTo>
                    <a:lnTo>
                      <a:pt x="130" y="164"/>
                    </a:lnTo>
                    <a:lnTo>
                      <a:pt x="130" y="166"/>
                    </a:lnTo>
                    <a:lnTo>
                      <a:pt x="130" y="168"/>
                    </a:lnTo>
                    <a:lnTo>
                      <a:pt x="128" y="170"/>
                    </a:lnTo>
                    <a:lnTo>
                      <a:pt x="128" y="170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0" y="172"/>
                    </a:lnTo>
                    <a:lnTo>
                      <a:pt x="132" y="174"/>
                    </a:lnTo>
                    <a:lnTo>
                      <a:pt x="134" y="174"/>
                    </a:lnTo>
                    <a:lnTo>
                      <a:pt x="136" y="172"/>
                    </a:lnTo>
                    <a:lnTo>
                      <a:pt x="136" y="172"/>
                    </a:lnTo>
                    <a:lnTo>
                      <a:pt x="138" y="172"/>
                    </a:lnTo>
                    <a:lnTo>
                      <a:pt x="140" y="172"/>
                    </a:lnTo>
                    <a:lnTo>
                      <a:pt x="140" y="174"/>
                    </a:lnTo>
                    <a:lnTo>
                      <a:pt x="140" y="174"/>
                    </a:lnTo>
                    <a:lnTo>
                      <a:pt x="142" y="174"/>
                    </a:lnTo>
                    <a:lnTo>
                      <a:pt x="142" y="176"/>
                    </a:lnTo>
                    <a:lnTo>
                      <a:pt x="142" y="176"/>
                    </a:lnTo>
                    <a:lnTo>
                      <a:pt x="142" y="178"/>
                    </a:lnTo>
                    <a:lnTo>
                      <a:pt x="142" y="180"/>
                    </a:lnTo>
                    <a:lnTo>
                      <a:pt x="142" y="182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2" y="192"/>
                    </a:lnTo>
                    <a:lnTo>
                      <a:pt x="142" y="192"/>
                    </a:lnTo>
                    <a:lnTo>
                      <a:pt x="142" y="194"/>
                    </a:lnTo>
                    <a:lnTo>
                      <a:pt x="144" y="196"/>
                    </a:lnTo>
                    <a:lnTo>
                      <a:pt x="146" y="200"/>
                    </a:lnTo>
                    <a:lnTo>
                      <a:pt x="146" y="202"/>
                    </a:lnTo>
                    <a:lnTo>
                      <a:pt x="148" y="204"/>
                    </a:lnTo>
                    <a:lnTo>
                      <a:pt x="148" y="206"/>
                    </a:lnTo>
                    <a:lnTo>
                      <a:pt x="148" y="208"/>
                    </a:lnTo>
                    <a:lnTo>
                      <a:pt x="148" y="208"/>
                    </a:lnTo>
                    <a:lnTo>
                      <a:pt x="148" y="210"/>
                    </a:lnTo>
                    <a:lnTo>
                      <a:pt x="148" y="210"/>
                    </a:lnTo>
                    <a:lnTo>
                      <a:pt x="148" y="212"/>
                    </a:lnTo>
                    <a:lnTo>
                      <a:pt x="146" y="214"/>
                    </a:lnTo>
                    <a:lnTo>
                      <a:pt x="146" y="216"/>
                    </a:lnTo>
                    <a:lnTo>
                      <a:pt x="144" y="218"/>
                    </a:lnTo>
                    <a:lnTo>
                      <a:pt x="144" y="220"/>
                    </a:lnTo>
                    <a:lnTo>
                      <a:pt x="144" y="222"/>
                    </a:lnTo>
                    <a:lnTo>
                      <a:pt x="144" y="222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4"/>
                    </a:lnTo>
                    <a:lnTo>
                      <a:pt x="144" y="226"/>
                    </a:lnTo>
                    <a:lnTo>
                      <a:pt x="146" y="226"/>
                    </a:lnTo>
                    <a:lnTo>
                      <a:pt x="146" y="226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0"/>
                    </a:lnTo>
                    <a:lnTo>
                      <a:pt x="156" y="232"/>
                    </a:lnTo>
                    <a:lnTo>
                      <a:pt x="158" y="232"/>
                    </a:lnTo>
                    <a:lnTo>
                      <a:pt x="166" y="238"/>
                    </a:lnTo>
                    <a:lnTo>
                      <a:pt x="176" y="244"/>
                    </a:lnTo>
                    <a:lnTo>
                      <a:pt x="196" y="260"/>
                    </a:lnTo>
                    <a:lnTo>
                      <a:pt x="208" y="266"/>
                    </a:lnTo>
                    <a:lnTo>
                      <a:pt x="218" y="274"/>
                    </a:lnTo>
                    <a:lnTo>
                      <a:pt x="224" y="276"/>
                    </a:lnTo>
                    <a:lnTo>
                      <a:pt x="228" y="280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46" y="288"/>
                    </a:lnTo>
                    <a:lnTo>
                      <a:pt x="250" y="290"/>
                    </a:lnTo>
                    <a:lnTo>
                      <a:pt x="256" y="292"/>
                    </a:lnTo>
                    <a:lnTo>
                      <a:pt x="262" y="294"/>
                    </a:lnTo>
                    <a:lnTo>
                      <a:pt x="264" y="296"/>
                    </a:lnTo>
                    <a:lnTo>
                      <a:pt x="268" y="296"/>
                    </a:lnTo>
                    <a:lnTo>
                      <a:pt x="270" y="296"/>
                    </a:lnTo>
                    <a:lnTo>
                      <a:pt x="272" y="298"/>
                    </a:lnTo>
                    <a:lnTo>
                      <a:pt x="274" y="298"/>
                    </a:lnTo>
                    <a:lnTo>
                      <a:pt x="276" y="296"/>
                    </a:lnTo>
                    <a:lnTo>
                      <a:pt x="278" y="296"/>
                    </a:lnTo>
                    <a:lnTo>
                      <a:pt x="278" y="296"/>
                    </a:lnTo>
                    <a:lnTo>
                      <a:pt x="280" y="296"/>
                    </a:lnTo>
                    <a:lnTo>
                      <a:pt x="282" y="294"/>
                    </a:lnTo>
                    <a:lnTo>
                      <a:pt x="284" y="292"/>
                    </a:lnTo>
                    <a:lnTo>
                      <a:pt x="286" y="290"/>
                    </a:lnTo>
                    <a:lnTo>
                      <a:pt x="288" y="290"/>
                    </a:lnTo>
                    <a:lnTo>
                      <a:pt x="290" y="288"/>
                    </a:lnTo>
                    <a:lnTo>
                      <a:pt x="290" y="288"/>
                    </a:lnTo>
                    <a:lnTo>
                      <a:pt x="290" y="288"/>
                    </a:lnTo>
                    <a:lnTo>
                      <a:pt x="292" y="288"/>
                    </a:lnTo>
                    <a:lnTo>
                      <a:pt x="294" y="288"/>
                    </a:lnTo>
                    <a:lnTo>
                      <a:pt x="296" y="290"/>
                    </a:lnTo>
                    <a:lnTo>
                      <a:pt x="296" y="290"/>
                    </a:lnTo>
                    <a:lnTo>
                      <a:pt x="300" y="292"/>
                    </a:lnTo>
                    <a:lnTo>
                      <a:pt x="302" y="292"/>
                    </a:lnTo>
                    <a:lnTo>
                      <a:pt x="302" y="294"/>
                    </a:lnTo>
                    <a:lnTo>
                      <a:pt x="306" y="294"/>
                    </a:lnTo>
                    <a:lnTo>
                      <a:pt x="310" y="296"/>
                    </a:lnTo>
                    <a:lnTo>
                      <a:pt x="314" y="296"/>
                    </a:lnTo>
                    <a:lnTo>
                      <a:pt x="316" y="298"/>
                    </a:lnTo>
                    <a:lnTo>
                      <a:pt x="318" y="298"/>
                    </a:lnTo>
                    <a:lnTo>
                      <a:pt x="318" y="300"/>
                    </a:lnTo>
                    <a:lnTo>
                      <a:pt x="320" y="300"/>
                    </a:lnTo>
                    <a:lnTo>
                      <a:pt x="322" y="302"/>
                    </a:lnTo>
                    <a:lnTo>
                      <a:pt x="324" y="306"/>
                    </a:lnTo>
                    <a:lnTo>
                      <a:pt x="326" y="308"/>
                    </a:lnTo>
                    <a:lnTo>
                      <a:pt x="328" y="312"/>
                    </a:lnTo>
                    <a:lnTo>
                      <a:pt x="330" y="314"/>
                    </a:lnTo>
                    <a:lnTo>
                      <a:pt x="330" y="312"/>
                    </a:lnTo>
                    <a:lnTo>
                      <a:pt x="332" y="306"/>
                    </a:lnTo>
                    <a:lnTo>
                      <a:pt x="332" y="304"/>
                    </a:lnTo>
                    <a:lnTo>
                      <a:pt x="334" y="300"/>
                    </a:lnTo>
                    <a:lnTo>
                      <a:pt x="334" y="298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6" y="296"/>
                    </a:lnTo>
                    <a:lnTo>
                      <a:pt x="338" y="294"/>
                    </a:lnTo>
                    <a:lnTo>
                      <a:pt x="340" y="294"/>
                    </a:lnTo>
                    <a:lnTo>
                      <a:pt x="342" y="294"/>
                    </a:lnTo>
                    <a:lnTo>
                      <a:pt x="344" y="294"/>
                    </a:lnTo>
                    <a:lnTo>
                      <a:pt x="346" y="294"/>
                    </a:lnTo>
                    <a:lnTo>
                      <a:pt x="348" y="294"/>
                    </a:lnTo>
                    <a:lnTo>
                      <a:pt x="348" y="292"/>
                    </a:lnTo>
                    <a:lnTo>
                      <a:pt x="348" y="292"/>
                    </a:lnTo>
                    <a:lnTo>
                      <a:pt x="348" y="292"/>
                    </a:lnTo>
                    <a:lnTo>
                      <a:pt x="350" y="290"/>
                    </a:lnTo>
                    <a:lnTo>
                      <a:pt x="350" y="290"/>
                    </a:lnTo>
                    <a:lnTo>
                      <a:pt x="350" y="288"/>
                    </a:lnTo>
                    <a:lnTo>
                      <a:pt x="350" y="286"/>
                    </a:lnTo>
                    <a:lnTo>
                      <a:pt x="350" y="284"/>
                    </a:lnTo>
                    <a:lnTo>
                      <a:pt x="350" y="280"/>
                    </a:lnTo>
                    <a:lnTo>
                      <a:pt x="350" y="278"/>
                    </a:lnTo>
                    <a:lnTo>
                      <a:pt x="350" y="278"/>
                    </a:lnTo>
                    <a:lnTo>
                      <a:pt x="350" y="276"/>
                    </a:lnTo>
                    <a:lnTo>
                      <a:pt x="350" y="276"/>
                    </a:lnTo>
                    <a:lnTo>
                      <a:pt x="350" y="274"/>
                    </a:lnTo>
                    <a:lnTo>
                      <a:pt x="352" y="274"/>
                    </a:lnTo>
                    <a:lnTo>
                      <a:pt x="352" y="272"/>
                    </a:lnTo>
                    <a:lnTo>
                      <a:pt x="354" y="272"/>
                    </a:lnTo>
                    <a:lnTo>
                      <a:pt x="356" y="270"/>
                    </a:lnTo>
                    <a:lnTo>
                      <a:pt x="360" y="270"/>
                    </a:lnTo>
                    <a:lnTo>
                      <a:pt x="364" y="268"/>
                    </a:lnTo>
                    <a:lnTo>
                      <a:pt x="368" y="266"/>
                    </a:lnTo>
                    <a:lnTo>
                      <a:pt x="370" y="266"/>
                    </a:lnTo>
                    <a:lnTo>
                      <a:pt x="374" y="264"/>
                    </a:lnTo>
                    <a:lnTo>
                      <a:pt x="376" y="264"/>
                    </a:lnTo>
                    <a:lnTo>
                      <a:pt x="380" y="262"/>
                    </a:lnTo>
                    <a:lnTo>
                      <a:pt x="382" y="262"/>
                    </a:lnTo>
                    <a:lnTo>
                      <a:pt x="384" y="260"/>
                    </a:lnTo>
                    <a:lnTo>
                      <a:pt x="386" y="260"/>
                    </a:lnTo>
                    <a:lnTo>
                      <a:pt x="392" y="256"/>
                    </a:lnTo>
                    <a:lnTo>
                      <a:pt x="398" y="252"/>
                    </a:lnTo>
                    <a:lnTo>
                      <a:pt x="400" y="250"/>
                    </a:lnTo>
                    <a:lnTo>
                      <a:pt x="404" y="248"/>
                    </a:lnTo>
                    <a:lnTo>
                      <a:pt x="406" y="244"/>
                    </a:lnTo>
                    <a:lnTo>
                      <a:pt x="408" y="242"/>
                    </a:lnTo>
                    <a:lnTo>
                      <a:pt x="408" y="240"/>
                    </a:lnTo>
                    <a:lnTo>
                      <a:pt x="408" y="240"/>
                    </a:lnTo>
                    <a:lnTo>
                      <a:pt x="410" y="238"/>
                    </a:lnTo>
                    <a:lnTo>
                      <a:pt x="410" y="238"/>
                    </a:lnTo>
                    <a:lnTo>
                      <a:pt x="410" y="238"/>
                    </a:lnTo>
                    <a:lnTo>
                      <a:pt x="410" y="234"/>
                    </a:lnTo>
                    <a:lnTo>
                      <a:pt x="408" y="232"/>
                    </a:lnTo>
                    <a:lnTo>
                      <a:pt x="408" y="230"/>
                    </a:lnTo>
                    <a:lnTo>
                      <a:pt x="408" y="226"/>
                    </a:lnTo>
                    <a:lnTo>
                      <a:pt x="408" y="224"/>
                    </a:lnTo>
                    <a:lnTo>
                      <a:pt x="408" y="222"/>
                    </a:lnTo>
                    <a:lnTo>
                      <a:pt x="408" y="222"/>
                    </a:lnTo>
                    <a:lnTo>
                      <a:pt x="408" y="220"/>
                    </a:lnTo>
                    <a:lnTo>
                      <a:pt x="408" y="220"/>
                    </a:lnTo>
                    <a:lnTo>
                      <a:pt x="408" y="220"/>
                    </a:lnTo>
                    <a:lnTo>
                      <a:pt x="410" y="220"/>
                    </a:lnTo>
                    <a:lnTo>
                      <a:pt x="412" y="218"/>
                    </a:lnTo>
                    <a:lnTo>
                      <a:pt x="414" y="218"/>
                    </a:lnTo>
                    <a:lnTo>
                      <a:pt x="414" y="216"/>
                    </a:lnTo>
                    <a:lnTo>
                      <a:pt x="414" y="216"/>
                    </a:lnTo>
                    <a:lnTo>
                      <a:pt x="414" y="216"/>
                    </a:lnTo>
                    <a:lnTo>
                      <a:pt x="414" y="214"/>
                    </a:lnTo>
                    <a:lnTo>
                      <a:pt x="414" y="212"/>
                    </a:lnTo>
                    <a:lnTo>
                      <a:pt x="414" y="210"/>
                    </a:lnTo>
                    <a:lnTo>
                      <a:pt x="414" y="208"/>
                    </a:lnTo>
                    <a:lnTo>
                      <a:pt x="414" y="206"/>
                    </a:lnTo>
                    <a:lnTo>
                      <a:pt x="412" y="204"/>
                    </a:lnTo>
                    <a:lnTo>
                      <a:pt x="412" y="202"/>
                    </a:lnTo>
                    <a:lnTo>
                      <a:pt x="412" y="202"/>
                    </a:lnTo>
                    <a:lnTo>
                      <a:pt x="410" y="202"/>
                    </a:lnTo>
                    <a:lnTo>
                      <a:pt x="410" y="200"/>
                    </a:lnTo>
                    <a:lnTo>
                      <a:pt x="408" y="200"/>
                    </a:lnTo>
                    <a:lnTo>
                      <a:pt x="406" y="198"/>
                    </a:lnTo>
                    <a:lnTo>
                      <a:pt x="404" y="198"/>
                    </a:lnTo>
                    <a:lnTo>
                      <a:pt x="402" y="198"/>
                    </a:lnTo>
                    <a:lnTo>
                      <a:pt x="400" y="198"/>
                    </a:lnTo>
                    <a:lnTo>
                      <a:pt x="398" y="198"/>
                    </a:lnTo>
                    <a:lnTo>
                      <a:pt x="396" y="198"/>
                    </a:lnTo>
                    <a:lnTo>
                      <a:pt x="390" y="198"/>
                    </a:lnTo>
                    <a:lnTo>
                      <a:pt x="386" y="198"/>
                    </a:lnTo>
                    <a:lnTo>
                      <a:pt x="382" y="198"/>
                    </a:lnTo>
                    <a:lnTo>
                      <a:pt x="380" y="198"/>
                    </a:lnTo>
                    <a:lnTo>
                      <a:pt x="380" y="198"/>
                    </a:lnTo>
                    <a:lnTo>
                      <a:pt x="378" y="200"/>
                    </a:lnTo>
                    <a:lnTo>
                      <a:pt x="376" y="200"/>
                    </a:lnTo>
                    <a:lnTo>
                      <a:pt x="374" y="202"/>
                    </a:lnTo>
                    <a:lnTo>
                      <a:pt x="372" y="204"/>
                    </a:lnTo>
                    <a:lnTo>
                      <a:pt x="370" y="206"/>
                    </a:lnTo>
                    <a:lnTo>
                      <a:pt x="368" y="206"/>
                    </a:lnTo>
                    <a:lnTo>
                      <a:pt x="366" y="208"/>
                    </a:lnTo>
                    <a:lnTo>
                      <a:pt x="366" y="210"/>
                    </a:lnTo>
                    <a:lnTo>
                      <a:pt x="364" y="212"/>
                    </a:lnTo>
                    <a:lnTo>
                      <a:pt x="364" y="214"/>
                    </a:lnTo>
                    <a:lnTo>
                      <a:pt x="362" y="214"/>
                    </a:lnTo>
                    <a:lnTo>
                      <a:pt x="362" y="216"/>
                    </a:lnTo>
                    <a:lnTo>
                      <a:pt x="360" y="222"/>
                    </a:lnTo>
                    <a:lnTo>
                      <a:pt x="358" y="226"/>
                    </a:lnTo>
                    <a:lnTo>
                      <a:pt x="356" y="230"/>
                    </a:lnTo>
                    <a:lnTo>
                      <a:pt x="354" y="234"/>
                    </a:lnTo>
                    <a:lnTo>
                      <a:pt x="354" y="236"/>
                    </a:lnTo>
                    <a:lnTo>
                      <a:pt x="352" y="238"/>
                    </a:lnTo>
                    <a:lnTo>
                      <a:pt x="352" y="240"/>
                    </a:lnTo>
                    <a:lnTo>
                      <a:pt x="350" y="240"/>
                    </a:lnTo>
                    <a:lnTo>
                      <a:pt x="350" y="240"/>
                    </a:lnTo>
                    <a:lnTo>
                      <a:pt x="348" y="242"/>
                    </a:lnTo>
                    <a:lnTo>
                      <a:pt x="346" y="242"/>
                    </a:lnTo>
                    <a:lnTo>
                      <a:pt x="342" y="244"/>
                    </a:lnTo>
                    <a:lnTo>
                      <a:pt x="340" y="244"/>
                    </a:lnTo>
                    <a:lnTo>
                      <a:pt x="336" y="246"/>
                    </a:lnTo>
                    <a:lnTo>
                      <a:pt x="332" y="246"/>
                    </a:lnTo>
                    <a:lnTo>
                      <a:pt x="328" y="246"/>
                    </a:lnTo>
                    <a:lnTo>
                      <a:pt x="320" y="248"/>
                    </a:lnTo>
                    <a:lnTo>
                      <a:pt x="316" y="248"/>
                    </a:lnTo>
                    <a:lnTo>
                      <a:pt x="312" y="248"/>
                    </a:lnTo>
                    <a:lnTo>
                      <a:pt x="308" y="248"/>
                    </a:lnTo>
                    <a:lnTo>
                      <a:pt x="302" y="248"/>
                    </a:lnTo>
                    <a:lnTo>
                      <a:pt x="300" y="248"/>
                    </a:lnTo>
                    <a:lnTo>
                      <a:pt x="298" y="248"/>
                    </a:lnTo>
                    <a:lnTo>
                      <a:pt x="296" y="248"/>
                    </a:lnTo>
                    <a:lnTo>
                      <a:pt x="292" y="246"/>
                    </a:lnTo>
                    <a:lnTo>
                      <a:pt x="290" y="246"/>
                    </a:lnTo>
                    <a:lnTo>
                      <a:pt x="286" y="244"/>
                    </a:lnTo>
                    <a:lnTo>
                      <a:pt x="282" y="242"/>
                    </a:lnTo>
                    <a:lnTo>
                      <a:pt x="280" y="238"/>
                    </a:lnTo>
                    <a:lnTo>
                      <a:pt x="276" y="236"/>
                    </a:lnTo>
                    <a:lnTo>
                      <a:pt x="274" y="234"/>
                    </a:lnTo>
                    <a:lnTo>
                      <a:pt x="272" y="232"/>
                    </a:lnTo>
                    <a:lnTo>
                      <a:pt x="272" y="232"/>
                    </a:lnTo>
                    <a:lnTo>
                      <a:pt x="270" y="230"/>
                    </a:lnTo>
                    <a:lnTo>
                      <a:pt x="270" y="228"/>
                    </a:lnTo>
                    <a:lnTo>
                      <a:pt x="270" y="226"/>
                    </a:lnTo>
                    <a:lnTo>
                      <a:pt x="268" y="222"/>
                    </a:lnTo>
                    <a:lnTo>
                      <a:pt x="268" y="220"/>
                    </a:lnTo>
                    <a:lnTo>
                      <a:pt x="268" y="218"/>
                    </a:lnTo>
                    <a:lnTo>
                      <a:pt x="266" y="212"/>
                    </a:lnTo>
                    <a:lnTo>
                      <a:pt x="266" y="200"/>
                    </a:lnTo>
                    <a:lnTo>
                      <a:pt x="266" y="194"/>
                    </a:lnTo>
                    <a:lnTo>
                      <a:pt x="264" y="192"/>
                    </a:lnTo>
                    <a:lnTo>
                      <a:pt x="264" y="190"/>
                    </a:lnTo>
                    <a:lnTo>
                      <a:pt x="264" y="186"/>
                    </a:lnTo>
                    <a:lnTo>
                      <a:pt x="262" y="184"/>
                    </a:lnTo>
                    <a:lnTo>
                      <a:pt x="260" y="176"/>
                    </a:lnTo>
                    <a:lnTo>
                      <a:pt x="258" y="172"/>
                    </a:lnTo>
                    <a:lnTo>
                      <a:pt x="258" y="168"/>
                    </a:lnTo>
                    <a:lnTo>
                      <a:pt x="258" y="164"/>
                    </a:lnTo>
                    <a:lnTo>
                      <a:pt x="258" y="162"/>
                    </a:lnTo>
                    <a:lnTo>
                      <a:pt x="256" y="160"/>
                    </a:lnTo>
                    <a:lnTo>
                      <a:pt x="258" y="158"/>
                    </a:lnTo>
                    <a:lnTo>
                      <a:pt x="258" y="156"/>
                    </a:lnTo>
                    <a:lnTo>
                      <a:pt x="258" y="154"/>
                    </a:lnTo>
                    <a:lnTo>
                      <a:pt x="260" y="150"/>
                    </a:lnTo>
                    <a:lnTo>
                      <a:pt x="262" y="144"/>
                    </a:lnTo>
                    <a:lnTo>
                      <a:pt x="262" y="142"/>
                    </a:lnTo>
                    <a:lnTo>
                      <a:pt x="264" y="140"/>
                    </a:lnTo>
                    <a:lnTo>
                      <a:pt x="264" y="134"/>
                    </a:lnTo>
                    <a:lnTo>
                      <a:pt x="266" y="128"/>
                    </a:lnTo>
                    <a:lnTo>
                      <a:pt x="266" y="12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8" name="Freeform 524">
                <a:extLst>
                  <a:ext uri="{FF2B5EF4-FFF2-40B4-BE49-F238E27FC236}">
                    <a16:creationId xmlns:a16="http://schemas.microsoft.com/office/drawing/2014/main" id="{01AFD2C1-05A8-49C4-B906-F3FE7329E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923" y="2629100"/>
                <a:ext cx="765847" cy="631824"/>
              </a:xfrm>
              <a:custGeom>
                <a:avLst/>
                <a:gdLst>
                  <a:gd name="T0" fmla="*/ 210 w 480"/>
                  <a:gd name="T1" fmla="*/ 10 h 396"/>
                  <a:gd name="T2" fmla="*/ 192 w 480"/>
                  <a:gd name="T3" fmla="*/ 26 h 396"/>
                  <a:gd name="T4" fmla="*/ 154 w 480"/>
                  <a:gd name="T5" fmla="*/ 34 h 396"/>
                  <a:gd name="T6" fmla="*/ 120 w 480"/>
                  <a:gd name="T7" fmla="*/ 60 h 396"/>
                  <a:gd name="T8" fmla="*/ 90 w 480"/>
                  <a:gd name="T9" fmla="*/ 78 h 396"/>
                  <a:gd name="T10" fmla="*/ 152 w 480"/>
                  <a:gd name="T11" fmla="*/ 106 h 396"/>
                  <a:gd name="T12" fmla="*/ 150 w 480"/>
                  <a:gd name="T13" fmla="*/ 118 h 396"/>
                  <a:gd name="T14" fmla="*/ 106 w 480"/>
                  <a:gd name="T15" fmla="*/ 122 h 396"/>
                  <a:gd name="T16" fmla="*/ 84 w 480"/>
                  <a:gd name="T17" fmla="*/ 118 h 396"/>
                  <a:gd name="T18" fmla="*/ 60 w 480"/>
                  <a:gd name="T19" fmla="*/ 126 h 396"/>
                  <a:gd name="T20" fmla="*/ 64 w 480"/>
                  <a:gd name="T21" fmla="*/ 142 h 396"/>
                  <a:gd name="T22" fmla="*/ 68 w 480"/>
                  <a:gd name="T23" fmla="*/ 162 h 396"/>
                  <a:gd name="T24" fmla="*/ 112 w 480"/>
                  <a:gd name="T25" fmla="*/ 162 h 396"/>
                  <a:gd name="T26" fmla="*/ 132 w 480"/>
                  <a:gd name="T27" fmla="*/ 164 h 396"/>
                  <a:gd name="T28" fmla="*/ 120 w 480"/>
                  <a:gd name="T29" fmla="*/ 188 h 396"/>
                  <a:gd name="T30" fmla="*/ 94 w 480"/>
                  <a:gd name="T31" fmla="*/ 196 h 396"/>
                  <a:gd name="T32" fmla="*/ 78 w 480"/>
                  <a:gd name="T33" fmla="*/ 192 h 396"/>
                  <a:gd name="T34" fmla="*/ 58 w 480"/>
                  <a:gd name="T35" fmla="*/ 216 h 396"/>
                  <a:gd name="T36" fmla="*/ 38 w 480"/>
                  <a:gd name="T37" fmla="*/ 232 h 396"/>
                  <a:gd name="T38" fmla="*/ 56 w 480"/>
                  <a:gd name="T39" fmla="*/ 248 h 396"/>
                  <a:gd name="T40" fmla="*/ 44 w 480"/>
                  <a:gd name="T41" fmla="*/ 264 h 396"/>
                  <a:gd name="T42" fmla="*/ 70 w 480"/>
                  <a:gd name="T43" fmla="*/ 258 h 396"/>
                  <a:gd name="T44" fmla="*/ 70 w 480"/>
                  <a:gd name="T45" fmla="*/ 284 h 396"/>
                  <a:gd name="T46" fmla="*/ 76 w 480"/>
                  <a:gd name="T47" fmla="*/ 302 h 396"/>
                  <a:gd name="T48" fmla="*/ 102 w 480"/>
                  <a:gd name="T49" fmla="*/ 302 h 396"/>
                  <a:gd name="T50" fmla="*/ 122 w 480"/>
                  <a:gd name="T51" fmla="*/ 306 h 396"/>
                  <a:gd name="T52" fmla="*/ 84 w 480"/>
                  <a:gd name="T53" fmla="*/ 346 h 396"/>
                  <a:gd name="T54" fmla="*/ 0 w 480"/>
                  <a:gd name="T55" fmla="*/ 388 h 396"/>
                  <a:gd name="T56" fmla="*/ 44 w 480"/>
                  <a:gd name="T57" fmla="*/ 390 h 396"/>
                  <a:gd name="T58" fmla="*/ 148 w 480"/>
                  <a:gd name="T59" fmla="*/ 326 h 396"/>
                  <a:gd name="T60" fmla="*/ 176 w 480"/>
                  <a:gd name="T61" fmla="*/ 298 h 396"/>
                  <a:gd name="T62" fmla="*/ 204 w 480"/>
                  <a:gd name="T63" fmla="*/ 264 h 396"/>
                  <a:gd name="T64" fmla="*/ 244 w 480"/>
                  <a:gd name="T65" fmla="*/ 240 h 396"/>
                  <a:gd name="T66" fmla="*/ 222 w 480"/>
                  <a:gd name="T67" fmla="*/ 262 h 396"/>
                  <a:gd name="T68" fmla="*/ 218 w 480"/>
                  <a:gd name="T69" fmla="*/ 280 h 396"/>
                  <a:gd name="T70" fmla="*/ 216 w 480"/>
                  <a:gd name="T71" fmla="*/ 294 h 396"/>
                  <a:gd name="T72" fmla="*/ 252 w 480"/>
                  <a:gd name="T73" fmla="*/ 270 h 396"/>
                  <a:gd name="T74" fmla="*/ 270 w 480"/>
                  <a:gd name="T75" fmla="*/ 248 h 396"/>
                  <a:gd name="T76" fmla="*/ 290 w 480"/>
                  <a:gd name="T77" fmla="*/ 246 h 396"/>
                  <a:gd name="T78" fmla="*/ 306 w 480"/>
                  <a:gd name="T79" fmla="*/ 254 h 396"/>
                  <a:gd name="T80" fmla="*/ 334 w 480"/>
                  <a:gd name="T81" fmla="*/ 266 h 396"/>
                  <a:gd name="T82" fmla="*/ 358 w 480"/>
                  <a:gd name="T83" fmla="*/ 280 h 396"/>
                  <a:gd name="T84" fmla="*/ 374 w 480"/>
                  <a:gd name="T85" fmla="*/ 294 h 396"/>
                  <a:gd name="T86" fmla="*/ 390 w 480"/>
                  <a:gd name="T87" fmla="*/ 302 h 396"/>
                  <a:gd name="T88" fmla="*/ 406 w 480"/>
                  <a:gd name="T89" fmla="*/ 300 h 396"/>
                  <a:gd name="T90" fmla="*/ 424 w 480"/>
                  <a:gd name="T91" fmla="*/ 314 h 396"/>
                  <a:gd name="T92" fmla="*/ 432 w 480"/>
                  <a:gd name="T93" fmla="*/ 324 h 396"/>
                  <a:gd name="T94" fmla="*/ 448 w 480"/>
                  <a:gd name="T95" fmla="*/ 340 h 396"/>
                  <a:gd name="T96" fmla="*/ 466 w 480"/>
                  <a:gd name="T97" fmla="*/ 358 h 396"/>
                  <a:gd name="T98" fmla="*/ 464 w 480"/>
                  <a:gd name="T99" fmla="*/ 344 h 396"/>
                  <a:gd name="T100" fmla="*/ 452 w 480"/>
                  <a:gd name="T101" fmla="*/ 316 h 396"/>
                  <a:gd name="T102" fmla="*/ 426 w 480"/>
                  <a:gd name="T103" fmla="*/ 274 h 396"/>
                  <a:gd name="T104" fmla="*/ 410 w 480"/>
                  <a:gd name="T105" fmla="*/ 282 h 396"/>
                  <a:gd name="T106" fmla="*/ 398 w 480"/>
                  <a:gd name="T107" fmla="*/ 290 h 396"/>
                  <a:gd name="T108" fmla="*/ 382 w 480"/>
                  <a:gd name="T109" fmla="*/ 264 h 396"/>
                  <a:gd name="T110" fmla="*/ 416 w 480"/>
                  <a:gd name="T111" fmla="*/ 30 h 396"/>
                  <a:gd name="T112" fmla="*/ 362 w 480"/>
                  <a:gd name="T113" fmla="*/ 32 h 396"/>
                  <a:gd name="T114" fmla="*/ 328 w 480"/>
                  <a:gd name="T115" fmla="*/ 24 h 396"/>
                  <a:gd name="T116" fmla="*/ 294 w 480"/>
                  <a:gd name="T117" fmla="*/ 6 h 396"/>
                  <a:gd name="T118" fmla="*/ 262 w 480"/>
                  <a:gd name="T119" fmla="*/ 20 h 396"/>
                  <a:gd name="T120" fmla="*/ 252 w 480"/>
                  <a:gd name="T121" fmla="*/ 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0" h="396">
                    <a:moveTo>
                      <a:pt x="244" y="0"/>
                    </a:moveTo>
                    <a:lnTo>
                      <a:pt x="244" y="0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40" y="2"/>
                    </a:lnTo>
                    <a:lnTo>
                      <a:pt x="238" y="4"/>
                    </a:lnTo>
                    <a:lnTo>
                      <a:pt x="236" y="6"/>
                    </a:lnTo>
                    <a:lnTo>
                      <a:pt x="236" y="8"/>
                    </a:lnTo>
                    <a:lnTo>
                      <a:pt x="234" y="10"/>
                    </a:lnTo>
                    <a:lnTo>
                      <a:pt x="232" y="10"/>
                    </a:lnTo>
                    <a:lnTo>
                      <a:pt x="232" y="10"/>
                    </a:lnTo>
                    <a:lnTo>
                      <a:pt x="230" y="10"/>
                    </a:lnTo>
                    <a:lnTo>
                      <a:pt x="230" y="12"/>
                    </a:lnTo>
                    <a:lnTo>
                      <a:pt x="228" y="12"/>
                    </a:lnTo>
                    <a:lnTo>
                      <a:pt x="226" y="12"/>
                    </a:lnTo>
                    <a:lnTo>
                      <a:pt x="224" y="12"/>
                    </a:lnTo>
                    <a:lnTo>
                      <a:pt x="220" y="12"/>
                    </a:lnTo>
                    <a:lnTo>
                      <a:pt x="216" y="10"/>
                    </a:lnTo>
                    <a:lnTo>
                      <a:pt x="210" y="10"/>
                    </a:lnTo>
                    <a:lnTo>
                      <a:pt x="208" y="10"/>
                    </a:lnTo>
                    <a:lnTo>
                      <a:pt x="206" y="10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2" y="10"/>
                    </a:lnTo>
                    <a:lnTo>
                      <a:pt x="200" y="10"/>
                    </a:lnTo>
                    <a:lnTo>
                      <a:pt x="200" y="12"/>
                    </a:lnTo>
                    <a:lnTo>
                      <a:pt x="200" y="12"/>
                    </a:lnTo>
                    <a:lnTo>
                      <a:pt x="198" y="14"/>
                    </a:lnTo>
                    <a:lnTo>
                      <a:pt x="198" y="14"/>
                    </a:lnTo>
                    <a:lnTo>
                      <a:pt x="198" y="16"/>
                    </a:lnTo>
                    <a:lnTo>
                      <a:pt x="196" y="18"/>
                    </a:lnTo>
                    <a:lnTo>
                      <a:pt x="196" y="20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4" y="26"/>
                    </a:lnTo>
                    <a:lnTo>
                      <a:pt x="192" y="26"/>
                    </a:lnTo>
                    <a:lnTo>
                      <a:pt x="192" y="26"/>
                    </a:lnTo>
                    <a:lnTo>
                      <a:pt x="192" y="26"/>
                    </a:lnTo>
                    <a:lnTo>
                      <a:pt x="190" y="28"/>
                    </a:lnTo>
                    <a:lnTo>
                      <a:pt x="188" y="28"/>
                    </a:lnTo>
                    <a:lnTo>
                      <a:pt x="186" y="28"/>
                    </a:lnTo>
                    <a:lnTo>
                      <a:pt x="182" y="28"/>
                    </a:lnTo>
                    <a:lnTo>
                      <a:pt x="180" y="28"/>
                    </a:lnTo>
                    <a:lnTo>
                      <a:pt x="176" y="28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4" y="26"/>
                    </a:lnTo>
                    <a:lnTo>
                      <a:pt x="162" y="28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8" y="28"/>
                    </a:lnTo>
                    <a:lnTo>
                      <a:pt x="158" y="28"/>
                    </a:lnTo>
                    <a:lnTo>
                      <a:pt x="156" y="30"/>
                    </a:lnTo>
                    <a:lnTo>
                      <a:pt x="156" y="30"/>
                    </a:lnTo>
                    <a:lnTo>
                      <a:pt x="154" y="32"/>
                    </a:lnTo>
                    <a:lnTo>
                      <a:pt x="154" y="34"/>
                    </a:lnTo>
                    <a:lnTo>
                      <a:pt x="152" y="36"/>
                    </a:lnTo>
                    <a:lnTo>
                      <a:pt x="152" y="38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50"/>
                    </a:lnTo>
                    <a:lnTo>
                      <a:pt x="148" y="52"/>
                    </a:lnTo>
                    <a:lnTo>
                      <a:pt x="146" y="54"/>
                    </a:lnTo>
                    <a:lnTo>
                      <a:pt x="146" y="56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8" y="60"/>
                    </a:lnTo>
                    <a:lnTo>
                      <a:pt x="134" y="60"/>
                    </a:lnTo>
                    <a:lnTo>
                      <a:pt x="130" y="60"/>
                    </a:lnTo>
                    <a:lnTo>
                      <a:pt x="128" y="60"/>
                    </a:lnTo>
                    <a:lnTo>
                      <a:pt x="120" y="60"/>
                    </a:lnTo>
                    <a:lnTo>
                      <a:pt x="112" y="60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2" y="60"/>
                    </a:lnTo>
                    <a:lnTo>
                      <a:pt x="100" y="62"/>
                    </a:lnTo>
                    <a:lnTo>
                      <a:pt x="98" y="62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94" y="64"/>
                    </a:lnTo>
                    <a:lnTo>
                      <a:pt x="94" y="64"/>
                    </a:lnTo>
                    <a:lnTo>
                      <a:pt x="92" y="66"/>
                    </a:lnTo>
                    <a:lnTo>
                      <a:pt x="92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4"/>
                    </a:lnTo>
                    <a:lnTo>
                      <a:pt x="98" y="86"/>
                    </a:lnTo>
                    <a:lnTo>
                      <a:pt x="100" y="86"/>
                    </a:lnTo>
                    <a:lnTo>
                      <a:pt x="102" y="88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8" y="96"/>
                    </a:lnTo>
                    <a:lnTo>
                      <a:pt x="120" y="98"/>
                    </a:lnTo>
                    <a:lnTo>
                      <a:pt x="122" y="98"/>
                    </a:lnTo>
                    <a:lnTo>
                      <a:pt x="124" y="100"/>
                    </a:lnTo>
                    <a:lnTo>
                      <a:pt x="128" y="100"/>
                    </a:lnTo>
                    <a:lnTo>
                      <a:pt x="136" y="102"/>
                    </a:lnTo>
                    <a:lnTo>
                      <a:pt x="142" y="104"/>
                    </a:lnTo>
                    <a:lnTo>
                      <a:pt x="146" y="104"/>
                    </a:lnTo>
                    <a:lnTo>
                      <a:pt x="150" y="106"/>
                    </a:lnTo>
                    <a:lnTo>
                      <a:pt x="152" y="106"/>
                    </a:lnTo>
                    <a:lnTo>
                      <a:pt x="156" y="108"/>
                    </a:lnTo>
                    <a:lnTo>
                      <a:pt x="156" y="108"/>
                    </a:lnTo>
                    <a:lnTo>
                      <a:pt x="158" y="108"/>
                    </a:lnTo>
                    <a:lnTo>
                      <a:pt x="158" y="110"/>
                    </a:lnTo>
                    <a:lnTo>
                      <a:pt x="158" y="110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60" y="116"/>
                    </a:lnTo>
                    <a:lnTo>
                      <a:pt x="160" y="116"/>
                    </a:lnTo>
                    <a:lnTo>
                      <a:pt x="158" y="116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56" y="118"/>
                    </a:lnTo>
                    <a:lnTo>
                      <a:pt x="154" y="118"/>
                    </a:lnTo>
                    <a:lnTo>
                      <a:pt x="152" y="118"/>
                    </a:lnTo>
                    <a:lnTo>
                      <a:pt x="150" y="118"/>
                    </a:lnTo>
                    <a:lnTo>
                      <a:pt x="148" y="118"/>
                    </a:lnTo>
                    <a:lnTo>
                      <a:pt x="142" y="118"/>
                    </a:lnTo>
                    <a:lnTo>
                      <a:pt x="138" y="118"/>
                    </a:lnTo>
                    <a:lnTo>
                      <a:pt x="134" y="118"/>
                    </a:lnTo>
                    <a:lnTo>
                      <a:pt x="132" y="118"/>
                    </a:lnTo>
                    <a:lnTo>
                      <a:pt x="130" y="120"/>
                    </a:lnTo>
                    <a:lnTo>
                      <a:pt x="128" y="120"/>
                    </a:lnTo>
                    <a:lnTo>
                      <a:pt x="124" y="120"/>
                    </a:lnTo>
                    <a:lnTo>
                      <a:pt x="120" y="122"/>
                    </a:lnTo>
                    <a:lnTo>
                      <a:pt x="116" y="124"/>
                    </a:lnTo>
                    <a:lnTo>
                      <a:pt x="114" y="124"/>
                    </a:lnTo>
                    <a:lnTo>
                      <a:pt x="112" y="124"/>
                    </a:lnTo>
                    <a:lnTo>
                      <a:pt x="112" y="124"/>
                    </a:lnTo>
                    <a:lnTo>
                      <a:pt x="110" y="124"/>
                    </a:lnTo>
                    <a:lnTo>
                      <a:pt x="110" y="124"/>
                    </a:lnTo>
                    <a:lnTo>
                      <a:pt x="108" y="124"/>
                    </a:lnTo>
                    <a:lnTo>
                      <a:pt x="108" y="124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6" y="120"/>
                    </a:lnTo>
                    <a:lnTo>
                      <a:pt x="104" y="118"/>
                    </a:lnTo>
                    <a:lnTo>
                      <a:pt x="104" y="116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2"/>
                    </a:lnTo>
                    <a:lnTo>
                      <a:pt x="92" y="112"/>
                    </a:lnTo>
                    <a:lnTo>
                      <a:pt x="90" y="114"/>
                    </a:lnTo>
                    <a:lnTo>
                      <a:pt x="88" y="114"/>
                    </a:lnTo>
                    <a:lnTo>
                      <a:pt x="86" y="116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4" y="118"/>
                    </a:lnTo>
                    <a:lnTo>
                      <a:pt x="84" y="118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2"/>
                    </a:lnTo>
                    <a:lnTo>
                      <a:pt x="84" y="124"/>
                    </a:lnTo>
                    <a:lnTo>
                      <a:pt x="84" y="124"/>
                    </a:lnTo>
                    <a:lnTo>
                      <a:pt x="84" y="124"/>
                    </a:lnTo>
                    <a:lnTo>
                      <a:pt x="84" y="126"/>
                    </a:lnTo>
                    <a:lnTo>
                      <a:pt x="82" y="126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78" y="126"/>
                    </a:lnTo>
                    <a:lnTo>
                      <a:pt x="76" y="126"/>
                    </a:lnTo>
                    <a:lnTo>
                      <a:pt x="72" y="126"/>
                    </a:lnTo>
                    <a:lnTo>
                      <a:pt x="68" y="126"/>
                    </a:lnTo>
                    <a:lnTo>
                      <a:pt x="64" y="126"/>
                    </a:lnTo>
                    <a:lnTo>
                      <a:pt x="64" y="126"/>
                    </a:lnTo>
                    <a:lnTo>
                      <a:pt x="62" y="126"/>
                    </a:lnTo>
                    <a:lnTo>
                      <a:pt x="60" y="126"/>
                    </a:lnTo>
                    <a:lnTo>
                      <a:pt x="58" y="126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6" y="130"/>
                    </a:lnTo>
                    <a:lnTo>
                      <a:pt x="54" y="132"/>
                    </a:lnTo>
                    <a:lnTo>
                      <a:pt x="52" y="132"/>
                    </a:lnTo>
                    <a:lnTo>
                      <a:pt x="52" y="134"/>
                    </a:lnTo>
                    <a:lnTo>
                      <a:pt x="52" y="134"/>
                    </a:lnTo>
                    <a:lnTo>
                      <a:pt x="52" y="136"/>
                    </a:lnTo>
                    <a:lnTo>
                      <a:pt x="52" y="136"/>
                    </a:lnTo>
                    <a:lnTo>
                      <a:pt x="52" y="136"/>
                    </a:lnTo>
                    <a:lnTo>
                      <a:pt x="52" y="138"/>
                    </a:lnTo>
                    <a:lnTo>
                      <a:pt x="52" y="138"/>
                    </a:lnTo>
                    <a:lnTo>
                      <a:pt x="54" y="138"/>
                    </a:lnTo>
                    <a:lnTo>
                      <a:pt x="54" y="140"/>
                    </a:lnTo>
                    <a:lnTo>
                      <a:pt x="56" y="140"/>
                    </a:lnTo>
                    <a:lnTo>
                      <a:pt x="58" y="140"/>
                    </a:lnTo>
                    <a:lnTo>
                      <a:pt x="62" y="142"/>
                    </a:lnTo>
                    <a:lnTo>
                      <a:pt x="64" y="142"/>
                    </a:lnTo>
                    <a:lnTo>
                      <a:pt x="64" y="142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66" y="148"/>
                    </a:lnTo>
                    <a:lnTo>
                      <a:pt x="66" y="150"/>
                    </a:lnTo>
                    <a:lnTo>
                      <a:pt x="66" y="152"/>
                    </a:lnTo>
                    <a:lnTo>
                      <a:pt x="64" y="154"/>
                    </a:lnTo>
                    <a:lnTo>
                      <a:pt x="64" y="156"/>
                    </a:lnTo>
                    <a:lnTo>
                      <a:pt x="64" y="158"/>
                    </a:lnTo>
                    <a:lnTo>
                      <a:pt x="64" y="158"/>
                    </a:lnTo>
                    <a:lnTo>
                      <a:pt x="64" y="158"/>
                    </a:lnTo>
                    <a:lnTo>
                      <a:pt x="64" y="160"/>
                    </a:lnTo>
                    <a:lnTo>
                      <a:pt x="64" y="160"/>
                    </a:lnTo>
                    <a:lnTo>
                      <a:pt x="66" y="162"/>
                    </a:lnTo>
                    <a:lnTo>
                      <a:pt x="68" y="162"/>
                    </a:lnTo>
                    <a:lnTo>
                      <a:pt x="68" y="164"/>
                    </a:lnTo>
                    <a:lnTo>
                      <a:pt x="70" y="164"/>
                    </a:lnTo>
                    <a:lnTo>
                      <a:pt x="72" y="166"/>
                    </a:lnTo>
                    <a:lnTo>
                      <a:pt x="72" y="166"/>
                    </a:lnTo>
                    <a:lnTo>
                      <a:pt x="74" y="168"/>
                    </a:lnTo>
                    <a:lnTo>
                      <a:pt x="76" y="168"/>
                    </a:lnTo>
                    <a:lnTo>
                      <a:pt x="78" y="168"/>
                    </a:lnTo>
                    <a:lnTo>
                      <a:pt x="80" y="168"/>
                    </a:lnTo>
                    <a:lnTo>
                      <a:pt x="86" y="168"/>
                    </a:lnTo>
                    <a:lnTo>
                      <a:pt x="90" y="168"/>
                    </a:lnTo>
                    <a:lnTo>
                      <a:pt x="94" y="168"/>
                    </a:lnTo>
                    <a:lnTo>
                      <a:pt x="98" y="168"/>
                    </a:lnTo>
                    <a:lnTo>
                      <a:pt x="102" y="168"/>
                    </a:lnTo>
                    <a:lnTo>
                      <a:pt x="104" y="168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8" y="166"/>
                    </a:lnTo>
                    <a:lnTo>
                      <a:pt x="110" y="164"/>
                    </a:lnTo>
                    <a:lnTo>
                      <a:pt x="112" y="162"/>
                    </a:lnTo>
                    <a:lnTo>
                      <a:pt x="114" y="160"/>
                    </a:lnTo>
                    <a:lnTo>
                      <a:pt x="118" y="158"/>
                    </a:lnTo>
                    <a:lnTo>
                      <a:pt x="118" y="156"/>
                    </a:lnTo>
                    <a:lnTo>
                      <a:pt x="120" y="156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4" y="154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6" y="156"/>
                    </a:lnTo>
                    <a:lnTo>
                      <a:pt x="128" y="156"/>
                    </a:lnTo>
                    <a:lnTo>
                      <a:pt x="130" y="158"/>
                    </a:lnTo>
                    <a:lnTo>
                      <a:pt x="130" y="158"/>
                    </a:lnTo>
                    <a:lnTo>
                      <a:pt x="132" y="160"/>
                    </a:lnTo>
                    <a:lnTo>
                      <a:pt x="132" y="160"/>
                    </a:lnTo>
                    <a:lnTo>
                      <a:pt x="132" y="162"/>
                    </a:lnTo>
                    <a:lnTo>
                      <a:pt x="132" y="162"/>
                    </a:lnTo>
                    <a:lnTo>
                      <a:pt x="132" y="162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30" y="164"/>
                    </a:lnTo>
                    <a:lnTo>
                      <a:pt x="130" y="166"/>
                    </a:lnTo>
                    <a:lnTo>
                      <a:pt x="128" y="166"/>
                    </a:lnTo>
                    <a:lnTo>
                      <a:pt x="124" y="168"/>
                    </a:lnTo>
                    <a:lnTo>
                      <a:pt x="124" y="168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22" y="172"/>
                    </a:lnTo>
                    <a:lnTo>
                      <a:pt x="122" y="174"/>
                    </a:lnTo>
                    <a:lnTo>
                      <a:pt x="122" y="176"/>
                    </a:lnTo>
                    <a:lnTo>
                      <a:pt x="122" y="178"/>
                    </a:lnTo>
                    <a:lnTo>
                      <a:pt x="122" y="182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20" y="186"/>
                    </a:lnTo>
                    <a:lnTo>
                      <a:pt x="120" y="186"/>
                    </a:lnTo>
                    <a:lnTo>
                      <a:pt x="120" y="188"/>
                    </a:lnTo>
                    <a:lnTo>
                      <a:pt x="118" y="188"/>
                    </a:lnTo>
                    <a:lnTo>
                      <a:pt x="118" y="188"/>
                    </a:lnTo>
                    <a:lnTo>
                      <a:pt x="116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12" y="188"/>
                    </a:lnTo>
                    <a:lnTo>
                      <a:pt x="108" y="188"/>
                    </a:lnTo>
                    <a:lnTo>
                      <a:pt x="106" y="186"/>
                    </a:lnTo>
                    <a:lnTo>
                      <a:pt x="102" y="186"/>
                    </a:lnTo>
                    <a:lnTo>
                      <a:pt x="100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4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0"/>
                    </a:lnTo>
                    <a:lnTo>
                      <a:pt x="94" y="200"/>
                    </a:lnTo>
                    <a:lnTo>
                      <a:pt x="94" y="202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0" y="202"/>
                    </a:lnTo>
                    <a:lnTo>
                      <a:pt x="90" y="202"/>
                    </a:lnTo>
                    <a:lnTo>
                      <a:pt x="88" y="202"/>
                    </a:lnTo>
                    <a:lnTo>
                      <a:pt x="88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4"/>
                    </a:lnTo>
                    <a:lnTo>
                      <a:pt x="80" y="192"/>
                    </a:lnTo>
                    <a:lnTo>
                      <a:pt x="80" y="192"/>
                    </a:lnTo>
                    <a:lnTo>
                      <a:pt x="80" y="192"/>
                    </a:lnTo>
                    <a:lnTo>
                      <a:pt x="78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4"/>
                    </a:lnTo>
                    <a:lnTo>
                      <a:pt x="68" y="196"/>
                    </a:lnTo>
                    <a:lnTo>
                      <a:pt x="66" y="198"/>
                    </a:lnTo>
                    <a:lnTo>
                      <a:pt x="62" y="198"/>
                    </a:lnTo>
                    <a:lnTo>
                      <a:pt x="60" y="200"/>
                    </a:lnTo>
                    <a:lnTo>
                      <a:pt x="60" y="202"/>
                    </a:lnTo>
                    <a:lnTo>
                      <a:pt x="58" y="202"/>
                    </a:lnTo>
                    <a:lnTo>
                      <a:pt x="58" y="204"/>
                    </a:lnTo>
                    <a:lnTo>
                      <a:pt x="58" y="204"/>
                    </a:lnTo>
                    <a:lnTo>
                      <a:pt x="58" y="206"/>
                    </a:lnTo>
                    <a:lnTo>
                      <a:pt x="58" y="208"/>
                    </a:lnTo>
                    <a:lnTo>
                      <a:pt x="58" y="210"/>
                    </a:lnTo>
                    <a:lnTo>
                      <a:pt x="58" y="212"/>
                    </a:lnTo>
                    <a:lnTo>
                      <a:pt x="58" y="214"/>
                    </a:lnTo>
                    <a:lnTo>
                      <a:pt x="58" y="216"/>
                    </a:lnTo>
                    <a:lnTo>
                      <a:pt x="58" y="216"/>
                    </a:lnTo>
                    <a:lnTo>
                      <a:pt x="56" y="218"/>
                    </a:lnTo>
                    <a:lnTo>
                      <a:pt x="56" y="218"/>
                    </a:lnTo>
                    <a:lnTo>
                      <a:pt x="54" y="218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0" y="222"/>
                    </a:lnTo>
                    <a:lnTo>
                      <a:pt x="46" y="222"/>
                    </a:lnTo>
                    <a:lnTo>
                      <a:pt x="42" y="224"/>
                    </a:lnTo>
                    <a:lnTo>
                      <a:pt x="42" y="224"/>
                    </a:lnTo>
                    <a:lnTo>
                      <a:pt x="40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36" y="226"/>
                    </a:lnTo>
                    <a:lnTo>
                      <a:pt x="36" y="228"/>
                    </a:lnTo>
                    <a:lnTo>
                      <a:pt x="36" y="228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6" y="230"/>
                    </a:lnTo>
                    <a:lnTo>
                      <a:pt x="38" y="232"/>
                    </a:lnTo>
                    <a:lnTo>
                      <a:pt x="38" y="234"/>
                    </a:lnTo>
                    <a:lnTo>
                      <a:pt x="40" y="236"/>
                    </a:lnTo>
                    <a:lnTo>
                      <a:pt x="42" y="238"/>
                    </a:lnTo>
                    <a:lnTo>
                      <a:pt x="42" y="240"/>
                    </a:lnTo>
                    <a:lnTo>
                      <a:pt x="44" y="240"/>
                    </a:lnTo>
                    <a:lnTo>
                      <a:pt x="44" y="240"/>
                    </a:lnTo>
                    <a:lnTo>
                      <a:pt x="46" y="240"/>
                    </a:lnTo>
                    <a:lnTo>
                      <a:pt x="46" y="242"/>
                    </a:lnTo>
                    <a:lnTo>
                      <a:pt x="52" y="242"/>
                    </a:lnTo>
                    <a:lnTo>
                      <a:pt x="54" y="242"/>
                    </a:lnTo>
                    <a:lnTo>
                      <a:pt x="54" y="244"/>
                    </a:lnTo>
                    <a:lnTo>
                      <a:pt x="56" y="244"/>
                    </a:lnTo>
                    <a:lnTo>
                      <a:pt x="56" y="244"/>
                    </a:lnTo>
                    <a:lnTo>
                      <a:pt x="56" y="244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8"/>
                    </a:lnTo>
                    <a:lnTo>
                      <a:pt x="54" y="248"/>
                    </a:lnTo>
                    <a:lnTo>
                      <a:pt x="52" y="248"/>
                    </a:lnTo>
                    <a:lnTo>
                      <a:pt x="52" y="250"/>
                    </a:lnTo>
                    <a:lnTo>
                      <a:pt x="48" y="250"/>
                    </a:lnTo>
                    <a:lnTo>
                      <a:pt x="46" y="252"/>
                    </a:lnTo>
                    <a:lnTo>
                      <a:pt x="44" y="252"/>
                    </a:lnTo>
                    <a:lnTo>
                      <a:pt x="42" y="252"/>
                    </a:lnTo>
                    <a:lnTo>
                      <a:pt x="40" y="252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60"/>
                    </a:lnTo>
                    <a:lnTo>
                      <a:pt x="40" y="260"/>
                    </a:lnTo>
                    <a:lnTo>
                      <a:pt x="42" y="262"/>
                    </a:lnTo>
                    <a:lnTo>
                      <a:pt x="44" y="264"/>
                    </a:lnTo>
                    <a:lnTo>
                      <a:pt x="46" y="266"/>
                    </a:lnTo>
                    <a:lnTo>
                      <a:pt x="48" y="268"/>
                    </a:lnTo>
                    <a:lnTo>
                      <a:pt x="50" y="270"/>
                    </a:lnTo>
                    <a:lnTo>
                      <a:pt x="50" y="270"/>
                    </a:lnTo>
                    <a:lnTo>
                      <a:pt x="52" y="270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8" y="270"/>
                    </a:lnTo>
                    <a:lnTo>
                      <a:pt x="60" y="270"/>
                    </a:lnTo>
                    <a:lnTo>
                      <a:pt x="62" y="270"/>
                    </a:lnTo>
                    <a:lnTo>
                      <a:pt x="64" y="270"/>
                    </a:lnTo>
                    <a:lnTo>
                      <a:pt x="66" y="268"/>
                    </a:lnTo>
                    <a:lnTo>
                      <a:pt x="66" y="268"/>
                    </a:lnTo>
                    <a:lnTo>
                      <a:pt x="68" y="268"/>
                    </a:lnTo>
                    <a:lnTo>
                      <a:pt x="68" y="266"/>
                    </a:lnTo>
                    <a:lnTo>
                      <a:pt x="68" y="264"/>
                    </a:lnTo>
                    <a:lnTo>
                      <a:pt x="70" y="262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2" y="256"/>
                    </a:lnTo>
                    <a:lnTo>
                      <a:pt x="72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6" y="256"/>
                    </a:lnTo>
                    <a:lnTo>
                      <a:pt x="76" y="258"/>
                    </a:lnTo>
                    <a:lnTo>
                      <a:pt x="76" y="258"/>
                    </a:lnTo>
                    <a:lnTo>
                      <a:pt x="76" y="260"/>
                    </a:lnTo>
                    <a:lnTo>
                      <a:pt x="76" y="260"/>
                    </a:lnTo>
                    <a:lnTo>
                      <a:pt x="76" y="264"/>
                    </a:lnTo>
                    <a:lnTo>
                      <a:pt x="76" y="268"/>
                    </a:lnTo>
                    <a:lnTo>
                      <a:pt x="76" y="270"/>
                    </a:lnTo>
                    <a:lnTo>
                      <a:pt x="74" y="276"/>
                    </a:lnTo>
                    <a:lnTo>
                      <a:pt x="74" y="276"/>
                    </a:lnTo>
                    <a:lnTo>
                      <a:pt x="72" y="278"/>
                    </a:lnTo>
                    <a:lnTo>
                      <a:pt x="70" y="282"/>
                    </a:lnTo>
                    <a:lnTo>
                      <a:pt x="70" y="284"/>
                    </a:lnTo>
                    <a:lnTo>
                      <a:pt x="68" y="284"/>
                    </a:lnTo>
                    <a:lnTo>
                      <a:pt x="68" y="286"/>
                    </a:lnTo>
                    <a:lnTo>
                      <a:pt x="66" y="288"/>
                    </a:lnTo>
                    <a:lnTo>
                      <a:pt x="66" y="290"/>
                    </a:lnTo>
                    <a:lnTo>
                      <a:pt x="66" y="292"/>
                    </a:lnTo>
                    <a:lnTo>
                      <a:pt x="66" y="294"/>
                    </a:lnTo>
                    <a:lnTo>
                      <a:pt x="66" y="296"/>
                    </a:lnTo>
                    <a:lnTo>
                      <a:pt x="66" y="298"/>
                    </a:lnTo>
                    <a:lnTo>
                      <a:pt x="68" y="300"/>
                    </a:lnTo>
                    <a:lnTo>
                      <a:pt x="68" y="302"/>
                    </a:lnTo>
                    <a:lnTo>
                      <a:pt x="68" y="302"/>
                    </a:lnTo>
                    <a:lnTo>
                      <a:pt x="68" y="302"/>
                    </a:lnTo>
                    <a:lnTo>
                      <a:pt x="70" y="302"/>
                    </a:lnTo>
                    <a:lnTo>
                      <a:pt x="70" y="304"/>
                    </a:lnTo>
                    <a:lnTo>
                      <a:pt x="72" y="304"/>
                    </a:lnTo>
                    <a:lnTo>
                      <a:pt x="72" y="304"/>
                    </a:lnTo>
                    <a:lnTo>
                      <a:pt x="74" y="302"/>
                    </a:lnTo>
                    <a:lnTo>
                      <a:pt x="76" y="302"/>
                    </a:lnTo>
                    <a:lnTo>
                      <a:pt x="76" y="302"/>
                    </a:lnTo>
                    <a:lnTo>
                      <a:pt x="80" y="300"/>
                    </a:lnTo>
                    <a:lnTo>
                      <a:pt x="84" y="298"/>
                    </a:lnTo>
                    <a:lnTo>
                      <a:pt x="86" y="296"/>
                    </a:lnTo>
                    <a:lnTo>
                      <a:pt x="88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2" y="296"/>
                    </a:lnTo>
                    <a:lnTo>
                      <a:pt x="92" y="296"/>
                    </a:lnTo>
                    <a:lnTo>
                      <a:pt x="92" y="296"/>
                    </a:lnTo>
                    <a:lnTo>
                      <a:pt x="94" y="296"/>
                    </a:lnTo>
                    <a:lnTo>
                      <a:pt x="94" y="298"/>
                    </a:lnTo>
                    <a:lnTo>
                      <a:pt x="96" y="298"/>
                    </a:lnTo>
                    <a:lnTo>
                      <a:pt x="96" y="300"/>
                    </a:lnTo>
                    <a:lnTo>
                      <a:pt x="98" y="300"/>
                    </a:lnTo>
                    <a:lnTo>
                      <a:pt x="98" y="302"/>
                    </a:lnTo>
                    <a:lnTo>
                      <a:pt x="98" y="302"/>
                    </a:lnTo>
                    <a:lnTo>
                      <a:pt x="100" y="302"/>
                    </a:lnTo>
                    <a:lnTo>
                      <a:pt x="100" y="302"/>
                    </a:lnTo>
                    <a:lnTo>
                      <a:pt x="102" y="302"/>
                    </a:lnTo>
                    <a:lnTo>
                      <a:pt x="102" y="302"/>
                    </a:lnTo>
                    <a:lnTo>
                      <a:pt x="104" y="300"/>
                    </a:lnTo>
                    <a:lnTo>
                      <a:pt x="106" y="300"/>
                    </a:lnTo>
                    <a:lnTo>
                      <a:pt x="108" y="298"/>
                    </a:lnTo>
                    <a:lnTo>
                      <a:pt x="112" y="296"/>
                    </a:lnTo>
                    <a:lnTo>
                      <a:pt x="112" y="296"/>
                    </a:lnTo>
                    <a:lnTo>
                      <a:pt x="114" y="296"/>
                    </a:lnTo>
                    <a:lnTo>
                      <a:pt x="114" y="296"/>
                    </a:lnTo>
                    <a:lnTo>
                      <a:pt x="116" y="294"/>
                    </a:lnTo>
                    <a:lnTo>
                      <a:pt x="116" y="296"/>
                    </a:lnTo>
                    <a:lnTo>
                      <a:pt x="118" y="296"/>
                    </a:lnTo>
                    <a:lnTo>
                      <a:pt x="118" y="296"/>
                    </a:lnTo>
                    <a:lnTo>
                      <a:pt x="118" y="298"/>
                    </a:lnTo>
                    <a:lnTo>
                      <a:pt x="120" y="298"/>
                    </a:lnTo>
                    <a:lnTo>
                      <a:pt x="120" y="300"/>
                    </a:lnTo>
                    <a:lnTo>
                      <a:pt x="120" y="302"/>
                    </a:lnTo>
                    <a:lnTo>
                      <a:pt x="120" y="302"/>
                    </a:lnTo>
                    <a:lnTo>
                      <a:pt x="122" y="304"/>
                    </a:lnTo>
                    <a:lnTo>
                      <a:pt x="122" y="306"/>
                    </a:lnTo>
                    <a:lnTo>
                      <a:pt x="122" y="310"/>
                    </a:lnTo>
                    <a:lnTo>
                      <a:pt x="120" y="314"/>
                    </a:lnTo>
                    <a:lnTo>
                      <a:pt x="120" y="316"/>
                    </a:lnTo>
                    <a:lnTo>
                      <a:pt x="120" y="316"/>
                    </a:lnTo>
                    <a:lnTo>
                      <a:pt x="120" y="318"/>
                    </a:lnTo>
                    <a:lnTo>
                      <a:pt x="120" y="320"/>
                    </a:lnTo>
                    <a:lnTo>
                      <a:pt x="118" y="320"/>
                    </a:lnTo>
                    <a:lnTo>
                      <a:pt x="118" y="322"/>
                    </a:lnTo>
                    <a:lnTo>
                      <a:pt x="116" y="324"/>
                    </a:lnTo>
                    <a:lnTo>
                      <a:pt x="116" y="326"/>
                    </a:lnTo>
                    <a:lnTo>
                      <a:pt x="114" y="326"/>
                    </a:lnTo>
                    <a:lnTo>
                      <a:pt x="112" y="328"/>
                    </a:lnTo>
                    <a:lnTo>
                      <a:pt x="110" y="330"/>
                    </a:lnTo>
                    <a:lnTo>
                      <a:pt x="106" y="334"/>
                    </a:lnTo>
                    <a:lnTo>
                      <a:pt x="102" y="336"/>
                    </a:lnTo>
                    <a:lnTo>
                      <a:pt x="98" y="338"/>
                    </a:lnTo>
                    <a:lnTo>
                      <a:pt x="94" y="340"/>
                    </a:lnTo>
                    <a:lnTo>
                      <a:pt x="90" y="344"/>
                    </a:lnTo>
                    <a:lnTo>
                      <a:pt x="84" y="346"/>
                    </a:lnTo>
                    <a:lnTo>
                      <a:pt x="76" y="350"/>
                    </a:lnTo>
                    <a:lnTo>
                      <a:pt x="68" y="354"/>
                    </a:lnTo>
                    <a:lnTo>
                      <a:pt x="62" y="358"/>
                    </a:lnTo>
                    <a:lnTo>
                      <a:pt x="58" y="360"/>
                    </a:lnTo>
                    <a:lnTo>
                      <a:pt x="52" y="362"/>
                    </a:lnTo>
                    <a:lnTo>
                      <a:pt x="40" y="366"/>
                    </a:lnTo>
                    <a:lnTo>
                      <a:pt x="20" y="376"/>
                    </a:lnTo>
                    <a:lnTo>
                      <a:pt x="18" y="376"/>
                    </a:lnTo>
                    <a:lnTo>
                      <a:pt x="16" y="378"/>
                    </a:lnTo>
                    <a:lnTo>
                      <a:pt x="8" y="380"/>
                    </a:lnTo>
                    <a:lnTo>
                      <a:pt x="6" y="380"/>
                    </a:lnTo>
                    <a:lnTo>
                      <a:pt x="4" y="382"/>
                    </a:lnTo>
                    <a:lnTo>
                      <a:pt x="2" y="382"/>
                    </a:lnTo>
                    <a:lnTo>
                      <a:pt x="2" y="384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0" y="388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2" y="394"/>
                    </a:lnTo>
                    <a:lnTo>
                      <a:pt x="2" y="394"/>
                    </a:lnTo>
                    <a:lnTo>
                      <a:pt x="4" y="396"/>
                    </a:lnTo>
                    <a:lnTo>
                      <a:pt x="6" y="396"/>
                    </a:lnTo>
                    <a:lnTo>
                      <a:pt x="8" y="396"/>
                    </a:lnTo>
                    <a:lnTo>
                      <a:pt x="10" y="396"/>
                    </a:lnTo>
                    <a:lnTo>
                      <a:pt x="12" y="396"/>
                    </a:lnTo>
                    <a:lnTo>
                      <a:pt x="12" y="396"/>
                    </a:lnTo>
                    <a:lnTo>
                      <a:pt x="16" y="396"/>
                    </a:lnTo>
                    <a:lnTo>
                      <a:pt x="20" y="396"/>
                    </a:lnTo>
                    <a:lnTo>
                      <a:pt x="24" y="396"/>
                    </a:lnTo>
                    <a:lnTo>
                      <a:pt x="30" y="394"/>
                    </a:lnTo>
                    <a:lnTo>
                      <a:pt x="34" y="394"/>
                    </a:lnTo>
                    <a:lnTo>
                      <a:pt x="38" y="392"/>
                    </a:lnTo>
                    <a:lnTo>
                      <a:pt x="44" y="390"/>
                    </a:lnTo>
                    <a:lnTo>
                      <a:pt x="48" y="388"/>
                    </a:lnTo>
                    <a:lnTo>
                      <a:pt x="52" y="388"/>
                    </a:lnTo>
                    <a:lnTo>
                      <a:pt x="62" y="384"/>
                    </a:lnTo>
                    <a:lnTo>
                      <a:pt x="68" y="382"/>
                    </a:lnTo>
                    <a:lnTo>
                      <a:pt x="72" y="380"/>
                    </a:lnTo>
                    <a:lnTo>
                      <a:pt x="76" y="378"/>
                    </a:lnTo>
                    <a:lnTo>
                      <a:pt x="80" y="374"/>
                    </a:lnTo>
                    <a:lnTo>
                      <a:pt x="86" y="372"/>
                    </a:lnTo>
                    <a:lnTo>
                      <a:pt x="90" y="370"/>
                    </a:lnTo>
                    <a:lnTo>
                      <a:pt x="94" y="366"/>
                    </a:lnTo>
                    <a:lnTo>
                      <a:pt x="106" y="360"/>
                    </a:lnTo>
                    <a:lnTo>
                      <a:pt x="114" y="352"/>
                    </a:lnTo>
                    <a:lnTo>
                      <a:pt x="124" y="346"/>
                    </a:lnTo>
                    <a:lnTo>
                      <a:pt x="132" y="338"/>
                    </a:lnTo>
                    <a:lnTo>
                      <a:pt x="140" y="334"/>
                    </a:lnTo>
                    <a:lnTo>
                      <a:pt x="142" y="332"/>
                    </a:lnTo>
                    <a:lnTo>
                      <a:pt x="144" y="330"/>
                    </a:lnTo>
                    <a:lnTo>
                      <a:pt x="146" y="328"/>
                    </a:lnTo>
                    <a:lnTo>
                      <a:pt x="148" y="326"/>
                    </a:lnTo>
                    <a:lnTo>
                      <a:pt x="150" y="324"/>
                    </a:lnTo>
                    <a:lnTo>
                      <a:pt x="152" y="322"/>
                    </a:lnTo>
                    <a:lnTo>
                      <a:pt x="158" y="318"/>
                    </a:lnTo>
                    <a:lnTo>
                      <a:pt x="160" y="316"/>
                    </a:lnTo>
                    <a:lnTo>
                      <a:pt x="164" y="316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4" y="310"/>
                    </a:lnTo>
                    <a:lnTo>
                      <a:pt x="176" y="310"/>
                    </a:lnTo>
                    <a:lnTo>
                      <a:pt x="176" y="308"/>
                    </a:lnTo>
                    <a:lnTo>
                      <a:pt x="178" y="308"/>
                    </a:lnTo>
                    <a:lnTo>
                      <a:pt x="178" y="306"/>
                    </a:lnTo>
                    <a:lnTo>
                      <a:pt x="178" y="306"/>
                    </a:lnTo>
                    <a:lnTo>
                      <a:pt x="180" y="304"/>
                    </a:lnTo>
                    <a:lnTo>
                      <a:pt x="180" y="304"/>
                    </a:lnTo>
                    <a:lnTo>
                      <a:pt x="178" y="304"/>
                    </a:lnTo>
                    <a:lnTo>
                      <a:pt x="178" y="302"/>
                    </a:lnTo>
                    <a:lnTo>
                      <a:pt x="178" y="300"/>
                    </a:lnTo>
                    <a:lnTo>
                      <a:pt x="176" y="298"/>
                    </a:lnTo>
                    <a:lnTo>
                      <a:pt x="176" y="296"/>
                    </a:lnTo>
                    <a:lnTo>
                      <a:pt x="176" y="294"/>
                    </a:lnTo>
                    <a:lnTo>
                      <a:pt x="174" y="294"/>
                    </a:lnTo>
                    <a:lnTo>
                      <a:pt x="174" y="292"/>
                    </a:lnTo>
                    <a:lnTo>
                      <a:pt x="176" y="292"/>
                    </a:lnTo>
                    <a:lnTo>
                      <a:pt x="176" y="290"/>
                    </a:lnTo>
                    <a:lnTo>
                      <a:pt x="176" y="288"/>
                    </a:lnTo>
                    <a:lnTo>
                      <a:pt x="178" y="288"/>
                    </a:lnTo>
                    <a:lnTo>
                      <a:pt x="178" y="286"/>
                    </a:lnTo>
                    <a:lnTo>
                      <a:pt x="180" y="284"/>
                    </a:lnTo>
                    <a:lnTo>
                      <a:pt x="182" y="284"/>
                    </a:lnTo>
                    <a:lnTo>
                      <a:pt x="186" y="280"/>
                    </a:lnTo>
                    <a:lnTo>
                      <a:pt x="192" y="276"/>
                    </a:lnTo>
                    <a:lnTo>
                      <a:pt x="196" y="274"/>
                    </a:lnTo>
                    <a:lnTo>
                      <a:pt x="196" y="272"/>
                    </a:lnTo>
                    <a:lnTo>
                      <a:pt x="198" y="272"/>
                    </a:lnTo>
                    <a:lnTo>
                      <a:pt x="200" y="270"/>
                    </a:lnTo>
                    <a:lnTo>
                      <a:pt x="200" y="268"/>
                    </a:lnTo>
                    <a:lnTo>
                      <a:pt x="204" y="264"/>
                    </a:lnTo>
                    <a:lnTo>
                      <a:pt x="210" y="252"/>
                    </a:lnTo>
                    <a:lnTo>
                      <a:pt x="214" y="248"/>
                    </a:lnTo>
                    <a:lnTo>
                      <a:pt x="216" y="246"/>
                    </a:lnTo>
                    <a:lnTo>
                      <a:pt x="218" y="244"/>
                    </a:lnTo>
                    <a:lnTo>
                      <a:pt x="220" y="242"/>
                    </a:lnTo>
                    <a:lnTo>
                      <a:pt x="222" y="240"/>
                    </a:lnTo>
                    <a:lnTo>
                      <a:pt x="224" y="238"/>
                    </a:lnTo>
                    <a:lnTo>
                      <a:pt x="224" y="238"/>
                    </a:lnTo>
                    <a:lnTo>
                      <a:pt x="226" y="238"/>
                    </a:lnTo>
                    <a:lnTo>
                      <a:pt x="226" y="238"/>
                    </a:lnTo>
                    <a:lnTo>
                      <a:pt x="228" y="236"/>
                    </a:lnTo>
                    <a:lnTo>
                      <a:pt x="230" y="236"/>
                    </a:lnTo>
                    <a:lnTo>
                      <a:pt x="232" y="236"/>
                    </a:lnTo>
                    <a:lnTo>
                      <a:pt x="236" y="238"/>
                    </a:lnTo>
                    <a:lnTo>
                      <a:pt x="238" y="238"/>
                    </a:lnTo>
                    <a:lnTo>
                      <a:pt x="240" y="238"/>
                    </a:lnTo>
                    <a:lnTo>
                      <a:pt x="242" y="238"/>
                    </a:lnTo>
                    <a:lnTo>
                      <a:pt x="242" y="238"/>
                    </a:lnTo>
                    <a:lnTo>
                      <a:pt x="244" y="240"/>
                    </a:lnTo>
                    <a:lnTo>
                      <a:pt x="246" y="240"/>
                    </a:lnTo>
                    <a:lnTo>
                      <a:pt x="248" y="240"/>
                    </a:lnTo>
                    <a:lnTo>
                      <a:pt x="248" y="242"/>
                    </a:lnTo>
                    <a:lnTo>
                      <a:pt x="250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50" y="246"/>
                    </a:lnTo>
                    <a:lnTo>
                      <a:pt x="250" y="246"/>
                    </a:lnTo>
                    <a:lnTo>
                      <a:pt x="248" y="248"/>
                    </a:lnTo>
                    <a:lnTo>
                      <a:pt x="248" y="248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4" y="252"/>
                    </a:lnTo>
                    <a:lnTo>
                      <a:pt x="242" y="252"/>
                    </a:lnTo>
                    <a:lnTo>
                      <a:pt x="238" y="254"/>
                    </a:lnTo>
                    <a:lnTo>
                      <a:pt x="236" y="256"/>
                    </a:lnTo>
                    <a:lnTo>
                      <a:pt x="232" y="258"/>
                    </a:lnTo>
                    <a:lnTo>
                      <a:pt x="224" y="260"/>
                    </a:lnTo>
                    <a:lnTo>
                      <a:pt x="222" y="262"/>
                    </a:lnTo>
                    <a:lnTo>
                      <a:pt x="218" y="264"/>
                    </a:lnTo>
                    <a:lnTo>
                      <a:pt x="216" y="266"/>
                    </a:lnTo>
                    <a:lnTo>
                      <a:pt x="214" y="266"/>
                    </a:lnTo>
                    <a:lnTo>
                      <a:pt x="214" y="268"/>
                    </a:lnTo>
                    <a:lnTo>
                      <a:pt x="214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212" y="272"/>
                    </a:lnTo>
                    <a:lnTo>
                      <a:pt x="212" y="272"/>
                    </a:lnTo>
                    <a:lnTo>
                      <a:pt x="212" y="272"/>
                    </a:lnTo>
                    <a:lnTo>
                      <a:pt x="212" y="274"/>
                    </a:lnTo>
                    <a:lnTo>
                      <a:pt x="214" y="274"/>
                    </a:lnTo>
                    <a:lnTo>
                      <a:pt x="214" y="276"/>
                    </a:lnTo>
                    <a:lnTo>
                      <a:pt x="216" y="278"/>
                    </a:lnTo>
                    <a:lnTo>
                      <a:pt x="218" y="278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2"/>
                    </a:lnTo>
                    <a:lnTo>
                      <a:pt x="216" y="282"/>
                    </a:lnTo>
                    <a:lnTo>
                      <a:pt x="216" y="282"/>
                    </a:lnTo>
                    <a:lnTo>
                      <a:pt x="214" y="284"/>
                    </a:lnTo>
                    <a:lnTo>
                      <a:pt x="212" y="284"/>
                    </a:lnTo>
                    <a:lnTo>
                      <a:pt x="210" y="284"/>
                    </a:lnTo>
                    <a:lnTo>
                      <a:pt x="210" y="286"/>
                    </a:lnTo>
                    <a:lnTo>
                      <a:pt x="208" y="286"/>
                    </a:lnTo>
                    <a:lnTo>
                      <a:pt x="208" y="286"/>
                    </a:lnTo>
                    <a:lnTo>
                      <a:pt x="208" y="288"/>
                    </a:lnTo>
                    <a:lnTo>
                      <a:pt x="208" y="288"/>
                    </a:lnTo>
                    <a:lnTo>
                      <a:pt x="208" y="288"/>
                    </a:lnTo>
                    <a:lnTo>
                      <a:pt x="208" y="290"/>
                    </a:lnTo>
                    <a:lnTo>
                      <a:pt x="208" y="290"/>
                    </a:lnTo>
                    <a:lnTo>
                      <a:pt x="210" y="290"/>
                    </a:lnTo>
                    <a:lnTo>
                      <a:pt x="210" y="292"/>
                    </a:lnTo>
                    <a:lnTo>
                      <a:pt x="212" y="292"/>
                    </a:lnTo>
                    <a:lnTo>
                      <a:pt x="214" y="294"/>
                    </a:lnTo>
                    <a:lnTo>
                      <a:pt x="216" y="294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2" y="296"/>
                    </a:lnTo>
                    <a:lnTo>
                      <a:pt x="224" y="296"/>
                    </a:lnTo>
                    <a:lnTo>
                      <a:pt x="224" y="296"/>
                    </a:lnTo>
                    <a:lnTo>
                      <a:pt x="226" y="296"/>
                    </a:lnTo>
                    <a:lnTo>
                      <a:pt x="228" y="296"/>
                    </a:lnTo>
                    <a:lnTo>
                      <a:pt x="228" y="296"/>
                    </a:lnTo>
                    <a:lnTo>
                      <a:pt x="230" y="294"/>
                    </a:lnTo>
                    <a:lnTo>
                      <a:pt x="230" y="294"/>
                    </a:lnTo>
                    <a:lnTo>
                      <a:pt x="232" y="294"/>
                    </a:lnTo>
                    <a:lnTo>
                      <a:pt x="234" y="292"/>
                    </a:lnTo>
                    <a:lnTo>
                      <a:pt x="236" y="290"/>
                    </a:lnTo>
                    <a:lnTo>
                      <a:pt x="240" y="288"/>
                    </a:lnTo>
                    <a:lnTo>
                      <a:pt x="242" y="284"/>
                    </a:lnTo>
                    <a:lnTo>
                      <a:pt x="244" y="282"/>
                    </a:lnTo>
                    <a:lnTo>
                      <a:pt x="248" y="278"/>
                    </a:lnTo>
                    <a:lnTo>
                      <a:pt x="252" y="272"/>
                    </a:lnTo>
                    <a:lnTo>
                      <a:pt x="252" y="270"/>
                    </a:lnTo>
                    <a:lnTo>
                      <a:pt x="254" y="270"/>
                    </a:lnTo>
                    <a:lnTo>
                      <a:pt x="256" y="268"/>
                    </a:lnTo>
                    <a:lnTo>
                      <a:pt x="258" y="268"/>
                    </a:lnTo>
                    <a:lnTo>
                      <a:pt x="262" y="266"/>
                    </a:lnTo>
                    <a:lnTo>
                      <a:pt x="264" y="266"/>
                    </a:lnTo>
                    <a:lnTo>
                      <a:pt x="264" y="264"/>
                    </a:lnTo>
                    <a:lnTo>
                      <a:pt x="266" y="264"/>
                    </a:lnTo>
                    <a:lnTo>
                      <a:pt x="266" y="264"/>
                    </a:lnTo>
                    <a:lnTo>
                      <a:pt x="268" y="262"/>
                    </a:lnTo>
                    <a:lnTo>
                      <a:pt x="268" y="262"/>
                    </a:lnTo>
                    <a:lnTo>
                      <a:pt x="268" y="262"/>
                    </a:lnTo>
                    <a:lnTo>
                      <a:pt x="268" y="260"/>
                    </a:lnTo>
                    <a:lnTo>
                      <a:pt x="268" y="256"/>
                    </a:lnTo>
                    <a:lnTo>
                      <a:pt x="268" y="254"/>
                    </a:lnTo>
                    <a:lnTo>
                      <a:pt x="268" y="252"/>
                    </a:lnTo>
                    <a:lnTo>
                      <a:pt x="268" y="250"/>
                    </a:lnTo>
                    <a:lnTo>
                      <a:pt x="268" y="248"/>
                    </a:lnTo>
                    <a:lnTo>
                      <a:pt x="268" y="248"/>
                    </a:lnTo>
                    <a:lnTo>
                      <a:pt x="270" y="248"/>
                    </a:lnTo>
                    <a:lnTo>
                      <a:pt x="270" y="246"/>
                    </a:lnTo>
                    <a:lnTo>
                      <a:pt x="270" y="246"/>
                    </a:lnTo>
                    <a:lnTo>
                      <a:pt x="272" y="244"/>
                    </a:lnTo>
                    <a:lnTo>
                      <a:pt x="274" y="244"/>
                    </a:lnTo>
                    <a:lnTo>
                      <a:pt x="276" y="242"/>
                    </a:lnTo>
                    <a:lnTo>
                      <a:pt x="278" y="242"/>
                    </a:lnTo>
                    <a:lnTo>
                      <a:pt x="282" y="240"/>
                    </a:lnTo>
                    <a:lnTo>
                      <a:pt x="282" y="240"/>
                    </a:lnTo>
                    <a:lnTo>
                      <a:pt x="284" y="240"/>
                    </a:lnTo>
                    <a:lnTo>
                      <a:pt x="286" y="240"/>
                    </a:lnTo>
                    <a:lnTo>
                      <a:pt x="286" y="240"/>
                    </a:lnTo>
                    <a:lnTo>
                      <a:pt x="288" y="240"/>
                    </a:lnTo>
                    <a:lnTo>
                      <a:pt x="288" y="240"/>
                    </a:lnTo>
                    <a:lnTo>
                      <a:pt x="288" y="240"/>
                    </a:lnTo>
                    <a:lnTo>
                      <a:pt x="290" y="240"/>
                    </a:lnTo>
                    <a:lnTo>
                      <a:pt x="290" y="242"/>
                    </a:lnTo>
                    <a:lnTo>
                      <a:pt x="290" y="244"/>
                    </a:lnTo>
                    <a:lnTo>
                      <a:pt x="290" y="244"/>
                    </a:lnTo>
                    <a:lnTo>
                      <a:pt x="290" y="246"/>
                    </a:lnTo>
                    <a:lnTo>
                      <a:pt x="292" y="248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4" y="250"/>
                    </a:lnTo>
                    <a:lnTo>
                      <a:pt x="296" y="250"/>
                    </a:lnTo>
                    <a:lnTo>
                      <a:pt x="298" y="250"/>
                    </a:lnTo>
                    <a:lnTo>
                      <a:pt x="300" y="250"/>
                    </a:lnTo>
                    <a:lnTo>
                      <a:pt x="302" y="250"/>
                    </a:lnTo>
                    <a:lnTo>
                      <a:pt x="304" y="250"/>
                    </a:lnTo>
                    <a:lnTo>
                      <a:pt x="304" y="250"/>
                    </a:lnTo>
                    <a:lnTo>
                      <a:pt x="304" y="250"/>
                    </a:lnTo>
                    <a:lnTo>
                      <a:pt x="306" y="250"/>
                    </a:lnTo>
                    <a:lnTo>
                      <a:pt x="306" y="252"/>
                    </a:lnTo>
                    <a:lnTo>
                      <a:pt x="306" y="252"/>
                    </a:lnTo>
                    <a:lnTo>
                      <a:pt x="306" y="252"/>
                    </a:lnTo>
                    <a:lnTo>
                      <a:pt x="306" y="254"/>
                    </a:lnTo>
                    <a:lnTo>
                      <a:pt x="306" y="254"/>
                    </a:lnTo>
                    <a:lnTo>
                      <a:pt x="306" y="256"/>
                    </a:lnTo>
                    <a:lnTo>
                      <a:pt x="306" y="258"/>
                    </a:lnTo>
                    <a:lnTo>
                      <a:pt x="306" y="260"/>
                    </a:lnTo>
                    <a:lnTo>
                      <a:pt x="306" y="262"/>
                    </a:lnTo>
                    <a:lnTo>
                      <a:pt x="306" y="262"/>
                    </a:lnTo>
                    <a:lnTo>
                      <a:pt x="306" y="262"/>
                    </a:lnTo>
                    <a:lnTo>
                      <a:pt x="306" y="264"/>
                    </a:lnTo>
                    <a:lnTo>
                      <a:pt x="306" y="264"/>
                    </a:lnTo>
                    <a:lnTo>
                      <a:pt x="306" y="264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10" y="266"/>
                    </a:lnTo>
                    <a:lnTo>
                      <a:pt x="312" y="266"/>
                    </a:lnTo>
                    <a:lnTo>
                      <a:pt x="314" y="268"/>
                    </a:lnTo>
                    <a:lnTo>
                      <a:pt x="318" y="268"/>
                    </a:lnTo>
                    <a:lnTo>
                      <a:pt x="320" y="268"/>
                    </a:lnTo>
                    <a:lnTo>
                      <a:pt x="324" y="268"/>
                    </a:lnTo>
                    <a:lnTo>
                      <a:pt x="328" y="266"/>
                    </a:lnTo>
                    <a:lnTo>
                      <a:pt x="334" y="266"/>
                    </a:lnTo>
                    <a:lnTo>
                      <a:pt x="340" y="266"/>
                    </a:lnTo>
                    <a:lnTo>
                      <a:pt x="344" y="266"/>
                    </a:lnTo>
                    <a:lnTo>
                      <a:pt x="346" y="266"/>
                    </a:lnTo>
                    <a:lnTo>
                      <a:pt x="348" y="266"/>
                    </a:lnTo>
                    <a:lnTo>
                      <a:pt x="350" y="266"/>
                    </a:lnTo>
                    <a:lnTo>
                      <a:pt x="352" y="268"/>
                    </a:lnTo>
                    <a:lnTo>
                      <a:pt x="354" y="268"/>
                    </a:lnTo>
                    <a:lnTo>
                      <a:pt x="354" y="270"/>
                    </a:lnTo>
                    <a:lnTo>
                      <a:pt x="354" y="270"/>
                    </a:lnTo>
                    <a:lnTo>
                      <a:pt x="356" y="270"/>
                    </a:lnTo>
                    <a:lnTo>
                      <a:pt x="356" y="272"/>
                    </a:lnTo>
                    <a:lnTo>
                      <a:pt x="356" y="272"/>
                    </a:lnTo>
                    <a:lnTo>
                      <a:pt x="356" y="274"/>
                    </a:lnTo>
                    <a:lnTo>
                      <a:pt x="356" y="276"/>
                    </a:lnTo>
                    <a:lnTo>
                      <a:pt x="356" y="278"/>
                    </a:lnTo>
                    <a:lnTo>
                      <a:pt x="356" y="278"/>
                    </a:lnTo>
                    <a:lnTo>
                      <a:pt x="356" y="280"/>
                    </a:lnTo>
                    <a:lnTo>
                      <a:pt x="358" y="280"/>
                    </a:lnTo>
                    <a:lnTo>
                      <a:pt x="358" y="280"/>
                    </a:lnTo>
                    <a:lnTo>
                      <a:pt x="358" y="280"/>
                    </a:lnTo>
                    <a:lnTo>
                      <a:pt x="360" y="280"/>
                    </a:lnTo>
                    <a:lnTo>
                      <a:pt x="362" y="280"/>
                    </a:lnTo>
                    <a:lnTo>
                      <a:pt x="364" y="280"/>
                    </a:lnTo>
                    <a:lnTo>
                      <a:pt x="366" y="282"/>
                    </a:lnTo>
                    <a:lnTo>
                      <a:pt x="368" y="282"/>
                    </a:lnTo>
                    <a:lnTo>
                      <a:pt x="370" y="282"/>
                    </a:lnTo>
                    <a:lnTo>
                      <a:pt x="370" y="282"/>
                    </a:lnTo>
                    <a:lnTo>
                      <a:pt x="372" y="282"/>
                    </a:lnTo>
                    <a:lnTo>
                      <a:pt x="372" y="282"/>
                    </a:lnTo>
                    <a:lnTo>
                      <a:pt x="372" y="284"/>
                    </a:lnTo>
                    <a:lnTo>
                      <a:pt x="372" y="284"/>
                    </a:lnTo>
                    <a:lnTo>
                      <a:pt x="372" y="286"/>
                    </a:lnTo>
                    <a:lnTo>
                      <a:pt x="372" y="286"/>
                    </a:lnTo>
                    <a:lnTo>
                      <a:pt x="372" y="288"/>
                    </a:lnTo>
                    <a:lnTo>
                      <a:pt x="374" y="290"/>
                    </a:lnTo>
                    <a:lnTo>
                      <a:pt x="374" y="292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8" y="294"/>
                    </a:lnTo>
                    <a:lnTo>
                      <a:pt x="380" y="294"/>
                    </a:lnTo>
                    <a:lnTo>
                      <a:pt x="382" y="294"/>
                    </a:lnTo>
                    <a:lnTo>
                      <a:pt x="384" y="292"/>
                    </a:lnTo>
                    <a:lnTo>
                      <a:pt x="384" y="292"/>
                    </a:lnTo>
                    <a:lnTo>
                      <a:pt x="386" y="292"/>
                    </a:lnTo>
                    <a:lnTo>
                      <a:pt x="386" y="292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8" y="296"/>
                    </a:lnTo>
                    <a:lnTo>
                      <a:pt x="388" y="298"/>
                    </a:lnTo>
                    <a:lnTo>
                      <a:pt x="388" y="300"/>
                    </a:lnTo>
                    <a:lnTo>
                      <a:pt x="388" y="302"/>
                    </a:lnTo>
                    <a:lnTo>
                      <a:pt x="390" y="302"/>
                    </a:lnTo>
                    <a:lnTo>
                      <a:pt x="390" y="304"/>
                    </a:lnTo>
                    <a:lnTo>
                      <a:pt x="392" y="306"/>
                    </a:lnTo>
                    <a:lnTo>
                      <a:pt x="392" y="306"/>
                    </a:lnTo>
                    <a:lnTo>
                      <a:pt x="394" y="308"/>
                    </a:lnTo>
                    <a:lnTo>
                      <a:pt x="396" y="308"/>
                    </a:lnTo>
                    <a:lnTo>
                      <a:pt x="398" y="308"/>
                    </a:lnTo>
                    <a:lnTo>
                      <a:pt x="400" y="310"/>
                    </a:lnTo>
                    <a:lnTo>
                      <a:pt x="400" y="310"/>
                    </a:lnTo>
                    <a:lnTo>
                      <a:pt x="400" y="310"/>
                    </a:lnTo>
                    <a:lnTo>
                      <a:pt x="402" y="310"/>
                    </a:lnTo>
                    <a:lnTo>
                      <a:pt x="402" y="308"/>
                    </a:lnTo>
                    <a:lnTo>
                      <a:pt x="402" y="308"/>
                    </a:lnTo>
                    <a:lnTo>
                      <a:pt x="402" y="308"/>
                    </a:lnTo>
                    <a:lnTo>
                      <a:pt x="404" y="306"/>
                    </a:lnTo>
                    <a:lnTo>
                      <a:pt x="404" y="304"/>
                    </a:lnTo>
                    <a:lnTo>
                      <a:pt x="404" y="302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10" y="302"/>
                    </a:lnTo>
                    <a:lnTo>
                      <a:pt x="410" y="304"/>
                    </a:lnTo>
                    <a:lnTo>
                      <a:pt x="412" y="306"/>
                    </a:lnTo>
                    <a:lnTo>
                      <a:pt x="412" y="308"/>
                    </a:lnTo>
                    <a:lnTo>
                      <a:pt x="414" y="310"/>
                    </a:lnTo>
                    <a:lnTo>
                      <a:pt x="416" y="310"/>
                    </a:lnTo>
                    <a:lnTo>
                      <a:pt x="418" y="312"/>
                    </a:lnTo>
                    <a:lnTo>
                      <a:pt x="418" y="314"/>
                    </a:lnTo>
                    <a:lnTo>
                      <a:pt x="420" y="314"/>
                    </a:lnTo>
                    <a:lnTo>
                      <a:pt x="422" y="314"/>
                    </a:lnTo>
                    <a:lnTo>
                      <a:pt x="422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4" y="312"/>
                    </a:lnTo>
                    <a:lnTo>
                      <a:pt x="426" y="310"/>
                    </a:lnTo>
                    <a:lnTo>
                      <a:pt x="426" y="310"/>
                    </a:lnTo>
                    <a:lnTo>
                      <a:pt x="428" y="310"/>
                    </a:lnTo>
                    <a:lnTo>
                      <a:pt x="428" y="310"/>
                    </a:lnTo>
                    <a:lnTo>
                      <a:pt x="428" y="310"/>
                    </a:lnTo>
                    <a:lnTo>
                      <a:pt x="430" y="310"/>
                    </a:lnTo>
                    <a:lnTo>
                      <a:pt x="430" y="310"/>
                    </a:lnTo>
                    <a:lnTo>
                      <a:pt x="432" y="310"/>
                    </a:lnTo>
                    <a:lnTo>
                      <a:pt x="432" y="310"/>
                    </a:lnTo>
                    <a:lnTo>
                      <a:pt x="434" y="312"/>
                    </a:lnTo>
                    <a:lnTo>
                      <a:pt x="434" y="312"/>
                    </a:lnTo>
                    <a:lnTo>
                      <a:pt x="434" y="312"/>
                    </a:lnTo>
                    <a:lnTo>
                      <a:pt x="434" y="314"/>
                    </a:lnTo>
                    <a:lnTo>
                      <a:pt x="434" y="314"/>
                    </a:lnTo>
                    <a:lnTo>
                      <a:pt x="432" y="316"/>
                    </a:lnTo>
                    <a:lnTo>
                      <a:pt x="432" y="318"/>
                    </a:lnTo>
                    <a:lnTo>
                      <a:pt x="432" y="322"/>
                    </a:lnTo>
                    <a:lnTo>
                      <a:pt x="432" y="324"/>
                    </a:lnTo>
                    <a:lnTo>
                      <a:pt x="432" y="326"/>
                    </a:lnTo>
                    <a:lnTo>
                      <a:pt x="432" y="328"/>
                    </a:lnTo>
                    <a:lnTo>
                      <a:pt x="432" y="330"/>
                    </a:lnTo>
                    <a:lnTo>
                      <a:pt x="432" y="330"/>
                    </a:lnTo>
                    <a:lnTo>
                      <a:pt x="432" y="332"/>
                    </a:lnTo>
                    <a:lnTo>
                      <a:pt x="434" y="332"/>
                    </a:lnTo>
                    <a:lnTo>
                      <a:pt x="434" y="334"/>
                    </a:lnTo>
                    <a:lnTo>
                      <a:pt x="436" y="336"/>
                    </a:lnTo>
                    <a:lnTo>
                      <a:pt x="438" y="338"/>
                    </a:lnTo>
                    <a:lnTo>
                      <a:pt x="438" y="338"/>
                    </a:lnTo>
                    <a:lnTo>
                      <a:pt x="440" y="338"/>
                    </a:lnTo>
                    <a:lnTo>
                      <a:pt x="440" y="338"/>
                    </a:lnTo>
                    <a:lnTo>
                      <a:pt x="444" y="338"/>
                    </a:lnTo>
                    <a:lnTo>
                      <a:pt x="444" y="338"/>
                    </a:lnTo>
                    <a:lnTo>
                      <a:pt x="446" y="338"/>
                    </a:lnTo>
                    <a:lnTo>
                      <a:pt x="446" y="338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6"/>
                    </a:lnTo>
                    <a:lnTo>
                      <a:pt x="448" y="346"/>
                    </a:lnTo>
                    <a:lnTo>
                      <a:pt x="448" y="348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2"/>
                    </a:lnTo>
                    <a:lnTo>
                      <a:pt x="450" y="352"/>
                    </a:lnTo>
                    <a:lnTo>
                      <a:pt x="450" y="354"/>
                    </a:lnTo>
                    <a:lnTo>
                      <a:pt x="452" y="354"/>
                    </a:lnTo>
                    <a:lnTo>
                      <a:pt x="454" y="356"/>
                    </a:lnTo>
                    <a:lnTo>
                      <a:pt x="456" y="356"/>
                    </a:lnTo>
                    <a:lnTo>
                      <a:pt x="458" y="358"/>
                    </a:lnTo>
                    <a:lnTo>
                      <a:pt x="460" y="358"/>
                    </a:lnTo>
                    <a:lnTo>
                      <a:pt x="462" y="358"/>
                    </a:lnTo>
                    <a:lnTo>
                      <a:pt x="466" y="358"/>
                    </a:lnTo>
                    <a:lnTo>
                      <a:pt x="470" y="358"/>
                    </a:lnTo>
                    <a:lnTo>
                      <a:pt x="472" y="356"/>
                    </a:lnTo>
                    <a:lnTo>
                      <a:pt x="474" y="354"/>
                    </a:lnTo>
                    <a:lnTo>
                      <a:pt x="476" y="354"/>
                    </a:lnTo>
                    <a:lnTo>
                      <a:pt x="478" y="352"/>
                    </a:lnTo>
                    <a:lnTo>
                      <a:pt x="480" y="350"/>
                    </a:lnTo>
                    <a:lnTo>
                      <a:pt x="480" y="350"/>
                    </a:lnTo>
                    <a:lnTo>
                      <a:pt x="480" y="348"/>
                    </a:lnTo>
                    <a:lnTo>
                      <a:pt x="480" y="348"/>
                    </a:lnTo>
                    <a:lnTo>
                      <a:pt x="480" y="346"/>
                    </a:lnTo>
                    <a:lnTo>
                      <a:pt x="480" y="346"/>
                    </a:lnTo>
                    <a:lnTo>
                      <a:pt x="480" y="346"/>
                    </a:lnTo>
                    <a:lnTo>
                      <a:pt x="478" y="346"/>
                    </a:lnTo>
                    <a:lnTo>
                      <a:pt x="476" y="344"/>
                    </a:lnTo>
                    <a:lnTo>
                      <a:pt x="476" y="344"/>
                    </a:lnTo>
                    <a:lnTo>
                      <a:pt x="474" y="344"/>
                    </a:lnTo>
                    <a:lnTo>
                      <a:pt x="470" y="344"/>
                    </a:lnTo>
                    <a:lnTo>
                      <a:pt x="468" y="344"/>
                    </a:lnTo>
                    <a:lnTo>
                      <a:pt x="464" y="344"/>
                    </a:lnTo>
                    <a:lnTo>
                      <a:pt x="464" y="344"/>
                    </a:lnTo>
                    <a:lnTo>
                      <a:pt x="462" y="344"/>
                    </a:lnTo>
                    <a:lnTo>
                      <a:pt x="460" y="342"/>
                    </a:lnTo>
                    <a:lnTo>
                      <a:pt x="460" y="342"/>
                    </a:lnTo>
                    <a:lnTo>
                      <a:pt x="460" y="340"/>
                    </a:lnTo>
                    <a:lnTo>
                      <a:pt x="458" y="340"/>
                    </a:lnTo>
                    <a:lnTo>
                      <a:pt x="458" y="338"/>
                    </a:lnTo>
                    <a:lnTo>
                      <a:pt x="458" y="338"/>
                    </a:lnTo>
                    <a:lnTo>
                      <a:pt x="458" y="334"/>
                    </a:lnTo>
                    <a:lnTo>
                      <a:pt x="458" y="330"/>
                    </a:lnTo>
                    <a:lnTo>
                      <a:pt x="458" y="326"/>
                    </a:lnTo>
                    <a:lnTo>
                      <a:pt x="456" y="324"/>
                    </a:lnTo>
                    <a:lnTo>
                      <a:pt x="456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8"/>
                    </a:lnTo>
                    <a:lnTo>
                      <a:pt x="454" y="318"/>
                    </a:lnTo>
                    <a:lnTo>
                      <a:pt x="454" y="316"/>
                    </a:lnTo>
                    <a:lnTo>
                      <a:pt x="452" y="316"/>
                    </a:lnTo>
                    <a:lnTo>
                      <a:pt x="448" y="316"/>
                    </a:lnTo>
                    <a:lnTo>
                      <a:pt x="448" y="314"/>
                    </a:lnTo>
                    <a:lnTo>
                      <a:pt x="448" y="314"/>
                    </a:lnTo>
                    <a:lnTo>
                      <a:pt x="446" y="314"/>
                    </a:lnTo>
                    <a:lnTo>
                      <a:pt x="446" y="312"/>
                    </a:lnTo>
                    <a:lnTo>
                      <a:pt x="446" y="310"/>
                    </a:lnTo>
                    <a:lnTo>
                      <a:pt x="446" y="308"/>
                    </a:lnTo>
                    <a:lnTo>
                      <a:pt x="446" y="306"/>
                    </a:lnTo>
                    <a:lnTo>
                      <a:pt x="444" y="300"/>
                    </a:lnTo>
                    <a:lnTo>
                      <a:pt x="444" y="298"/>
                    </a:lnTo>
                    <a:lnTo>
                      <a:pt x="444" y="298"/>
                    </a:lnTo>
                    <a:lnTo>
                      <a:pt x="444" y="296"/>
                    </a:lnTo>
                    <a:lnTo>
                      <a:pt x="442" y="294"/>
                    </a:lnTo>
                    <a:lnTo>
                      <a:pt x="440" y="290"/>
                    </a:lnTo>
                    <a:lnTo>
                      <a:pt x="438" y="286"/>
                    </a:lnTo>
                    <a:lnTo>
                      <a:pt x="434" y="284"/>
                    </a:lnTo>
                    <a:lnTo>
                      <a:pt x="432" y="280"/>
                    </a:lnTo>
                    <a:lnTo>
                      <a:pt x="428" y="278"/>
                    </a:lnTo>
                    <a:lnTo>
                      <a:pt x="426" y="274"/>
                    </a:lnTo>
                    <a:lnTo>
                      <a:pt x="424" y="274"/>
                    </a:lnTo>
                    <a:lnTo>
                      <a:pt x="422" y="272"/>
                    </a:lnTo>
                    <a:lnTo>
                      <a:pt x="420" y="272"/>
                    </a:lnTo>
                    <a:lnTo>
                      <a:pt x="418" y="272"/>
                    </a:lnTo>
                    <a:lnTo>
                      <a:pt x="416" y="272"/>
                    </a:lnTo>
                    <a:lnTo>
                      <a:pt x="416" y="272"/>
                    </a:lnTo>
                    <a:lnTo>
                      <a:pt x="414" y="272"/>
                    </a:lnTo>
                    <a:lnTo>
                      <a:pt x="414" y="272"/>
                    </a:lnTo>
                    <a:lnTo>
                      <a:pt x="414" y="272"/>
                    </a:lnTo>
                    <a:lnTo>
                      <a:pt x="412" y="272"/>
                    </a:lnTo>
                    <a:lnTo>
                      <a:pt x="412" y="274"/>
                    </a:lnTo>
                    <a:lnTo>
                      <a:pt x="412" y="274"/>
                    </a:lnTo>
                    <a:lnTo>
                      <a:pt x="412" y="276"/>
                    </a:lnTo>
                    <a:lnTo>
                      <a:pt x="412" y="278"/>
                    </a:lnTo>
                    <a:lnTo>
                      <a:pt x="412" y="280"/>
                    </a:lnTo>
                    <a:lnTo>
                      <a:pt x="412" y="280"/>
                    </a:lnTo>
                    <a:lnTo>
                      <a:pt x="412" y="282"/>
                    </a:lnTo>
                    <a:lnTo>
                      <a:pt x="410" y="282"/>
                    </a:lnTo>
                    <a:lnTo>
                      <a:pt x="410" y="282"/>
                    </a:lnTo>
                    <a:lnTo>
                      <a:pt x="410" y="282"/>
                    </a:lnTo>
                    <a:lnTo>
                      <a:pt x="408" y="282"/>
                    </a:lnTo>
                    <a:lnTo>
                      <a:pt x="408" y="282"/>
                    </a:lnTo>
                    <a:lnTo>
                      <a:pt x="406" y="282"/>
                    </a:lnTo>
                    <a:lnTo>
                      <a:pt x="406" y="282"/>
                    </a:lnTo>
                    <a:lnTo>
                      <a:pt x="404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4"/>
                    </a:lnTo>
                    <a:lnTo>
                      <a:pt x="400" y="284"/>
                    </a:lnTo>
                    <a:lnTo>
                      <a:pt x="400" y="286"/>
                    </a:lnTo>
                    <a:lnTo>
                      <a:pt x="400" y="288"/>
                    </a:lnTo>
                    <a:lnTo>
                      <a:pt x="400" y="288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6" y="290"/>
                    </a:lnTo>
                    <a:lnTo>
                      <a:pt x="396" y="290"/>
                    </a:lnTo>
                    <a:lnTo>
                      <a:pt x="394" y="290"/>
                    </a:lnTo>
                    <a:lnTo>
                      <a:pt x="394" y="288"/>
                    </a:lnTo>
                    <a:lnTo>
                      <a:pt x="392" y="288"/>
                    </a:lnTo>
                    <a:lnTo>
                      <a:pt x="390" y="286"/>
                    </a:lnTo>
                    <a:lnTo>
                      <a:pt x="388" y="284"/>
                    </a:lnTo>
                    <a:lnTo>
                      <a:pt x="386" y="284"/>
                    </a:lnTo>
                    <a:lnTo>
                      <a:pt x="386" y="282"/>
                    </a:lnTo>
                    <a:lnTo>
                      <a:pt x="386" y="280"/>
                    </a:lnTo>
                    <a:lnTo>
                      <a:pt x="384" y="280"/>
                    </a:lnTo>
                    <a:lnTo>
                      <a:pt x="384" y="278"/>
                    </a:lnTo>
                    <a:lnTo>
                      <a:pt x="384" y="274"/>
                    </a:lnTo>
                    <a:lnTo>
                      <a:pt x="384" y="272"/>
                    </a:lnTo>
                    <a:lnTo>
                      <a:pt x="384" y="270"/>
                    </a:lnTo>
                    <a:lnTo>
                      <a:pt x="384" y="266"/>
                    </a:lnTo>
                    <a:lnTo>
                      <a:pt x="382" y="264"/>
                    </a:lnTo>
                    <a:lnTo>
                      <a:pt x="382" y="264"/>
                    </a:lnTo>
                    <a:lnTo>
                      <a:pt x="382" y="262"/>
                    </a:lnTo>
                    <a:lnTo>
                      <a:pt x="380" y="262"/>
                    </a:lnTo>
                    <a:lnTo>
                      <a:pt x="380" y="260"/>
                    </a:lnTo>
                    <a:lnTo>
                      <a:pt x="378" y="258"/>
                    </a:lnTo>
                    <a:lnTo>
                      <a:pt x="378" y="258"/>
                    </a:lnTo>
                    <a:lnTo>
                      <a:pt x="376" y="258"/>
                    </a:lnTo>
                    <a:lnTo>
                      <a:pt x="376" y="258"/>
                    </a:lnTo>
                    <a:lnTo>
                      <a:pt x="374" y="258"/>
                    </a:lnTo>
                    <a:lnTo>
                      <a:pt x="374" y="258"/>
                    </a:lnTo>
                    <a:lnTo>
                      <a:pt x="372" y="258"/>
                    </a:lnTo>
                    <a:lnTo>
                      <a:pt x="370" y="260"/>
                    </a:lnTo>
                    <a:lnTo>
                      <a:pt x="368" y="260"/>
                    </a:lnTo>
                    <a:lnTo>
                      <a:pt x="364" y="262"/>
                    </a:lnTo>
                    <a:lnTo>
                      <a:pt x="364" y="262"/>
                    </a:lnTo>
                    <a:lnTo>
                      <a:pt x="428" y="42"/>
                    </a:lnTo>
                    <a:lnTo>
                      <a:pt x="426" y="40"/>
                    </a:lnTo>
                    <a:lnTo>
                      <a:pt x="422" y="34"/>
                    </a:lnTo>
                    <a:lnTo>
                      <a:pt x="420" y="32"/>
                    </a:lnTo>
                    <a:lnTo>
                      <a:pt x="416" y="30"/>
                    </a:lnTo>
                    <a:lnTo>
                      <a:pt x="414" y="28"/>
                    </a:lnTo>
                    <a:lnTo>
                      <a:pt x="414" y="28"/>
                    </a:lnTo>
                    <a:lnTo>
                      <a:pt x="412" y="28"/>
                    </a:lnTo>
                    <a:lnTo>
                      <a:pt x="410" y="28"/>
                    </a:lnTo>
                    <a:lnTo>
                      <a:pt x="408" y="26"/>
                    </a:lnTo>
                    <a:lnTo>
                      <a:pt x="406" y="26"/>
                    </a:lnTo>
                    <a:lnTo>
                      <a:pt x="404" y="26"/>
                    </a:lnTo>
                    <a:lnTo>
                      <a:pt x="402" y="26"/>
                    </a:lnTo>
                    <a:lnTo>
                      <a:pt x="400" y="28"/>
                    </a:lnTo>
                    <a:lnTo>
                      <a:pt x="394" y="28"/>
                    </a:lnTo>
                    <a:lnTo>
                      <a:pt x="384" y="30"/>
                    </a:lnTo>
                    <a:lnTo>
                      <a:pt x="380" y="30"/>
                    </a:lnTo>
                    <a:lnTo>
                      <a:pt x="376" y="32"/>
                    </a:lnTo>
                    <a:lnTo>
                      <a:pt x="374" y="32"/>
                    </a:lnTo>
                    <a:lnTo>
                      <a:pt x="370" y="32"/>
                    </a:lnTo>
                    <a:lnTo>
                      <a:pt x="368" y="32"/>
                    </a:lnTo>
                    <a:lnTo>
                      <a:pt x="364" y="32"/>
                    </a:lnTo>
                    <a:lnTo>
                      <a:pt x="364" y="32"/>
                    </a:lnTo>
                    <a:lnTo>
                      <a:pt x="362" y="32"/>
                    </a:lnTo>
                    <a:lnTo>
                      <a:pt x="362" y="32"/>
                    </a:lnTo>
                    <a:lnTo>
                      <a:pt x="362" y="32"/>
                    </a:lnTo>
                    <a:lnTo>
                      <a:pt x="360" y="32"/>
                    </a:lnTo>
                    <a:lnTo>
                      <a:pt x="360" y="30"/>
                    </a:lnTo>
                    <a:lnTo>
                      <a:pt x="358" y="30"/>
                    </a:lnTo>
                    <a:lnTo>
                      <a:pt x="356" y="28"/>
                    </a:lnTo>
                    <a:lnTo>
                      <a:pt x="356" y="26"/>
                    </a:lnTo>
                    <a:lnTo>
                      <a:pt x="354" y="24"/>
                    </a:lnTo>
                    <a:lnTo>
                      <a:pt x="352" y="24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50" y="22"/>
                    </a:lnTo>
                    <a:lnTo>
                      <a:pt x="350" y="22"/>
                    </a:lnTo>
                    <a:lnTo>
                      <a:pt x="348" y="22"/>
                    </a:lnTo>
                    <a:lnTo>
                      <a:pt x="344" y="22"/>
                    </a:lnTo>
                    <a:lnTo>
                      <a:pt x="342" y="22"/>
                    </a:lnTo>
                    <a:lnTo>
                      <a:pt x="338" y="22"/>
                    </a:lnTo>
                    <a:lnTo>
                      <a:pt x="336" y="24"/>
                    </a:lnTo>
                    <a:lnTo>
                      <a:pt x="328" y="24"/>
                    </a:lnTo>
                    <a:lnTo>
                      <a:pt x="322" y="26"/>
                    </a:lnTo>
                    <a:lnTo>
                      <a:pt x="320" y="26"/>
                    </a:lnTo>
                    <a:lnTo>
                      <a:pt x="316" y="28"/>
                    </a:lnTo>
                    <a:lnTo>
                      <a:pt x="314" y="28"/>
                    </a:lnTo>
                    <a:lnTo>
                      <a:pt x="310" y="28"/>
                    </a:lnTo>
                    <a:lnTo>
                      <a:pt x="308" y="26"/>
                    </a:lnTo>
                    <a:lnTo>
                      <a:pt x="308" y="26"/>
                    </a:lnTo>
                    <a:lnTo>
                      <a:pt x="306" y="26"/>
                    </a:lnTo>
                    <a:lnTo>
                      <a:pt x="306" y="26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2"/>
                    </a:lnTo>
                    <a:lnTo>
                      <a:pt x="300" y="18"/>
                    </a:lnTo>
                    <a:lnTo>
                      <a:pt x="298" y="16"/>
                    </a:lnTo>
                    <a:lnTo>
                      <a:pt x="298" y="12"/>
                    </a:lnTo>
                    <a:lnTo>
                      <a:pt x="296" y="10"/>
                    </a:lnTo>
                    <a:lnTo>
                      <a:pt x="296" y="10"/>
                    </a:lnTo>
                    <a:lnTo>
                      <a:pt x="294" y="8"/>
                    </a:lnTo>
                    <a:lnTo>
                      <a:pt x="294" y="6"/>
                    </a:lnTo>
                    <a:lnTo>
                      <a:pt x="292" y="6"/>
                    </a:lnTo>
                    <a:lnTo>
                      <a:pt x="292" y="6"/>
                    </a:lnTo>
                    <a:lnTo>
                      <a:pt x="290" y="6"/>
                    </a:lnTo>
                    <a:lnTo>
                      <a:pt x="290" y="6"/>
                    </a:lnTo>
                    <a:lnTo>
                      <a:pt x="288" y="6"/>
                    </a:lnTo>
                    <a:lnTo>
                      <a:pt x="288" y="8"/>
                    </a:lnTo>
                    <a:lnTo>
                      <a:pt x="286" y="10"/>
                    </a:lnTo>
                    <a:lnTo>
                      <a:pt x="284" y="12"/>
                    </a:lnTo>
                    <a:lnTo>
                      <a:pt x="282" y="14"/>
                    </a:lnTo>
                    <a:lnTo>
                      <a:pt x="280" y="16"/>
                    </a:lnTo>
                    <a:lnTo>
                      <a:pt x="278" y="16"/>
                    </a:lnTo>
                    <a:lnTo>
                      <a:pt x="278" y="18"/>
                    </a:lnTo>
                    <a:lnTo>
                      <a:pt x="276" y="18"/>
                    </a:lnTo>
                    <a:lnTo>
                      <a:pt x="276" y="18"/>
                    </a:lnTo>
                    <a:lnTo>
                      <a:pt x="274" y="20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58" y="18"/>
                    </a:lnTo>
                    <a:lnTo>
                      <a:pt x="258" y="18"/>
                    </a:lnTo>
                    <a:lnTo>
                      <a:pt x="256" y="18"/>
                    </a:lnTo>
                    <a:lnTo>
                      <a:pt x="256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4"/>
                    </a:lnTo>
                    <a:lnTo>
                      <a:pt x="254" y="14"/>
                    </a:lnTo>
                    <a:lnTo>
                      <a:pt x="254" y="14"/>
                    </a:lnTo>
                    <a:lnTo>
                      <a:pt x="254" y="12"/>
                    </a:lnTo>
                    <a:lnTo>
                      <a:pt x="254" y="10"/>
                    </a:lnTo>
                    <a:lnTo>
                      <a:pt x="254" y="8"/>
                    </a:lnTo>
                    <a:lnTo>
                      <a:pt x="254" y="6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2" y="2"/>
                    </a:lnTo>
                    <a:lnTo>
                      <a:pt x="252" y="2"/>
                    </a:lnTo>
                    <a:lnTo>
                      <a:pt x="250" y="0"/>
                    </a:lnTo>
                    <a:lnTo>
                      <a:pt x="248" y="0"/>
                    </a:lnTo>
                    <a:lnTo>
                      <a:pt x="246" y="0"/>
                    </a:lnTo>
                    <a:lnTo>
                      <a:pt x="246" y="0"/>
                    </a:lnTo>
                    <a:lnTo>
                      <a:pt x="244" y="0"/>
                    </a:lnTo>
                    <a:lnTo>
                      <a:pt x="244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69" name="Freeform 525">
                <a:extLst>
                  <a:ext uri="{FF2B5EF4-FFF2-40B4-BE49-F238E27FC236}">
                    <a16:creationId xmlns:a16="http://schemas.microsoft.com/office/drawing/2014/main" id="{73D64618-0D2C-4D7D-8965-4F627AE19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923" y="2629100"/>
                <a:ext cx="765847" cy="631824"/>
              </a:xfrm>
              <a:custGeom>
                <a:avLst/>
                <a:gdLst>
                  <a:gd name="T0" fmla="*/ 210 w 480"/>
                  <a:gd name="T1" fmla="*/ 10 h 396"/>
                  <a:gd name="T2" fmla="*/ 192 w 480"/>
                  <a:gd name="T3" fmla="*/ 26 h 396"/>
                  <a:gd name="T4" fmla="*/ 154 w 480"/>
                  <a:gd name="T5" fmla="*/ 34 h 396"/>
                  <a:gd name="T6" fmla="*/ 120 w 480"/>
                  <a:gd name="T7" fmla="*/ 60 h 396"/>
                  <a:gd name="T8" fmla="*/ 90 w 480"/>
                  <a:gd name="T9" fmla="*/ 78 h 396"/>
                  <a:gd name="T10" fmla="*/ 152 w 480"/>
                  <a:gd name="T11" fmla="*/ 106 h 396"/>
                  <a:gd name="T12" fmla="*/ 150 w 480"/>
                  <a:gd name="T13" fmla="*/ 118 h 396"/>
                  <a:gd name="T14" fmla="*/ 106 w 480"/>
                  <a:gd name="T15" fmla="*/ 122 h 396"/>
                  <a:gd name="T16" fmla="*/ 84 w 480"/>
                  <a:gd name="T17" fmla="*/ 118 h 396"/>
                  <a:gd name="T18" fmla="*/ 60 w 480"/>
                  <a:gd name="T19" fmla="*/ 126 h 396"/>
                  <a:gd name="T20" fmla="*/ 64 w 480"/>
                  <a:gd name="T21" fmla="*/ 142 h 396"/>
                  <a:gd name="T22" fmla="*/ 68 w 480"/>
                  <a:gd name="T23" fmla="*/ 162 h 396"/>
                  <a:gd name="T24" fmla="*/ 112 w 480"/>
                  <a:gd name="T25" fmla="*/ 162 h 396"/>
                  <a:gd name="T26" fmla="*/ 132 w 480"/>
                  <a:gd name="T27" fmla="*/ 164 h 396"/>
                  <a:gd name="T28" fmla="*/ 120 w 480"/>
                  <a:gd name="T29" fmla="*/ 188 h 396"/>
                  <a:gd name="T30" fmla="*/ 94 w 480"/>
                  <a:gd name="T31" fmla="*/ 196 h 396"/>
                  <a:gd name="T32" fmla="*/ 78 w 480"/>
                  <a:gd name="T33" fmla="*/ 192 h 396"/>
                  <a:gd name="T34" fmla="*/ 58 w 480"/>
                  <a:gd name="T35" fmla="*/ 216 h 396"/>
                  <a:gd name="T36" fmla="*/ 38 w 480"/>
                  <a:gd name="T37" fmla="*/ 232 h 396"/>
                  <a:gd name="T38" fmla="*/ 56 w 480"/>
                  <a:gd name="T39" fmla="*/ 248 h 396"/>
                  <a:gd name="T40" fmla="*/ 44 w 480"/>
                  <a:gd name="T41" fmla="*/ 264 h 396"/>
                  <a:gd name="T42" fmla="*/ 70 w 480"/>
                  <a:gd name="T43" fmla="*/ 258 h 396"/>
                  <a:gd name="T44" fmla="*/ 70 w 480"/>
                  <a:gd name="T45" fmla="*/ 284 h 396"/>
                  <a:gd name="T46" fmla="*/ 76 w 480"/>
                  <a:gd name="T47" fmla="*/ 302 h 396"/>
                  <a:gd name="T48" fmla="*/ 102 w 480"/>
                  <a:gd name="T49" fmla="*/ 302 h 396"/>
                  <a:gd name="T50" fmla="*/ 122 w 480"/>
                  <a:gd name="T51" fmla="*/ 306 h 396"/>
                  <a:gd name="T52" fmla="*/ 84 w 480"/>
                  <a:gd name="T53" fmla="*/ 346 h 396"/>
                  <a:gd name="T54" fmla="*/ 0 w 480"/>
                  <a:gd name="T55" fmla="*/ 388 h 396"/>
                  <a:gd name="T56" fmla="*/ 44 w 480"/>
                  <a:gd name="T57" fmla="*/ 390 h 396"/>
                  <a:gd name="T58" fmla="*/ 148 w 480"/>
                  <a:gd name="T59" fmla="*/ 326 h 396"/>
                  <a:gd name="T60" fmla="*/ 176 w 480"/>
                  <a:gd name="T61" fmla="*/ 298 h 396"/>
                  <a:gd name="T62" fmla="*/ 204 w 480"/>
                  <a:gd name="T63" fmla="*/ 264 h 396"/>
                  <a:gd name="T64" fmla="*/ 244 w 480"/>
                  <a:gd name="T65" fmla="*/ 240 h 396"/>
                  <a:gd name="T66" fmla="*/ 222 w 480"/>
                  <a:gd name="T67" fmla="*/ 262 h 396"/>
                  <a:gd name="T68" fmla="*/ 218 w 480"/>
                  <a:gd name="T69" fmla="*/ 280 h 396"/>
                  <a:gd name="T70" fmla="*/ 216 w 480"/>
                  <a:gd name="T71" fmla="*/ 294 h 396"/>
                  <a:gd name="T72" fmla="*/ 252 w 480"/>
                  <a:gd name="T73" fmla="*/ 270 h 396"/>
                  <a:gd name="T74" fmla="*/ 270 w 480"/>
                  <a:gd name="T75" fmla="*/ 248 h 396"/>
                  <a:gd name="T76" fmla="*/ 290 w 480"/>
                  <a:gd name="T77" fmla="*/ 246 h 396"/>
                  <a:gd name="T78" fmla="*/ 306 w 480"/>
                  <a:gd name="T79" fmla="*/ 254 h 396"/>
                  <a:gd name="T80" fmla="*/ 334 w 480"/>
                  <a:gd name="T81" fmla="*/ 266 h 396"/>
                  <a:gd name="T82" fmla="*/ 358 w 480"/>
                  <a:gd name="T83" fmla="*/ 280 h 396"/>
                  <a:gd name="T84" fmla="*/ 374 w 480"/>
                  <a:gd name="T85" fmla="*/ 294 h 396"/>
                  <a:gd name="T86" fmla="*/ 390 w 480"/>
                  <a:gd name="T87" fmla="*/ 302 h 396"/>
                  <a:gd name="T88" fmla="*/ 406 w 480"/>
                  <a:gd name="T89" fmla="*/ 300 h 396"/>
                  <a:gd name="T90" fmla="*/ 424 w 480"/>
                  <a:gd name="T91" fmla="*/ 314 h 396"/>
                  <a:gd name="T92" fmla="*/ 432 w 480"/>
                  <a:gd name="T93" fmla="*/ 324 h 396"/>
                  <a:gd name="T94" fmla="*/ 448 w 480"/>
                  <a:gd name="T95" fmla="*/ 340 h 396"/>
                  <a:gd name="T96" fmla="*/ 466 w 480"/>
                  <a:gd name="T97" fmla="*/ 358 h 396"/>
                  <a:gd name="T98" fmla="*/ 464 w 480"/>
                  <a:gd name="T99" fmla="*/ 344 h 396"/>
                  <a:gd name="T100" fmla="*/ 452 w 480"/>
                  <a:gd name="T101" fmla="*/ 316 h 396"/>
                  <a:gd name="T102" fmla="*/ 426 w 480"/>
                  <a:gd name="T103" fmla="*/ 274 h 396"/>
                  <a:gd name="T104" fmla="*/ 410 w 480"/>
                  <a:gd name="T105" fmla="*/ 282 h 396"/>
                  <a:gd name="T106" fmla="*/ 398 w 480"/>
                  <a:gd name="T107" fmla="*/ 290 h 396"/>
                  <a:gd name="T108" fmla="*/ 382 w 480"/>
                  <a:gd name="T109" fmla="*/ 264 h 396"/>
                  <a:gd name="T110" fmla="*/ 416 w 480"/>
                  <a:gd name="T111" fmla="*/ 30 h 396"/>
                  <a:gd name="T112" fmla="*/ 362 w 480"/>
                  <a:gd name="T113" fmla="*/ 32 h 396"/>
                  <a:gd name="T114" fmla="*/ 328 w 480"/>
                  <a:gd name="T115" fmla="*/ 24 h 396"/>
                  <a:gd name="T116" fmla="*/ 294 w 480"/>
                  <a:gd name="T117" fmla="*/ 6 h 396"/>
                  <a:gd name="T118" fmla="*/ 262 w 480"/>
                  <a:gd name="T119" fmla="*/ 20 h 396"/>
                  <a:gd name="T120" fmla="*/ 252 w 480"/>
                  <a:gd name="T121" fmla="*/ 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0" h="396">
                    <a:moveTo>
                      <a:pt x="244" y="0"/>
                    </a:moveTo>
                    <a:lnTo>
                      <a:pt x="244" y="0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40" y="2"/>
                    </a:lnTo>
                    <a:lnTo>
                      <a:pt x="238" y="4"/>
                    </a:lnTo>
                    <a:lnTo>
                      <a:pt x="236" y="6"/>
                    </a:lnTo>
                    <a:lnTo>
                      <a:pt x="236" y="8"/>
                    </a:lnTo>
                    <a:lnTo>
                      <a:pt x="234" y="10"/>
                    </a:lnTo>
                    <a:lnTo>
                      <a:pt x="232" y="10"/>
                    </a:lnTo>
                    <a:lnTo>
                      <a:pt x="232" y="10"/>
                    </a:lnTo>
                    <a:lnTo>
                      <a:pt x="230" y="10"/>
                    </a:lnTo>
                    <a:lnTo>
                      <a:pt x="230" y="12"/>
                    </a:lnTo>
                    <a:lnTo>
                      <a:pt x="228" y="12"/>
                    </a:lnTo>
                    <a:lnTo>
                      <a:pt x="226" y="12"/>
                    </a:lnTo>
                    <a:lnTo>
                      <a:pt x="224" y="12"/>
                    </a:lnTo>
                    <a:lnTo>
                      <a:pt x="220" y="12"/>
                    </a:lnTo>
                    <a:lnTo>
                      <a:pt x="216" y="10"/>
                    </a:lnTo>
                    <a:lnTo>
                      <a:pt x="210" y="10"/>
                    </a:lnTo>
                    <a:lnTo>
                      <a:pt x="208" y="10"/>
                    </a:lnTo>
                    <a:lnTo>
                      <a:pt x="206" y="10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202" y="10"/>
                    </a:lnTo>
                    <a:lnTo>
                      <a:pt x="200" y="10"/>
                    </a:lnTo>
                    <a:lnTo>
                      <a:pt x="200" y="12"/>
                    </a:lnTo>
                    <a:lnTo>
                      <a:pt x="200" y="12"/>
                    </a:lnTo>
                    <a:lnTo>
                      <a:pt x="198" y="14"/>
                    </a:lnTo>
                    <a:lnTo>
                      <a:pt x="198" y="14"/>
                    </a:lnTo>
                    <a:lnTo>
                      <a:pt x="198" y="16"/>
                    </a:lnTo>
                    <a:lnTo>
                      <a:pt x="196" y="18"/>
                    </a:lnTo>
                    <a:lnTo>
                      <a:pt x="196" y="20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194" y="26"/>
                    </a:lnTo>
                    <a:lnTo>
                      <a:pt x="192" y="26"/>
                    </a:lnTo>
                    <a:lnTo>
                      <a:pt x="192" y="26"/>
                    </a:lnTo>
                    <a:lnTo>
                      <a:pt x="192" y="26"/>
                    </a:lnTo>
                    <a:lnTo>
                      <a:pt x="190" y="28"/>
                    </a:lnTo>
                    <a:lnTo>
                      <a:pt x="188" y="28"/>
                    </a:lnTo>
                    <a:lnTo>
                      <a:pt x="186" y="28"/>
                    </a:lnTo>
                    <a:lnTo>
                      <a:pt x="182" y="28"/>
                    </a:lnTo>
                    <a:lnTo>
                      <a:pt x="180" y="28"/>
                    </a:lnTo>
                    <a:lnTo>
                      <a:pt x="176" y="28"/>
                    </a:lnTo>
                    <a:lnTo>
                      <a:pt x="170" y="26"/>
                    </a:lnTo>
                    <a:lnTo>
                      <a:pt x="168" y="26"/>
                    </a:lnTo>
                    <a:lnTo>
                      <a:pt x="164" y="26"/>
                    </a:lnTo>
                    <a:lnTo>
                      <a:pt x="162" y="28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58" y="28"/>
                    </a:lnTo>
                    <a:lnTo>
                      <a:pt x="158" y="28"/>
                    </a:lnTo>
                    <a:lnTo>
                      <a:pt x="156" y="30"/>
                    </a:lnTo>
                    <a:lnTo>
                      <a:pt x="156" y="30"/>
                    </a:lnTo>
                    <a:lnTo>
                      <a:pt x="154" y="32"/>
                    </a:lnTo>
                    <a:lnTo>
                      <a:pt x="154" y="34"/>
                    </a:lnTo>
                    <a:lnTo>
                      <a:pt x="152" y="36"/>
                    </a:lnTo>
                    <a:lnTo>
                      <a:pt x="152" y="38"/>
                    </a:lnTo>
                    <a:lnTo>
                      <a:pt x="152" y="42"/>
                    </a:lnTo>
                    <a:lnTo>
                      <a:pt x="150" y="46"/>
                    </a:lnTo>
                    <a:lnTo>
                      <a:pt x="150" y="48"/>
                    </a:lnTo>
                    <a:lnTo>
                      <a:pt x="148" y="50"/>
                    </a:lnTo>
                    <a:lnTo>
                      <a:pt x="148" y="52"/>
                    </a:lnTo>
                    <a:lnTo>
                      <a:pt x="146" y="54"/>
                    </a:lnTo>
                    <a:lnTo>
                      <a:pt x="146" y="56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40" y="58"/>
                    </a:lnTo>
                    <a:lnTo>
                      <a:pt x="138" y="60"/>
                    </a:lnTo>
                    <a:lnTo>
                      <a:pt x="134" y="60"/>
                    </a:lnTo>
                    <a:lnTo>
                      <a:pt x="130" y="60"/>
                    </a:lnTo>
                    <a:lnTo>
                      <a:pt x="128" y="60"/>
                    </a:lnTo>
                    <a:lnTo>
                      <a:pt x="120" y="60"/>
                    </a:lnTo>
                    <a:lnTo>
                      <a:pt x="112" y="60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2" y="60"/>
                    </a:lnTo>
                    <a:lnTo>
                      <a:pt x="100" y="62"/>
                    </a:lnTo>
                    <a:lnTo>
                      <a:pt x="98" y="62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94" y="64"/>
                    </a:lnTo>
                    <a:lnTo>
                      <a:pt x="94" y="64"/>
                    </a:lnTo>
                    <a:lnTo>
                      <a:pt x="92" y="66"/>
                    </a:lnTo>
                    <a:lnTo>
                      <a:pt x="92" y="68"/>
                    </a:lnTo>
                    <a:lnTo>
                      <a:pt x="90" y="70"/>
                    </a:lnTo>
                    <a:lnTo>
                      <a:pt x="90" y="72"/>
                    </a:lnTo>
                    <a:lnTo>
                      <a:pt x="90" y="74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92" y="82"/>
                    </a:lnTo>
                    <a:lnTo>
                      <a:pt x="94" y="82"/>
                    </a:lnTo>
                    <a:lnTo>
                      <a:pt x="96" y="84"/>
                    </a:lnTo>
                    <a:lnTo>
                      <a:pt x="98" y="86"/>
                    </a:lnTo>
                    <a:lnTo>
                      <a:pt x="100" y="86"/>
                    </a:lnTo>
                    <a:lnTo>
                      <a:pt x="102" y="88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8" y="96"/>
                    </a:lnTo>
                    <a:lnTo>
                      <a:pt x="120" y="98"/>
                    </a:lnTo>
                    <a:lnTo>
                      <a:pt x="122" y="98"/>
                    </a:lnTo>
                    <a:lnTo>
                      <a:pt x="124" y="100"/>
                    </a:lnTo>
                    <a:lnTo>
                      <a:pt x="128" y="100"/>
                    </a:lnTo>
                    <a:lnTo>
                      <a:pt x="136" y="102"/>
                    </a:lnTo>
                    <a:lnTo>
                      <a:pt x="142" y="104"/>
                    </a:lnTo>
                    <a:lnTo>
                      <a:pt x="146" y="104"/>
                    </a:lnTo>
                    <a:lnTo>
                      <a:pt x="150" y="106"/>
                    </a:lnTo>
                    <a:lnTo>
                      <a:pt x="152" y="106"/>
                    </a:lnTo>
                    <a:lnTo>
                      <a:pt x="156" y="108"/>
                    </a:lnTo>
                    <a:lnTo>
                      <a:pt x="156" y="108"/>
                    </a:lnTo>
                    <a:lnTo>
                      <a:pt x="158" y="108"/>
                    </a:lnTo>
                    <a:lnTo>
                      <a:pt x="158" y="110"/>
                    </a:lnTo>
                    <a:lnTo>
                      <a:pt x="158" y="110"/>
                    </a:lnTo>
                    <a:lnTo>
                      <a:pt x="160" y="112"/>
                    </a:lnTo>
                    <a:lnTo>
                      <a:pt x="160" y="112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60" y="114"/>
                    </a:lnTo>
                    <a:lnTo>
                      <a:pt x="160" y="116"/>
                    </a:lnTo>
                    <a:lnTo>
                      <a:pt x="160" y="116"/>
                    </a:lnTo>
                    <a:lnTo>
                      <a:pt x="158" y="116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56" y="118"/>
                    </a:lnTo>
                    <a:lnTo>
                      <a:pt x="154" y="118"/>
                    </a:lnTo>
                    <a:lnTo>
                      <a:pt x="152" y="118"/>
                    </a:lnTo>
                    <a:lnTo>
                      <a:pt x="150" y="118"/>
                    </a:lnTo>
                    <a:lnTo>
                      <a:pt x="148" y="118"/>
                    </a:lnTo>
                    <a:lnTo>
                      <a:pt x="142" y="118"/>
                    </a:lnTo>
                    <a:lnTo>
                      <a:pt x="138" y="118"/>
                    </a:lnTo>
                    <a:lnTo>
                      <a:pt x="134" y="118"/>
                    </a:lnTo>
                    <a:lnTo>
                      <a:pt x="132" y="118"/>
                    </a:lnTo>
                    <a:lnTo>
                      <a:pt x="130" y="120"/>
                    </a:lnTo>
                    <a:lnTo>
                      <a:pt x="128" y="120"/>
                    </a:lnTo>
                    <a:lnTo>
                      <a:pt x="124" y="120"/>
                    </a:lnTo>
                    <a:lnTo>
                      <a:pt x="120" y="122"/>
                    </a:lnTo>
                    <a:lnTo>
                      <a:pt x="116" y="124"/>
                    </a:lnTo>
                    <a:lnTo>
                      <a:pt x="114" y="124"/>
                    </a:lnTo>
                    <a:lnTo>
                      <a:pt x="112" y="124"/>
                    </a:lnTo>
                    <a:lnTo>
                      <a:pt x="112" y="124"/>
                    </a:lnTo>
                    <a:lnTo>
                      <a:pt x="110" y="124"/>
                    </a:lnTo>
                    <a:lnTo>
                      <a:pt x="110" y="124"/>
                    </a:lnTo>
                    <a:lnTo>
                      <a:pt x="108" y="124"/>
                    </a:lnTo>
                    <a:lnTo>
                      <a:pt x="108" y="124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6" y="120"/>
                    </a:lnTo>
                    <a:lnTo>
                      <a:pt x="104" y="118"/>
                    </a:lnTo>
                    <a:lnTo>
                      <a:pt x="104" y="116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98" y="112"/>
                    </a:lnTo>
                    <a:lnTo>
                      <a:pt x="98" y="112"/>
                    </a:lnTo>
                    <a:lnTo>
                      <a:pt x="96" y="112"/>
                    </a:lnTo>
                    <a:lnTo>
                      <a:pt x="94" y="112"/>
                    </a:lnTo>
                    <a:lnTo>
                      <a:pt x="92" y="112"/>
                    </a:lnTo>
                    <a:lnTo>
                      <a:pt x="90" y="114"/>
                    </a:lnTo>
                    <a:lnTo>
                      <a:pt x="88" y="114"/>
                    </a:lnTo>
                    <a:lnTo>
                      <a:pt x="86" y="116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4" y="118"/>
                    </a:lnTo>
                    <a:lnTo>
                      <a:pt x="84" y="118"/>
                    </a:lnTo>
                    <a:lnTo>
                      <a:pt x="84" y="120"/>
                    </a:lnTo>
                    <a:lnTo>
                      <a:pt x="84" y="122"/>
                    </a:lnTo>
                    <a:lnTo>
                      <a:pt x="84" y="122"/>
                    </a:lnTo>
                    <a:lnTo>
                      <a:pt x="84" y="124"/>
                    </a:lnTo>
                    <a:lnTo>
                      <a:pt x="84" y="124"/>
                    </a:lnTo>
                    <a:lnTo>
                      <a:pt x="84" y="124"/>
                    </a:lnTo>
                    <a:lnTo>
                      <a:pt x="84" y="126"/>
                    </a:lnTo>
                    <a:lnTo>
                      <a:pt x="82" y="126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78" y="126"/>
                    </a:lnTo>
                    <a:lnTo>
                      <a:pt x="76" y="126"/>
                    </a:lnTo>
                    <a:lnTo>
                      <a:pt x="72" y="126"/>
                    </a:lnTo>
                    <a:lnTo>
                      <a:pt x="68" y="126"/>
                    </a:lnTo>
                    <a:lnTo>
                      <a:pt x="64" y="126"/>
                    </a:lnTo>
                    <a:lnTo>
                      <a:pt x="64" y="126"/>
                    </a:lnTo>
                    <a:lnTo>
                      <a:pt x="62" y="126"/>
                    </a:lnTo>
                    <a:lnTo>
                      <a:pt x="60" y="126"/>
                    </a:lnTo>
                    <a:lnTo>
                      <a:pt x="58" y="126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6" y="130"/>
                    </a:lnTo>
                    <a:lnTo>
                      <a:pt x="54" y="132"/>
                    </a:lnTo>
                    <a:lnTo>
                      <a:pt x="52" y="132"/>
                    </a:lnTo>
                    <a:lnTo>
                      <a:pt x="52" y="134"/>
                    </a:lnTo>
                    <a:lnTo>
                      <a:pt x="52" y="134"/>
                    </a:lnTo>
                    <a:lnTo>
                      <a:pt x="52" y="136"/>
                    </a:lnTo>
                    <a:lnTo>
                      <a:pt x="52" y="136"/>
                    </a:lnTo>
                    <a:lnTo>
                      <a:pt x="52" y="136"/>
                    </a:lnTo>
                    <a:lnTo>
                      <a:pt x="52" y="138"/>
                    </a:lnTo>
                    <a:lnTo>
                      <a:pt x="52" y="138"/>
                    </a:lnTo>
                    <a:lnTo>
                      <a:pt x="54" y="138"/>
                    </a:lnTo>
                    <a:lnTo>
                      <a:pt x="54" y="140"/>
                    </a:lnTo>
                    <a:lnTo>
                      <a:pt x="56" y="140"/>
                    </a:lnTo>
                    <a:lnTo>
                      <a:pt x="58" y="140"/>
                    </a:lnTo>
                    <a:lnTo>
                      <a:pt x="62" y="142"/>
                    </a:lnTo>
                    <a:lnTo>
                      <a:pt x="64" y="142"/>
                    </a:lnTo>
                    <a:lnTo>
                      <a:pt x="64" y="142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66" y="148"/>
                    </a:lnTo>
                    <a:lnTo>
                      <a:pt x="66" y="150"/>
                    </a:lnTo>
                    <a:lnTo>
                      <a:pt x="66" y="152"/>
                    </a:lnTo>
                    <a:lnTo>
                      <a:pt x="64" y="154"/>
                    </a:lnTo>
                    <a:lnTo>
                      <a:pt x="64" y="156"/>
                    </a:lnTo>
                    <a:lnTo>
                      <a:pt x="64" y="158"/>
                    </a:lnTo>
                    <a:lnTo>
                      <a:pt x="64" y="158"/>
                    </a:lnTo>
                    <a:lnTo>
                      <a:pt x="64" y="158"/>
                    </a:lnTo>
                    <a:lnTo>
                      <a:pt x="64" y="160"/>
                    </a:lnTo>
                    <a:lnTo>
                      <a:pt x="64" y="160"/>
                    </a:lnTo>
                    <a:lnTo>
                      <a:pt x="66" y="162"/>
                    </a:lnTo>
                    <a:lnTo>
                      <a:pt x="68" y="162"/>
                    </a:lnTo>
                    <a:lnTo>
                      <a:pt x="68" y="164"/>
                    </a:lnTo>
                    <a:lnTo>
                      <a:pt x="70" y="164"/>
                    </a:lnTo>
                    <a:lnTo>
                      <a:pt x="72" y="166"/>
                    </a:lnTo>
                    <a:lnTo>
                      <a:pt x="72" y="166"/>
                    </a:lnTo>
                    <a:lnTo>
                      <a:pt x="74" y="168"/>
                    </a:lnTo>
                    <a:lnTo>
                      <a:pt x="76" y="168"/>
                    </a:lnTo>
                    <a:lnTo>
                      <a:pt x="78" y="168"/>
                    </a:lnTo>
                    <a:lnTo>
                      <a:pt x="80" y="168"/>
                    </a:lnTo>
                    <a:lnTo>
                      <a:pt x="86" y="168"/>
                    </a:lnTo>
                    <a:lnTo>
                      <a:pt x="90" y="168"/>
                    </a:lnTo>
                    <a:lnTo>
                      <a:pt x="94" y="168"/>
                    </a:lnTo>
                    <a:lnTo>
                      <a:pt x="98" y="168"/>
                    </a:lnTo>
                    <a:lnTo>
                      <a:pt x="102" y="168"/>
                    </a:lnTo>
                    <a:lnTo>
                      <a:pt x="104" y="168"/>
                    </a:lnTo>
                    <a:lnTo>
                      <a:pt x="106" y="166"/>
                    </a:lnTo>
                    <a:lnTo>
                      <a:pt x="106" y="166"/>
                    </a:lnTo>
                    <a:lnTo>
                      <a:pt x="108" y="166"/>
                    </a:lnTo>
                    <a:lnTo>
                      <a:pt x="110" y="164"/>
                    </a:lnTo>
                    <a:lnTo>
                      <a:pt x="112" y="162"/>
                    </a:lnTo>
                    <a:lnTo>
                      <a:pt x="114" y="160"/>
                    </a:lnTo>
                    <a:lnTo>
                      <a:pt x="118" y="158"/>
                    </a:lnTo>
                    <a:lnTo>
                      <a:pt x="118" y="156"/>
                    </a:lnTo>
                    <a:lnTo>
                      <a:pt x="120" y="156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4" y="154"/>
                    </a:lnTo>
                    <a:lnTo>
                      <a:pt x="124" y="154"/>
                    </a:lnTo>
                    <a:lnTo>
                      <a:pt x="126" y="154"/>
                    </a:lnTo>
                    <a:lnTo>
                      <a:pt x="126" y="156"/>
                    </a:lnTo>
                    <a:lnTo>
                      <a:pt x="128" y="156"/>
                    </a:lnTo>
                    <a:lnTo>
                      <a:pt x="130" y="158"/>
                    </a:lnTo>
                    <a:lnTo>
                      <a:pt x="130" y="158"/>
                    </a:lnTo>
                    <a:lnTo>
                      <a:pt x="132" y="160"/>
                    </a:lnTo>
                    <a:lnTo>
                      <a:pt x="132" y="160"/>
                    </a:lnTo>
                    <a:lnTo>
                      <a:pt x="132" y="162"/>
                    </a:lnTo>
                    <a:lnTo>
                      <a:pt x="132" y="162"/>
                    </a:lnTo>
                    <a:lnTo>
                      <a:pt x="132" y="162"/>
                    </a:lnTo>
                    <a:lnTo>
                      <a:pt x="132" y="164"/>
                    </a:lnTo>
                    <a:lnTo>
                      <a:pt x="132" y="164"/>
                    </a:lnTo>
                    <a:lnTo>
                      <a:pt x="130" y="164"/>
                    </a:lnTo>
                    <a:lnTo>
                      <a:pt x="130" y="166"/>
                    </a:lnTo>
                    <a:lnTo>
                      <a:pt x="128" y="166"/>
                    </a:lnTo>
                    <a:lnTo>
                      <a:pt x="124" y="168"/>
                    </a:lnTo>
                    <a:lnTo>
                      <a:pt x="124" y="168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22" y="172"/>
                    </a:lnTo>
                    <a:lnTo>
                      <a:pt x="122" y="174"/>
                    </a:lnTo>
                    <a:lnTo>
                      <a:pt x="122" y="176"/>
                    </a:lnTo>
                    <a:lnTo>
                      <a:pt x="122" y="178"/>
                    </a:lnTo>
                    <a:lnTo>
                      <a:pt x="122" y="182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20" y="186"/>
                    </a:lnTo>
                    <a:lnTo>
                      <a:pt x="120" y="186"/>
                    </a:lnTo>
                    <a:lnTo>
                      <a:pt x="120" y="188"/>
                    </a:lnTo>
                    <a:lnTo>
                      <a:pt x="118" y="188"/>
                    </a:lnTo>
                    <a:lnTo>
                      <a:pt x="118" y="188"/>
                    </a:lnTo>
                    <a:lnTo>
                      <a:pt x="116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12" y="188"/>
                    </a:lnTo>
                    <a:lnTo>
                      <a:pt x="108" y="188"/>
                    </a:lnTo>
                    <a:lnTo>
                      <a:pt x="106" y="186"/>
                    </a:lnTo>
                    <a:lnTo>
                      <a:pt x="102" y="186"/>
                    </a:lnTo>
                    <a:lnTo>
                      <a:pt x="100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6" y="188"/>
                    </a:lnTo>
                    <a:lnTo>
                      <a:pt x="96" y="190"/>
                    </a:lnTo>
                    <a:lnTo>
                      <a:pt x="96" y="190"/>
                    </a:lnTo>
                    <a:lnTo>
                      <a:pt x="94" y="192"/>
                    </a:lnTo>
                    <a:lnTo>
                      <a:pt x="94" y="196"/>
                    </a:lnTo>
                    <a:lnTo>
                      <a:pt x="94" y="198"/>
                    </a:lnTo>
                    <a:lnTo>
                      <a:pt x="94" y="200"/>
                    </a:lnTo>
                    <a:lnTo>
                      <a:pt x="94" y="200"/>
                    </a:lnTo>
                    <a:lnTo>
                      <a:pt x="94" y="202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0" y="202"/>
                    </a:lnTo>
                    <a:lnTo>
                      <a:pt x="90" y="202"/>
                    </a:lnTo>
                    <a:lnTo>
                      <a:pt x="88" y="202"/>
                    </a:lnTo>
                    <a:lnTo>
                      <a:pt x="88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2" y="194"/>
                    </a:lnTo>
                    <a:lnTo>
                      <a:pt x="82" y="194"/>
                    </a:lnTo>
                    <a:lnTo>
                      <a:pt x="80" y="192"/>
                    </a:lnTo>
                    <a:lnTo>
                      <a:pt x="80" y="192"/>
                    </a:lnTo>
                    <a:lnTo>
                      <a:pt x="80" y="192"/>
                    </a:lnTo>
                    <a:lnTo>
                      <a:pt x="78" y="192"/>
                    </a:lnTo>
                    <a:lnTo>
                      <a:pt x="76" y="192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4"/>
                    </a:lnTo>
                    <a:lnTo>
                      <a:pt x="68" y="196"/>
                    </a:lnTo>
                    <a:lnTo>
                      <a:pt x="66" y="198"/>
                    </a:lnTo>
                    <a:lnTo>
                      <a:pt x="62" y="198"/>
                    </a:lnTo>
                    <a:lnTo>
                      <a:pt x="60" y="200"/>
                    </a:lnTo>
                    <a:lnTo>
                      <a:pt x="60" y="202"/>
                    </a:lnTo>
                    <a:lnTo>
                      <a:pt x="58" y="202"/>
                    </a:lnTo>
                    <a:lnTo>
                      <a:pt x="58" y="204"/>
                    </a:lnTo>
                    <a:lnTo>
                      <a:pt x="58" y="204"/>
                    </a:lnTo>
                    <a:lnTo>
                      <a:pt x="58" y="206"/>
                    </a:lnTo>
                    <a:lnTo>
                      <a:pt x="58" y="208"/>
                    </a:lnTo>
                    <a:lnTo>
                      <a:pt x="58" y="210"/>
                    </a:lnTo>
                    <a:lnTo>
                      <a:pt x="58" y="212"/>
                    </a:lnTo>
                    <a:lnTo>
                      <a:pt x="58" y="214"/>
                    </a:lnTo>
                    <a:lnTo>
                      <a:pt x="58" y="216"/>
                    </a:lnTo>
                    <a:lnTo>
                      <a:pt x="58" y="216"/>
                    </a:lnTo>
                    <a:lnTo>
                      <a:pt x="56" y="218"/>
                    </a:lnTo>
                    <a:lnTo>
                      <a:pt x="56" y="218"/>
                    </a:lnTo>
                    <a:lnTo>
                      <a:pt x="54" y="218"/>
                    </a:lnTo>
                    <a:lnTo>
                      <a:pt x="54" y="220"/>
                    </a:lnTo>
                    <a:lnTo>
                      <a:pt x="52" y="220"/>
                    </a:lnTo>
                    <a:lnTo>
                      <a:pt x="50" y="222"/>
                    </a:lnTo>
                    <a:lnTo>
                      <a:pt x="46" y="222"/>
                    </a:lnTo>
                    <a:lnTo>
                      <a:pt x="42" y="224"/>
                    </a:lnTo>
                    <a:lnTo>
                      <a:pt x="42" y="224"/>
                    </a:lnTo>
                    <a:lnTo>
                      <a:pt x="40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36" y="226"/>
                    </a:lnTo>
                    <a:lnTo>
                      <a:pt x="36" y="228"/>
                    </a:lnTo>
                    <a:lnTo>
                      <a:pt x="36" y="228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6" y="230"/>
                    </a:lnTo>
                    <a:lnTo>
                      <a:pt x="38" y="232"/>
                    </a:lnTo>
                    <a:lnTo>
                      <a:pt x="38" y="234"/>
                    </a:lnTo>
                    <a:lnTo>
                      <a:pt x="40" y="236"/>
                    </a:lnTo>
                    <a:lnTo>
                      <a:pt x="42" y="238"/>
                    </a:lnTo>
                    <a:lnTo>
                      <a:pt x="42" y="240"/>
                    </a:lnTo>
                    <a:lnTo>
                      <a:pt x="44" y="240"/>
                    </a:lnTo>
                    <a:lnTo>
                      <a:pt x="44" y="240"/>
                    </a:lnTo>
                    <a:lnTo>
                      <a:pt x="46" y="240"/>
                    </a:lnTo>
                    <a:lnTo>
                      <a:pt x="46" y="242"/>
                    </a:lnTo>
                    <a:lnTo>
                      <a:pt x="52" y="242"/>
                    </a:lnTo>
                    <a:lnTo>
                      <a:pt x="54" y="242"/>
                    </a:lnTo>
                    <a:lnTo>
                      <a:pt x="54" y="244"/>
                    </a:lnTo>
                    <a:lnTo>
                      <a:pt x="56" y="244"/>
                    </a:lnTo>
                    <a:lnTo>
                      <a:pt x="56" y="244"/>
                    </a:lnTo>
                    <a:lnTo>
                      <a:pt x="56" y="244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6"/>
                    </a:lnTo>
                    <a:lnTo>
                      <a:pt x="56" y="248"/>
                    </a:lnTo>
                    <a:lnTo>
                      <a:pt x="54" y="248"/>
                    </a:lnTo>
                    <a:lnTo>
                      <a:pt x="52" y="248"/>
                    </a:lnTo>
                    <a:lnTo>
                      <a:pt x="52" y="250"/>
                    </a:lnTo>
                    <a:lnTo>
                      <a:pt x="48" y="250"/>
                    </a:lnTo>
                    <a:lnTo>
                      <a:pt x="46" y="252"/>
                    </a:lnTo>
                    <a:lnTo>
                      <a:pt x="44" y="252"/>
                    </a:lnTo>
                    <a:lnTo>
                      <a:pt x="42" y="252"/>
                    </a:lnTo>
                    <a:lnTo>
                      <a:pt x="40" y="252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40" y="25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40" y="258"/>
                    </a:lnTo>
                    <a:lnTo>
                      <a:pt x="40" y="258"/>
                    </a:lnTo>
                    <a:lnTo>
                      <a:pt x="40" y="260"/>
                    </a:lnTo>
                    <a:lnTo>
                      <a:pt x="40" y="260"/>
                    </a:lnTo>
                    <a:lnTo>
                      <a:pt x="42" y="262"/>
                    </a:lnTo>
                    <a:lnTo>
                      <a:pt x="44" y="264"/>
                    </a:lnTo>
                    <a:lnTo>
                      <a:pt x="46" y="266"/>
                    </a:lnTo>
                    <a:lnTo>
                      <a:pt x="48" y="268"/>
                    </a:lnTo>
                    <a:lnTo>
                      <a:pt x="50" y="270"/>
                    </a:lnTo>
                    <a:lnTo>
                      <a:pt x="50" y="270"/>
                    </a:lnTo>
                    <a:lnTo>
                      <a:pt x="52" y="270"/>
                    </a:lnTo>
                    <a:lnTo>
                      <a:pt x="54" y="270"/>
                    </a:lnTo>
                    <a:lnTo>
                      <a:pt x="54" y="270"/>
                    </a:lnTo>
                    <a:lnTo>
                      <a:pt x="58" y="270"/>
                    </a:lnTo>
                    <a:lnTo>
                      <a:pt x="60" y="270"/>
                    </a:lnTo>
                    <a:lnTo>
                      <a:pt x="62" y="270"/>
                    </a:lnTo>
                    <a:lnTo>
                      <a:pt x="64" y="270"/>
                    </a:lnTo>
                    <a:lnTo>
                      <a:pt x="66" y="268"/>
                    </a:lnTo>
                    <a:lnTo>
                      <a:pt x="66" y="268"/>
                    </a:lnTo>
                    <a:lnTo>
                      <a:pt x="68" y="268"/>
                    </a:lnTo>
                    <a:lnTo>
                      <a:pt x="68" y="266"/>
                    </a:lnTo>
                    <a:lnTo>
                      <a:pt x="68" y="264"/>
                    </a:lnTo>
                    <a:lnTo>
                      <a:pt x="70" y="262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2" y="256"/>
                    </a:lnTo>
                    <a:lnTo>
                      <a:pt x="72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4" y="256"/>
                    </a:lnTo>
                    <a:lnTo>
                      <a:pt x="76" y="256"/>
                    </a:lnTo>
                    <a:lnTo>
                      <a:pt x="76" y="258"/>
                    </a:lnTo>
                    <a:lnTo>
                      <a:pt x="76" y="258"/>
                    </a:lnTo>
                    <a:lnTo>
                      <a:pt x="76" y="260"/>
                    </a:lnTo>
                    <a:lnTo>
                      <a:pt x="76" y="260"/>
                    </a:lnTo>
                    <a:lnTo>
                      <a:pt x="76" y="264"/>
                    </a:lnTo>
                    <a:lnTo>
                      <a:pt x="76" y="268"/>
                    </a:lnTo>
                    <a:lnTo>
                      <a:pt x="76" y="270"/>
                    </a:lnTo>
                    <a:lnTo>
                      <a:pt x="74" y="276"/>
                    </a:lnTo>
                    <a:lnTo>
                      <a:pt x="74" y="276"/>
                    </a:lnTo>
                    <a:lnTo>
                      <a:pt x="72" y="278"/>
                    </a:lnTo>
                    <a:lnTo>
                      <a:pt x="70" y="282"/>
                    </a:lnTo>
                    <a:lnTo>
                      <a:pt x="70" y="284"/>
                    </a:lnTo>
                    <a:lnTo>
                      <a:pt x="68" y="284"/>
                    </a:lnTo>
                    <a:lnTo>
                      <a:pt x="68" y="286"/>
                    </a:lnTo>
                    <a:lnTo>
                      <a:pt x="66" y="288"/>
                    </a:lnTo>
                    <a:lnTo>
                      <a:pt x="66" y="290"/>
                    </a:lnTo>
                    <a:lnTo>
                      <a:pt x="66" y="292"/>
                    </a:lnTo>
                    <a:lnTo>
                      <a:pt x="66" y="294"/>
                    </a:lnTo>
                    <a:lnTo>
                      <a:pt x="66" y="296"/>
                    </a:lnTo>
                    <a:lnTo>
                      <a:pt x="66" y="298"/>
                    </a:lnTo>
                    <a:lnTo>
                      <a:pt x="68" y="300"/>
                    </a:lnTo>
                    <a:lnTo>
                      <a:pt x="68" y="302"/>
                    </a:lnTo>
                    <a:lnTo>
                      <a:pt x="68" y="302"/>
                    </a:lnTo>
                    <a:lnTo>
                      <a:pt x="68" y="302"/>
                    </a:lnTo>
                    <a:lnTo>
                      <a:pt x="70" y="302"/>
                    </a:lnTo>
                    <a:lnTo>
                      <a:pt x="70" y="304"/>
                    </a:lnTo>
                    <a:lnTo>
                      <a:pt x="72" y="304"/>
                    </a:lnTo>
                    <a:lnTo>
                      <a:pt x="72" y="304"/>
                    </a:lnTo>
                    <a:lnTo>
                      <a:pt x="74" y="302"/>
                    </a:lnTo>
                    <a:lnTo>
                      <a:pt x="76" y="302"/>
                    </a:lnTo>
                    <a:lnTo>
                      <a:pt x="76" y="302"/>
                    </a:lnTo>
                    <a:lnTo>
                      <a:pt x="80" y="300"/>
                    </a:lnTo>
                    <a:lnTo>
                      <a:pt x="84" y="298"/>
                    </a:lnTo>
                    <a:lnTo>
                      <a:pt x="86" y="296"/>
                    </a:lnTo>
                    <a:lnTo>
                      <a:pt x="88" y="296"/>
                    </a:lnTo>
                    <a:lnTo>
                      <a:pt x="90" y="296"/>
                    </a:lnTo>
                    <a:lnTo>
                      <a:pt x="90" y="296"/>
                    </a:lnTo>
                    <a:lnTo>
                      <a:pt x="92" y="296"/>
                    </a:lnTo>
                    <a:lnTo>
                      <a:pt x="92" y="296"/>
                    </a:lnTo>
                    <a:lnTo>
                      <a:pt x="92" y="296"/>
                    </a:lnTo>
                    <a:lnTo>
                      <a:pt x="94" y="296"/>
                    </a:lnTo>
                    <a:lnTo>
                      <a:pt x="94" y="298"/>
                    </a:lnTo>
                    <a:lnTo>
                      <a:pt x="96" y="298"/>
                    </a:lnTo>
                    <a:lnTo>
                      <a:pt x="96" y="300"/>
                    </a:lnTo>
                    <a:lnTo>
                      <a:pt x="98" y="300"/>
                    </a:lnTo>
                    <a:lnTo>
                      <a:pt x="98" y="302"/>
                    </a:lnTo>
                    <a:lnTo>
                      <a:pt x="98" y="302"/>
                    </a:lnTo>
                    <a:lnTo>
                      <a:pt x="100" y="302"/>
                    </a:lnTo>
                    <a:lnTo>
                      <a:pt x="100" y="302"/>
                    </a:lnTo>
                    <a:lnTo>
                      <a:pt x="102" y="302"/>
                    </a:lnTo>
                    <a:lnTo>
                      <a:pt x="102" y="302"/>
                    </a:lnTo>
                    <a:lnTo>
                      <a:pt x="104" y="300"/>
                    </a:lnTo>
                    <a:lnTo>
                      <a:pt x="106" y="300"/>
                    </a:lnTo>
                    <a:lnTo>
                      <a:pt x="108" y="298"/>
                    </a:lnTo>
                    <a:lnTo>
                      <a:pt x="112" y="296"/>
                    </a:lnTo>
                    <a:lnTo>
                      <a:pt x="112" y="296"/>
                    </a:lnTo>
                    <a:lnTo>
                      <a:pt x="114" y="296"/>
                    </a:lnTo>
                    <a:lnTo>
                      <a:pt x="114" y="296"/>
                    </a:lnTo>
                    <a:lnTo>
                      <a:pt x="116" y="294"/>
                    </a:lnTo>
                    <a:lnTo>
                      <a:pt x="116" y="296"/>
                    </a:lnTo>
                    <a:lnTo>
                      <a:pt x="118" y="296"/>
                    </a:lnTo>
                    <a:lnTo>
                      <a:pt x="118" y="296"/>
                    </a:lnTo>
                    <a:lnTo>
                      <a:pt x="118" y="298"/>
                    </a:lnTo>
                    <a:lnTo>
                      <a:pt x="120" y="298"/>
                    </a:lnTo>
                    <a:lnTo>
                      <a:pt x="120" y="300"/>
                    </a:lnTo>
                    <a:lnTo>
                      <a:pt x="120" y="302"/>
                    </a:lnTo>
                    <a:lnTo>
                      <a:pt x="120" y="302"/>
                    </a:lnTo>
                    <a:lnTo>
                      <a:pt x="122" y="304"/>
                    </a:lnTo>
                    <a:lnTo>
                      <a:pt x="122" y="306"/>
                    </a:lnTo>
                    <a:lnTo>
                      <a:pt x="122" y="310"/>
                    </a:lnTo>
                    <a:lnTo>
                      <a:pt x="120" y="314"/>
                    </a:lnTo>
                    <a:lnTo>
                      <a:pt x="120" y="316"/>
                    </a:lnTo>
                    <a:lnTo>
                      <a:pt x="120" y="316"/>
                    </a:lnTo>
                    <a:lnTo>
                      <a:pt x="120" y="318"/>
                    </a:lnTo>
                    <a:lnTo>
                      <a:pt x="120" y="320"/>
                    </a:lnTo>
                    <a:lnTo>
                      <a:pt x="118" y="320"/>
                    </a:lnTo>
                    <a:lnTo>
                      <a:pt x="118" y="322"/>
                    </a:lnTo>
                    <a:lnTo>
                      <a:pt x="116" y="324"/>
                    </a:lnTo>
                    <a:lnTo>
                      <a:pt x="116" y="326"/>
                    </a:lnTo>
                    <a:lnTo>
                      <a:pt x="114" y="326"/>
                    </a:lnTo>
                    <a:lnTo>
                      <a:pt x="112" y="328"/>
                    </a:lnTo>
                    <a:lnTo>
                      <a:pt x="110" y="330"/>
                    </a:lnTo>
                    <a:lnTo>
                      <a:pt x="106" y="334"/>
                    </a:lnTo>
                    <a:lnTo>
                      <a:pt x="102" y="336"/>
                    </a:lnTo>
                    <a:lnTo>
                      <a:pt x="98" y="338"/>
                    </a:lnTo>
                    <a:lnTo>
                      <a:pt x="94" y="340"/>
                    </a:lnTo>
                    <a:lnTo>
                      <a:pt x="90" y="344"/>
                    </a:lnTo>
                    <a:lnTo>
                      <a:pt x="84" y="346"/>
                    </a:lnTo>
                    <a:lnTo>
                      <a:pt x="76" y="350"/>
                    </a:lnTo>
                    <a:lnTo>
                      <a:pt x="68" y="354"/>
                    </a:lnTo>
                    <a:lnTo>
                      <a:pt x="62" y="358"/>
                    </a:lnTo>
                    <a:lnTo>
                      <a:pt x="58" y="360"/>
                    </a:lnTo>
                    <a:lnTo>
                      <a:pt x="52" y="362"/>
                    </a:lnTo>
                    <a:lnTo>
                      <a:pt x="40" y="366"/>
                    </a:lnTo>
                    <a:lnTo>
                      <a:pt x="20" y="376"/>
                    </a:lnTo>
                    <a:lnTo>
                      <a:pt x="18" y="376"/>
                    </a:lnTo>
                    <a:lnTo>
                      <a:pt x="16" y="378"/>
                    </a:lnTo>
                    <a:lnTo>
                      <a:pt x="8" y="380"/>
                    </a:lnTo>
                    <a:lnTo>
                      <a:pt x="6" y="380"/>
                    </a:lnTo>
                    <a:lnTo>
                      <a:pt x="4" y="382"/>
                    </a:lnTo>
                    <a:lnTo>
                      <a:pt x="2" y="382"/>
                    </a:lnTo>
                    <a:lnTo>
                      <a:pt x="2" y="384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0" y="386"/>
                    </a:lnTo>
                    <a:lnTo>
                      <a:pt x="0" y="386"/>
                    </a:lnTo>
                    <a:lnTo>
                      <a:pt x="0" y="388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2" y="394"/>
                    </a:lnTo>
                    <a:lnTo>
                      <a:pt x="2" y="394"/>
                    </a:lnTo>
                    <a:lnTo>
                      <a:pt x="4" y="396"/>
                    </a:lnTo>
                    <a:lnTo>
                      <a:pt x="6" y="396"/>
                    </a:lnTo>
                    <a:lnTo>
                      <a:pt x="8" y="396"/>
                    </a:lnTo>
                    <a:lnTo>
                      <a:pt x="10" y="396"/>
                    </a:lnTo>
                    <a:lnTo>
                      <a:pt x="12" y="396"/>
                    </a:lnTo>
                    <a:lnTo>
                      <a:pt x="12" y="396"/>
                    </a:lnTo>
                    <a:lnTo>
                      <a:pt x="16" y="396"/>
                    </a:lnTo>
                    <a:lnTo>
                      <a:pt x="20" y="396"/>
                    </a:lnTo>
                    <a:lnTo>
                      <a:pt x="24" y="396"/>
                    </a:lnTo>
                    <a:lnTo>
                      <a:pt x="30" y="394"/>
                    </a:lnTo>
                    <a:lnTo>
                      <a:pt x="34" y="394"/>
                    </a:lnTo>
                    <a:lnTo>
                      <a:pt x="38" y="392"/>
                    </a:lnTo>
                    <a:lnTo>
                      <a:pt x="44" y="390"/>
                    </a:lnTo>
                    <a:lnTo>
                      <a:pt x="48" y="388"/>
                    </a:lnTo>
                    <a:lnTo>
                      <a:pt x="52" y="388"/>
                    </a:lnTo>
                    <a:lnTo>
                      <a:pt x="62" y="384"/>
                    </a:lnTo>
                    <a:lnTo>
                      <a:pt x="68" y="382"/>
                    </a:lnTo>
                    <a:lnTo>
                      <a:pt x="72" y="380"/>
                    </a:lnTo>
                    <a:lnTo>
                      <a:pt x="76" y="378"/>
                    </a:lnTo>
                    <a:lnTo>
                      <a:pt x="80" y="374"/>
                    </a:lnTo>
                    <a:lnTo>
                      <a:pt x="86" y="372"/>
                    </a:lnTo>
                    <a:lnTo>
                      <a:pt x="90" y="370"/>
                    </a:lnTo>
                    <a:lnTo>
                      <a:pt x="94" y="366"/>
                    </a:lnTo>
                    <a:lnTo>
                      <a:pt x="106" y="360"/>
                    </a:lnTo>
                    <a:lnTo>
                      <a:pt x="114" y="352"/>
                    </a:lnTo>
                    <a:lnTo>
                      <a:pt x="124" y="346"/>
                    </a:lnTo>
                    <a:lnTo>
                      <a:pt x="132" y="338"/>
                    </a:lnTo>
                    <a:lnTo>
                      <a:pt x="140" y="334"/>
                    </a:lnTo>
                    <a:lnTo>
                      <a:pt x="142" y="332"/>
                    </a:lnTo>
                    <a:lnTo>
                      <a:pt x="144" y="330"/>
                    </a:lnTo>
                    <a:lnTo>
                      <a:pt x="146" y="328"/>
                    </a:lnTo>
                    <a:lnTo>
                      <a:pt x="148" y="326"/>
                    </a:lnTo>
                    <a:lnTo>
                      <a:pt x="150" y="324"/>
                    </a:lnTo>
                    <a:lnTo>
                      <a:pt x="152" y="322"/>
                    </a:lnTo>
                    <a:lnTo>
                      <a:pt x="158" y="318"/>
                    </a:lnTo>
                    <a:lnTo>
                      <a:pt x="160" y="316"/>
                    </a:lnTo>
                    <a:lnTo>
                      <a:pt x="164" y="316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4" y="310"/>
                    </a:lnTo>
                    <a:lnTo>
                      <a:pt x="176" y="310"/>
                    </a:lnTo>
                    <a:lnTo>
                      <a:pt x="176" y="308"/>
                    </a:lnTo>
                    <a:lnTo>
                      <a:pt x="178" y="308"/>
                    </a:lnTo>
                    <a:lnTo>
                      <a:pt x="178" y="306"/>
                    </a:lnTo>
                    <a:lnTo>
                      <a:pt x="178" y="306"/>
                    </a:lnTo>
                    <a:lnTo>
                      <a:pt x="180" y="304"/>
                    </a:lnTo>
                    <a:lnTo>
                      <a:pt x="180" y="304"/>
                    </a:lnTo>
                    <a:lnTo>
                      <a:pt x="178" y="304"/>
                    </a:lnTo>
                    <a:lnTo>
                      <a:pt x="178" y="302"/>
                    </a:lnTo>
                    <a:lnTo>
                      <a:pt x="178" y="300"/>
                    </a:lnTo>
                    <a:lnTo>
                      <a:pt x="176" y="298"/>
                    </a:lnTo>
                    <a:lnTo>
                      <a:pt x="176" y="296"/>
                    </a:lnTo>
                    <a:lnTo>
                      <a:pt x="176" y="294"/>
                    </a:lnTo>
                    <a:lnTo>
                      <a:pt x="174" y="294"/>
                    </a:lnTo>
                    <a:lnTo>
                      <a:pt x="174" y="292"/>
                    </a:lnTo>
                    <a:lnTo>
                      <a:pt x="176" y="292"/>
                    </a:lnTo>
                    <a:lnTo>
                      <a:pt x="176" y="290"/>
                    </a:lnTo>
                    <a:lnTo>
                      <a:pt x="176" y="288"/>
                    </a:lnTo>
                    <a:lnTo>
                      <a:pt x="178" y="288"/>
                    </a:lnTo>
                    <a:lnTo>
                      <a:pt x="178" y="286"/>
                    </a:lnTo>
                    <a:lnTo>
                      <a:pt x="180" y="284"/>
                    </a:lnTo>
                    <a:lnTo>
                      <a:pt x="182" y="284"/>
                    </a:lnTo>
                    <a:lnTo>
                      <a:pt x="186" y="280"/>
                    </a:lnTo>
                    <a:lnTo>
                      <a:pt x="192" y="276"/>
                    </a:lnTo>
                    <a:lnTo>
                      <a:pt x="196" y="274"/>
                    </a:lnTo>
                    <a:lnTo>
                      <a:pt x="196" y="272"/>
                    </a:lnTo>
                    <a:lnTo>
                      <a:pt x="198" y="272"/>
                    </a:lnTo>
                    <a:lnTo>
                      <a:pt x="200" y="270"/>
                    </a:lnTo>
                    <a:lnTo>
                      <a:pt x="200" y="268"/>
                    </a:lnTo>
                    <a:lnTo>
                      <a:pt x="204" y="264"/>
                    </a:lnTo>
                    <a:lnTo>
                      <a:pt x="210" y="252"/>
                    </a:lnTo>
                    <a:lnTo>
                      <a:pt x="214" y="248"/>
                    </a:lnTo>
                    <a:lnTo>
                      <a:pt x="216" y="246"/>
                    </a:lnTo>
                    <a:lnTo>
                      <a:pt x="218" y="244"/>
                    </a:lnTo>
                    <a:lnTo>
                      <a:pt x="220" y="242"/>
                    </a:lnTo>
                    <a:lnTo>
                      <a:pt x="222" y="240"/>
                    </a:lnTo>
                    <a:lnTo>
                      <a:pt x="224" y="238"/>
                    </a:lnTo>
                    <a:lnTo>
                      <a:pt x="224" y="238"/>
                    </a:lnTo>
                    <a:lnTo>
                      <a:pt x="226" y="238"/>
                    </a:lnTo>
                    <a:lnTo>
                      <a:pt x="226" y="238"/>
                    </a:lnTo>
                    <a:lnTo>
                      <a:pt x="228" y="236"/>
                    </a:lnTo>
                    <a:lnTo>
                      <a:pt x="230" y="236"/>
                    </a:lnTo>
                    <a:lnTo>
                      <a:pt x="232" y="236"/>
                    </a:lnTo>
                    <a:lnTo>
                      <a:pt x="236" y="238"/>
                    </a:lnTo>
                    <a:lnTo>
                      <a:pt x="238" y="238"/>
                    </a:lnTo>
                    <a:lnTo>
                      <a:pt x="240" y="238"/>
                    </a:lnTo>
                    <a:lnTo>
                      <a:pt x="242" y="238"/>
                    </a:lnTo>
                    <a:lnTo>
                      <a:pt x="242" y="238"/>
                    </a:lnTo>
                    <a:lnTo>
                      <a:pt x="244" y="240"/>
                    </a:lnTo>
                    <a:lnTo>
                      <a:pt x="246" y="240"/>
                    </a:lnTo>
                    <a:lnTo>
                      <a:pt x="248" y="240"/>
                    </a:lnTo>
                    <a:lnTo>
                      <a:pt x="248" y="242"/>
                    </a:lnTo>
                    <a:lnTo>
                      <a:pt x="250" y="242"/>
                    </a:lnTo>
                    <a:lnTo>
                      <a:pt x="250" y="244"/>
                    </a:lnTo>
                    <a:lnTo>
                      <a:pt x="250" y="244"/>
                    </a:lnTo>
                    <a:lnTo>
                      <a:pt x="250" y="246"/>
                    </a:lnTo>
                    <a:lnTo>
                      <a:pt x="250" y="246"/>
                    </a:lnTo>
                    <a:lnTo>
                      <a:pt x="248" y="248"/>
                    </a:lnTo>
                    <a:lnTo>
                      <a:pt x="248" y="248"/>
                    </a:lnTo>
                    <a:lnTo>
                      <a:pt x="246" y="250"/>
                    </a:lnTo>
                    <a:lnTo>
                      <a:pt x="246" y="250"/>
                    </a:lnTo>
                    <a:lnTo>
                      <a:pt x="244" y="252"/>
                    </a:lnTo>
                    <a:lnTo>
                      <a:pt x="242" y="252"/>
                    </a:lnTo>
                    <a:lnTo>
                      <a:pt x="238" y="254"/>
                    </a:lnTo>
                    <a:lnTo>
                      <a:pt x="236" y="256"/>
                    </a:lnTo>
                    <a:lnTo>
                      <a:pt x="232" y="258"/>
                    </a:lnTo>
                    <a:lnTo>
                      <a:pt x="224" y="260"/>
                    </a:lnTo>
                    <a:lnTo>
                      <a:pt x="222" y="262"/>
                    </a:lnTo>
                    <a:lnTo>
                      <a:pt x="218" y="264"/>
                    </a:lnTo>
                    <a:lnTo>
                      <a:pt x="216" y="266"/>
                    </a:lnTo>
                    <a:lnTo>
                      <a:pt x="214" y="266"/>
                    </a:lnTo>
                    <a:lnTo>
                      <a:pt x="214" y="268"/>
                    </a:lnTo>
                    <a:lnTo>
                      <a:pt x="214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212" y="272"/>
                    </a:lnTo>
                    <a:lnTo>
                      <a:pt x="212" y="272"/>
                    </a:lnTo>
                    <a:lnTo>
                      <a:pt x="212" y="272"/>
                    </a:lnTo>
                    <a:lnTo>
                      <a:pt x="212" y="274"/>
                    </a:lnTo>
                    <a:lnTo>
                      <a:pt x="214" y="274"/>
                    </a:lnTo>
                    <a:lnTo>
                      <a:pt x="214" y="276"/>
                    </a:lnTo>
                    <a:lnTo>
                      <a:pt x="216" y="278"/>
                    </a:lnTo>
                    <a:lnTo>
                      <a:pt x="218" y="278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0"/>
                    </a:lnTo>
                    <a:lnTo>
                      <a:pt x="218" y="282"/>
                    </a:lnTo>
                    <a:lnTo>
                      <a:pt x="216" y="282"/>
                    </a:lnTo>
                    <a:lnTo>
                      <a:pt x="216" y="282"/>
                    </a:lnTo>
                    <a:lnTo>
                      <a:pt x="214" y="284"/>
                    </a:lnTo>
                    <a:lnTo>
                      <a:pt x="212" y="284"/>
                    </a:lnTo>
                    <a:lnTo>
                      <a:pt x="210" y="284"/>
                    </a:lnTo>
                    <a:lnTo>
                      <a:pt x="210" y="286"/>
                    </a:lnTo>
                    <a:lnTo>
                      <a:pt x="208" y="286"/>
                    </a:lnTo>
                    <a:lnTo>
                      <a:pt x="208" y="286"/>
                    </a:lnTo>
                    <a:lnTo>
                      <a:pt x="208" y="288"/>
                    </a:lnTo>
                    <a:lnTo>
                      <a:pt x="208" y="288"/>
                    </a:lnTo>
                    <a:lnTo>
                      <a:pt x="208" y="288"/>
                    </a:lnTo>
                    <a:lnTo>
                      <a:pt x="208" y="290"/>
                    </a:lnTo>
                    <a:lnTo>
                      <a:pt x="208" y="290"/>
                    </a:lnTo>
                    <a:lnTo>
                      <a:pt x="210" y="290"/>
                    </a:lnTo>
                    <a:lnTo>
                      <a:pt x="210" y="292"/>
                    </a:lnTo>
                    <a:lnTo>
                      <a:pt x="212" y="292"/>
                    </a:lnTo>
                    <a:lnTo>
                      <a:pt x="214" y="294"/>
                    </a:lnTo>
                    <a:lnTo>
                      <a:pt x="216" y="294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2" y="296"/>
                    </a:lnTo>
                    <a:lnTo>
                      <a:pt x="224" y="296"/>
                    </a:lnTo>
                    <a:lnTo>
                      <a:pt x="224" y="296"/>
                    </a:lnTo>
                    <a:lnTo>
                      <a:pt x="226" y="296"/>
                    </a:lnTo>
                    <a:lnTo>
                      <a:pt x="228" y="296"/>
                    </a:lnTo>
                    <a:lnTo>
                      <a:pt x="228" y="296"/>
                    </a:lnTo>
                    <a:lnTo>
                      <a:pt x="230" y="294"/>
                    </a:lnTo>
                    <a:lnTo>
                      <a:pt x="230" y="294"/>
                    </a:lnTo>
                    <a:lnTo>
                      <a:pt x="232" y="294"/>
                    </a:lnTo>
                    <a:lnTo>
                      <a:pt x="234" y="292"/>
                    </a:lnTo>
                    <a:lnTo>
                      <a:pt x="236" y="290"/>
                    </a:lnTo>
                    <a:lnTo>
                      <a:pt x="240" y="288"/>
                    </a:lnTo>
                    <a:lnTo>
                      <a:pt x="242" y="284"/>
                    </a:lnTo>
                    <a:lnTo>
                      <a:pt x="244" y="282"/>
                    </a:lnTo>
                    <a:lnTo>
                      <a:pt x="248" y="278"/>
                    </a:lnTo>
                    <a:lnTo>
                      <a:pt x="252" y="272"/>
                    </a:lnTo>
                    <a:lnTo>
                      <a:pt x="252" y="270"/>
                    </a:lnTo>
                    <a:lnTo>
                      <a:pt x="254" y="270"/>
                    </a:lnTo>
                    <a:lnTo>
                      <a:pt x="256" y="268"/>
                    </a:lnTo>
                    <a:lnTo>
                      <a:pt x="258" y="268"/>
                    </a:lnTo>
                    <a:lnTo>
                      <a:pt x="262" y="266"/>
                    </a:lnTo>
                    <a:lnTo>
                      <a:pt x="264" y="266"/>
                    </a:lnTo>
                    <a:lnTo>
                      <a:pt x="264" y="264"/>
                    </a:lnTo>
                    <a:lnTo>
                      <a:pt x="266" y="264"/>
                    </a:lnTo>
                    <a:lnTo>
                      <a:pt x="266" y="264"/>
                    </a:lnTo>
                    <a:lnTo>
                      <a:pt x="268" y="262"/>
                    </a:lnTo>
                    <a:lnTo>
                      <a:pt x="268" y="262"/>
                    </a:lnTo>
                    <a:lnTo>
                      <a:pt x="268" y="262"/>
                    </a:lnTo>
                    <a:lnTo>
                      <a:pt x="268" y="260"/>
                    </a:lnTo>
                    <a:lnTo>
                      <a:pt x="268" y="256"/>
                    </a:lnTo>
                    <a:lnTo>
                      <a:pt x="268" y="254"/>
                    </a:lnTo>
                    <a:lnTo>
                      <a:pt x="268" y="252"/>
                    </a:lnTo>
                    <a:lnTo>
                      <a:pt x="268" y="250"/>
                    </a:lnTo>
                    <a:lnTo>
                      <a:pt x="268" y="248"/>
                    </a:lnTo>
                    <a:lnTo>
                      <a:pt x="268" y="248"/>
                    </a:lnTo>
                    <a:lnTo>
                      <a:pt x="270" y="248"/>
                    </a:lnTo>
                    <a:lnTo>
                      <a:pt x="270" y="246"/>
                    </a:lnTo>
                    <a:lnTo>
                      <a:pt x="270" y="246"/>
                    </a:lnTo>
                    <a:lnTo>
                      <a:pt x="272" y="244"/>
                    </a:lnTo>
                    <a:lnTo>
                      <a:pt x="274" y="244"/>
                    </a:lnTo>
                    <a:lnTo>
                      <a:pt x="276" y="242"/>
                    </a:lnTo>
                    <a:lnTo>
                      <a:pt x="278" y="242"/>
                    </a:lnTo>
                    <a:lnTo>
                      <a:pt x="282" y="240"/>
                    </a:lnTo>
                    <a:lnTo>
                      <a:pt x="282" y="240"/>
                    </a:lnTo>
                    <a:lnTo>
                      <a:pt x="284" y="240"/>
                    </a:lnTo>
                    <a:lnTo>
                      <a:pt x="286" y="240"/>
                    </a:lnTo>
                    <a:lnTo>
                      <a:pt x="286" y="240"/>
                    </a:lnTo>
                    <a:lnTo>
                      <a:pt x="288" y="240"/>
                    </a:lnTo>
                    <a:lnTo>
                      <a:pt x="288" y="240"/>
                    </a:lnTo>
                    <a:lnTo>
                      <a:pt x="288" y="240"/>
                    </a:lnTo>
                    <a:lnTo>
                      <a:pt x="290" y="240"/>
                    </a:lnTo>
                    <a:lnTo>
                      <a:pt x="290" y="242"/>
                    </a:lnTo>
                    <a:lnTo>
                      <a:pt x="290" y="244"/>
                    </a:lnTo>
                    <a:lnTo>
                      <a:pt x="290" y="244"/>
                    </a:lnTo>
                    <a:lnTo>
                      <a:pt x="290" y="246"/>
                    </a:lnTo>
                    <a:lnTo>
                      <a:pt x="292" y="248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2" y="250"/>
                    </a:lnTo>
                    <a:lnTo>
                      <a:pt x="294" y="250"/>
                    </a:lnTo>
                    <a:lnTo>
                      <a:pt x="296" y="250"/>
                    </a:lnTo>
                    <a:lnTo>
                      <a:pt x="298" y="250"/>
                    </a:lnTo>
                    <a:lnTo>
                      <a:pt x="300" y="250"/>
                    </a:lnTo>
                    <a:lnTo>
                      <a:pt x="302" y="250"/>
                    </a:lnTo>
                    <a:lnTo>
                      <a:pt x="304" y="250"/>
                    </a:lnTo>
                    <a:lnTo>
                      <a:pt x="304" y="250"/>
                    </a:lnTo>
                    <a:lnTo>
                      <a:pt x="304" y="250"/>
                    </a:lnTo>
                    <a:lnTo>
                      <a:pt x="306" y="250"/>
                    </a:lnTo>
                    <a:lnTo>
                      <a:pt x="306" y="252"/>
                    </a:lnTo>
                    <a:lnTo>
                      <a:pt x="306" y="252"/>
                    </a:lnTo>
                    <a:lnTo>
                      <a:pt x="306" y="252"/>
                    </a:lnTo>
                    <a:lnTo>
                      <a:pt x="306" y="254"/>
                    </a:lnTo>
                    <a:lnTo>
                      <a:pt x="306" y="254"/>
                    </a:lnTo>
                    <a:lnTo>
                      <a:pt x="306" y="256"/>
                    </a:lnTo>
                    <a:lnTo>
                      <a:pt x="306" y="258"/>
                    </a:lnTo>
                    <a:lnTo>
                      <a:pt x="306" y="260"/>
                    </a:lnTo>
                    <a:lnTo>
                      <a:pt x="306" y="262"/>
                    </a:lnTo>
                    <a:lnTo>
                      <a:pt x="306" y="262"/>
                    </a:lnTo>
                    <a:lnTo>
                      <a:pt x="306" y="262"/>
                    </a:lnTo>
                    <a:lnTo>
                      <a:pt x="306" y="264"/>
                    </a:lnTo>
                    <a:lnTo>
                      <a:pt x="306" y="264"/>
                    </a:lnTo>
                    <a:lnTo>
                      <a:pt x="306" y="264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10" y="266"/>
                    </a:lnTo>
                    <a:lnTo>
                      <a:pt x="312" y="266"/>
                    </a:lnTo>
                    <a:lnTo>
                      <a:pt x="314" y="268"/>
                    </a:lnTo>
                    <a:lnTo>
                      <a:pt x="318" y="268"/>
                    </a:lnTo>
                    <a:lnTo>
                      <a:pt x="320" y="268"/>
                    </a:lnTo>
                    <a:lnTo>
                      <a:pt x="324" y="268"/>
                    </a:lnTo>
                    <a:lnTo>
                      <a:pt x="328" y="266"/>
                    </a:lnTo>
                    <a:lnTo>
                      <a:pt x="334" y="266"/>
                    </a:lnTo>
                    <a:lnTo>
                      <a:pt x="340" y="266"/>
                    </a:lnTo>
                    <a:lnTo>
                      <a:pt x="344" y="266"/>
                    </a:lnTo>
                    <a:lnTo>
                      <a:pt x="346" y="266"/>
                    </a:lnTo>
                    <a:lnTo>
                      <a:pt x="348" y="266"/>
                    </a:lnTo>
                    <a:lnTo>
                      <a:pt x="350" y="266"/>
                    </a:lnTo>
                    <a:lnTo>
                      <a:pt x="352" y="268"/>
                    </a:lnTo>
                    <a:lnTo>
                      <a:pt x="354" y="268"/>
                    </a:lnTo>
                    <a:lnTo>
                      <a:pt x="354" y="270"/>
                    </a:lnTo>
                    <a:lnTo>
                      <a:pt x="354" y="270"/>
                    </a:lnTo>
                    <a:lnTo>
                      <a:pt x="356" y="270"/>
                    </a:lnTo>
                    <a:lnTo>
                      <a:pt x="356" y="272"/>
                    </a:lnTo>
                    <a:lnTo>
                      <a:pt x="356" y="272"/>
                    </a:lnTo>
                    <a:lnTo>
                      <a:pt x="356" y="274"/>
                    </a:lnTo>
                    <a:lnTo>
                      <a:pt x="356" y="276"/>
                    </a:lnTo>
                    <a:lnTo>
                      <a:pt x="356" y="278"/>
                    </a:lnTo>
                    <a:lnTo>
                      <a:pt x="356" y="278"/>
                    </a:lnTo>
                    <a:lnTo>
                      <a:pt x="356" y="280"/>
                    </a:lnTo>
                    <a:lnTo>
                      <a:pt x="358" y="280"/>
                    </a:lnTo>
                    <a:lnTo>
                      <a:pt x="358" y="280"/>
                    </a:lnTo>
                    <a:lnTo>
                      <a:pt x="358" y="280"/>
                    </a:lnTo>
                    <a:lnTo>
                      <a:pt x="360" y="280"/>
                    </a:lnTo>
                    <a:lnTo>
                      <a:pt x="362" y="280"/>
                    </a:lnTo>
                    <a:lnTo>
                      <a:pt x="364" y="280"/>
                    </a:lnTo>
                    <a:lnTo>
                      <a:pt x="366" y="282"/>
                    </a:lnTo>
                    <a:lnTo>
                      <a:pt x="368" y="282"/>
                    </a:lnTo>
                    <a:lnTo>
                      <a:pt x="370" y="282"/>
                    </a:lnTo>
                    <a:lnTo>
                      <a:pt x="370" y="282"/>
                    </a:lnTo>
                    <a:lnTo>
                      <a:pt x="372" y="282"/>
                    </a:lnTo>
                    <a:lnTo>
                      <a:pt x="372" y="282"/>
                    </a:lnTo>
                    <a:lnTo>
                      <a:pt x="372" y="284"/>
                    </a:lnTo>
                    <a:lnTo>
                      <a:pt x="372" y="284"/>
                    </a:lnTo>
                    <a:lnTo>
                      <a:pt x="372" y="286"/>
                    </a:lnTo>
                    <a:lnTo>
                      <a:pt x="372" y="286"/>
                    </a:lnTo>
                    <a:lnTo>
                      <a:pt x="372" y="288"/>
                    </a:lnTo>
                    <a:lnTo>
                      <a:pt x="374" y="290"/>
                    </a:lnTo>
                    <a:lnTo>
                      <a:pt x="374" y="292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4" y="294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8" y="294"/>
                    </a:lnTo>
                    <a:lnTo>
                      <a:pt x="380" y="294"/>
                    </a:lnTo>
                    <a:lnTo>
                      <a:pt x="382" y="294"/>
                    </a:lnTo>
                    <a:lnTo>
                      <a:pt x="384" y="292"/>
                    </a:lnTo>
                    <a:lnTo>
                      <a:pt x="384" y="292"/>
                    </a:lnTo>
                    <a:lnTo>
                      <a:pt x="386" y="292"/>
                    </a:lnTo>
                    <a:lnTo>
                      <a:pt x="386" y="292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8" y="296"/>
                    </a:lnTo>
                    <a:lnTo>
                      <a:pt x="388" y="298"/>
                    </a:lnTo>
                    <a:lnTo>
                      <a:pt x="388" y="300"/>
                    </a:lnTo>
                    <a:lnTo>
                      <a:pt x="388" y="302"/>
                    </a:lnTo>
                    <a:lnTo>
                      <a:pt x="390" y="302"/>
                    </a:lnTo>
                    <a:lnTo>
                      <a:pt x="390" y="304"/>
                    </a:lnTo>
                    <a:lnTo>
                      <a:pt x="392" y="306"/>
                    </a:lnTo>
                    <a:lnTo>
                      <a:pt x="392" y="306"/>
                    </a:lnTo>
                    <a:lnTo>
                      <a:pt x="394" y="308"/>
                    </a:lnTo>
                    <a:lnTo>
                      <a:pt x="396" y="308"/>
                    </a:lnTo>
                    <a:lnTo>
                      <a:pt x="398" y="308"/>
                    </a:lnTo>
                    <a:lnTo>
                      <a:pt x="400" y="310"/>
                    </a:lnTo>
                    <a:lnTo>
                      <a:pt x="400" y="310"/>
                    </a:lnTo>
                    <a:lnTo>
                      <a:pt x="400" y="310"/>
                    </a:lnTo>
                    <a:lnTo>
                      <a:pt x="402" y="310"/>
                    </a:lnTo>
                    <a:lnTo>
                      <a:pt x="402" y="308"/>
                    </a:lnTo>
                    <a:lnTo>
                      <a:pt x="402" y="308"/>
                    </a:lnTo>
                    <a:lnTo>
                      <a:pt x="402" y="308"/>
                    </a:lnTo>
                    <a:lnTo>
                      <a:pt x="404" y="306"/>
                    </a:lnTo>
                    <a:lnTo>
                      <a:pt x="404" y="304"/>
                    </a:lnTo>
                    <a:lnTo>
                      <a:pt x="404" y="302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6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08" y="300"/>
                    </a:lnTo>
                    <a:lnTo>
                      <a:pt x="410" y="302"/>
                    </a:lnTo>
                    <a:lnTo>
                      <a:pt x="410" y="304"/>
                    </a:lnTo>
                    <a:lnTo>
                      <a:pt x="412" y="306"/>
                    </a:lnTo>
                    <a:lnTo>
                      <a:pt x="412" y="308"/>
                    </a:lnTo>
                    <a:lnTo>
                      <a:pt x="414" y="310"/>
                    </a:lnTo>
                    <a:lnTo>
                      <a:pt x="416" y="310"/>
                    </a:lnTo>
                    <a:lnTo>
                      <a:pt x="418" y="312"/>
                    </a:lnTo>
                    <a:lnTo>
                      <a:pt x="418" y="314"/>
                    </a:lnTo>
                    <a:lnTo>
                      <a:pt x="420" y="314"/>
                    </a:lnTo>
                    <a:lnTo>
                      <a:pt x="422" y="314"/>
                    </a:lnTo>
                    <a:lnTo>
                      <a:pt x="422" y="314"/>
                    </a:lnTo>
                    <a:lnTo>
                      <a:pt x="422" y="314"/>
                    </a:lnTo>
                    <a:lnTo>
                      <a:pt x="424" y="314"/>
                    </a:lnTo>
                    <a:lnTo>
                      <a:pt x="424" y="312"/>
                    </a:lnTo>
                    <a:lnTo>
                      <a:pt x="426" y="310"/>
                    </a:lnTo>
                    <a:lnTo>
                      <a:pt x="426" y="310"/>
                    </a:lnTo>
                    <a:lnTo>
                      <a:pt x="428" y="310"/>
                    </a:lnTo>
                    <a:lnTo>
                      <a:pt x="428" y="310"/>
                    </a:lnTo>
                    <a:lnTo>
                      <a:pt x="428" y="310"/>
                    </a:lnTo>
                    <a:lnTo>
                      <a:pt x="430" y="310"/>
                    </a:lnTo>
                    <a:lnTo>
                      <a:pt x="430" y="310"/>
                    </a:lnTo>
                    <a:lnTo>
                      <a:pt x="432" y="310"/>
                    </a:lnTo>
                    <a:lnTo>
                      <a:pt x="432" y="310"/>
                    </a:lnTo>
                    <a:lnTo>
                      <a:pt x="434" y="312"/>
                    </a:lnTo>
                    <a:lnTo>
                      <a:pt x="434" y="312"/>
                    </a:lnTo>
                    <a:lnTo>
                      <a:pt x="434" y="312"/>
                    </a:lnTo>
                    <a:lnTo>
                      <a:pt x="434" y="314"/>
                    </a:lnTo>
                    <a:lnTo>
                      <a:pt x="434" y="314"/>
                    </a:lnTo>
                    <a:lnTo>
                      <a:pt x="432" y="316"/>
                    </a:lnTo>
                    <a:lnTo>
                      <a:pt x="432" y="318"/>
                    </a:lnTo>
                    <a:lnTo>
                      <a:pt x="432" y="322"/>
                    </a:lnTo>
                    <a:lnTo>
                      <a:pt x="432" y="324"/>
                    </a:lnTo>
                    <a:lnTo>
                      <a:pt x="432" y="326"/>
                    </a:lnTo>
                    <a:lnTo>
                      <a:pt x="432" y="328"/>
                    </a:lnTo>
                    <a:lnTo>
                      <a:pt x="432" y="330"/>
                    </a:lnTo>
                    <a:lnTo>
                      <a:pt x="432" y="330"/>
                    </a:lnTo>
                    <a:lnTo>
                      <a:pt x="432" y="332"/>
                    </a:lnTo>
                    <a:lnTo>
                      <a:pt x="434" y="332"/>
                    </a:lnTo>
                    <a:lnTo>
                      <a:pt x="434" y="334"/>
                    </a:lnTo>
                    <a:lnTo>
                      <a:pt x="436" y="336"/>
                    </a:lnTo>
                    <a:lnTo>
                      <a:pt x="438" y="338"/>
                    </a:lnTo>
                    <a:lnTo>
                      <a:pt x="438" y="338"/>
                    </a:lnTo>
                    <a:lnTo>
                      <a:pt x="440" y="338"/>
                    </a:lnTo>
                    <a:lnTo>
                      <a:pt x="440" y="338"/>
                    </a:lnTo>
                    <a:lnTo>
                      <a:pt x="444" y="338"/>
                    </a:lnTo>
                    <a:lnTo>
                      <a:pt x="444" y="338"/>
                    </a:lnTo>
                    <a:lnTo>
                      <a:pt x="446" y="338"/>
                    </a:lnTo>
                    <a:lnTo>
                      <a:pt x="446" y="338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0"/>
                    </a:lnTo>
                    <a:lnTo>
                      <a:pt x="448" y="342"/>
                    </a:lnTo>
                    <a:lnTo>
                      <a:pt x="448" y="344"/>
                    </a:lnTo>
                    <a:lnTo>
                      <a:pt x="448" y="346"/>
                    </a:lnTo>
                    <a:lnTo>
                      <a:pt x="448" y="346"/>
                    </a:lnTo>
                    <a:lnTo>
                      <a:pt x="448" y="348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0"/>
                    </a:lnTo>
                    <a:lnTo>
                      <a:pt x="448" y="352"/>
                    </a:lnTo>
                    <a:lnTo>
                      <a:pt x="450" y="352"/>
                    </a:lnTo>
                    <a:lnTo>
                      <a:pt x="450" y="354"/>
                    </a:lnTo>
                    <a:lnTo>
                      <a:pt x="452" y="354"/>
                    </a:lnTo>
                    <a:lnTo>
                      <a:pt x="454" y="356"/>
                    </a:lnTo>
                    <a:lnTo>
                      <a:pt x="456" y="356"/>
                    </a:lnTo>
                    <a:lnTo>
                      <a:pt x="458" y="358"/>
                    </a:lnTo>
                    <a:lnTo>
                      <a:pt x="460" y="358"/>
                    </a:lnTo>
                    <a:lnTo>
                      <a:pt x="462" y="358"/>
                    </a:lnTo>
                    <a:lnTo>
                      <a:pt x="466" y="358"/>
                    </a:lnTo>
                    <a:lnTo>
                      <a:pt x="470" y="358"/>
                    </a:lnTo>
                    <a:lnTo>
                      <a:pt x="472" y="356"/>
                    </a:lnTo>
                    <a:lnTo>
                      <a:pt x="474" y="354"/>
                    </a:lnTo>
                    <a:lnTo>
                      <a:pt x="476" y="354"/>
                    </a:lnTo>
                    <a:lnTo>
                      <a:pt x="478" y="352"/>
                    </a:lnTo>
                    <a:lnTo>
                      <a:pt x="480" y="350"/>
                    </a:lnTo>
                    <a:lnTo>
                      <a:pt x="480" y="350"/>
                    </a:lnTo>
                    <a:lnTo>
                      <a:pt x="480" y="348"/>
                    </a:lnTo>
                    <a:lnTo>
                      <a:pt x="480" y="348"/>
                    </a:lnTo>
                    <a:lnTo>
                      <a:pt x="480" y="346"/>
                    </a:lnTo>
                    <a:lnTo>
                      <a:pt x="480" y="346"/>
                    </a:lnTo>
                    <a:lnTo>
                      <a:pt x="480" y="346"/>
                    </a:lnTo>
                    <a:lnTo>
                      <a:pt x="478" y="346"/>
                    </a:lnTo>
                    <a:lnTo>
                      <a:pt x="476" y="344"/>
                    </a:lnTo>
                    <a:lnTo>
                      <a:pt x="476" y="344"/>
                    </a:lnTo>
                    <a:lnTo>
                      <a:pt x="474" y="344"/>
                    </a:lnTo>
                    <a:lnTo>
                      <a:pt x="470" y="344"/>
                    </a:lnTo>
                    <a:lnTo>
                      <a:pt x="468" y="344"/>
                    </a:lnTo>
                    <a:lnTo>
                      <a:pt x="464" y="344"/>
                    </a:lnTo>
                    <a:lnTo>
                      <a:pt x="464" y="344"/>
                    </a:lnTo>
                    <a:lnTo>
                      <a:pt x="462" y="344"/>
                    </a:lnTo>
                    <a:lnTo>
                      <a:pt x="460" y="342"/>
                    </a:lnTo>
                    <a:lnTo>
                      <a:pt x="460" y="342"/>
                    </a:lnTo>
                    <a:lnTo>
                      <a:pt x="460" y="340"/>
                    </a:lnTo>
                    <a:lnTo>
                      <a:pt x="458" y="340"/>
                    </a:lnTo>
                    <a:lnTo>
                      <a:pt x="458" y="338"/>
                    </a:lnTo>
                    <a:lnTo>
                      <a:pt x="458" y="338"/>
                    </a:lnTo>
                    <a:lnTo>
                      <a:pt x="458" y="334"/>
                    </a:lnTo>
                    <a:lnTo>
                      <a:pt x="458" y="330"/>
                    </a:lnTo>
                    <a:lnTo>
                      <a:pt x="458" y="326"/>
                    </a:lnTo>
                    <a:lnTo>
                      <a:pt x="456" y="324"/>
                    </a:lnTo>
                    <a:lnTo>
                      <a:pt x="456" y="322"/>
                    </a:lnTo>
                    <a:lnTo>
                      <a:pt x="456" y="320"/>
                    </a:lnTo>
                    <a:lnTo>
                      <a:pt x="456" y="320"/>
                    </a:lnTo>
                    <a:lnTo>
                      <a:pt x="454" y="318"/>
                    </a:lnTo>
                    <a:lnTo>
                      <a:pt x="454" y="318"/>
                    </a:lnTo>
                    <a:lnTo>
                      <a:pt x="454" y="316"/>
                    </a:lnTo>
                    <a:lnTo>
                      <a:pt x="452" y="316"/>
                    </a:lnTo>
                    <a:lnTo>
                      <a:pt x="448" y="316"/>
                    </a:lnTo>
                    <a:lnTo>
                      <a:pt x="448" y="314"/>
                    </a:lnTo>
                    <a:lnTo>
                      <a:pt x="448" y="314"/>
                    </a:lnTo>
                    <a:lnTo>
                      <a:pt x="446" y="314"/>
                    </a:lnTo>
                    <a:lnTo>
                      <a:pt x="446" y="312"/>
                    </a:lnTo>
                    <a:lnTo>
                      <a:pt x="446" y="310"/>
                    </a:lnTo>
                    <a:lnTo>
                      <a:pt x="446" y="308"/>
                    </a:lnTo>
                    <a:lnTo>
                      <a:pt x="446" y="306"/>
                    </a:lnTo>
                    <a:lnTo>
                      <a:pt x="444" y="300"/>
                    </a:lnTo>
                    <a:lnTo>
                      <a:pt x="444" y="298"/>
                    </a:lnTo>
                    <a:lnTo>
                      <a:pt x="444" y="298"/>
                    </a:lnTo>
                    <a:lnTo>
                      <a:pt x="444" y="296"/>
                    </a:lnTo>
                    <a:lnTo>
                      <a:pt x="442" y="294"/>
                    </a:lnTo>
                    <a:lnTo>
                      <a:pt x="440" y="290"/>
                    </a:lnTo>
                    <a:lnTo>
                      <a:pt x="438" y="286"/>
                    </a:lnTo>
                    <a:lnTo>
                      <a:pt x="434" y="284"/>
                    </a:lnTo>
                    <a:lnTo>
                      <a:pt x="432" y="280"/>
                    </a:lnTo>
                    <a:lnTo>
                      <a:pt x="428" y="278"/>
                    </a:lnTo>
                    <a:lnTo>
                      <a:pt x="426" y="274"/>
                    </a:lnTo>
                    <a:lnTo>
                      <a:pt x="424" y="274"/>
                    </a:lnTo>
                    <a:lnTo>
                      <a:pt x="422" y="272"/>
                    </a:lnTo>
                    <a:lnTo>
                      <a:pt x="420" y="272"/>
                    </a:lnTo>
                    <a:lnTo>
                      <a:pt x="418" y="272"/>
                    </a:lnTo>
                    <a:lnTo>
                      <a:pt x="416" y="272"/>
                    </a:lnTo>
                    <a:lnTo>
                      <a:pt x="416" y="272"/>
                    </a:lnTo>
                    <a:lnTo>
                      <a:pt x="414" y="272"/>
                    </a:lnTo>
                    <a:lnTo>
                      <a:pt x="414" y="272"/>
                    </a:lnTo>
                    <a:lnTo>
                      <a:pt x="414" y="272"/>
                    </a:lnTo>
                    <a:lnTo>
                      <a:pt x="412" y="272"/>
                    </a:lnTo>
                    <a:lnTo>
                      <a:pt x="412" y="274"/>
                    </a:lnTo>
                    <a:lnTo>
                      <a:pt x="412" y="274"/>
                    </a:lnTo>
                    <a:lnTo>
                      <a:pt x="412" y="276"/>
                    </a:lnTo>
                    <a:lnTo>
                      <a:pt x="412" y="278"/>
                    </a:lnTo>
                    <a:lnTo>
                      <a:pt x="412" y="280"/>
                    </a:lnTo>
                    <a:lnTo>
                      <a:pt x="412" y="280"/>
                    </a:lnTo>
                    <a:lnTo>
                      <a:pt x="412" y="282"/>
                    </a:lnTo>
                    <a:lnTo>
                      <a:pt x="410" y="282"/>
                    </a:lnTo>
                    <a:lnTo>
                      <a:pt x="410" y="282"/>
                    </a:lnTo>
                    <a:lnTo>
                      <a:pt x="410" y="282"/>
                    </a:lnTo>
                    <a:lnTo>
                      <a:pt x="408" y="282"/>
                    </a:lnTo>
                    <a:lnTo>
                      <a:pt x="408" y="282"/>
                    </a:lnTo>
                    <a:lnTo>
                      <a:pt x="406" y="282"/>
                    </a:lnTo>
                    <a:lnTo>
                      <a:pt x="406" y="282"/>
                    </a:lnTo>
                    <a:lnTo>
                      <a:pt x="404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4"/>
                    </a:lnTo>
                    <a:lnTo>
                      <a:pt x="400" y="284"/>
                    </a:lnTo>
                    <a:lnTo>
                      <a:pt x="400" y="286"/>
                    </a:lnTo>
                    <a:lnTo>
                      <a:pt x="400" y="288"/>
                    </a:lnTo>
                    <a:lnTo>
                      <a:pt x="400" y="288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8" y="290"/>
                    </a:lnTo>
                    <a:lnTo>
                      <a:pt x="396" y="290"/>
                    </a:lnTo>
                    <a:lnTo>
                      <a:pt x="396" y="290"/>
                    </a:lnTo>
                    <a:lnTo>
                      <a:pt x="394" y="290"/>
                    </a:lnTo>
                    <a:lnTo>
                      <a:pt x="394" y="288"/>
                    </a:lnTo>
                    <a:lnTo>
                      <a:pt x="392" y="288"/>
                    </a:lnTo>
                    <a:lnTo>
                      <a:pt x="390" y="286"/>
                    </a:lnTo>
                    <a:lnTo>
                      <a:pt x="388" y="284"/>
                    </a:lnTo>
                    <a:lnTo>
                      <a:pt x="386" y="284"/>
                    </a:lnTo>
                    <a:lnTo>
                      <a:pt x="386" y="282"/>
                    </a:lnTo>
                    <a:lnTo>
                      <a:pt x="386" y="280"/>
                    </a:lnTo>
                    <a:lnTo>
                      <a:pt x="384" y="280"/>
                    </a:lnTo>
                    <a:lnTo>
                      <a:pt x="384" y="278"/>
                    </a:lnTo>
                    <a:lnTo>
                      <a:pt x="384" y="274"/>
                    </a:lnTo>
                    <a:lnTo>
                      <a:pt x="384" y="272"/>
                    </a:lnTo>
                    <a:lnTo>
                      <a:pt x="384" y="270"/>
                    </a:lnTo>
                    <a:lnTo>
                      <a:pt x="384" y="266"/>
                    </a:lnTo>
                    <a:lnTo>
                      <a:pt x="382" y="264"/>
                    </a:lnTo>
                    <a:lnTo>
                      <a:pt x="382" y="264"/>
                    </a:lnTo>
                    <a:lnTo>
                      <a:pt x="382" y="262"/>
                    </a:lnTo>
                    <a:lnTo>
                      <a:pt x="380" y="262"/>
                    </a:lnTo>
                    <a:lnTo>
                      <a:pt x="380" y="260"/>
                    </a:lnTo>
                    <a:lnTo>
                      <a:pt x="378" y="258"/>
                    </a:lnTo>
                    <a:lnTo>
                      <a:pt x="378" y="258"/>
                    </a:lnTo>
                    <a:lnTo>
                      <a:pt x="376" y="258"/>
                    </a:lnTo>
                    <a:lnTo>
                      <a:pt x="376" y="258"/>
                    </a:lnTo>
                    <a:lnTo>
                      <a:pt x="374" y="258"/>
                    </a:lnTo>
                    <a:lnTo>
                      <a:pt x="374" y="258"/>
                    </a:lnTo>
                    <a:lnTo>
                      <a:pt x="372" y="258"/>
                    </a:lnTo>
                    <a:lnTo>
                      <a:pt x="370" y="260"/>
                    </a:lnTo>
                    <a:lnTo>
                      <a:pt x="368" y="260"/>
                    </a:lnTo>
                    <a:lnTo>
                      <a:pt x="364" y="262"/>
                    </a:lnTo>
                    <a:lnTo>
                      <a:pt x="364" y="262"/>
                    </a:lnTo>
                    <a:lnTo>
                      <a:pt x="428" y="42"/>
                    </a:lnTo>
                    <a:lnTo>
                      <a:pt x="426" y="40"/>
                    </a:lnTo>
                    <a:lnTo>
                      <a:pt x="422" y="34"/>
                    </a:lnTo>
                    <a:lnTo>
                      <a:pt x="420" y="32"/>
                    </a:lnTo>
                    <a:lnTo>
                      <a:pt x="416" y="30"/>
                    </a:lnTo>
                    <a:lnTo>
                      <a:pt x="414" y="28"/>
                    </a:lnTo>
                    <a:lnTo>
                      <a:pt x="414" y="28"/>
                    </a:lnTo>
                    <a:lnTo>
                      <a:pt x="412" y="28"/>
                    </a:lnTo>
                    <a:lnTo>
                      <a:pt x="410" y="28"/>
                    </a:lnTo>
                    <a:lnTo>
                      <a:pt x="408" y="26"/>
                    </a:lnTo>
                    <a:lnTo>
                      <a:pt x="406" y="26"/>
                    </a:lnTo>
                    <a:lnTo>
                      <a:pt x="404" y="26"/>
                    </a:lnTo>
                    <a:lnTo>
                      <a:pt x="402" y="26"/>
                    </a:lnTo>
                    <a:lnTo>
                      <a:pt x="400" y="28"/>
                    </a:lnTo>
                    <a:lnTo>
                      <a:pt x="394" y="28"/>
                    </a:lnTo>
                    <a:lnTo>
                      <a:pt x="384" y="30"/>
                    </a:lnTo>
                    <a:lnTo>
                      <a:pt x="380" y="30"/>
                    </a:lnTo>
                    <a:lnTo>
                      <a:pt x="376" y="32"/>
                    </a:lnTo>
                    <a:lnTo>
                      <a:pt x="374" y="32"/>
                    </a:lnTo>
                    <a:lnTo>
                      <a:pt x="370" y="32"/>
                    </a:lnTo>
                    <a:lnTo>
                      <a:pt x="368" y="32"/>
                    </a:lnTo>
                    <a:lnTo>
                      <a:pt x="364" y="32"/>
                    </a:lnTo>
                    <a:lnTo>
                      <a:pt x="364" y="32"/>
                    </a:lnTo>
                    <a:lnTo>
                      <a:pt x="362" y="32"/>
                    </a:lnTo>
                    <a:lnTo>
                      <a:pt x="362" y="32"/>
                    </a:lnTo>
                    <a:lnTo>
                      <a:pt x="362" y="32"/>
                    </a:lnTo>
                    <a:lnTo>
                      <a:pt x="360" y="32"/>
                    </a:lnTo>
                    <a:lnTo>
                      <a:pt x="360" y="30"/>
                    </a:lnTo>
                    <a:lnTo>
                      <a:pt x="358" y="30"/>
                    </a:lnTo>
                    <a:lnTo>
                      <a:pt x="356" y="28"/>
                    </a:lnTo>
                    <a:lnTo>
                      <a:pt x="356" y="26"/>
                    </a:lnTo>
                    <a:lnTo>
                      <a:pt x="354" y="24"/>
                    </a:lnTo>
                    <a:lnTo>
                      <a:pt x="352" y="24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50" y="22"/>
                    </a:lnTo>
                    <a:lnTo>
                      <a:pt x="350" y="22"/>
                    </a:lnTo>
                    <a:lnTo>
                      <a:pt x="348" y="22"/>
                    </a:lnTo>
                    <a:lnTo>
                      <a:pt x="344" y="22"/>
                    </a:lnTo>
                    <a:lnTo>
                      <a:pt x="342" y="22"/>
                    </a:lnTo>
                    <a:lnTo>
                      <a:pt x="338" y="22"/>
                    </a:lnTo>
                    <a:lnTo>
                      <a:pt x="336" y="24"/>
                    </a:lnTo>
                    <a:lnTo>
                      <a:pt x="328" y="24"/>
                    </a:lnTo>
                    <a:lnTo>
                      <a:pt x="322" y="26"/>
                    </a:lnTo>
                    <a:lnTo>
                      <a:pt x="320" y="26"/>
                    </a:lnTo>
                    <a:lnTo>
                      <a:pt x="316" y="28"/>
                    </a:lnTo>
                    <a:lnTo>
                      <a:pt x="314" y="28"/>
                    </a:lnTo>
                    <a:lnTo>
                      <a:pt x="310" y="28"/>
                    </a:lnTo>
                    <a:lnTo>
                      <a:pt x="308" y="26"/>
                    </a:lnTo>
                    <a:lnTo>
                      <a:pt x="308" y="26"/>
                    </a:lnTo>
                    <a:lnTo>
                      <a:pt x="306" y="26"/>
                    </a:lnTo>
                    <a:lnTo>
                      <a:pt x="306" y="26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2"/>
                    </a:lnTo>
                    <a:lnTo>
                      <a:pt x="300" y="18"/>
                    </a:lnTo>
                    <a:lnTo>
                      <a:pt x="298" y="16"/>
                    </a:lnTo>
                    <a:lnTo>
                      <a:pt x="298" y="12"/>
                    </a:lnTo>
                    <a:lnTo>
                      <a:pt x="296" y="10"/>
                    </a:lnTo>
                    <a:lnTo>
                      <a:pt x="296" y="10"/>
                    </a:lnTo>
                    <a:lnTo>
                      <a:pt x="294" y="8"/>
                    </a:lnTo>
                    <a:lnTo>
                      <a:pt x="294" y="6"/>
                    </a:lnTo>
                    <a:lnTo>
                      <a:pt x="292" y="6"/>
                    </a:lnTo>
                    <a:lnTo>
                      <a:pt x="292" y="6"/>
                    </a:lnTo>
                    <a:lnTo>
                      <a:pt x="290" y="6"/>
                    </a:lnTo>
                    <a:lnTo>
                      <a:pt x="290" y="6"/>
                    </a:lnTo>
                    <a:lnTo>
                      <a:pt x="288" y="6"/>
                    </a:lnTo>
                    <a:lnTo>
                      <a:pt x="288" y="8"/>
                    </a:lnTo>
                    <a:lnTo>
                      <a:pt x="286" y="10"/>
                    </a:lnTo>
                    <a:lnTo>
                      <a:pt x="284" y="12"/>
                    </a:lnTo>
                    <a:lnTo>
                      <a:pt x="282" y="14"/>
                    </a:lnTo>
                    <a:lnTo>
                      <a:pt x="280" y="16"/>
                    </a:lnTo>
                    <a:lnTo>
                      <a:pt x="278" y="16"/>
                    </a:lnTo>
                    <a:lnTo>
                      <a:pt x="278" y="18"/>
                    </a:lnTo>
                    <a:lnTo>
                      <a:pt x="276" y="18"/>
                    </a:lnTo>
                    <a:lnTo>
                      <a:pt x="276" y="18"/>
                    </a:lnTo>
                    <a:lnTo>
                      <a:pt x="274" y="20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58" y="18"/>
                    </a:lnTo>
                    <a:lnTo>
                      <a:pt x="258" y="18"/>
                    </a:lnTo>
                    <a:lnTo>
                      <a:pt x="256" y="18"/>
                    </a:lnTo>
                    <a:lnTo>
                      <a:pt x="256" y="16"/>
                    </a:lnTo>
                    <a:lnTo>
                      <a:pt x="254" y="16"/>
                    </a:lnTo>
                    <a:lnTo>
                      <a:pt x="254" y="16"/>
                    </a:lnTo>
                    <a:lnTo>
                      <a:pt x="254" y="14"/>
                    </a:lnTo>
                    <a:lnTo>
                      <a:pt x="254" y="14"/>
                    </a:lnTo>
                    <a:lnTo>
                      <a:pt x="254" y="14"/>
                    </a:lnTo>
                    <a:lnTo>
                      <a:pt x="254" y="12"/>
                    </a:lnTo>
                    <a:lnTo>
                      <a:pt x="254" y="10"/>
                    </a:lnTo>
                    <a:lnTo>
                      <a:pt x="254" y="8"/>
                    </a:lnTo>
                    <a:lnTo>
                      <a:pt x="254" y="6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54" y="2"/>
                    </a:lnTo>
                    <a:lnTo>
                      <a:pt x="254" y="2"/>
                    </a:lnTo>
                    <a:lnTo>
                      <a:pt x="252" y="2"/>
                    </a:lnTo>
                    <a:lnTo>
                      <a:pt x="252" y="2"/>
                    </a:lnTo>
                    <a:lnTo>
                      <a:pt x="250" y="0"/>
                    </a:lnTo>
                    <a:lnTo>
                      <a:pt x="248" y="0"/>
                    </a:lnTo>
                    <a:lnTo>
                      <a:pt x="246" y="0"/>
                    </a:lnTo>
                    <a:lnTo>
                      <a:pt x="246" y="0"/>
                    </a:lnTo>
                    <a:lnTo>
                      <a:pt x="244" y="0"/>
                    </a:lnTo>
                    <a:lnTo>
                      <a:pt x="244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0" name="Freeform 526">
                <a:extLst>
                  <a:ext uri="{FF2B5EF4-FFF2-40B4-BE49-F238E27FC236}">
                    <a16:creationId xmlns:a16="http://schemas.microsoft.com/office/drawing/2014/main" id="{24350A01-8A32-462B-82E4-11477E80C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961" y="3423666"/>
                <a:ext cx="1298748" cy="727554"/>
              </a:xfrm>
              <a:custGeom>
                <a:avLst/>
                <a:gdLst>
                  <a:gd name="T0" fmla="*/ 464 w 814"/>
                  <a:gd name="T1" fmla="*/ 10 h 456"/>
                  <a:gd name="T2" fmla="*/ 542 w 814"/>
                  <a:gd name="T3" fmla="*/ 20 h 456"/>
                  <a:gd name="T4" fmla="*/ 590 w 814"/>
                  <a:gd name="T5" fmla="*/ 70 h 456"/>
                  <a:gd name="T6" fmla="*/ 588 w 814"/>
                  <a:gd name="T7" fmla="*/ 122 h 456"/>
                  <a:gd name="T8" fmla="*/ 596 w 814"/>
                  <a:gd name="T9" fmla="*/ 144 h 456"/>
                  <a:gd name="T10" fmla="*/ 642 w 814"/>
                  <a:gd name="T11" fmla="*/ 108 h 456"/>
                  <a:gd name="T12" fmla="*/ 680 w 814"/>
                  <a:gd name="T13" fmla="*/ 104 h 456"/>
                  <a:gd name="T14" fmla="*/ 702 w 814"/>
                  <a:gd name="T15" fmla="*/ 74 h 456"/>
                  <a:gd name="T16" fmla="*/ 762 w 814"/>
                  <a:gd name="T17" fmla="*/ 68 h 456"/>
                  <a:gd name="T18" fmla="*/ 786 w 814"/>
                  <a:gd name="T19" fmla="*/ 26 h 456"/>
                  <a:gd name="T20" fmla="*/ 802 w 814"/>
                  <a:gd name="T21" fmla="*/ 62 h 456"/>
                  <a:gd name="T22" fmla="*/ 802 w 814"/>
                  <a:gd name="T23" fmla="*/ 86 h 456"/>
                  <a:gd name="T24" fmla="*/ 780 w 814"/>
                  <a:gd name="T25" fmla="*/ 94 h 456"/>
                  <a:gd name="T26" fmla="*/ 766 w 814"/>
                  <a:gd name="T27" fmla="*/ 102 h 456"/>
                  <a:gd name="T28" fmla="*/ 756 w 814"/>
                  <a:gd name="T29" fmla="*/ 128 h 456"/>
                  <a:gd name="T30" fmla="*/ 746 w 814"/>
                  <a:gd name="T31" fmla="*/ 144 h 456"/>
                  <a:gd name="T32" fmla="*/ 716 w 814"/>
                  <a:gd name="T33" fmla="*/ 164 h 456"/>
                  <a:gd name="T34" fmla="*/ 692 w 814"/>
                  <a:gd name="T35" fmla="*/ 184 h 456"/>
                  <a:gd name="T36" fmla="*/ 672 w 814"/>
                  <a:gd name="T37" fmla="*/ 214 h 456"/>
                  <a:gd name="T38" fmla="*/ 676 w 814"/>
                  <a:gd name="T39" fmla="*/ 234 h 456"/>
                  <a:gd name="T40" fmla="*/ 662 w 814"/>
                  <a:gd name="T41" fmla="*/ 264 h 456"/>
                  <a:gd name="T42" fmla="*/ 646 w 814"/>
                  <a:gd name="T43" fmla="*/ 272 h 456"/>
                  <a:gd name="T44" fmla="*/ 620 w 814"/>
                  <a:gd name="T45" fmla="*/ 288 h 456"/>
                  <a:gd name="T46" fmla="*/ 602 w 814"/>
                  <a:gd name="T47" fmla="*/ 308 h 456"/>
                  <a:gd name="T48" fmla="*/ 586 w 814"/>
                  <a:gd name="T49" fmla="*/ 362 h 456"/>
                  <a:gd name="T50" fmla="*/ 594 w 814"/>
                  <a:gd name="T51" fmla="*/ 396 h 456"/>
                  <a:gd name="T52" fmla="*/ 602 w 814"/>
                  <a:gd name="T53" fmla="*/ 452 h 456"/>
                  <a:gd name="T54" fmla="*/ 576 w 814"/>
                  <a:gd name="T55" fmla="*/ 438 h 456"/>
                  <a:gd name="T56" fmla="*/ 564 w 814"/>
                  <a:gd name="T57" fmla="*/ 380 h 456"/>
                  <a:gd name="T58" fmla="*/ 538 w 814"/>
                  <a:gd name="T59" fmla="*/ 350 h 456"/>
                  <a:gd name="T60" fmla="*/ 500 w 814"/>
                  <a:gd name="T61" fmla="*/ 346 h 456"/>
                  <a:gd name="T62" fmla="*/ 466 w 814"/>
                  <a:gd name="T63" fmla="*/ 362 h 456"/>
                  <a:gd name="T64" fmla="*/ 446 w 814"/>
                  <a:gd name="T65" fmla="*/ 372 h 456"/>
                  <a:gd name="T66" fmla="*/ 434 w 814"/>
                  <a:gd name="T67" fmla="*/ 348 h 456"/>
                  <a:gd name="T68" fmla="*/ 420 w 814"/>
                  <a:gd name="T69" fmla="*/ 368 h 456"/>
                  <a:gd name="T70" fmla="*/ 400 w 814"/>
                  <a:gd name="T71" fmla="*/ 354 h 456"/>
                  <a:gd name="T72" fmla="*/ 360 w 814"/>
                  <a:gd name="T73" fmla="*/ 396 h 456"/>
                  <a:gd name="T74" fmla="*/ 328 w 814"/>
                  <a:gd name="T75" fmla="*/ 424 h 456"/>
                  <a:gd name="T76" fmla="*/ 316 w 814"/>
                  <a:gd name="T77" fmla="*/ 400 h 456"/>
                  <a:gd name="T78" fmla="*/ 298 w 814"/>
                  <a:gd name="T79" fmla="*/ 366 h 456"/>
                  <a:gd name="T80" fmla="*/ 278 w 814"/>
                  <a:gd name="T81" fmla="*/ 368 h 456"/>
                  <a:gd name="T82" fmla="*/ 258 w 814"/>
                  <a:gd name="T83" fmla="*/ 364 h 456"/>
                  <a:gd name="T84" fmla="*/ 244 w 814"/>
                  <a:gd name="T85" fmla="*/ 342 h 456"/>
                  <a:gd name="T86" fmla="*/ 230 w 814"/>
                  <a:gd name="T87" fmla="*/ 328 h 456"/>
                  <a:gd name="T88" fmla="*/ 216 w 814"/>
                  <a:gd name="T89" fmla="*/ 322 h 456"/>
                  <a:gd name="T90" fmla="*/ 198 w 814"/>
                  <a:gd name="T91" fmla="*/ 334 h 456"/>
                  <a:gd name="T92" fmla="*/ 146 w 814"/>
                  <a:gd name="T93" fmla="*/ 336 h 456"/>
                  <a:gd name="T94" fmla="*/ 112 w 814"/>
                  <a:gd name="T95" fmla="*/ 310 h 456"/>
                  <a:gd name="T96" fmla="*/ 80 w 814"/>
                  <a:gd name="T97" fmla="*/ 292 h 456"/>
                  <a:gd name="T98" fmla="*/ 46 w 814"/>
                  <a:gd name="T99" fmla="*/ 274 h 456"/>
                  <a:gd name="T100" fmla="*/ 36 w 814"/>
                  <a:gd name="T101" fmla="*/ 248 h 456"/>
                  <a:gd name="T102" fmla="*/ 22 w 814"/>
                  <a:gd name="T103" fmla="*/ 230 h 456"/>
                  <a:gd name="T104" fmla="*/ 4 w 814"/>
                  <a:gd name="T105" fmla="*/ 196 h 456"/>
                  <a:gd name="T106" fmla="*/ 4 w 814"/>
                  <a:gd name="T107" fmla="*/ 150 h 456"/>
                  <a:gd name="T108" fmla="*/ 4 w 814"/>
                  <a:gd name="T109" fmla="*/ 130 h 456"/>
                  <a:gd name="T110" fmla="*/ 16 w 814"/>
                  <a:gd name="T111" fmla="*/ 102 h 456"/>
                  <a:gd name="T112" fmla="*/ 26 w 814"/>
                  <a:gd name="T113" fmla="*/ 68 h 456"/>
                  <a:gd name="T114" fmla="*/ 38 w 814"/>
                  <a:gd name="T115" fmla="*/ 38 h 456"/>
                  <a:gd name="T116" fmla="*/ 28 w 814"/>
                  <a:gd name="T117" fmla="*/ 14 h 456"/>
                  <a:gd name="T118" fmla="*/ 54 w 814"/>
                  <a:gd name="T119" fmla="*/ 3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4" h="456">
                    <a:moveTo>
                      <a:pt x="58" y="2"/>
                    </a:moveTo>
                    <a:lnTo>
                      <a:pt x="442" y="0"/>
                    </a:lnTo>
                    <a:lnTo>
                      <a:pt x="440" y="2"/>
                    </a:lnTo>
                    <a:lnTo>
                      <a:pt x="440" y="4"/>
                    </a:lnTo>
                    <a:lnTo>
                      <a:pt x="440" y="6"/>
                    </a:lnTo>
                    <a:lnTo>
                      <a:pt x="440" y="8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2" y="12"/>
                    </a:lnTo>
                    <a:lnTo>
                      <a:pt x="444" y="12"/>
                    </a:lnTo>
                    <a:lnTo>
                      <a:pt x="444" y="12"/>
                    </a:lnTo>
                    <a:lnTo>
                      <a:pt x="446" y="12"/>
                    </a:lnTo>
                    <a:lnTo>
                      <a:pt x="448" y="12"/>
                    </a:lnTo>
                    <a:lnTo>
                      <a:pt x="452" y="12"/>
                    </a:lnTo>
                    <a:lnTo>
                      <a:pt x="456" y="12"/>
                    </a:lnTo>
                    <a:lnTo>
                      <a:pt x="460" y="10"/>
                    </a:lnTo>
                    <a:lnTo>
                      <a:pt x="464" y="10"/>
                    </a:lnTo>
                    <a:lnTo>
                      <a:pt x="464" y="10"/>
                    </a:lnTo>
                    <a:lnTo>
                      <a:pt x="466" y="10"/>
                    </a:lnTo>
                    <a:lnTo>
                      <a:pt x="470" y="10"/>
                    </a:lnTo>
                    <a:lnTo>
                      <a:pt x="476" y="10"/>
                    </a:lnTo>
                    <a:lnTo>
                      <a:pt x="486" y="12"/>
                    </a:lnTo>
                    <a:lnTo>
                      <a:pt x="498" y="14"/>
                    </a:lnTo>
                    <a:lnTo>
                      <a:pt x="502" y="14"/>
                    </a:lnTo>
                    <a:lnTo>
                      <a:pt x="506" y="14"/>
                    </a:lnTo>
                    <a:lnTo>
                      <a:pt x="508" y="14"/>
                    </a:lnTo>
                    <a:lnTo>
                      <a:pt x="512" y="14"/>
                    </a:lnTo>
                    <a:lnTo>
                      <a:pt x="520" y="14"/>
                    </a:lnTo>
                    <a:lnTo>
                      <a:pt x="522" y="12"/>
                    </a:lnTo>
                    <a:lnTo>
                      <a:pt x="526" y="12"/>
                    </a:lnTo>
                    <a:lnTo>
                      <a:pt x="530" y="14"/>
                    </a:lnTo>
                    <a:lnTo>
                      <a:pt x="530" y="14"/>
                    </a:lnTo>
                    <a:lnTo>
                      <a:pt x="532" y="14"/>
                    </a:lnTo>
                    <a:lnTo>
                      <a:pt x="532" y="14"/>
                    </a:lnTo>
                    <a:lnTo>
                      <a:pt x="534" y="14"/>
                    </a:lnTo>
                    <a:lnTo>
                      <a:pt x="536" y="16"/>
                    </a:lnTo>
                    <a:lnTo>
                      <a:pt x="540" y="18"/>
                    </a:lnTo>
                    <a:lnTo>
                      <a:pt x="542" y="20"/>
                    </a:lnTo>
                    <a:lnTo>
                      <a:pt x="548" y="26"/>
                    </a:lnTo>
                    <a:lnTo>
                      <a:pt x="550" y="28"/>
                    </a:lnTo>
                    <a:lnTo>
                      <a:pt x="552" y="28"/>
                    </a:lnTo>
                    <a:lnTo>
                      <a:pt x="554" y="30"/>
                    </a:lnTo>
                    <a:lnTo>
                      <a:pt x="558" y="32"/>
                    </a:lnTo>
                    <a:lnTo>
                      <a:pt x="564" y="34"/>
                    </a:lnTo>
                    <a:lnTo>
                      <a:pt x="568" y="36"/>
                    </a:lnTo>
                    <a:lnTo>
                      <a:pt x="570" y="38"/>
                    </a:lnTo>
                    <a:lnTo>
                      <a:pt x="574" y="40"/>
                    </a:lnTo>
                    <a:lnTo>
                      <a:pt x="574" y="40"/>
                    </a:lnTo>
                    <a:lnTo>
                      <a:pt x="576" y="42"/>
                    </a:lnTo>
                    <a:lnTo>
                      <a:pt x="576" y="42"/>
                    </a:lnTo>
                    <a:lnTo>
                      <a:pt x="578" y="44"/>
                    </a:lnTo>
                    <a:lnTo>
                      <a:pt x="578" y="46"/>
                    </a:lnTo>
                    <a:lnTo>
                      <a:pt x="580" y="48"/>
                    </a:lnTo>
                    <a:lnTo>
                      <a:pt x="582" y="52"/>
                    </a:lnTo>
                    <a:lnTo>
                      <a:pt x="584" y="56"/>
                    </a:lnTo>
                    <a:lnTo>
                      <a:pt x="588" y="64"/>
                    </a:lnTo>
                    <a:lnTo>
                      <a:pt x="590" y="68"/>
                    </a:lnTo>
                    <a:lnTo>
                      <a:pt x="590" y="70"/>
                    </a:lnTo>
                    <a:lnTo>
                      <a:pt x="592" y="74"/>
                    </a:lnTo>
                    <a:lnTo>
                      <a:pt x="594" y="78"/>
                    </a:lnTo>
                    <a:lnTo>
                      <a:pt x="596" y="80"/>
                    </a:lnTo>
                    <a:lnTo>
                      <a:pt x="600" y="84"/>
                    </a:lnTo>
                    <a:lnTo>
                      <a:pt x="602" y="88"/>
                    </a:lnTo>
                    <a:lnTo>
                      <a:pt x="602" y="90"/>
                    </a:lnTo>
                    <a:lnTo>
                      <a:pt x="604" y="92"/>
                    </a:lnTo>
                    <a:lnTo>
                      <a:pt x="604" y="94"/>
                    </a:lnTo>
                    <a:lnTo>
                      <a:pt x="604" y="96"/>
                    </a:lnTo>
                    <a:lnTo>
                      <a:pt x="604" y="98"/>
                    </a:lnTo>
                    <a:lnTo>
                      <a:pt x="604" y="100"/>
                    </a:lnTo>
                    <a:lnTo>
                      <a:pt x="604" y="100"/>
                    </a:lnTo>
                    <a:lnTo>
                      <a:pt x="604" y="102"/>
                    </a:lnTo>
                    <a:lnTo>
                      <a:pt x="604" y="104"/>
                    </a:lnTo>
                    <a:lnTo>
                      <a:pt x="602" y="106"/>
                    </a:lnTo>
                    <a:lnTo>
                      <a:pt x="602" y="108"/>
                    </a:lnTo>
                    <a:lnTo>
                      <a:pt x="600" y="110"/>
                    </a:lnTo>
                    <a:lnTo>
                      <a:pt x="598" y="112"/>
                    </a:lnTo>
                    <a:lnTo>
                      <a:pt x="592" y="120"/>
                    </a:lnTo>
                    <a:lnTo>
                      <a:pt x="588" y="122"/>
                    </a:lnTo>
                    <a:lnTo>
                      <a:pt x="588" y="124"/>
                    </a:lnTo>
                    <a:lnTo>
                      <a:pt x="586" y="126"/>
                    </a:lnTo>
                    <a:lnTo>
                      <a:pt x="584" y="128"/>
                    </a:lnTo>
                    <a:lnTo>
                      <a:pt x="582" y="130"/>
                    </a:lnTo>
                    <a:lnTo>
                      <a:pt x="580" y="132"/>
                    </a:lnTo>
                    <a:lnTo>
                      <a:pt x="580" y="134"/>
                    </a:lnTo>
                    <a:lnTo>
                      <a:pt x="580" y="134"/>
                    </a:lnTo>
                    <a:lnTo>
                      <a:pt x="580" y="134"/>
                    </a:lnTo>
                    <a:lnTo>
                      <a:pt x="580" y="136"/>
                    </a:lnTo>
                    <a:lnTo>
                      <a:pt x="580" y="136"/>
                    </a:lnTo>
                    <a:lnTo>
                      <a:pt x="580" y="138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2" y="140"/>
                    </a:lnTo>
                    <a:lnTo>
                      <a:pt x="584" y="140"/>
                    </a:lnTo>
                    <a:lnTo>
                      <a:pt x="586" y="142"/>
                    </a:lnTo>
                    <a:lnTo>
                      <a:pt x="588" y="142"/>
                    </a:lnTo>
                    <a:lnTo>
                      <a:pt x="588" y="142"/>
                    </a:lnTo>
                    <a:lnTo>
                      <a:pt x="592" y="144"/>
                    </a:lnTo>
                    <a:lnTo>
                      <a:pt x="596" y="144"/>
                    </a:lnTo>
                    <a:lnTo>
                      <a:pt x="598" y="144"/>
                    </a:lnTo>
                    <a:lnTo>
                      <a:pt x="600" y="144"/>
                    </a:lnTo>
                    <a:lnTo>
                      <a:pt x="600" y="144"/>
                    </a:lnTo>
                    <a:lnTo>
                      <a:pt x="602" y="144"/>
                    </a:lnTo>
                    <a:lnTo>
                      <a:pt x="604" y="144"/>
                    </a:lnTo>
                    <a:lnTo>
                      <a:pt x="606" y="142"/>
                    </a:lnTo>
                    <a:lnTo>
                      <a:pt x="610" y="140"/>
                    </a:lnTo>
                    <a:lnTo>
                      <a:pt x="612" y="140"/>
                    </a:lnTo>
                    <a:lnTo>
                      <a:pt x="614" y="138"/>
                    </a:lnTo>
                    <a:lnTo>
                      <a:pt x="618" y="132"/>
                    </a:lnTo>
                    <a:lnTo>
                      <a:pt x="622" y="128"/>
                    </a:lnTo>
                    <a:lnTo>
                      <a:pt x="626" y="124"/>
                    </a:lnTo>
                    <a:lnTo>
                      <a:pt x="630" y="120"/>
                    </a:lnTo>
                    <a:lnTo>
                      <a:pt x="630" y="118"/>
                    </a:lnTo>
                    <a:lnTo>
                      <a:pt x="632" y="118"/>
                    </a:lnTo>
                    <a:lnTo>
                      <a:pt x="634" y="116"/>
                    </a:lnTo>
                    <a:lnTo>
                      <a:pt x="634" y="114"/>
                    </a:lnTo>
                    <a:lnTo>
                      <a:pt x="638" y="110"/>
                    </a:lnTo>
                    <a:lnTo>
                      <a:pt x="640" y="110"/>
                    </a:lnTo>
                    <a:lnTo>
                      <a:pt x="642" y="108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6" y="106"/>
                    </a:lnTo>
                    <a:lnTo>
                      <a:pt x="648" y="106"/>
                    </a:lnTo>
                    <a:lnTo>
                      <a:pt x="650" y="106"/>
                    </a:lnTo>
                    <a:lnTo>
                      <a:pt x="652" y="106"/>
                    </a:lnTo>
                    <a:lnTo>
                      <a:pt x="656" y="106"/>
                    </a:lnTo>
                    <a:lnTo>
                      <a:pt x="662" y="108"/>
                    </a:lnTo>
                    <a:lnTo>
                      <a:pt x="666" y="108"/>
                    </a:lnTo>
                    <a:lnTo>
                      <a:pt x="668" y="108"/>
                    </a:lnTo>
                    <a:lnTo>
                      <a:pt x="670" y="108"/>
                    </a:lnTo>
                    <a:lnTo>
                      <a:pt x="672" y="108"/>
                    </a:lnTo>
                    <a:lnTo>
                      <a:pt x="674" y="108"/>
                    </a:lnTo>
                    <a:lnTo>
                      <a:pt x="676" y="108"/>
                    </a:lnTo>
                    <a:lnTo>
                      <a:pt x="676" y="108"/>
                    </a:lnTo>
                    <a:lnTo>
                      <a:pt x="678" y="106"/>
                    </a:lnTo>
                    <a:lnTo>
                      <a:pt x="678" y="106"/>
                    </a:lnTo>
                    <a:lnTo>
                      <a:pt x="678" y="106"/>
                    </a:lnTo>
                    <a:lnTo>
                      <a:pt x="680" y="104"/>
                    </a:lnTo>
                    <a:lnTo>
                      <a:pt x="680" y="102"/>
                    </a:lnTo>
                    <a:lnTo>
                      <a:pt x="680" y="100"/>
                    </a:lnTo>
                    <a:lnTo>
                      <a:pt x="682" y="96"/>
                    </a:lnTo>
                    <a:lnTo>
                      <a:pt x="682" y="94"/>
                    </a:lnTo>
                    <a:lnTo>
                      <a:pt x="682" y="90"/>
                    </a:lnTo>
                    <a:lnTo>
                      <a:pt x="682" y="88"/>
                    </a:lnTo>
                    <a:lnTo>
                      <a:pt x="684" y="86"/>
                    </a:lnTo>
                    <a:lnTo>
                      <a:pt x="684" y="86"/>
                    </a:lnTo>
                    <a:lnTo>
                      <a:pt x="684" y="84"/>
                    </a:lnTo>
                    <a:lnTo>
                      <a:pt x="686" y="82"/>
                    </a:lnTo>
                    <a:lnTo>
                      <a:pt x="688" y="80"/>
                    </a:lnTo>
                    <a:lnTo>
                      <a:pt x="688" y="80"/>
                    </a:lnTo>
                    <a:lnTo>
                      <a:pt x="690" y="78"/>
                    </a:lnTo>
                    <a:lnTo>
                      <a:pt x="692" y="76"/>
                    </a:lnTo>
                    <a:lnTo>
                      <a:pt x="694" y="76"/>
                    </a:lnTo>
                    <a:lnTo>
                      <a:pt x="696" y="74"/>
                    </a:lnTo>
                    <a:lnTo>
                      <a:pt x="696" y="74"/>
                    </a:lnTo>
                    <a:lnTo>
                      <a:pt x="698" y="74"/>
                    </a:lnTo>
                    <a:lnTo>
                      <a:pt x="700" y="74"/>
                    </a:lnTo>
                    <a:lnTo>
                      <a:pt x="702" y="74"/>
                    </a:lnTo>
                    <a:lnTo>
                      <a:pt x="704" y="74"/>
                    </a:lnTo>
                    <a:lnTo>
                      <a:pt x="708" y="74"/>
                    </a:lnTo>
                    <a:lnTo>
                      <a:pt x="712" y="74"/>
                    </a:lnTo>
                    <a:lnTo>
                      <a:pt x="716" y="74"/>
                    </a:lnTo>
                    <a:lnTo>
                      <a:pt x="724" y="76"/>
                    </a:lnTo>
                    <a:lnTo>
                      <a:pt x="734" y="78"/>
                    </a:lnTo>
                    <a:lnTo>
                      <a:pt x="738" y="78"/>
                    </a:lnTo>
                    <a:lnTo>
                      <a:pt x="742" y="80"/>
                    </a:lnTo>
                    <a:lnTo>
                      <a:pt x="746" y="80"/>
                    </a:lnTo>
                    <a:lnTo>
                      <a:pt x="748" y="80"/>
                    </a:lnTo>
                    <a:lnTo>
                      <a:pt x="750" y="80"/>
                    </a:lnTo>
                    <a:lnTo>
                      <a:pt x="752" y="78"/>
                    </a:lnTo>
                    <a:lnTo>
                      <a:pt x="754" y="78"/>
                    </a:lnTo>
                    <a:lnTo>
                      <a:pt x="754" y="78"/>
                    </a:lnTo>
                    <a:lnTo>
                      <a:pt x="754" y="78"/>
                    </a:lnTo>
                    <a:lnTo>
                      <a:pt x="756" y="78"/>
                    </a:lnTo>
                    <a:lnTo>
                      <a:pt x="758" y="76"/>
                    </a:lnTo>
                    <a:lnTo>
                      <a:pt x="758" y="74"/>
                    </a:lnTo>
                    <a:lnTo>
                      <a:pt x="760" y="72"/>
                    </a:lnTo>
                    <a:lnTo>
                      <a:pt x="762" y="68"/>
                    </a:lnTo>
                    <a:lnTo>
                      <a:pt x="764" y="64"/>
                    </a:lnTo>
                    <a:lnTo>
                      <a:pt x="766" y="62"/>
                    </a:lnTo>
                    <a:lnTo>
                      <a:pt x="768" y="58"/>
                    </a:lnTo>
                    <a:lnTo>
                      <a:pt x="770" y="54"/>
                    </a:lnTo>
                    <a:lnTo>
                      <a:pt x="772" y="50"/>
                    </a:lnTo>
                    <a:lnTo>
                      <a:pt x="772" y="50"/>
                    </a:lnTo>
                    <a:lnTo>
                      <a:pt x="772" y="48"/>
                    </a:lnTo>
                    <a:lnTo>
                      <a:pt x="774" y="44"/>
                    </a:lnTo>
                    <a:lnTo>
                      <a:pt x="776" y="38"/>
                    </a:lnTo>
                    <a:lnTo>
                      <a:pt x="776" y="34"/>
                    </a:lnTo>
                    <a:lnTo>
                      <a:pt x="776" y="32"/>
                    </a:lnTo>
                    <a:lnTo>
                      <a:pt x="778" y="30"/>
                    </a:lnTo>
                    <a:lnTo>
                      <a:pt x="778" y="30"/>
                    </a:lnTo>
                    <a:lnTo>
                      <a:pt x="778" y="28"/>
                    </a:lnTo>
                    <a:lnTo>
                      <a:pt x="780" y="28"/>
                    </a:lnTo>
                    <a:lnTo>
                      <a:pt x="780" y="26"/>
                    </a:lnTo>
                    <a:lnTo>
                      <a:pt x="782" y="26"/>
                    </a:lnTo>
                    <a:lnTo>
                      <a:pt x="782" y="26"/>
                    </a:lnTo>
                    <a:lnTo>
                      <a:pt x="784" y="26"/>
                    </a:lnTo>
                    <a:lnTo>
                      <a:pt x="786" y="26"/>
                    </a:lnTo>
                    <a:lnTo>
                      <a:pt x="788" y="26"/>
                    </a:lnTo>
                    <a:lnTo>
                      <a:pt x="792" y="26"/>
                    </a:lnTo>
                    <a:lnTo>
                      <a:pt x="794" y="26"/>
                    </a:lnTo>
                    <a:lnTo>
                      <a:pt x="796" y="28"/>
                    </a:lnTo>
                    <a:lnTo>
                      <a:pt x="798" y="28"/>
                    </a:lnTo>
                    <a:lnTo>
                      <a:pt x="800" y="28"/>
                    </a:lnTo>
                    <a:lnTo>
                      <a:pt x="800" y="30"/>
                    </a:lnTo>
                    <a:lnTo>
                      <a:pt x="800" y="30"/>
                    </a:lnTo>
                    <a:lnTo>
                      <a:pt x="802" y="30"/>
                    </a:lnTo>
                    <a:lnTo>
                      <a:pt x="802" y="32"/>
                    </a:lnTo>
                    <a:lnTo>
                      <a:pt x="802" y="32"/>
                    </a:lnTo>
                    <a:lnTo>
                      <a:pt x="802" y="34"/>
                    </a:lnTo>
                    <a:lnTo>
                      <a:pt x="804" y="36"/>
                    </a:lnTo>
                    <a:lnTo>
                      <a:pt x="804" y="38"/>
                    </a:lnTo>
                    <a:lnTo>
                      <a:pt x="804" y="42"/>
                    </a:lnTo>
                    <a:lnTo>
                      <a:pt x="804" y="44"/>
                    </a:lnTo>
                    <a:lnTo>
                      <a:pt x="802" y="50"/>
                    </a:lnTo>
                    <a:lnTo>
                      <a:pt x="802" y="56"/>
                    </a:lnTo>
                    <a:lnTo>
                      <a:pt x="802" y="58"/>
                    </a:lnTo>
                    <a:lnTo>
                      <a:pt x="802" y="62"/>
                    </a:lnTo>
                    <a:lnTo>
                      <a:pt x="802" y="64"/>
                    </a:lnTo>
                    <a:lnTo>
                      <a:pt x="802" y="66"/>
                    </a:lnTo>
                    <a:lnTo>
                      <a:pt x="802" y="68"/>
                    </a:lnTo>
                    <a:lnTo>
                      <a:pt x="802" y="70"/>
                    </a:lnTo>
                    <a:lnTo>
                      <a:pt x="804" y="70"/>
                    </a:lnTo>
                    <a:lnTo>
                      <a:pt x="804" y="72"/>
                    </a:lnTo>
                    <a:lnTo>
                      <a:pt x="804" y="72"/>
                    </a:lnTo>
                    <a:lnTo>
                      <a:pt x="806" y="72"/>
                    </a:lnTo>
                    <a:lnTo>
                      <a:pt x="808" y="74"/>
                    </a:lnTo>
                    <a:lnTo>
                      <a:pt x="808" y="74"/>
                    </a:lnTo>
                    <a:lnTo>
                      <a:pt x="812" y="76"/>
                    </a:lnTo>
                    <a:lnTo>
                      <a:pt x="814" y="76"/>
                    </a:lnTo>
                    <a:lnTo>
                      <a:pt x="812" y="78"/>
                    </a:lnTo>
                    <a:lnTo>
                      <a:pt x="810" y="80"/>
                    </a:lnTo>
                    <a:lnTo>
                      <a:pt x="808" y="82"/>
                    </a:lnTo>
                    <a:lnTo>
                      <a:pt x="808" y="84"/>
                    </a:lnTo>
                    <a:lnTo>
                      <a:pt x="806" y="84"/>
                    </a:lnTo>
                    <a:lnTo>
                      <a:pt x="804" y="86"/>
                    </a:lnTo>
                    <a:lnTo>
                      <a:pt x="804" y="86"/>
                    </a:lnTo>
                    <a:lnTo>
                      <a:pt x="802" y="86"/>
                    </a:lnTo>
                    <a:lnTo>
                      <a:pt x="800" y="86"/>
                    </a:lnTo>
                    <a:lnTo>
                      <a:pt x="798" y="86"/>
                    </a:lnTo>
                    <a:lnTo>
                      <a:pt x="796" y="86"/>
                    </a:lnTo>
                    <a:lnTo>
                      <a:pt x="794" y="86"/>
                    </a:lnTo>
                    <a:lnTo>
                      <a:pt x="794" y="86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2" y="88"/>
                    </a:lnTo>
                    <a:lnTo>
                      <a:pt x="790" y="88"/>
                    </a:lnTo>
                    <a:lnTo>
                      <a:pt x="788" y="92"/>
                    </a:lnTo>
                    <a:lnTo>
                      <a:pt x="788" y="92"/>
                    </a:lnTo>
                    <a:lnTo>
                      <a:pt x="788" y="94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4" y="96"/>
                    </a:lnTo>
                    <a:lnTo>
                      <a:pt x="784" y="96"/>
                    </a:lnTo>
                    <a:lnTo>
                      <a:pt x="782" y="96"/>
                    </a:lnTo>
                    <a:lnTo>
                      <a:pt x="780" y="94"/>
                    </a:lnTo>
                    <a:lnTo>
                      <a:pt x="780" y="94"/>
                    </a:lnTo>
                    <a:lnTo>
                      <a:pt x="778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6"/>
                    </a:lnTo>
                    <a:lnTo>
                      <a:pt x="774" y="96"/>
                    </a:lnTo>
                    <a:lnTo>
                      <a:pt x="774" y="96"/>
                    </a:lnTo>
                    <a:lnTo>
                      <a:pt x="774" y="98"/>
                    </a:lnTo>
                    <a:lnTo>
                      <a:pt x="774" y="100"/>
                    </a:lnTo>
                    <a:lnTo>
                      <a:pt x="774" y="102"/>
                    </a:lnTo>
                    <a:lnTo>
                      <a:pt x="774" y="102"/>
                    </a:lnTo>
                    <a:lnTo>
                      <a:pt x="774" y="102"/>
                    </a:lnTo>
                    <a:lnTo>
                      <a:pt x="772" y="102"/>
                    </a:lnTo>
                    <a:lnTo>
                      <a:pt x="772" y="102"/>
                    </a:lnTo>
                    <a:lnTo>
                      <a:pt x="770" y="102"/>
                    </a:lnTo>
                    <a:lnTo>
                      <a:pt x="770" y="102"/>
                    </a:lnTo>
                    <a:lnTo>
                      <a:pt x="768" y="102"/>
                    </a:lnTo>
                    <a:lnTo>
                      <a:pt x="766" y="102"/>
                    </a:lnTo>
                    <a:lnTo>
                      <a:pt x="764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0" y="102"/>
                    </a:lnTo>
                    <a:lnTo>
                      <a:pt x="760" y="104"/>
                    </a:lnTo>
                    <a:lnTo>
                      <a:pt x="760" y="106"/>
                    </a:lnTo>
                    <a:lnTo>
                      <a:pt x="758" y="108"/>
                    </a:lnTo>
                    <a:lnTo>
                      <a:pt x="758" y="112"/>
                    </a:lnTo>
                    <a:lnTo>
                      <a:pt x="756" y="114"/>
                    </a:lnTo>
                    <a:lnTo>
                      <a:pt x="756" y="118"/>
                    </a:lnTo>
                    <a:lnTo>
                      <a:pt x="754" y="120"/>
                    </a:lnTo>
                    <a:lnTo>
                      <a:pt x="754" y="122"/>
                    </a:lnTo>
                    <a:lnTo>
                      <a:pt x="754" y="124"/>
                    </a:lnTo>
                    <a:lnTo>
                      <a:pt x="754" y="124"/>
                    </a:lnTo>
                    <a:lnTo>
                      <a:pt x="754" y="126"/>
                    </a:lnTo>
                    <a:lnTo>
                      <a:pt x="754" y="126"/>
                    </a:lnTo>
                    <a:lnTo>
                      <a:pt x="754" y="128"/>
                    </a:lnTo>
                    <a:lnTo>
                      <a:pt x="756" y="128"/>
                    </a:lnTo>
                    <a:lnTo>
                      <a:pt x="758" y="130"/>
                    </a:lnTo>
                    <a:lnTo>
                      <a:pt x="760" y="130"/>
                    </a:lnTo>
                    <a:lnTo>
                      <a:pt x="762" y="132"/>
                    </a:lnTo>
                    <a:lnTo>
                      <a:pt x="764" y="134"/>
                    </a:lnTo>
                    <a:lnTo>
                      <a:pt x="764" y="134"/>
                    </a:lnTo>
                    <a:lnTo>
                      <a:pt x="764" y="134"/>
                    </a:lnTo>
                    <a:lnTo>
                      <a:pt x="764" y="136"/>
                    </a:lnTo>
                    <a:lnTo>
                      <a:pt x="764" y="136"/>
                    </a:lnTo>
                    <a:lnTo>
                      <a:pt x="764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8"/>
                    </a:lnTo>
                    <a:lnTo>
                      <a:pt x="762" y="140"/>
                    </a:lnTo>
                    <a:lnTo>
                      <a:pt x="760" y="140"/>
                    </a:lnTo>
                    <a:lnTo>
                      <a:pt x="758" y="142"/>
                    </a:lnTo>
                    <a:lnTo>
                      <a:pt x="756" y="142"/>
                    </a:lnTo>
                    <a:lnTo>
                      <a:pt x="752" y="144"/>
                    </a:lnTo>
                    <a:lnTo>
                      <a:pt x="750" y="144"/>
                    </a:lnTo>
                    <a:lnTo>
                      <a:pt x="750" y="144"/>
                    </a:lnTo>
                    <a:lnTo>
                      <a:pt x="746" y="144"/>
                    </a:lnTo>
                    <a:lnTo>
                      <a:pt x="742" y="144"/>
                    </a:lnTo>
                    <a:lnTo>
                      <a:pt x="738" y="144"/>
                    </a:lnTo>
                    <a:lnTo>
                      <a:pt x="734" y="144"/>
                    </a:lnTo>
                    <a:lnTo>
                      <a:pt x="730" y="144"/>
                    </a:lnTo>
                    <a:lnTo>
                      <a:pt x="730" y="144"/>
                    </a:lnTo>
                    <a:lnTo>
                      <a:pt x="728" y="144"/>
                    </a:lnTo>
                    <a:lnTo>
                      <a:pt x="726" y="146"/>
                    </a:lnTo>
                    <a:lnTo>
                      <a:pt x="726" y="146"/>
                    </a:lnTo>
                    <a:lnTo>
                      <a:pt x="724" y="146"/>
                    </a:lnTo>
                    <a:lnTo>
                      <a:pt x="724" y="146"/>
                    </a:lnTo>
                    <a:lnTo>
                      <a:pt x="724" y="148"/>
                    </a:lnTo>
                    <a:lnTo>
                      <a:pt x="724" y="150"/>
                    </a:lnTo>
                    <a:lnTo>
                      <a:pt x="722" y="152"/>
                    </a:lnTo>
                    <a:lnTo>
                      <a:pt x="722" y="154"/>
                    </a:lnTo>
                    <a:lnTo>
                      <a:pt x="720" y="156"/>
                    </a:lnTo>
                    <a:lnTo>
                      <a:pt x="720" y="158"/>
                    </a:lnTo>
                    <a:lnTo>
                      <a:pt x="720" y="160"/>
                    </a:lnTo>
                    <a:lnTo>
                      <a:pt x="718" y="162"/>
                    </a:lnTo>
                    <a:lnTo>
                      <a:pt x="716" y="164"/>
                    </a:lnTo>
                    <a:lnTo>
                      <a:pt x="716" y="164"/>
                    </a:lnTo>
                    <a:lnTo>
                      <a:pt x="716" y="164"/>
                    </a:lnTo>
                    <a:lnTo>
                      <a:pt x="714" y="166"/>
                    </a:lnTo>
                    <a:lnTo>
                      <a:pt x="714" y="166"/>
                    </a:lnTo>
                    <a:lnTo>
                      <a:pt x="712" y="166"/>
                    </a:lnTo>
                    <a:lnTo>
                      <a:pt x="710" y="166"/>
                    </a:lnTo>
                    <a:lnTo>
                      <a:pt x="708" y="166"/>
                    </a:lnTo>
                    <a:lnTo>
                      <a:pt x="706" y="166"/>
                    </a:lnTo>
                    <a:lnTo>
                      <a:pt x="704" y="166"/>
                    </a:lnTo>
                    <a:lnTo>
                      <a:pt x="702" y="166"/>
                    </a:lnTo>
                    <a:lnTo>
                      <a:pt x="700" y="168"/>
                    </a:lnTo>
                    <a:lnTo>
                      <a:pt x="700" y="168"/>
                    </a:lnTo>
                    <a:lnTo>
                      <a:pt x="700" y="168"/>
                    </a:lnTo>
                    <a:lnTo>
                      <a:pt x="698" y="170"/>
                    </a:lnTo>
                    <a:lnTo>
                      <a:pt x="696" y="170"/>
                    </a:lnTo>
                    <a:lnTo>
                      <a:pt x="696" y="172"/>
                    </a:lnTo>
                    <a:lnTo>
                      <a:pt x="694" y="176"/>
                    </a:lnTo>
                    <a:lnTo>
                      <a:pt x="692" y="178"/>
                    </a:lnTo>
                    <a:lnTo>
                      <a:pt x="692" y="178"/>
                    </a:lnTo>
                    <a:lnTo>
                      <a:pt x="692" y="180"/>
                    </a:lnTo>
                    <a:lnTo>
                      <a:pt x="692" y="184"/>
                    </a:lnTo>
                    <a:lnTo>
                      <a:pt x="692" y="186"/>
                    </a:lnTo>
                    <a:lnTo>
                      <a:pt x="692" y="190"/>
                    </a:lnTo>
                    <a:lnTo>
                      <a:pt x="692" y="194"/>
                    </a:lnTo>
                    <a:lnTo>
                      <a:pt x="690" y="198"/>
                    </a:lnTo>
                    <a:lnTo>
                      <a:pt x="690" y="198"/>
                    </a:lnTo>
                    <a:lnTo>
                      <a:pt x="690" y="200"/>
                    </a:lnTo>
                    <a:lnTo>
                      <a:pt x="690" y="202"/>
                    </a:lnTo>
                    <a:lnTo>
                      <a:pt x="688" y="202"/>
                    </a:lnTo>
                    <a:lnTo>
                      <a:pt x="688" y="204"/>
                    </a:lnTo>
                    <a:lnTo>
                      <a:pt x="688" y="204"/>
                    </a:lnTo>
                    <a:lnTo>
                      <a:pt x="688" y="204"/>
                    </a:lnTo>
                    <a:lnTo>
                      <a:pt x="686" y="204"/>
                    </a:lnTo>
                    <a:lnTo>
                      <a:pt x="684" y="204"/>
                    </a:lnTo>
                    <a:lnTo>
                      <a:pt x="682" y="206"/>
                    </a:lnTo>
                    <a:lnTo>
                      <a:pt x="680" y="206"/>
                    </a:lnTo>
                    <a:lnTo>
                      <a:pt x="678" y="206"/>
                    </a:lnTo>
                    <a:lnTo>
                      <a:pt x="678" y="208"/>
                    </a:lnTo>
                    <a:lnTo>
                      <a:pt x="678" y="208"/>
                    </a:lnTo>
                    <a:lnTo>
                      <a:pt x="676" y="210"/>
                    </a:lnTo>
                    <a:lnTo>
                      <a:pt x="672" y="214"/>
                    </a:lnTo>
                    <a:lnTo>
                      <a:pt x="670" y="216"/>
                    </a:lnTo>
                    <a:lnTo>
                      <a:pt x="668" y="218"/>
                    </a:lnTo>
                    <a:lnTo>
                      <a:pt x="668" y="220"/>
                    </a:lnTo>
                    <a:lnTo>
                      <a:pt x="666" y="220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4"/>
                    </a:lnTo>
                    <a:lnTo>
                      <a:pt x="666" y="224"/>
                    </a:lnTo>
                    <a:lnTo>
                      <a:pt x="668" y="224"/>
                    </a:lnTo>
                    <a:lnTo>
                      <a:pt x="668" y="226"/>
                    </a:lnTo>
                    <a:lnTo>
                      <a:pt x="670" y="226"/>
                    </a:lnTo>
                    <a:lnTo>
                      <a:pt x="672" y="226"/>
                    </a:lnTo>
                    <a:lnTo>
                      <a:pt x="674" y="228"/>
                    </a:lnTo>
                    <a:lnTo>
                      <a:pt x="674" y="228"/>
                    </a:lnTo>
                    <a:lnTo>
                      <a:pt x="674" y="228"/>
                    </a:lnTo>
                    <a:lnTo>
                      <a:pt x="674" y="230"/>
                    </a:lnTo>
                    <a:lnTo>
                      <a:pt x="674" y="230"/>
                    </a:lnTo>
                    <a:lnTo>
                      <a:pt x="676" y="232"/>
                    </a:lnTo>
                    <a:lnTo>
                      <a:pt x="676" y="234"/>
                    </a:lnTo>
                    <a:lnTo>
                      <a:pt x="676" y="236"/>
                    </a:lnTo>
                    <a:lnTo>
                      <a:pt x="676" y="238"/>
                    </a:lnTo>
                    <a:lnTo>
                      <a:pt x="676" y="244"/>
                    </a:lnTo>
                    <a:lnTo>
                      <a:pt x="676" y="248"/>
                    </a:lnTo>
                    <a:lnTo>
                      <a:pt x="676" y="250"/>
                    </a:lnTo>
                    <a:lnTo>
                      <a:pt x="674" y="252"/>
                    </a:lnTo>
                    <a:lnTo>
                      <a:pt x="674" y="254"/>
                    </a:lnTo>
                    <a:lnTo>
                      <a:pt x="674" y="256"/>
                    </a:lnTo>
                    <a:lnTo>
                      <a:pt x="674" y="256"/>
                    </a:lnTo>
                    <a:lnTo>
                      <a:pt x="672" y="258"/>
                    </a:lnTo>
                    <a:lnTo>
                      <a:pt x="672" y="258"/>
                    </a:lnTo>
                    <a:lnTo>
                      <a:pt x="672" y="258"/>
                    </a:lnTo>
                    <a:lnTo>
                      <a:pt x="670" y="260"/>
                    </a:lnTo>
                    <a:lnTo>
                      <a:pt x="670" y="260"/>
                    </a:lnTo>
                    <a:lnTo>
                      <a:pt x="668" y="260"/>
                    </a:lnTo>
                    <a:lnTo>
                      <a:pt x="666" y="262"/>
                    </a:lnTo>
                    <a:lnTo>
                      <a:pt x="664" y="262"/>
                    </a:lnTo>
                    <a:lnTo>
                      <a:pt x="664" y="262"/>
                    </a:lnTo>
                    <a:lnTo>
                      <a:pt x="662" y="262"/>
                    </a:lnTo>
                    <a:lnTo>
                      <a:pt x="662" y="264"/>
                    </a:lnTo>
                    <a:lnTo>
                      <a:pt x="662" y="264"/>
                    </a:lnTo>
                    <a:lnTo>
                      <a:pt x="662" y="264"/>
                    </a:lnTo>
                    <a:lnTo>
                      <a:pt x="662" y="266"/>
                    </a:lnTo>
                    <a:lnTo>
                      <a:pt x="662" y="268"/>
                    </a:lnTo>
                    <a:lnTo>
                      <a:pt x="662" y="270"/>
                    </a:lnTo>
                    <a:lnTo>
                      <a:pt x="662" y="270"/>
                    </a:lnTo>
                    <a:lnTo>
                      <a:pt x="660" y="272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58" y="276"/>
                    </a:lnTo>
                    <a:lnTo>
                      <a:pt x="658" y="276"/>
                    </a:lnTo>
                    <a:lnTo>
                      <a:pt x="656" y="276"/>
                    </a:lnTo>
                    <a:lnTo>
                      <a:pt x="654" y="274"/>
                    </a:lnTo>
                    <a:lnTo>
                      <a:pt x="652" y="274"/>
                    </a:lnTo>
                    <a:lnTo>
                      <a:pt x="650" y="274"/>
                    </a:lnTo>
                    <a:lnTo>
                      <a:pt x="648" y="274"/>
                    </a:lnTo>
                    <a:lnTo>
                      <a:pt x="646" y="272"/>
                    </a:lnTo>
                    <a:lnTo>
                      <a:pt x="646" y="272"/>
                    </a:lnTo>
                    <a:lnTo>
                      <a:pt x="644" y="274"/>
                    </a:lnTo>
                    <a:lnTo>
                      <a:pt x="644" y="274"/>
                    </a:lnTo>
                    <a:lnTo>
                      <a:pt x="644" y="274"/>
                    </a:lnTo>
                    <a:lnTo>
                      <a:pt x="642" y="274"/>
                    </a:lnTo>
                    <a:lnTo>
                      <a:pt x="642" y="276"/>
                    </a:lnTo>
                    <a:lnTo>
                      <a:pt x="640" y="276"/>
                    </a:lnTo>
                    <a:lnTo>
                      <a:pt x="640" y="278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36" y="284"/>
                    </a:lnTo>
                    <a:lnTo>
                      <a:pt x="636" y="284"/>
                    </a:lnTo>
                    <a:lnTo>
                      <a:pt x="634" y="284"/>
                    </a:lnTo>
                    <a:lnTo>
                      <a:pt x="632" y="284"/>
                    </a:lnTo>
                    <a:lnTo>
                      <a:pt x="630" y="286"/>
                    </a:lnTo>
                    <a:lnTo>
                      <a:pt x="628" y="286"/>
                    </a:lnTo>
                    <a:lnTo>
                      <a:pt x="626" y="286"/>
                    </a:lnTo>
                    <a:lnTo>
                      <a:pt x="624" y="286"/>
                    </a:lnTo>
                    <a:lnTo>
                      <a:pt x="622" y="288"/>
                    </a:lnTo>
                    <a:lnTo>
                      <a:pt x="622" y="288"/>
                    </a:lnTo>
                    <a:lnTo>
                      <a:pt x="620" y="288"/>
                    </a:lnTo>
                    <a:lnTo>
                      <a:pt x="620" y="290"/>
                    </a:lnTo>
                    <a:lnTo>
                      <a:pt x="620" y="290"/>
                    </a:lnTo>
                    <a:lnTo>
                      <a:pt x="620" y="292"/>
                    </a:lnTo>
                    <a:lnTo>
                      <a:pt x="618" y="294"/>
                    </a:lnTo>
                    <a:lnTo>
                      <a:pt x="618" y="296"/>
                    </a:lnTo>
                    <a:lnTo>
                      <a:pt x="618" y="298"/>
                    </a:lnTo>
                    <a:lnTo>
                      <a:pt x="618" y="300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4" y="302"/>
                    </a:lnTo>
                    <a:lnTo>
                      <a:pt x="614" y="304"/>
                    </a:lnTo>
                    <a:lnTo>
                      <a:pt x="612" y="304"/>
                    </a:lnTo>
                    <a:lnTo>
                      <a:pt x="610" y="304"/>
                    </a:lnTo>
                    <a:lnTo>
                      <a:pt x="608" y="304"/>
                    </a:lnTo>
                    <a:lnTo>
                      <a:pt x="606" y="304"/>
                    </a:lnTo>
                    <a:lnTo>
                      <a:pt x="604" y="304"/>
                    </a:lnTo>
                    <a:lnTo>
                      <a:pt x="604" y="306"/>
                    </a:lnTo>
                    <a:lnTo>
                      <a:pt x="602" y="308"/>
                    </a:lnTo>
                    <a:lnTo>
                      <a:pt x="600" y="308"/>
                    </a:lnTo>
                    <a:lnTo>
                      <a:pt x="598" y="310"/>
                    </a:lnTo>
                    <a:lnTo>
                      <a:pt x="596" y="312"/>
                    </a:lnTo>
                    <a:lnTo>
                      <a:pt x="594" y="314"/>
                    </a:lnTo>
                    <a:lnTo>
                      <a:pt x="592" y="314"/>
                    </a:lnTo>
                    <a:lnTo>
                      <a:pt x="592" y="316"/>
                    </a:lnTo>
                    <a:lnTo>
                      <a:pt x="592" y="318"/>
                    </a:lnTo>
                    <a:lnTo>
                      <a:pt x="590" y="318"/>
                    </a:lnTo>
                    <a:lnTo>
                      <a:pt x="590" y="320"/>
                    </a:lnTo>
                    <a:lnTo>
                      <a:pt x="590" y="322"/>
                    </a:lnTo>
                    <a:lnTo>
                      <a:pt x="588" y="326"/>
                    </a:lnTo>
                    <a:lnTo>
                      <a:pt x="588" y="330"/>
                    </a:lnTo>
                    <a:lnTo>
                      <a:pt x="588" y="332"/>
                    </a:lnTo>
                    <a:lnTo>
                      <a:pt x="588" y="336"/>
                    </a:lnTo>
                    <a:lnTo>
                      <a:pt x="588" y="342"/>
                    </a:lnTo>
                    <a:lnTo>
                      <a:pt x="588" y="348"/>
                    </a:lnTo>
                    <a:lnTo>
                      <a:pt x="588" y="352"/>
                    </a:lnTo>
                    <a:lnTo>
                      <a:pt x="588" y="354"/>
                    </a:lnTo>
                    <a:lnTo>
                      <a:pt x="588" y="358"/>
                    </a:lnTo>
                    <a:lnTo>
                      <a:pt x="586" y="362"/>
                    </a:lnTo>
                    <a:lnTo>
                      <a:pt x="586" y="366"/>
                    </a:lnTo>
                    <a:lnTo>
                      <a:pt x="586" y="368"/>
                    </a:lnTo>
                    <a:lnTo>
                      <a:pt x="586" y="368"/>
                    </a:lnTo>
                    <a:lnTo>
                      <a:pt x="586" y="370"/>
                    </a:lnTo>
                    <a:lnTo>
                      <a:pt x="586" y="370"/>
                    </a:lnTo>
                    <a:lnTo>
                      <a:pt x="588" y="372"/>
                    </a:lnTo>
                    <a:lnTo>
                      <a:pt x="588" y="372"/>
                    </a:lnTo>
                    <a:lnTo>
                      <a:pt x="588" y="372"/>
                    </a:lnTo>
                    <a:lnTo>
                      <a:pt x="590" y="372"/>
                    </a:lnTo>
                    <a:lnTo>
                      <a:pt x="592" y="374"/>
                    </a:lnTo>
                    <a:lnTo>
                      <a:pt x="592" y="374"/>
                    </a:lnTo>
                    <a:lnTo>
                      <a:pt x="594" y="374"/>
                    </a:lnTo>
                    <a:lnTo>
                      <a:pt x="594" y="376"/>
                    </a:lnTo>
                    <a:lnTo>
                      <a:pt x="594" y="376"/>
                    </a:lnTo>
                    <a:lnTo>
                      <a:pt x="594" y="378"/>
                    </a:lnTo>
                    <a:lnTo>
                      <a:pt x="594" y="380"/>
                    </a:lnTo>
                    <a:lnTo>
                      <a:pt x="594" y="382"/>
                    </a:lnTo>
                    <a:lnTo>
                      <a:pt x="594" y="386"/>
                    </a:lnTo>
                    <a:lnTo>
                      <a:pt x="594" y="394"/>
                    </a:lnTo>
                    <a:lnTo>
                      <a:pt x="594" y="396"/>
                    </a:lnTo>
                    <a:lnTo>
                      <a:pt x="594" y="398"/>
                    </a:lnTo>
                    <a:lnTo>
                      <a:pt x="594" y="400"/>
                    </a:lnTo>
                    <a:lnTo>
                      <a:pt x="596" y="400"/>
                    </a:lnTo>
                    <a:lnTo>
                      <a:pt x="596" y="402"/>
                    </a:lnTo>
                    <a:lnTo>
                      <a:pt x="596" y="404"/>
                    </a:lnTo>
                    <a:lnTo>
                      <a:pt x="598" y="406"/>
                    </a:lnTo>
                    <a:lnTo>
                      <a:pt x="600" y="414"/>
                    </a:lnTo>
                    <a:lnTo>
                      <a:pt x="602" y="418"/>
                    </a:lnTo>
                    <a:lnTo>
                      <a:pt x="602" y="424"/>
                    </a:lnTo>
                    <a:lnTo>
                      <a:pt x="604" y="428"/>
                    </a:lnTo>
                    <a:lnTo>
                      <a:pt x="604" y="434"/>
                    </a:lnTo>
                    <a:lnTo>
                      <a:pt x="604" y="436"/>
                    </a:lnTo>
                    <a:lnTo>
                      <a:pt x="604" y="438"/>
                    </a:lnTo>
                    <a:lnTo>
                      <a:pt x="604" y="440"/>
                    </a:lnTo>
                    <a:lnTo>
                      <a:pt x="604" y="442"/>
                    </a:lnTo>
                    <a:lnTo>
                      <a:pt x="604" y="444"/>
                    </a:lnTo>
                    <a:lnTo>
                      <a:pt x="604" y="446"/>
                    </a:lnTo>
                    <a:lnTo>
                      <a:pt x="604" y="448"/>
                    </a:lnTo>
                    <a:lnTo>
                      <a:pt x="602" y="450"/>
                    </a:lnTo>
                    <a:lnTo>
                      <a:pt x="602" y="452"/>
                    </a:lnTo>
                    <a:lnTo>
                      <a:pt x="600" y="454"/>
                    </a:lnTo>
                    <a:lnTo>
                      <a:pt x="600" y="454"/>
                    </a:lnTo>
                    <a:lnTo>
                      <a:pt x="600" y="454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6" y="454"/>
                    </a:lnTo>
                    <a:lnTo>
                      <a:pt x="596" y="454"/>
                    </a:lnTo>
                    <a:lnTo>
                      <a:pt x="596" y="452"/>
                    </a:lnTo>
                    <a:lnTo>
                      <a:pt x="594" y="452"/>
                    </a:lnTo>
                    <a:lnTo>
                      <a:pt x="592" y="448"/>
                    </a:lnTo>
                    <a:lnTo>
                      <a:pt x="592" y="446"/>
                    </a:lnTo>
                    <a:lnTo>
                      <a:pt x="590" y="446"/>
                    </a:lnTo>
                    <a:lnTo>
                      <a:pt x="590" y="444"/>
                    </a:lnTo>
                    <a:lnTo>
                      <a:pt x="588" y="444"/>
                    </a:lnTo>
                    <a:lnTo>
                      <a:pt x="582" y="442"/>
                    </a:lnTo>
                    <a:lnTo>
                      <a:pt x="580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6"/>
                    </a:lnTo>
                    <a:lnTo>
                      <a:pt x="574" y="436"/>
                    </a:lnTo>
                    <a:lnTo>
                      <a:pt x="574" y="432"/>
                    </a:lnTo>
                    <a:lnTo>
                      <a:pt x="572" y="430"/>
                    </a:lnTo>
                    <a:lnTo>
                      <a:pt x="572" y="428"/>
                    </a:lnTo>
                    <a:lnTo>
                      <a:pt x="570" y="422"/>
                    </a:lnTo>
                    <a:lnTo>
                      <a:pt x="568" y="416"/>
                    </a:lnTo>
                    <a:lnTo>
                      <a:pt x="566" y="412"/>
                    </a:lnTo>
                    <a:lnTo>
                      <a:pt x="564" y="406"/>
                    </a:lnTo>
                    <a:lnTo>
                      <a:pt x="564" y="404"/>
                    </a:lnTo>
                    <a:lnTo>
                      <a:pt x="562" y="400"/>
                    </a:lnTo>
                    <a:lnTo>
                      <a:pt x="562" y="398"/>
                    </a:lnTo>
                    <a:lnTo>
                      <a:pt x="562" y="396"/>
                    </a:lnTo>
                    <a:lnTo>
                      <a:pt x="562" y="394"/>
                    </a:lnTo>
                    <a:lnTo>
                      <a:pt x="562" y="394"/>
                    </a:lnTo>
                    <a:lnTo>
                      <a:pt x="562" y="390"/>
                    </a:lnTo>
                    <a:lnTo>
                      <a:pt x="564" y="384"/>
                    </a:lnTo>
                    <a:lnTo>
                      <a:pt x="564" y="380"/>
                    </a:lnTo>
                    <a:lnTo>
                      <a:pt x="564" y="378"/>
                    </a:lnTo>
                    <a:lnTo>
                      <a:pt x="564" y="376"/>
                    </a:lnTo>
                    <a:lnTo>
                      <a:pt x="564" y="376"/>
                    </a:lnTo>
                    <a:lnTo>
                      <a:pt x="564" y="374"/>
                    </a:lnTo>
                    <a:lnTo>
                      <a:pt x="564" y="372"/>
                    </a:lnTo>
                    <a:lnTo>
                      <a:pt x="564" y="372"/>
                    </a:lnTo>
                    <a:lnTo>
                      <a:pt x="564" y="372"/>
                    </a:lnTo>
                    <a:lnTo>
                      <a:pt x="562" y="370"/>
                    </a:lnTo>
                    <a:lnTo>
                      <a:pt x="560" y="368"/>
                    </a:lnTo>
                    <a:lnTo>
                      <a:pt x="560" y="366"/>
                    </a:lnTo>
                    <a:lnTo>
                      <a:pt x="556" y="364"/>
                    </a:lnTo>
                    <a:lnTo>
                      <a:pt x="552" y="362"/>
                    </a:lnTo>
                    <a:lnTo>
                      <a:pt x="550" y="358"/>
                    </a:lnTo>
                    <a:lnTo>
                      <a:pt x="546" y="356"/>
                    </a:lnTo>
                    <a:lnTo>
                      <a:pt x="544" y="354"/>
                    </a:lnTo>
                    <a:lnTo>
                      <a:pt x="542" y="352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38" y="350"/>
                    </a:lnTo>
                    <a:lnTo>
                      <a:pt x="538" y="350"/>
                    </a:lnTo>
                    <a:lnTo>
                      <a:pt x="536" y="350"/>
                    </a:lnTo>
                    <a:lnTo>
                      <a:pt x="532" y="352"/>
                    </a:lnTo>
                    <a:lnTo>
                      <a:pt x="530" y="352"/>
                    </a:lnTo>
                    <a:lnTo>
                      <a:pt x="528" y="352"/>
                    </a:lnTo>
                    <a:lnTo>
                      <a:pt x="526" y="354"/>
                    </a:lnTo>
                    <a:lnTo>
                      <a:pt x="524" y="354"/>
                    </a:lnTo>
                    <a:lnTo>
                      <a:pt x="522" y="354"/>
                    </a:lnTo>
                    <a:lnTo>
                      <a:pt x="522" y="354"/>
                    </a:lnTo>
                    <a:lnTo>
                      <a:pt x="520" y="354"/>
                    </a:lnTo>
                    <a:lnTo>
                      <a:pt x="520" y="354"/>
                    </a:lnTo>
                    <a:lnTo>
                      <a:pt x="518" y="352"/>
                    </a:lnTo>
                    <a:lnTo>
                      <a:pt x="516" y="352"/>
                    </a:lnTo>
                    <a:lnTo>
                      <a:pt x="514" y="350"/>
                    </a:lnTo>
                    <a:lnTo>
                      <a:pt x="510" y="348"/>
                    </a:lnTo>
                    <a:lnTo>
                      <a:pt x="510" y="346"/>
                    </a:lnTo>
                    <a:lnTo>
                      <a:pt x="508" y="346"/>
                    </a:lnTo>
                    <a:lnTo>
                      <a:pt x="506" y="346"/>
                    </a:lnTo>
                    <a:lnTo>
                      <a:pt x="504" y="346"/>
                    </a:lnTo>
                    <a:lnTo>
                      <a:pt x="500" y="346"/>
                    </a:lnTo>
                    <a:lnTo>
                      <a:pt x="496" y="346"/>
                    </a:lnTo>
                    <a:lnTo>
                      <a:pt x="492" y="346"/>
                    </a:lnTo>
                    <a:lnTo>
                      <a:pt x="486" y="346"/>
                    </a:lnTo>
                    <a:lnTo>
                      <a:pt x="482" y="348"/>
                    </a:lnTo>
                    <a:lnTo>
                      <a:pt x="478" y="348"/>
                    </a:lnTo>
                    <a:lnTo>
                      <a:pt x="476" y="348"/>
                    </a:lnTo>
                    <a:lnTo>
                      <a:pt x="476" y="348"/>
                    </a:lnTo>
                    <a:lnTo>
                      <a:pt x="472" y="350"/>
                    </a:lnTo>
                    <a:lnTo>
                      <a:pt x="470" y="352"/>
                    </a:lnTo>
                    <a:lnTo>
                      <a:pt x="470" y="352"/>
                    </a:lnTo>
                    <a:lnTo>
                      <a:pt x="468" y="352"/>
                    </a:lnTo>
                    <a:lnTo>
                      <a:pt x="466" y="354"/>
                    </a:lnTo>
                    <a:lnTo>
                      <a:pt x="466" y="356"/>
                    </a:lnTo>
                    <a:lnTo>
                      <a:pt x="466" y="356"/>
                    </a:lnTo>
                    <a:lnTo>
                      <a:pt x="464" y="356"/>
                    </a:lnTo>
                    <a:lnTo>
                      <a:pt x="464" y="358"/>
                    </a:lnTo>
                    <a:lnTo>
                      <a:pt x="464" y="358"/>
                    </a:lnTo>
                    <a:lnTo>
                      <a:pt x="466" y="358"/>
                    </a:lnTo>
                    <a:lnTo>
                      <a:pt x="466" y="360"/>
                    </a:lnTo>
                    <a:lnTo>
                      <a:pt x="466" y="362"/>
                    </a:lnTo>
                    <a:lnTo>
                      <a:pt x="468" y="364"/>
                    </a:lnTo>
                    <a:lnTo>
                      <a:pt x="470" y="366"/>
                    </a:lnTo>
                    <a:lnTo>
                      <a:pt x="470" y="368"/>
                    </a:lnTo>
                    <a:lnTo>
                      <a:pt x="472" y="370"/>
                    </a:lnTo>
                    <a:lnTo>
                      <a:pt x="472" y="370"/>
                    </a:lnTo>
                    <a:lnTo>
                      <a:pt x="472" y="370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70" y="372"/>
                    </a:lnTo>
                    <a:lnTo>
                      <a:pt x="470" y="372"/>
                    </a:lnTo>
                    <a:lnTo>
                      <a:pt x="468" y="374"/>
                    </a:lnTo>
                    <a:lnTo>
                      <a:pt x="466" y="374"/>
                    </a:lnTo>
                    <a:lnTo>
                      <a:pt x="464" y="374"/>
                    </a:lnTo>
                    <a:lnTo>
                      <a:pt x="462" y="374"/>
                    </a:lnTo>
                    <a:lnTo>
                      <a:pt x="460" y="374"/>
                    </a:lnTo>
                    <a:lnTo>
                      <a:pt x="456" y="372"/>
                    </a:lnTo>
                    <a:lnTo>
                      <a:pt x="452" y="372"/>
                    </a:lnTo>
                    <a:lnTo>
                      <a:pt x="450" y="372"/>
                    </a:lnTo>
                    <a:lnTo>
                      <a:pt x="448" y="372"/>
                    </a:lnTo>
                    <a:lnTo>
                      <a:pt x="446" y="372"/>
                    </a:lnTo>
                    <a:lnTo>
                      <a:pt x="442" y="370"/>
                    </a:lnTo>
                    <a:lnTo>
                      <a:pt x="442" y="370"/>
                    </a:lnTo>
                    <a:lnTo>
                      <a:pt x="440" y="370"/>
                    </a:lnTo>
                    <a:lnTo>
                      <a:pt x="440" y="370"/>
                    </a:lnTo>
                    <a:lnTo>
                      <a:pt x="440" y="368"/>
                    </a:lnTo>
                    <a:lnTo>
                      <a:pt x="438" y="368"/>
                    </a:lnTo>
                    <a:lnTo>
                      <a:pt x="438" y="366"/>
                    </a:lnTo>
                    <a:lnTo>
                      <a:pt x="438" y="364"/>
                    </a:lnTo>
                    <a:lnTo>
                      <a:pt x="438" y="362"/>
                    </a:lnTo>
                    <a:lnTo>
                      <a:pt x="438" y="358"/>
                    </a:lnTo>
                    <a:lnTo>
                      <a:pt x="438" y="356"/>
                    </a:lnTo>
                    <a:lnTo>
                      <a:pt x="438" y="354"/>
                    </a:lnTo>
                    <a:lnTo>
                      <a:pt x="438" y="352"/>
                    </a:lnTo>
                    <a:lnTo>
                      <a:pt x="438" y="352"/>
                    </a:lnTo>
                    <a:lnTo>
                      <a:pt x="438" y="350"/>
                    </a:lnTo>
                    <a:lnTo>
                      <a:pt x="438" y="350"/>
                    </a:lnTo>
                    <a:lnTo>
                      <a:pt x="438" y="348"/>
                    </a:lnTo>
                    <a:lnTo>
                      <a:pt x="436" y="348"/>
                    </a:lnTo>
                    <a:lnTo>
                      <a:pt x="436" y="348"/>
                    </a:lnTo>
                    <a:lnTo>
                      <a:pt x="434" y="348"/>
                    </a:lnTo>
                    <a:lnTo>
                      <a:pt x="432" y="348"/>
                    </a:lnTo>
                    <a:lnTo>
                      <a:pt x="432" y="350"/>
                    </a:lnTo>
                    <a:lnTo>
                      <a:pt x="430" y="350"/>
                    </a:lnTo>
                    <a:lnTo>
                      <a:pt x="428" y="352"/>
                    </a:lnTo>
                    <a:lnTo>
                      <a:pt x="426" y="352"/>
                    </a:lnTo>
                    <a:lnTo>
                      <a:pt x="426" y="352"/>
                    </a:lnTo>
                    <a:lnTo>
                      <a:pt x="426" y="354"/>
                    </a:lnTo>
                    <a:lnTo>
                      <a:pt x="426" y="354"/>
                    </a:lnTo>
                    <a:lnTo>
                      <a:pt x="424" y="354"/>
                    </a:lnTo>
                    <a:lnTo>
                      <a:pt x="424" y="356"/>
                    </a:lnTo>
                    <a:lnTo>
                      <a:pt x="424" y="358"/>
                    </a:lnTo>
                    <a:lnTo>
                      <a:pt x="424" y="360"/>
                    </a:lnTo>
                    <a:lnTo>
                      <a:pt x="424" y="362"/>
                    </a:lnTo>
                    <a:lnTo>
                      <a:pt x="424" y="364"/>
                    </a:lnTo>
                    <a:lnTo>
                      <a:pt x="424" y="366"/>
                    </a:lnTo>
                    <a:lnTo>
                      <a:pt x="424" y="366"/>
                    </a:lnTo>
                    <a:lnTo>
                      <a:pt x="422" y="368"/>
                    </a:lnTo>
                    <a:lnTo>
                      <a:pt x="422" y="368"/>
                    </a:lnTo>
                    <a:lnTo>
                      <a:pt x="422" y="368"/>
                    </a:lnTo>
                    <a:lnTo>
                      <a:pt x="420" y="368"/>
                    </a:lnTo>
                    <a:lnTo>
                      <a:pt x="420" y="368"/>
                    </a:lnTo>
                    <a:lnTo>
                      <a:pt x="418" y="368"/>
                    </a:lnTo>
                    <a:lnTo>
                      <a:pt x="416" y="368"/>
                    </a:lnTo>
                    <a:lnTo>
                      <a:pt x="416" y="366"/>
                    </a:lnTo>
                    <a:lnTo>
                      <a:pt x="414" y="366"/>
                    </a:lnTo>
                    <a:lnTo>
                      <a:pt x="412" y="364"/>
                    </a:lnTo>
                    <a:lnTo>
                      <a:pt x="412" y="364"/>
                    </a:lnTo>
                    <a:lnTo>
                      <a:pt x="412" y="362"/>
                    </a:lnTo>
                    <a:lnTo>
                      <a:pt x="410" y="360"/>
                    </a:lnTo>
                    <a:lnTo>
                      <a:pt x="410" y="358"/>
                    </a:lnTo>
                    <a:lnTo>
                      <a:pt x="408" y="356"/>
                    </a:lnTo>
                    <a:lnTo>
                      <a:pt x="408" y="354"/>
                    </a:lnTo>
                    <a:lnTo>
                      <a:pt x="406" y="354"/>
                    </a:lnTo>
                    <a:lnTo>
                      <a:pt x="406" y="354"/>
                    </a:lnTo>
                    <a:lnTo>
                      <a:pt x="406" y="352"/>
                    </a:lnTo>
                    <a:lnTo>
                      <a:pt x="404" y="352"/>
                    </a:lnTo>
                    <a:lnTo>
                      <a:pt x="404" y="352"/>
                    </a:lnTo>
                    <a:lnTo>
                      <a:pt x="404" y="352"/>
                    </a:lnTo>
                    <a:lnTo>
                      <a:pt x="402" y="354"/>
                    </a:lnTo>
                    <a:lnTo>
                      <a:pt x="400" y="354"/>
                    </a:lnTo>
                    <a:lnTo>
                      <a:pt x="400" y="354"/>
                    </a:lnTo>
                    <a:lnTo>
                      <a:pt x="396" y="358"/>
                    </a:lnTo>
                    <a:lnTo>
                      <a:pt x="394" y="358"/>
                    </a:lnTo>
                    <a:lnTo>
                      <a:pt x="392" y="360"/>
                    </a:lnTo>
                    <a:lnTo>
                      <a:pt x="390" y="364"/>
                    </a:lnTo>
                    <a:lnTo>
                      <a:pt x="388" y="366"/>
                    </a:lnTo>
                    <a:lnTo>
                      <a:pt x="386" y="368"/>
                    </a:lnTo>
                    <a:lnTo>
                      <a:pt x="384" y="370"/>
                    </a:lnTo>
                    <a:lnTo>
                      <a:pt x="384" y="370"/>
                    </a:lnTo>
                    <a:lnTo>
                      <a:pt x="382" y="374"/>
                    </a:lnTo>
                    <a:lnTo>
                      <a:pt x="378" y="378"/>
                    </a:lnTo>
                    <a:lnTo>
                      <a:pt x="376" y="382"/>
                    </a:lnTo>
                    <a:lnTo>
                      <a:pt x="374" y="384"/>
                    </a:lnTo>
                    <a:lnTo>
                      <a:pt x="372" y="388"/>
                    </a:lnTo>
                    <a:lnTo>
                      <a:pt x="370" y="390"/>
                    </a:lnTo>
                    <a:lnTo>
                      <a:pt x="368" y="390"/>
                    </a:lnTo>
                    <a:lnTo>
                      <a:pt x="368" y="392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4" y="398"/>
                    </a:lnTo>
                    <a:lnTo>
                      <a:pt x="352" y="398"/>
                    </a:lnTo>
                    <a:lnTo>
                      <a:pt x="352" y="398"/>
                    </a:lnTo>
                    <a:lnTo>
                      <a:pt x="352" y="400"/>
                    </a:lnTo>
                    <a:lnTo>
                      <a:pt x="352" y="400"/>
                    </a:lnTo>
                    <a:lnTo>
                      <a:pt x="350" y="402"/>
                    </a:lnTo>
                    <a:lnTo>
                      <a:pt x="350" y="404"/>
                    </a:lnTo>
                    <a:lnTo>
                      <a:pt x="348" y="406"/>
                    </a:lnTo>
                    <a:lnTo>
                      <a:pt x="348" y="408"/>
                    </a:lnTo>
                    <a:lnTo>
                      <a:pt x="346" y="412"/>
                    </a:lnTo>
                    <a:lnTo>
                      <a:pt x="346" y="416"/>
                    </a:lnTo>
                    <a:lnTo>
                      <a:pt x="346" y="420"/>
                    </a:lnTo>
                    <a:lnTo>
                      <a:pt x="346" y="424"/>
                    </a:lnTo>
                    <a:lnTo>
                      <a:pt x="342" y="424"/>
                    </a:lnTo>
                    <a:lnTo>
                      <a:pt x="340" y="424"/>
                    </a:lnTo>
                    <a:lnTo>
                      <a:pt x="336" y="424"/>
                    </a:lnTo>
                    <a:lnTo>
                      <a:pt x="334" y="424"/>
                    </a:lnTo>
                    <a:lnTo>
                      <a:pt x="330" y="424"/>
                    </a:lnTo>
                    <a:lnTo>
                      <a:pt x="328" y="424"/>
                    </a:lnTo>
                    <a:lnTo>
                      <a:pt x="328" y="424"/>
                    </a:lnTo>
                    <a:lnTo>
                      <a:pt x="326" y="424"/>
                    </a:lnTo>
                    <a:lnTo>
                      <a:pt x="326" y="424"/>
                    </a:lnTo>
                    <a:lnTo>
                      <a:pt x="324" y="422"/>
                    </a:lnTo>
                    <a:lnTo>
                      <a:pt x="324" y="422"/>
                    </a:lnTo>
                    <a:lnTo>
                      <a:pt x="324" y="420"/>
                    </a:lnTo>
                    <a:lnTo>
                      <a:pt x="324" y="420"/>
                    </a:lnTo>
                    <a:lnTo>
                      <a:pt x="324" y="416"/>
                    </a:lnTo>
                    <a:lnTo>
                      <a:pt x="324" y="414"/>
                    </a:lnTo>
                    <a:lnTo>
                      <a:pt x="324" y="410"/>
                    </a:lnTo>
                    <a:lnTo>
                      <a:pt x="322" y="408"/>
                    </a:lnTo>
                    <a:lnTo>
                      <a:pt x="322" y="406"/>
                    </a:lnTo>
                    <a:lnTo>
                      <a:pt x="322" y="404"/>
                    </a:lnTo>
                    <a:lnTo>
                      <a:pt x="322" y="404"/>
                    </a:lnTo>
                    <a:lnTo>
                      <a:pt x="322" y="404"/>
                    </a:lnTo>
                    <a:lnTo>
                      <a:pt x="320" y="402"/>
                    </a:lnTo>
                    <a:lnTo>
                      <a:pt x="320" y="402"/>
                    </a:lnTo>
                    <a:lnTo>
                      <a:pt x="318" y="402"/>
                    </a:lnTo>
                    <a:lnTo>
                      <a:pt x="318" y="400"/>
                    </a:lnTo>
                    <a:lnTo>
                      <a:pt x="316" y="400"/>
                    </a:lnTo>
                    <a:lnTo>
                      <a:pt x="314" y="400"/>
                    </a:lnTo>
                    <a:lnTo>
                      <a:pt x="312" y="398"/>
                    </a:lnTo>
                    <a:lnTo>
                      <a:pt x="310" y="398"/>
                    </a:lnTo>
                    <a:lnTo>
                      <a:pt x="310" y="398"/>
                    </a:lnTo>
                    <a:lnTo>
                      <a:pt x="308" y="396"/>
                    </a:lnTo>
                    <a:lnTo>
                      <a:pt x="308" y="396"/>
                    </a:lnTo>
                    <a:lnTo>
                      <a:pt x="308" y="394"/>
                    </a:lnTo>
                    <a:lnTo>
                      <a:pt x="308" y="394"/>
                    </a:lnTo>
                    <a:lnTo>
                      <a:pt x="308" y="392"/>
                    </a:lnTo>
                    <a:lnTo>
                      <a:pt x="306" y="390"/>
                    </a:lnTo>
                    <a:lnTo>
                      <a:pt x="306" y="386"/>
                    </a:lnTo>
                    <a:lnTo>
                      <a:pt x="306" y="384"/>
                    </a:lnTo>
                    <a:lnTo>
                      <a:pt x="306" y="380"/>
                    </a:lnTo>
                    <a:lnTo>
                      <a:pt x="306" y="378"/>
                    </a:lnTo>
                    <a:lnTo>
                      <a:pt x="306" y="376"/>
                    </a:lnTo>
                    <a:lnTo>
                      <a:pt x="306" y="376"/>
                    </a:lnTo>
                    <a:lnTo>
                      <a:pt x="304" y="374"/>
                    </a:lnTo>
                    <a:lnTo>
                      <a:pt x="304" y="372"/>
                    </a:lnTo>
                    <a:lnTo>
                      <a:pt x="302" y="370"/>
                    </a:lnTo>
                    <a:lnTo>
                      <a:pt x="298" y="366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8"/>
                    </a:lnTo>
                    <a:lnTo>
                      <a:pt x="290" y="356"/>
                    </a:lnTo>
                    <a:lnTo>
                      <a:pt x="286" y="354"/>
                    </a:lnTo>
                    <a:lnTo>
                      <a:pt x="286" y="354"/>
                    </a:lnTo>
                    <a:lnTo>
                      <a:pt x="284" y="354"/>
                    </a:lnTo>
                    <a:lnTo>
                      <a:pt x="284" y="352"/>
                    </a:lnTo>
                    <a:lnTo>
                      <a:pt x="282" y="352"/>
                    </a:lnTo>
                    <a:lnTo>
                      <a:pt x="282" y="352"/>
                    </a:lnTo>
                    <a:lnTo>
                      <a:pt x="282" y="352"/>
                    </a:lnTo>
                    <a:lnTo>
                      <a:pt x="280" y="354"/>
                    </a:lnTo>
                    <a:lnTo>
                      <a:pt x="280" y="354"/>
                    </a:lnTo>
                    <a:lnTo>
                      <a:pt x="280" y="354"/>
                    </a:lnTo>
                    <a:lnTo>
                      <a:pt x="278" y="356"/>
                    </a:lnTo>
                    <a:lnTo>
                      <a:pt x="278" y="358"/>
                    </a:lnTo>
                    <a:lnTo>
                      <a:pt x="278" y="358"/>
                    </a:lnTo>
                    <a:lnTo>
                      <a:pt x="278" y="362"/>
                    </a:lnTo>
                    <a:lnTo>
                      <a:pt x="278" y="366"/>
                    </a:lnTo>
                    <a:lnTo>
                      <a:pt x="278" y="368"/>
                    </a:lnTo>
                    <a:lnTo>
                      <a:pt x="278" y="370"/>
                    </a:lnTo>
                    <a:lnTo>
                      <a:pt x="278" y="372"/>
                    </a:lnTo>
                    <a:lnTo>
                      <a:pt x="276" y="372"/>
                    </a:lnTo>
                    <a:lnTo>
                      <a:pt x="276" y="372"/>
                    </a:lnTo>
                    <a:lnTo>
                      <a:pt x="276" y="374"/>
                    </a:lnTo>
                    <a:lnTo>
                      <a:pt x="274" y="374"/>
                    </a:lnTo>
                    <a:lnTo>
                      <a:pt x="274" y="374"/>
                    </a:lnTo>
                    <a:lnTo>
                      <a:pt x="270" y="374"/>
                    </a:lnTo>
                    <a:lnTo>
                      <a:pt x="268" y="374"/>
                    </a:lnTo>
                    <a:lnTo>
                      <a:pt x="266" y="374"/>
                    </a:lnTo>
                    <a:lnTo>
                      <a:pt x="264" y="374"/>
                    </a:lnTo>
                    <a:lnTo>
                      <a:pt x="262" y="374"/>
                    </a:lnTo>
                    <a:lnTo>
                      <a:pt x="262" y="374"/>
                    </a:lnTo>
                    <a:lnTo>
                      <a:pt x="262" y="372"/>
                    </a:lnTo>
                    <a:lnTo>
                      <a:pt x="260" y="372"/>
                    </a:lnTo>
                    <a:lnTo>
                      <a:pt x="260" y="370"/>
                    </a:lnTo>
                    <a:lnTo>
                      <a:pt x="258" y="370"/>
                    </a:lnTo>
                    <a:lnTo>
                      <a:pt x="258" y="368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6" y="362"/>
                    </a:lnTo>
                    <a:lnTo>
                      <a:pt x="256" y="358"/>
                    </a:lnTo>
                    <a:lnTo>
                      <a:pt x="256" y="354"/>
                    </a:lnTo>
                    <a:lnTo>
                      <a:pt x="256" y="352"/>
                    </a:lnTo>
                    <a:lnTo>
                      <a:pt x="254" y="352"/>
                    </a:lnTo>
                    <a:lnTo>
                      <a:pt x="254" y="350"/>
                    </a:lnTo>
                    <a:lnTo>
                      <a:pt x="254" y="348"/>
                    </a:lnTo>
                    <a:lnTo>
                      <a:pt x="252" y="348"/>
                    </a:lnTo>
                    <a:lnTo>
                      <a:pt x="252" y="348"/>
                    </a:lnTo>
                    <a:lnTo>
                      <a:pt x="248" y="348"/>
                    </a:lnTo>
                    <a:lnTo>
                      <a:pt x="248" y="348"/>
                    </a:lnTo>
                    <a:lnTo>
                      <a:pt x="246" y="348"/>
                    </a:lnTo>
                    <a:lnTo>
                      <a:pt x="246" y="346"/>
                    </a:lnTo>
                    <a:lnTo>
                      <a:pt x="246" y="346"/>
                    </a:lnTo>
                    <a:lnTo>
                      <a:pt x="244" y="346"/>
                    </a:lnTo>
                    <a:lnTo>
                      <a:pt x="244" y="346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4" y="344"/>
                    </a:lnTo>
                    <a:lnTo>
                      <a:pt x="244" y="342"/>
                    </a:lnTo>
                    <a:lnTo>
                      <a:pt x="244" y="340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0" y="332"/>
                    </a:lnTo>
                    <a:lnTo>
                      <a:pt x="238" y="332"/>
                    </a:lnTo>
                    <a:lnTo>
                      <a:pt x="236" y="330"/>
                    </a:lnTo>
                    <a:lnTo>
                      <a:pt x="234" y="330"/>
                    </a:lnTo>
                    <a:lnTo>
                      <a:pt x="234" y="330"/>
                    </a:lnTo>
                    <a:lnTo>
                      <a:pt x="232" y="330"/>
                    </a:lnTo>
                    <a:lnTo>
                      <a:pt x="232" y="330"/>
                    </a:lnTo>
                    <a:lnTo>
                      <a:pt x="232" y="330"/>
                    </a:lnTo>
                    <a:lnTo>
                      <a:pt x="232" y="328"/>
                    </a:lnTo>
                    <a:lnTo>
                      <a:pt x="230" y="328"/>
                    </a:lnTo>
                    <a:lnTo>
                      <a:pt x="230" y="326"/>
                    </a:lnTo>
                    <a:lnTo>
                      <a:pt x="230" y="324"/>
                    </a:lnTo>
                    <a:lnTo>
                      <a:pt x="230" y="322"/>
                    </a:lnTo>
                    <a:lnTo>
                      <a:pt x="230" y="320"/>
                    </a:lnTo>
                    <a:lnTo>
                      <a:pt x="228" y="318"/>
                    </a:lnTo>
                    <a:lnTo>
                      <a:pt x="228" y="316"/>
                    </a:lnTo>
                    <a:lnTo>
                      <a:pt x="228" y="316"/>
                    </a:lnTo>
                    <a:lnTo>
                      <a:pt x="228" y="316"/>
                    </a:lnTo>
                    <a:lnTo>
                      <a:pt x="228" y="314"/>
                    </a:lnTo>
                    <a:lnTo>
                      <a:pt x="226" y="314"/>
                    </a:lnTo>
                    <a:lnTo>
                      <a:pt x="226" y="314"/>
                    </a:lnTo>
                    <a:lnTo>
                      <a:pt x="226" y="316"/>
                    </a:lnTo>
                    <a:lnTo>
                      <a:pt x="224" y="316"/>
                    </a:lnTo>
                    <a:lnTo>
                      <a:pt x="224" y="316"/>
                    </a:lnTo>
                    <a:lnTo>
                      <a:pt x="222" y="318"/>
                    </a:lnTo>
                    <a:lnTo>
                      <a:pt x="220" y="320"/>
                    </a:lnTo>
                    <a:lnTo>
                      <a:pt x="218" y="322"/>
                    </a:lnTo>
                    <a:lnTo>
                      <a:pt x="218" y="322"/>
                    </a:lnTo>
                    <a:lnTo>
                      <a:pt x="218" y="322"/>
                    </a:lnTo>
                    <a:lnTo>
                      <a:pt x="216" y="322"/>
                    </a:lnTo>
                    <a:lnTo>
                      <a:pt x="214" y="322"/>
                    </a:lnTo>
                    <a:lnTo>
                      <a:pt x="210" y="322"/>
                    </a:lnTo>
                    <a:lnTo>
                      <a:pt x="208" y="322"/>
                    </a:lnTo>
                    <a:lnTo>
                      <a:pt x="206" y="322"/>
                    </a:lnTo>
                    <a:lnTo>
                      <a:pt x="206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6"/>
                    </a:lnTo>
                    <a:lnTo>
                      <a:pt x="204" y="326"/>
                    </a:lnTo>
                    <a:lnTo>
                      <a:pt x="204" y="328"/>
                    </a:lnTo>
                    <a:lnTo>
                      <a:pt x="204" y="330"/>
                    </a:lnTo>
                    <a:lnTo>
                      <a:pt x="202" y="330"/>
                    </a:lnTo>
                    <a:lnTo>
                      <a:pt x="202" y="332"/>
                    </a:lnTo>
                    <a:lnTo>
                      <a:pt x="202" y="332"/>
                    </a:lnTo>
                    <a:lnTo>
                      <a:pt x="202" y="332"/>
                    </a:lnTo>
                    <a:lnTo>
                      <a:pt x="202" y="334"/>
                    </a:lnTo>
                    <a:lnTo>
                      <a:pt x="200" y="334"/>
                    </a:lnTo>
                    <a:lnTo>
                      <a:pt x="198" y="334"/>
                    </a:lnTo>
                    <a:lnTo>
                      <a:pt x="198" y="334"/>
                    </a:lnTo>
                    <a:lnTo>
                      <a:pt x="194" y="334"/>
                    </a:lnTo>
                    <a:lnTo>
                      <a:pt x="192" y="334"/>
                    </a:lnTo>
                    <a:lnTo>
                      <a:pt x="186" y="332"/>
                    </a:lnTo>
                    <a:lnTo>
                      <a:pt x="182" y="332"/>
                    </a:lnTo>
                    <a:lnTo>
                      <a:pt x="182" y="332"/>
                    </a:lnTo>
                    <a:lnTo>
                      <a:pt x="180" y="332"/>
                    </a:lnTo>
                    <a:lnTo>
                      <a:pt x="178" y="334"/>
                    </a:lnTo>
                    <a:lnTo>
                      <a:pt x="176" y="334"/>
                    </a:lnTo>
                    <a:lnTo>
                      <a:pt x="172" y="336"/>
                    </a:lnTo>
                    <a:lnTo>
                      <a:pt x="170" y="336"/>
                    </a:lnTo>
                    <a:lnTo>
                      <a:pt x="168" y="338"/>
                    </a:lnTo>
                    <a:lnTo>
                      <a:pt x="166" y="338"/>
                    </a:lnTo>
                    <a:lnTo>
                      <a:pt x="164" y="338"/>
                    </a:lnTo>
                    <a:lnTo>
                      <a:pt x="162" y="338"/>
                    </a:lnTo>
                    <a:lnTo>
                      <a:pt x="158" y="338"/>
                    </a:lnTo>
                    <a:lnTo>
                      <a:pt x="156" y="338"/>
                    </a:lnTo>
                    <a:lnTo>
                      <a:pt x="152" y="338"/>
                    </a:lnTo>
                    <a:lnTo>
                      <a:pt x="150" y="336"/>
                    </a:lnTo>
                    <a:lnTo>
                      <a:pt x="146" y="336"/>
                    </a:lnTo>
                    <a:lnTo>
                      <a:pt x="144" y="334"/>
                    </a:lnTo>
                    <a:lnTo>
                      <a:pt x="142" y="334"/>
                    </a:lnTo>
                    <a:lnTo>
                      <a:pt x="140" y="334"/>
                    </a:lnTo>
                    <a:lnTo>
                      <a:pt x="140" y="332"/>
                    </a:lnTo>
                    <a:lnTo>
                      <a:pt x="138" y="330"/>
                    </a:lnTo>
                    <a:lnTo>
                      <a:pt x="136" y="328"/>
                    </a:lnTo>
                    <a:lnTo>
                      <a:pt x="134" y="326"/>
                    </a:lnTo>
                    <a:lnTo>
                      <a:pt x="130" y="322"/>
                    </a:lnTo>
                    <a:lnTo>
                      <a:pt x="128" y="320"/>
                    </a:lnTo>
                    <a:lnTo>
                      <a:pt x="126" y="318"/>
                    </a:lnTo>
                    <a:lnTo>
                      <a:pt x="126" y="318"/>
                    </a:lnTo>
                    <a:lnTo>
                      <a:pt x="124" y="318"/>
                    </a:lnTo>
                    <a:lnTo>
                      <a:pt x="120" y="316"/>
                    </a:lnTo>
                    <a:lnTo>
                      <a:pt x="118" y="316"/>
                    </a:lnTo>
                    <a:lnTo>
                      <a:pt x="116" y="316"/>
                    </a:lnTo>
                    <a:lnTo>
                      <a:pt x="114" y="314"/>
                    </a:lnTo>
                    <a:lnTo>
                      <a:pt x="114" y="314"/>
                    </a:lnTo>
                    <a:lnTo>
                      <a:pt x="114" y="312"/>
                    </a:lnTo>
                    <a:lnTo>
                      <a:pt x="112" y="312"/>
                    </a:lnTo>
                    <a:lnTo>
                      <a:pt x="112" y="310"/>
                    </a:lnTo>
                    <a:lnTo>
                      <a:pt x="112" y="308"/>
                    </a:lnTo>
                    <a:lnTo>
                      <a:pt x="112" y="306"/>
                    </a:lnTo>
                    <a:lnTo>
                      <a:pt x="110" y="306"/>
                    </a:lnTo>
                    <a:lnTo>
                      <a:pt x="110" y="306"/>
                    </a:lnTo>
                    <a:lnTo>
                      <a:pt x="110" y="304"/>
                    </a:lnTo>
                    <a:lnTo>
                      <a:pt x="108" y="304"/>
                    </a:lnTo>
                    <a:lnTo>
                      <a:pt x="106" y="304"/>
                    </a:lnTo>
                    <a:lnTo>
                      <a:pt x="104" y="302"/>
                    </a:lnTo>
                    <a:lnTo>
                      <a:pt x="102" y="302"/>
                    </a:lnTo>
                    <a:lnTo>
                      <a:pt x="100" y="302"/>
                    </a:lnTo>
                    <a:lnTo>
                      <a:pt x="98" y="302"/>
                    </a:lnTo>
                    <a:lnTo>
                      <a:pt x="92" y="302"/>
                    </a:lnTo>
                    <a:lnTo>
                      <a:pt x="86" y="302"/>
                    </a:lnTo>
                    <a:lnTo>
                      <a:pt x="82" y="304"/>
                    </a:lnTo>
                    <a:lnTo>
                      <a:pt x="78" y="304"/>
                    </a:lnTo>
                    <a:lnTo>
                      <a:pt x="80" y="302"/>
                    </a:lnTo>
                    <a:lnTo>
                      <a:pt x="80" y="298"/>
                    </a:lnTo>
                    <a:lnTo>
                      <a:pt x="80" y="296"/>
                    </a:lnTo>
                    <a:lnTo>
                      <a:pt x="80" y="294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80" y="290"/>
                    </a:lnTo>
                    <a:lnTo>
                      <a:pt x="80" y="290"/>
                    </a:lnTo>
                    <a:lnTo>
                      <a:pt x="78" y="290"/>
                    </a:lnTo>
                    <a:lnTo>
                      <a:pt x="78" y="290"/>
                    </a:lnTo>
                    <a:lnTo>
                      <a:pt x="76" y="288"/>
                    </a:lnTo>
                    <a:lnTo>
                      <a:pt x="74" y="288"/>
                    </a:lnTo>
                    <a:lnTo>
                      <a:pt x="72" y="288"/>
                    </a:lnTo>
                    <a:lnTo>
                      <a:pt x="66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4"/>
                    </a:lnTo>
                    <a:lnTo>
                      <a:pt x="60" y="284"/>
                    </a:lnTo>
                    <a:lnTo>
                      <a:pt x="58" y="282"/>
                    </a:lnTo>
                    <a:lnTo>
                      <a:pt x="54" y="280"/>
                    </a:lnTo>
                    <a:lnTo>
                      <a:pt x="52" y="276"/>
                    </a:lnTo>
                    <a:lnTo>
                      <a:pt x="50" y="276"/>
                    </a:lnTo>
                    <a:lnTo>
                      <a:pt x="48" y="274"/>
                    </a:lnTo>
                    <a:lnTo>
                      <a:pt x="46" y="274"/>
                    </a:lnTo>
                    <a:lnTo>
                      <a:pt x="46" y="274"/>
                    </a:lnTo>
                    <a:lnTo>
                      <a:pt x="40" y="272"/>
                    </a:lnTo>
                    <a:lnTo>
                      <a:pt x="38" y="272"/>
                    </a:lnTo>
                    <a:lnTo>
                      <a:pt x="36" y="270"/>
                    </a:lnTo>
                    <a:lnTo>
                      <a:pt x="36" y="270"/>
                    </a:lnTo>
                    <a:lnTo>
                      <a:pt x="36" y="270"/>
                    </a:lnTo>
                    <a:lnTo>
                      <a:pt x="34" y="268"/>
                    </a:lnTo>
                    <a:lnTo>
                      <a:pt x="34" y="268"/>
                    </a:lnTo>
                    <a:lnTo>
                      <a:pt x="34" y="268"/>
                    </a:lnTo>
                    <a:lnTo>
                      <a:pt x="34" y="266"/>
                    </a:lnTo>
                    <a:lnTo>
                      <a:pt x="34" y="266"/>
                    </a:lnTo>
                    <a:lnTo>
                      <a:pt x="34" y="264"/>
                    </a:lnTo>
                    <a:lnTo>
                      <a:pt x="36" y="262"/>
                    </a:lnTo>
                    <a:lnTo>
                      <a:pt x="36" y="258"/>
                    </a:lnTo>
                    <a:lnTo>
                      <a:pt x="36" y="256"/>
                    </a:lnTo>
                    <a:lnTo>
                      <a:pt x="38" y="252"/>
                    </a:lnTo>
                    <a:lnTo>
                      <a:pt x="38" y="252"/>
                    </a:lnTo>
                    <a:lnTo>
                      <a:pt x="38" y="250"/>
                    </a:lnTo>
                    <a:lnTo>
                      <a:pt x="38" y="250"/>
                    </a:lnTo>
                    <a:lnTo>
                      <a:pt x="38" y="248"/>
                    </a:lnTo>
                    <a:lnTo>
                      <a:pt x="36" y="248"/>
                    </a:lnTo>
                    <a:lnTo>
                      <a:pt x="36" y="248"/>
                    </a:lnTo>
                    <a:lnTo>
                      <a:pt x="34" y="246"/>
                    </a:lnTo>
                    <a:lnTo>
                      <a:pt x="34" y="246"/>
                    </a:lnTo>
                    <a:lnTo>
                      <a:pt x="30" y="246"/>
                    </a:lnTo>
                    <a:lnTo>
                      <a:pt x="28" y="246"/>
                    </a:lnTo>
                    <a:lnTo>
                      <a:pt x="26" y="246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0" y="246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18" y="242"/>
                    </a:lnTo>
                    <a:lnTo>
                      <a:pt x="18" y="240"/>
                    </a:lnTo>
                    <a:lnTo>
                      <a:pt x="20" y="238"/>
                    </a:lnTo>
                    <a:lnTo>
                      <a:pt x="20" y="236"/>
                    </a:lnTo>
                    <a:lnTo>
                      <a:pt x="20" y="232"/>
                    </a:lnTo>
                    <a:lnTo>
                      <a:pt x="22" y="232"/>
                    </a:lnTo>
                    <a:lnTo>
                      <a:pt x="22" y="230"/>
                    </a:lnTo>
                    <a:lnTo>
                      <a:pt x="24" y="226"/>
                    </a:lnTo>
                    <a:lnTo>
                      <a:pt x="24" y="224"/>
                    </a:lnTo>
                    <a:lnTo>
                      <a:pt x="26" y="222"/>
                    </a:lnTo>
                    <a:lnTo>
                      <a:pt x="26" y="220"/>
                    </a:lnTo>
                    <a:lnTo>
                      <a:pt x="26" y="220"/>
                    </a:lnTo>
                    <a:lnTo>
                      <a:pt x="26" y="220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4" y="216"/>
                    </a:lnTo>
                    <a:lnTo>
                      <a:pt x="24" y="214"/>
                    </a:lnTo>
                    <a:lnTo>
                      <a:pt x="22" y="214"/>
                    </a:lnTo>
                    <a:lnTo>
                      <a:pt x="20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4" y="204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6" y="196"/>
                    </a:lnTo>
                    <a:lnTo>
                      <a:pt x="4" y="196"/>
                    </a:lnTo>
                    <a:lnTo>
                      <a:pt x="4" y="196"/>
                    </a:lnTo>
                    <a:lnTo>
                      <a:pt x="4" y="194"/>
                    </a:lnTo>
                    <a:lnTo>
                      <a:pt x="2" y="192"/>
                    </a:lnTo>
                    <a:lnTo>
                      <a:pt x="2" y="188"/>
                    </a:lnTo>
                    <a:lnTo>
                      <a:pt x="2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0" y="176"/>
                    </a:lnTo>
                    <a:lnTo>
                      <a:pt x="0" y="174"/>
                    </a:lnTo>
                    <a:lnTo>
                      <a:pt x="0" y="170"/>
                    </a:lnTo>
                    <a:lnTo>
                      <a:pt x="0" y="168"/>
                    </a:lnTo>
                    <a:lnTo>
                      <a:pt x="0" y="164"/>
                    </a:lnTo>
                    <a:lnTo>
                      <a:pt x="0" y="162"/>
                    </a:lnTo>
                    <a:lnTo>
                      <a:pt x="0" y="160"/>
                    </a:lnTo>
                    <a:lnTo>
                      <a:pt x="0" y="156"/>
                    </a:lnTo>
                    <a:lnTo>
                      <a:pt x="2" y="154"/>
                    </a:lnTo>
                    <a:lnTo>
                      <a:pt x="2" y="152"/>
                    </a:lnTo>
                    <a:lnTo>
                      <a:pt x="2" y="152"/>
                    </a:lnTo>
                    <a:lnTo>
                      <a:pt x="2" y="152"/>
                    </a:ln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lnTo>
                      <a:pt x="8" y="148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2"/>
                    </a:lnTo>
                    <a:lnTo>
                      <a:pt x="8" y="142"/>
                    </a:lnTo>
                    <a:lnTo>
                      <a:pt x="6" y="140"/>
                    </a:lnTo>
                    <a:lnTo>
                      <a:pt x="4" y="140"/>
                    </a:lnTo>
                    <a:lnTo>
                      <a:pt x="4" y="138"/>
                    </a:lnTo>
                    <a:lnTo>
                      <a:pt x="4" y="136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28"/>
                    </a:lnTo>
                    <a:lnTo>
                      <a:pt x="6" y="126"/>
                    </a:lnTo>
                    <a:lnTo>
                      <a:pt x="6" y="124"/>
                    </a:lnTo>
                    <a:lnTo>
                      <a:pt x="6" y="124"/>
                    </a:lnTo>
                    <a:lnTo>
                      <a:pt x="8" y="122"/>
                    </a:lnTo>
                    <a:lnTo>
                      <a:pt x="8" y="120"/>
                    </a:lnTo>
                    <a:lnTo>
                      <a:pt x="8" y="116"/>
                    </a:lnTo>
                    <a:lnTo>
                      <a:pt x="8" y="112"/>
                    </a:lnTo>
                    <a:lnTo>
                      <a:pt x="8" y="110"/>
                    </a:lnTo>
                    <a:lnTo>
                      <a:pt x="8" y="108"/>
                    </a:lnTo>
                    <a:lnTo>
                      <a:pt x="10" y="108"/>
                    </a:lnTo>
                    <a:lnTo>
                      <a:pt x="10" y="106"/>
                    </a:lnTo>
                    <a:lnTo>
                      <a:pt x="10" y="106"/>
                    </a:lnTo>
                    <a:lnTo>
                      <a:pt x="10" y="106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8" y="94"/>
                    </a:lnTo>
                    <a:lnTo>
                      <a:pt x="16" y="90"/>
                    </a:lnTo>
                    <a:lnTo>
                      <a:pt x="16" y="86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16" y="78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6" y="70"/>
                    </a:lnTo>
                    <a:lnTo>
                      <a:pt x="26" y="68"/>
                    </a:lnTo>
                    <a:lnTo>
                      <a:pt x="26" y="66"/>
                    </a:lnTo>
                    <a:lnTo>
                      <a:pt x="26" y="64"/>
                    </a:lnTo>
                    <a:lnTo>
                      <a:pt x="26" y="60"/>
                    </a:lnTo>
                    <a:lnTo>
                      <a:pt x="28" y="56"/>
                    </a:lnTo>
                    <a:lnTo>
                      <a:pt x="28" y="52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6" y="34"/>
                    </a:lnTo>
                    <a:lnTo>
                      <a:pt x="34" y="32"/>
                    </a:lnTo>
                    <a:lnTo>
                      <a:pt x="32" y="32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28" y="28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8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6" y="16"/>
                    </a:lnTo>
                    <a:lnTo>
                      <a:pt x="48" y="18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4" y="28"/>
                    </a:lnTo>
                    <a:lnTo>
                      <a:pt x="54" y="30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8" y="30"/>
                    </a:lnTo>
                    <a:lnTo>
                      <a:pt x="58" y="28"/>
                    </a:lnTo>
                    <a:lnTo>
                      <a:pt x="58" y="28"/>
                    </a:lnTo>
                    <a:lnTo>
                      <a:pt x="58" y="26"/>
                    </a:lnTo>
                    <a:lnTo>
                      <a:pt x="60" y="24"/>
                    </a:lnTo>
                    <a:lnTo>
                      <a:pt x="60" y="22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60" y="6"/>
                    </a:lnTo>
                    <a:lnTo>
                      <a:pt x="58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1" name="Freeform 527">
                <a:extLst>
                  <a:ext uri="{FF2B5EF4-FFF2-40B4-BE49-F238E27FC236}">
                    <a16:creationId xmlns:a16="http://schemas.microsoft.com/office/drawing/2014/main" id="{BBEB152C-4877-4FB5-A6B3-3469F5BDD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961" y="3423666"/>
                <a:ext cx="1298748" cy="727554"/>
              </a:xfrm>
              <a:custGeom>
                <a:avLst/>
                <a:gdLst>
                  <a:gd name="T0" fmla="*/ 464 w 814"/>
                  <a:gd name="T1" fmla="*/ 10 h 456"/>
                  <a:gd name="T2" fmla="*/ 542 w 814"/>
                  <a:gd name="T3" fmla="*/ 20 h 456"/>
                  <a:gd name="T4" fmla="*/ 590 w 814"/>
                  <a:gd name="T5" fmla="*/ 70 h 456"/>
                  <a:gd name="T6" fmla="*/ 588 w 814"/>
                  <a:gd name="T7" fmla="*/ 122 h 456"/>
                  <a:gd name="T8" fmla="*/ 596 w 814"/>
                  <a:gd name="T9" fmla="*/ 144 h 456"/>
                  <a:gd name="T10" fmla="*/ 642 w 814"/>
                  <a:gd name="T11" fmla="*/ 108 h 456"/>
                  <a:gd name="T12" fmla="*/ 680 w 814"/>
                  <a:gd name="T13" fmla="*/ 104 h 456"/>
                  <a:gd name="T14" fmla="*/ 702 w 814"/>
                  <a:gd name="T15" fmla="*/ 74 h 456"/>
                  <a:gd name="T16" fmla="*/ 762 w 814"/>
                  <a:gd name="T17" fmla="*/ 68 h 456"/>
                  <a:gd name="T18" fmla="*/ 786 w 814"/>
                  <a:gd name="T19" fmla="*/ 26 h 456"/>
                  <a:gd name="T20" fmla="*/ 802 w 814"/>
                  <a:gd name="T21" fmla="*/ 62 h 456"/>
                  <a:gd name="T22" fmla="*/ 802 w 814"/>
                  <a:gd name="T23" fmla="*/ 86 h 456"/>
                  <a:gd name="T24" fmla="*/ 780 w 814"/>
                  <a:gd name="T25" fmla="*/ 94 h 456"/>
                  <a:gd name="T26" fmla="*/ 766 w 814"/>
                  <a:gd name="T27" fmla="*/ 102 h 456"/>
                  <a:gd name="T28" fmla="*/ 756 w 814"/>
                  <a:gd name="T29" fmla="*/ 128 h 456"/>
                  <a:gd name="T30" fmla="*/ 746 w 814"/>
                  <a:gd name="T31" fmla="*/ 144 h 456"/>
                  <a:gd name="T32" fmla="*/ 716 w 814"/>
                  <a:gd name="T33" fmla="*/ 164 h 456"/>
                  <a:gd name="T34" fmla="*/ 692 w 814"/>
                  <a:gd name="T35" fmla="*/ 184 h 456"/>
                  <a:gd name="T36" fmla="*/ 672 w 814"/>
                  <a:gd name="T37" fmla="*/ 214 h 456"/>
                  <a:gd name="T38" fmla="*/ 676 w 814"/>
                  <a:gd name="T39" fmla="*/ 234 h 456"/>
                  <a:gd name="T40" fmla="*/ 662 w 814"/>
                  <a:gd name="T41" fmla="*/ 264 h 456"/>
                  <a:gd name="T42" fmla="*/ 646 w 814"/>
                  <a:gd name="T43" fmla="*/ 272 h 456"/>
                  <a:gd name="T44" fmla="*/ 620 w 814"/>
                  <a:gd name="T45" fmla="*/ 288 h 456"/>
                  <a:gd name="T46" fmla="*/ 602 w 814"/>
                  <a:gd name="T47" fmla="*/ 308 h 456"/>
                  <a:gd name="T48" fmla="*/ 586 w 814"/>
                  <a:gd name="T49" fmla="*/ 362 h 456"/>
                  <a:gd name="T50" fmla="*/ 594 w 814"/>
                  <a:gd name="T51" fmla="*/ 396 h 456"/>
                  <a:gd name="T52" fmla="*/ 602 w 814"/>
                  <a:gd name="T53" fmla="*/ 452 h 456"/>
                  <a:gd name="T54" fmla="*/ 576 w 814"/>
                  <a:gd name="T55" fmla="*/ 438 h 456"/>
                  <a:gd name="T56" fmla="*/ 564 w 814"/>
                  <a:gd name="T57" fmla="*/ 380 h 456"/>
                  <a:gd name="T58" fmla="*/ 538 w 814"/>
                  <a:gd name="T59" fmla="*/ 350 h 456"/>
                  <a:gd name="T60" fmla="*/ 500 w 814"/>
                  <a:gd name="T61" fmla="*/ 346 h 456"/>
                  <a:gd name="T62" fmla="*/ 466 w 814"/>
                  <a:gd name="T63" fmla="*/ 362 h 456"/>
                  <a:gd name="T64" fmla="*/ 446 w 814"/>
                  <a:gd name="T65" fmla="*/ 372 h 456"/>
                  <a:gd name="T66" fmla="*/ 434 w 814"/>
                  <a:gd name="T67" fmla="*/ 348 h 456"/>
                  <a:gd name="T68" fmla="*/ 420 w 814"/>
                  <a:gd name="T69" fmla="*/ 368 h 456"/>
                  <a:gd name="T70" fmla="*/ 400 w 814"/>
                  <a:gd name="T71" fmla="*/ 354 h 456"/>
                  <a:gd name="T72" fmla="*/ 360 w 814"/>
                  <a:gd name="T73" fmla="*/ 396 h 456"/>
                  <a:gd name="T74" fmla="*/ 328 w 814"/>
                  <a:gd name="T75" fmla="*/ 424 h 456"/>
                  <a:gd name="T76" fmla="*/ 316 w 814"/>
                  <a:gd name="T77" fmla="*/ 400 h 456"/>
                  <a:gd name="T78" fmla="*/ 298 w 814"/>
                  <a:gd name="T79" fmla="*/ 366 h 456"/>
                  <a:gd name="T80" fmla="*/ 278 w 814"/>
                  <a:gd name="T81" fmla="*/ 368 h 456"/>
                  <a:gd name="T82" fmla="*/ 258 w 814"/>
                  <a:gd name="T83" fmla="*/ 364 h 456"/>
                  <a:gd name="T84" fmla="*/ 244 w 814"/>
                  <a:gd name="T85" fmla="*/ 342 h 456"/>
                  <a:gd name="T86" fmla="*/ 230 w 814"/>
                  <a:gd name="T87" fmla="*/ 328 h 456"/>
                  <a:gd name="T88" fmla="*/ 216 w 814"/>
                  <a:gd name="T89" fmla="*/ 322 h 456"/>
                  <a:gd name="T90" fmla="*/ 198 w 814"/>
                  <a:gd name="T91" fmla="*/ 334 h 456"/>
                  <a:gd name="T92" fmla="*/ 146 w 814"/>
                  <a:gd name="T93" fmla="*/ 336 h 456"/>
                  <a:gd name="T94" fmla="*/ 112 w 814"/>
                  <a:gd name="T95" fmla="*/ 310 h 456"/>
                  <a:gd name="T96" fmla="*/ 80 w 814"/>
                  <a:gd name="T97" fmla="*/ 292 h 456"/>
                  <a:gd name="T98" fmla="*/ 46 w 814"/>
                  <a:gd name="T99" fmla="*/ 274 h 456"/>
                  <a:gd name="T100" fmla="*/ 36 w 814"/>
                  <a:gd name="T101" fmla="*/ 248 h 456"/>
                  <a:gd name="T102" fmla="*/ 22 w 814"/>
                  <a:gd name="T103" fmla="*/ 230 h 456"/>
                  <a:gd name="T104" fmla="*/ 4 w 814"/>
                  <a:gd name="T105" fmla="*/ 196 h 456"/>
                  <a:gd name="T106" fmla="*/ 4 w 814"/>
                  <a:gd name="T107" fmla="*/ 150 h 456"/>
                  <a:gd name="T108" fmla="*/ 4 w 814"/>
                  <a:gd name="T109" fmla="*/ 130 h 456"/>
                  <a:gd name="T110" fmla="*/ 16 w 814"/>
                  <a:gd name="T111" fmla="*/ 102 h 456"/>
                  <a:gd name="T112" fmla="*/ 26 w 814"/>
                  <a:gd name="T113" fmla="*/ 68 h 456"/>
                  <a:gd name="T114" fmla="*/ 38 w 814"/>
                  <a:gd name="T115" fmla="*/ 38 h 456"/>
                  <a:gd name="T116" fmla="*/ 28 w 814"/>
                  <a:gd name="T117" fmla="*/ 14 h 456"/>
                  <a:gd name="T118" fmla="*/ 54 w 814"/>
                  <a:gd name="T119" fmla="*/ 3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4" h="456">
                    <a:moveTo>
                      <a:pt x="58" y="2"/>
                    </a:moveTo>
                    <a:lnTo>
                      <a:pt x="442" y="0"/>
                    </a:lnTo>
                    <a:lnTo>
                      <a:pt x="440" y="2"/>
                    </a:lnTo>
                    <a:lnTo>
                      <a:pt x="440" y="4"/>
                    </a:lnTo>
                    <a:lnTo>
                      <a:pt x="440" y="6"/>
                    </a:lnTo>
                    <a:lnTo>
                      <a:pt x="440" y="8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42" y="12"/>
                    </a:lnTo>
                    <a:lnTo>
                      <a:pt x="444" y="12"/>
                    </a:lnTo>
                    <a:lnTo>
                      <a:pt x="444" y="12"/>
                    </a:lnTo>
                    <a:lnTo>
                      <a:pt x="446" y="12"/>
                    </a:lnTo>
                    <a:lnTo>
                      <a:pt x="448" y="12"/>
                    </a:lnTo>
                    <a:lnTo>
                      <a:pt x="452" y="12"/>
                    </a:lnTo>
                    <a:lnTo>
                      <a:pt x="456" y="12"/>
                    </a:lnTo>
                    <a:lnTo>
                      <a:pt x="460" y="10"/>
                    </a:lnTo>
                    <a:lnTo>
                      <a:pt x="464" y="10"/>
                    </a:lnTo>
                    <a:lnTo>
                      <a:pt x="464" y="10"/>
                    </a:lnTo>
                    <a:lnTo>
                      <a:pt x="466" y="10"/>
                    </a:lnTo>
                    <a:lnTo>
                      <a:pt x="470" y="10"/>
                    </a:lnTo>
                    <a:lnTo>
                      <a:pt x="476" y="10"/>
                    </a:lnTo>
                    <a:lnTo>
                      <a:pt x="486" y="12"/>
                    </a:lnTo>
                    <a:lnTo>
                      <a:pt x="498" y="14"/>
                    </a:lnTo>
                    <a:lnTo>
                      <a:pt x="502" y="14"/>
                    </a:lnTo>
                    <a:lnTo>
                      <a:pt x="506" y="14"/>
                    </a:lnTo>
                    <a:lnTo>
                      <a:pt x="508" y="14"/>
                    </a:lnTo>
                    <a:lnTo>
                      <a:pt x="512" y="14"/>
                    </a:lnTo>
                    <a:lnTo>
                      <a:pt x="520" y="14"/>
                    </a:lnTo>
                    <a:lnTo>
                      <a:pt x="522" y="12"/>
                    </a:lnTo>
                    <a:lnTo>
                      <a:pt x="526" y="12"/>
                    </a:lnTo>
                    <a:lnTo>
                      <a:pt x="530" y="14"/>
                    </a:lnTo>
                    <a:lnTo>
                      <a:pt x="530" y="14"/>
                    </a:lnTo>
                    <a:lnTo>
                      <a:pt x="532" y="14"/>
                    </a:lnTo>
                    <a:lnTo>
                      <a:pt x="532" y="14"/>
                    </a:lnTo>
                    <a:lnTo>
                      <a:pt x="534" y="14"/>
                    </a:lnTo>
                    <a:lnTo>
                      <a:pt x="536" y="16"/>
                    </a:lnTo>
                    <a:lnTo>
                      <a:pt x="540" y="18"/>
                    </a:lnTo>
                    <a:lnTo>
                      <a:pt x="542" y="20"/>
                    </a:lnTo>
                    <a:lnTo>
                      <a:pt x="548" y="26"/>
                    </a:lnTo>
                    <a:lnTo>
                      <a:pt x="550" y="28"/>
                    </a:lnTo>
                    <a:lnTo>
                      <a:pt x="552" y="28"/>
                    </a:lnTo>
                    <a:lnTo>
                      <a:pt x="554" y="30"/>
                    </a:lnTo>
                    <a:lnTo>
                      <a:pt x="558" y="32"/>
                    </a:lnTo>
                    <a:lnTo>
                      <a:pt x="564" y="34"/>
                    </a:lnTo>
                    <a:lnTo>
                      <a:pt x="568" y="36"/>
                    </a:lnTo>
                    <a:lnTo>
                      <a:pt x="570" y="38"/>
                    </a:lnTo>
                    <a:lnTo>
                      <a:pt x="574" y="40"/>
                    </a:lnTo>
                    <a:lnTo>
                      <a:pt x="574" y="40"/>
                    </a:lnTo>
                    <a:lnTo>
                      <a:pt x="576" y="42"/>
                    </a:lnTo>
                    <a:lnTo>
                      <a:pt x="576" y="42"/>
                    </a:lnTo>
                    <a:lnTo>
                      <a:pt x="578" y="44"/>
                    </a:lnTo>
                    <a:lnTo>
                      <a:pt x="578" y="46"/>
                    </a:lnTo>
                    <a:lnTo>
                      <a:pt x="580" y="48"/>
                    </a:lnTo>
                    <a:lnTo>
                      <a:pt x="582" y="52"/>
                    </a:lnTo>
                    <a:lnTo>
                      <a:pt x="584" y="56"/>
                    </a:lnTo>
                    <a:lnTo>
                      <a:pt x="588" y="64"/>
                    </a:lnTo>
                    <a:lnTo>
                      <a:pt x="590" y="68"/>
                    </a:lnTo>
                    <a:lnTo>
                      <a:pt x="590" y="70"/>
                    </a:lnTo>
                    <a:lnTo>
                      <a:pt x="592" y="74"/>
                    </a:lnTo>
                    <a:lnTo>
                      <a:pt x="594" y="78"/>
                    </a:lnTo>
                    <a:lnTo>
                      <a:pt x="596" y="80"/>
                    </a:lnTo>
                    <a:lnTo>
                      <a:pt x="600" y="84"/>
                    </a:lnTo>
                    <a:lnTo>
                      <a:pt x="602" y="88"/>
                    </a:lnTo>
                    <a:lnTo>
                      <a:pt x="602" y="90"/>
                    </a:lnTo>
                    <a:lnTo>
                      <a:pt x="604" y="92"/>
                    </a:lnTo>
                    <a:lnTo>
                      <a:pt x="604" y="94"/>
                    </a:lnTo>
                    <a:lnTo>
                      <a:pt x="604" y="96"/>
                    </a:lnTo>
                    <a:lnTo>
                      <a:pt x="604" y="98"/>
                    </a:lnTo>
                    <a:lnTo>
                      <a:pt x="604" y="100"/>
                    </a:lnTo>
                    <a:lnTo>
                      <a:pt x="604" y="100"/>
                    </a:lnTo>
                    <a:lnTo>
                      <a:pt x="604" y="102"/>
                    </a:lnTo>
                    <a:lnTo>
                      <a:pt x="604" y="104"/>
                    </a:lnTo>
                    <a:lnTo>
                      <a:pt x="602" y="106"/>
                    </a:lnTo>
                    <a:lnTo>
                      <a:pt x="602" y="108"/>
                    </a:lnTo>
                    <a:lnTo>
                      <a:pt x="600" y="110"/>
                    </a:lnTo>
                    <a:lnTo>
                      <a:pt x="598" y="112"/>
                    </a:lnTo>
                    <a:lnTo>
                      <a:pt x="592" y="120"/>
                    </a:lnTo>
                    <a:lnTo>
                      <a:pt x="588" y="122"/>
                    </a:lnTo>
                    <a:lnTo>
                      <a:pt x="588" y="124"/>
                    </a:lnTo>
                    <a:lnTo>
                      <a:pt x="586" y="126"/>
                    </a:lnTo>
                    <a:lnTo>
                      <a:pt x="584" y="128"/>
                    </a:lnTo>
                    <a:lnTo>
                      <a:pt x="582" y="130"/>
                    </a:lnTo>
                    <a:lnTo>
                      <a:pt x="580" y="132"/>
                    </a:lnTo>
                    <a:lnTo>
                      <a:pt x="580" y="134"/>
                    </a:lnTo>
                    <a:lnTo>
                      <a:pt x="580" y="134"/>
                    </a:lnTo>
                    <a:lnTo>
                      <a:pt x="580" y="134"/>
                    </a:lnTo>
                    <a:lnTo>
                      <a:pt x="580" y="136"/>
                    </a:lnTo>
                    <a:lnTo>
                      <a:pt x="580" y="136"/>
                    </a:lnTo>
                    <a:lnTo>
                      <a:pt x="580" y="138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2" y="140"/>
                    </a:lnTo>
                    <a:lnTo>
                      <a:pt x="584" y="140"/>
                    </a:lnTo>
                    <a:lnTo>
                      <a:pt x="586" y="142"/>
                    </a:lnTo>
                    <a:lnTo>
                      <a:pt x="588" y="142"/>
                    </a:lnTo>
                    <a:lnTo>
                      <a:pt x="588" y="142"/>
                    </a:lnTo>
                    <a:lnTo>
                      <a:pt x="592" y="144"/>
                    </a:lnTo>
                    <a:lnTo>
                      <a:pt x="596" y="144"/>
                    </a:lnTo>
                    <a:lnTo>
                      <a:pt x="598" y="144"/>
                    </a:lnTo>
                    <a:lnTo>
                      <a:pt x="600" y="144"/>
                    </a:lnTo>
                    <a:lnTo>
                      <a:pt x="600" y="144"/>
                    </a:lnTo>
                    <a:lnTo>
                      <a:pt x="602" y="144"/>
                    </a:lnTo>
                    <a:lnTo>
                      <a:pt x="604" y="144"/>
                    </a:lnTo>
                    <a:lnTo>
                      <a:pt x="606" y="142"/>
                    </a:lnTo>
                    <a:lnTo>
                      <a:pt x="610" y="140"/>
                    </a:lnTo>
                    <a:lnTo>
                      <a:pt x="612" y="140"/>
                    </a:lnTo>
                    <a:lnTo>
                      <a:pt x="614" y="138"/>
                    </a:lnTo>
                    <a:lnTo>
                      <a:pt x="618" y="132"/>
                    </a:lnTo>
                    <a:lnTo>
                      <a:pt x="622" y="128"/>
                    </a:lnTo>
                    <a:lnTo>
                      <a:pt x="626" y="124"/>
                    </a:lnTo>
                    <a:lnTo>
                      <a:pt x="630" y="120"/>
                    </a:lnTo>
                    <a:lnTo>
                      <a:pt x="630" y="118"/>
                    </a:lnTo>
                    <a:lnTo>
                      <a:pt x="632" y="118"/>
                    </a:lnTo>
                    <a:lnTo>
                      <a:pt x="634" y="116"/>
                    </a:lnTo>
                    <a:lnTo>
                      <a:pt x="634" y="114"/>
                    </a:lnTo>
                    <a:lnTo>
                      <a:pt x="638" y="110"/>
                    </a:lnTo>
                    <a:lnTo>
                      <a:pt x="640" y="110"/>
                    </a:lnTo>
                    <a:lnTo>
                      <a:pt x="642" y="108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4" y="106"/>
                    </a:lnTo>
                    <a:lnTo>
                      <a:pt x="646" y="106"/>
                    </a:lnTo>
                    <a:lnTo>
                      <a:pt x="648" y="106"/>
                    </a:lnTo>
                    <a:lnTo>
                      <a:pt x="650" y="106"/>
                    </a:lnTo>
                    <a:lnTo>
                      <a:pt x="652" y="106"/>
                    </a:lnTo>
                    <a:lnTo>
                      <a:pt x="656" y="106"/>
                    </a:lnTo>
                    <a:lnTo>
                      <a:pt x="662" y="108"/>
                    </a:lnTo>
                    <a:lnTo>
                      <a:pt x="666" y="108"/>
                    </a:lnTo>
                    <a:lnTo>
                      <a:pt x="668" y="108"/>
                    </a:lnTo>
                    <a:lnTo>
                      <a:pt x="670" y="108"/>
                    </a:lnTo>
                    <a:lnTo>
                      <a:pt x="672" y="108"/>
                    </a:lnTo>
                    <a:lnTo>
                      <a:pt x="674" y="108"/>
                    </a:lnTo>
                    <a:lnTo>
                      <a:pt x="676" y="108"/>
                    </a:lnTo>
                    <a:lnTo>
                      <a:pt x="676" y="108"/>
                    </a:lnTo>
                    <a:lnTo>
                      <a:pt x="678" y="106"/>
                    </a:lnTo>
                    <a:lnTo>
                      <a:pt x="678" y="106"/>
                    </a:lnTo>
                    <a:lnTo>
                      <a:pt x="678" y="106"/>
                    </a:lnTo>
                    <a:lnTo>
                      <a:pt x="680" y="104"/>
                    </a:lnTo>
                    <a:lnTo>
                      <a:pt x="680" y="102"/>
                    </a:lnTo>
                    <a:lnTo>
                      <a:pt x="680" y="100"/>
                    </a:lnTo>
                    <a:lnTo>
                      <a:pt x="682" y="96"/>
                    </a:lnTo>
                    <a:lnTo>
                      <a:pt x="682" y="94"/>
                    </a:lnTo>
                    <a:lnTo>
                      <a:pt x="682" y="90"/>
                    </a:lnTo>
                    <a:lnTo>
                      <a:pt x="682" y="88"/>
                    </a:lnTo>
                    <a:lnTo>
                      <a:pt x="684" y="86"/>
                    </a:lnTo>
                    <a:lnTo>
                      <a:pt x="684" y="86"/>
                    </a:lnTo>
                    <a:lnTo>
                      <a:pt x="684" y="84"/>
                    </a:lnTo>
                    <a:lnTo>
                      <a:pt x="686" y="82"/>
                    </a:lnTo>
                    <a:lnTo>
                      <a:pt x="688" y="80"/>
                    </a:lnTo>
                    <a:lnTo>
                      <a:pt x="688" y="80"/>
                    </a:lnTo>
                    <a:lnTo>
                      <a:pt x="690" y="78"/>
                    </a:lnTo>
                    <a:lnTo>
                      <a:pt x="692" y="76"/>
                    </a:lnTo>
                    <a:lnTo>
                      <a:pt x="694" y="76"/>
                    </a:lnTo>
                    <a:lnTo>
                      <a:pt x="696" y="74"/>
                    </a:lnTo>
                    <a:lnTo>
                      <a:pt x="696" y="74"/>
                    </a:lnTo>
                    <a:lnTo>
                      <a:pt x="698" y="74"/>
                    </a:lnTo>
                    <a:lnTo>
                      <a:pt x="700" y="74"/>
                    </a:lnTo>
                    <a:lnTo>
                      <a:pt x="702" y="74"/>
                    </a:lnTo>
                    <a:lnTo>
                      <a:pt x="704" y="74"/>
                    </a:lnTo>
                    <a:lnTo>
                      <a:pt x="708" y="74"/>
                    </a:lnTo>
                    <a:lnTo>
                      <a:pt x="712" y="74"/>
                    </a:lnTo>
                    <a:lnTo>
                      <a:pt x="716" y="74"/>
                    </a:lnTo>
                    <a:lnTo>
                      <a:pt x="724" y="76"/>
                    </a:lnTo>
                    <a:lnTo>
                      <a:pt x="734" y="78"/>
                    </a:lnTo>
                    <a:lnTo>
                      <a:pt x="738" y="78"/>
                    </a:lnTo>
                    <a:lnTo>
                      <a:pt x="742" y="80"/>
                    </a:lnTo>
                    <a:lnTo>
                      <a:pt x="746" y="80"/>
                    </a:lnTo>
                    <a:lnTo>
                      <a:pt x="748" y="80"/>
                    </a:lnTo>
                    <a:lnTo>
                      <a:pt x="750" y="80"/>
                    </a:lnTo>
                    <a:lnTo>
                      <a:pt x="752" y="78"/>
                    </a:lnTo>
                    <a:lnTo>
                      <a:pt x="754" y="78"/>
                    </a:lnTo>
                    <a:lnTo>
                      <a:pt x="754" y="78"/>
                    </a:lnTo>
                    <a:lnTo>
                      <a:pt x="754" y="78"/>
                    </a:lnTo>
                    <a:lnTo>
                      <a:pt x="756" y="78"/>
                    </a:lnTo>
                    <a:lnTo>
                      <a:pt x="758" y="76"/>
                    </a:lnTo>
                    <a:lnTo>
                      <a:pt x="758" y="74"/>
                    </a:lnTo>
                    <a:lnTo>
                      <a:pt x="760" y="72"/>
                    </a:lnTo>
                    <a:lnTo>
                      <a:pt x="762" y="68"/>
                    </a:lnTo>
                    <a:lnTo>
                      <a:pt x="764" y="64"/>
                    </a:lnTo>
                    <a:lnTo>
                      <a:pt x="766" y="62"/>
                    </a:lnTo>
                    <a:lnTo>
                      <a:pt x="768" y="58"/>
                    </a:lnTo>
                    <a:lnTo>
                      <a:pt x="770" y="54"/>
                    </a:lnTo>
                    <a:lnTo>
                      <a:pt x="772" y="50"/>
                    </a:lnTo>
                    <a:lnTo>
                      <a:pt x="772" y="50"/>
                    </a:lnTo>
                    <a:lnTo>
                      <a:pt x="772" y="48"/>
                    </a:lnTo>
                    <a:lnTo>
                      <a:pt x="774" y="44"/>
                    </a:lnTo>
                    <a:lnTo>
                      <a:pt x="776" y="38"/>
                    </a:lnTo>
                    <a:lnTo>
                      <a:pt x="776" y="34"/>
                    </a:lnTo>
                    <a:lnTo>
                      <a:pt x="776" y="32"/>
                    </a:lnTo>
                    <a:lnTo>
                      <a:pt x="778" y="30"/>
                    </a:lnTo>
                    <a:lnTo>
                      <a:pt x="778" y="30"/>
                    </a:lnTo>
                    <a:lnTo>
                      <a:pt x="778" y="28"/>
                    </a:lnTo>
                    <a:lnTo>
                      <a:pt x="780" y="28"/>
                    </a:lnTo>
                    <a:lnTo>
                      <a:pt x="780" y="26"/>
                    </a:lnTo>
                    <a:lnTo>
                      <a:pt x="782" y="26"/>
                    </a:lnTo>
                    <a:lnTo>
                      <a:pt x="782" y="26"/>
                    </a:lnTo>
                    <a:lnTo>
                      <a:pt x="784" y="26"/>
                    </a:lnTo>
                    <a:lnTo>
                      <a:pt x="786" y="26"/>
                    </a:lnTo>
                    <a:lnTo>
                      <a:pt x="788" y="26"/>
                    </a:lnTo>
                    <a:lnTo>
                      <a:pt x="792" y="26"/>
                    </a:lnTo>
                    <a:lnTo>
                      <a:pt x="794" y="26"/>
                    </a:lnTo>
                    <a:lnTo>
                      <a:pt x="796" y="28"/>
                    </a:lnTo>
                    <a:lnTo>
                      <a:pt x="798" y="28"/>
                    </a:lnTo>
                    <a:lnTo>
                      <a:pt x="800" y="28"/>
                    </a:lnTo>
                    <a:lnTo>
                      <a:pt x="800" y="30"/>
                    </a:lnTo>
                    <a:lnTo>
                      <a:pt x="800" y="30"/>
                    </a:lnTo>
                    <a:lnTo>
                      <a:pt x="802" y="30"/>
                    </a:lnTo>
                    <a:lnTo>
                      <a:pt x="802" y="32"/>
                    </a:lnTo>
                    <a:lnTo>
                      <a:pt x="802" y="32"/>
                    </a:lnTo>
                    <a:lnTo>
                      <a:pt x="802" y="34"/>
                    </a:lnTo>
                    <a:lnTo>
                      <a:pt x="804" y="36"/>
                    </a:lnTo>
                    <a:lnTo>
                      <a:pt x="804" y="38"/>
                    </a:lnTo>
                    <a:lnTo>
                      <a:pt x="804" y="42"/>
                    </a:lnTo>
                    <a:lnTo>
                      <a:pt x="804" y="44"/>
                    </a:lnTo>
                    <a:lnTo>
                      <a:pt x="802" y="50"/>
                    </a:lnTo>
                    <a:lnTo>
                      <a:pt x="802" y="56"/>
                    </a:lnTo>
                    <a:lnTo>
                      <a:pt x="802" y="58"/>
                    </a:lnTo>
                    <a:lnTo>
                      <a:pt x="802" y="62"/>
                    </a:lnTo>
                    <a:lnTo>
                      <a:pt x="802" y="64"/>
                    </a:lnTo>
                    <a:lnTo>
                      <a:pt x="802" y="66"/>
                    </a:lnTo>
                    <a:lnTo>
                      <a:pt x="802" y="68"/>
                    </a:lnTo>
                    <a:lnTo>
                      <a:pt x="802" y="70"/>
                    </a:lnTo>
                    <a:lnTo>
                      <a:pt x="804" y="70"/>
                    </a:lnTo>
                    <a:lnTo>
                      <a:pt x="804" y="72"/>
                    </a:lnTo>
                    <a:lnTo>
                      <a:pt x="804" y="72"/>
                    </a:lnTo>
                    <a:lnTo>
                      <a:pt x="806" y="72"/>
                    </a:lnTo>
                    <a:lnTo>
                      <a:pt x="808" y="74"/>
                    </a:lnTo>
                    <a:lnTo>
                      <a:pt x="808" y="74"/>
                    </a:lnTo>
                    <a:lnTo>
                      <a:pt x="812" y="76"/>
                    </a:lnTo>
                    <a:lnTo>
                      <a:pt x="814" y="76"/>
                    </a:lnTo>
                    <a:lnTo>
                      <a:pt x="812" y="78"/>
                    </a:lnTo>
                    <a:lnTo>
                      <a:pt x="810" y="80"/>
                    </a:lnTo>
                    <a:lnTo>
                      <a:pt x="808" y="82"/>
                    </a:lnTo>
                    <a:lnTo>
                      <a:pt x="808" y="84"/>
                    </a:lnTo>
                    <a:lnTo>
                      <a:pt x="806" y="84"/>
                    </a:lnTo>
                    <a:lnTo>
                      <a:pt x="804" y="86"/>
                    </a:lnTo>
                    <a:lnTo>
                      <a:pt x="804" y="86"/>
                    </a:lnTo>
                    <a:lnTo>
                      <a:pt x="802" y="86"/>
                    </a:lnTo>
                    <a:lnTo>
                      <a:pt x="800" y="86"/>
                    </a:lnTo>
                    <a:lnTo>
                      <a:pt x="798" y="86"/>
                    </a:lnTo>
                    <a:lnTo>
                      <a:pt x="796" y="86"/>
                    </a:lnTo>
                    <a:lnTo>
                      <a:pt x="794" y="86"/>
                    </a:lnTo>
                    <a:lnTo>
                      <a:pt x="794" y="86"/>
                    </a:lnTo>
                    <a:lnTo>
                      <a:pt x="792" y="86"/>
                    </a:lnTo>
                    <a:lnTo>
                      <a:pt x="792" y="86"/>
                    </a:lnTo>
                    <a:lnTo>
                      <a:pt x="792" y="88"/>
                    </a:lnTo>
                    <a:lnTo>
                      <a:pt x="790" y="88"/>
                    </a:lnTo>
                    <a:lnTo>
                      <a:pt x="788" y="92"/>
                    </a:lnTo>
                    <a:lnTo>
                      <a:pt x="788" y="92"/>
                    </a:lnTo>
                    <a:lnTo>
                      <a:pt x="788" y="94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6" y="96"/>
                    </a:lnTo>
                    <a:lnTo>
                      <a:pt x="784" y="96"/>
                    </a:lnTo>
                    <a:lnTo>
                      <a:pt x="784" y="96"/>
                    </a:lnTo>
                    <a:lnTo>
                      <a:pt x="782" y="96"/>
                    </a:lnTo>
                    <a:lnTo>
                      <a:pt x="780" y="94"/>
                    </a:lnTo>
                    <a:lnTo>
                      <a:pt x="780" y="94"/>
                    </a:lnTo>
                    <a:lnTo>
                      <a:pt x="778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4"/>
                    </a:lnTo>
                    <a:lnTo>
                      <a:pt x="776" y="96"/>
                    </a:lnTo>
                    <a:lnTo>
                      <a:pt x="774" y="96"/>
                    </a:lnTo>
                    <a:lnTo>
                      <a:pt x="774" y="96"/>
                    </a:lnTo>
                    <a:lnTo>
                      <a:pt x="774" y="98"/>
                    </a:lnTo>
                    <a:lnTo>
                      <a:pt x="774" y="100"/>
                    </a:lnTo>
                    <a:lnTo>
                      <a:pt x="774" y="102"/>
                    </a:lnTo>
                    <a:lnTo>
                      <a:pt x="774" y="102"/>
                    </a:lnTo>
                    <a:lnTo>
                      <a:pt x="774" y="102"/>
                    </a:lnTo>
                    <a:lnTo>
                      <a:pt x="772" y="102"/>
                    </a:lnTo>
                    <a:lnTo>
                      <a:pt x="772" y="102"/>
                    </a:lnTo>
                    <a:lnTo>
                      <a:pt x="770" y="102"/>
                    </a:lnTo>
                    <a:lnTo>
                      <a:pt x="770" y="102"/>
                    </a:lnTo>
                    <a:lnTo>
                      <a:pt x="768" y="102"/>
                    </a:lnTo>
                    <a:lnTo>
                      <a:pt x="766" y="102"/>
                    </a:lnTo>
                    <a:lnTo>
                      <a:pt x="764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2" y="102"/>
                    </a:lnTo>
                    <a:lnTo>
                      <a:pt x="760" y="102"/>
                    </a:lnTo>
                    <a:lnTo>
                      <a:pt x="760" y="104"/>
                    </a:lnTo>
                    <a:lnTo>
                      <a:pt x="760" y="106"/>
                    </a:lnTo>
                    <a:lnTo>
                      <a:pt x="758" y="108"/>
                    </a:lnTo>
                    <a:lnTo>
                      <a:pt x="758" y="112"/>
                    </a:lnTo>
                    <a:lnTo>
                      <a:pt x="756" y="114"/>
                    </a:lnTo>
                    <a:lnTo>
                      <a:pt x="756" y="118"/>
                    </a:lnTo>
                    <a:lnTo>
                      <a:pt x="754" y="120"/>
                    </a:lnTo>
                    <a:lnTo>
                      <a:pt x="754" y="122"/>
                    </a:lnTo>
                    <a:lnTo>
                      <a:pt x="754" y="124"/>
                    </a:lnTo>
                    <a:lnTo>
                      <a:pt x="754" y="124"/>
                    </a:lnTo>
                    <a:lnTo>
                      <a:pt x="754" y="126"/>
                    </a:lnTo>
                    <a:lnTo>
                      <a:pt x="754" y="126"/>
                    </a:lnTo>
                    <a:lnTo>
                      <a:pt x="754" y="128"/>
                    </a:lnTo>
                    <a:lnTo>
                      <a:pt x="756" y="128"/>
                    </a:lnTo>
                    <a:lnTo>
                      <a:pt x="758" y="130"/>
                    </a:lnTo>
                    <a:lnTo>
                      <a:pt x="760" y="130"/>
                    </a:lnTo>
                    <a:lnTo>
                      <a:pt x="762" y="132"/>
                    </a:lnTo>
                    <a:lnTo>
                      <a:pt x="764" y="134"/>
                    </a:lnTo>
                    <a:lnTo>
                      <a:pt x="764" y="134"/>
                    </a:lnTo>
                    <a:lnTo>
                      <a:pt x="764" y="134"/>
                    </a:lnTo>
                    <a:lnTo>
                      <a:pt x="764" y="136"/>
                    </a:lnTo>
                    <a:lnTo>
                      <a:pt x="764" y="136"/>
                    </a:lnTo>
                    <a:lnTo>
                      <a:pt x="764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8"/>
                    </a:lnTo>
                    <a:lnTo>
                      <a:pt x="762" y="140"/>
                    </a:lnTo>
                    <a:lnTo>
                      <a:pt x="760" y="140"/>
                    </a:lnTo>
                    <a:lnTo>
                      <a:pt x="758" y="142"/>
                    </a:lnTo>
                    <a:lnTo>
                      <a:pt x="756" y="142"/>
                    </a:lnTo>
                    <a:lnTo>
                      <a:pt x="752" y="144"/>
                    </a:lnTo>
                    <a:lnTo>
                      <a:pt x="750" y="144"/>
                    </a:lnTo>
                    <a:lnTo>
                      <a:pt x="750" y="144"/>
                    </a:lnTo>
                    <a:lnTo>
                      <a:pt x="746" y="144"/>
                    </a:lnTo>
                    <a:lnTo>
                      <a:pt x="742" y="144"/>
                    </a:lnTo>
                    <a:lnTo>
                      <a:pt x="738" y="144"/>
                    </a:lnTo>
                    <a:lnTo>
                      <a:pt x="734" y="144"/>
                    </a:lnTo>
                    <a:lnTo>
                      <a:pt x="730" y="144"/>
                    </a:lnTo>
                    <a:lnTo>
                      <a:pt x="730" y="144"/>
                    </a:lnTo>
                    <a:lnTo>
                      <a:pt x="728" y="144"/>
                    </a:lnTo>
                    <a:lnTo>
                      <a:pt x="726" y="146"/>
                    </a:lnTo>
                    <a:lnTo>
                      <a:pt x="726" y="146"/>
                    </a:lnTo>
                    <a:lnTo>
                      <a:pt x="724" y="146"/>
                    </a:lnTo>
                    <a:lnTo>
                      <a:pt x="724" y="146"/>
                    </a:lnTo>
                    <a:lnTo>
                      <a:pt x="724" y="148"/>
                    </a:lnTo>
                    <a:lnTo>
                      <a:pt x="724" y="150"/>
                    </a:lnTo>
                    <a:lnTo>
                      <a:pt x="722" y="152"/>
                    </a:lnTo>
                    <a:lnTo>
                      <a:pt x="722" y="154"/>
                    </a:lnTo>
                    <a:lnTo>
                      <a:pt x="720" y="156"/>
                    </a:lnTo>
                    <a:lnTo>
                      <a:pt x="720" y="158"/>
                    </a:lnTo>
                    <a:lnTo>
                      <a:pt x="720" y="160"/>
                    </a:lnTo>
                    <a:lnTo>
                      <a:pt x="718" y="162"/>
                    </a:lnTo>
                    <a:lnTo>
                      <a:pt x="716" y="164"/>
                    </a:lnTo>
                    <a:lnTo>
                      <a:pt x="716" y="164"/>
                    </a:lnTo>
                    <a:lnTo>
                      <a:pt x="716" y="164"/>
                    </a:lnTo>
                    <a:lnTo>
                      <a:pt x="714" y="166"/>
                    </a:lnTo>
                    <a:lnTo>
                      <a:pt x="714" y="166"/>
                    </a:lnTo>
                    <a:lnTo>
                      <a:pt x="712" y="166"/>
                    </a:lnTo>
                    <a:lnTo>
                      <a:pt x="710" y="166"/>
                    </a:lnTo>
                    <a:lnTo>
                      <a:pt x="708" y="166"/>
                    </a:lnTo>
                    <a:lnTo>
                      <a:pt x="706" y="166"/>
                    </a:lnTo>
                    <a:lnTo>
                      <a:pt x="704" y="166"/>
                    </a:lnTo>
                    <a:lnTo>
                      <a:pt x="702" y="166"/>
                    </a:lnTo>
                    <a:lnTo>
                      <a:pt x="700" y="168"/>
                    </a:lnTo>
                    <a:lnTo>
                      <a:pt x="700" y="168"/>
                    </a:lnTo>
                    <a:lnTo>
                      <a:pt x="700" y="168"/>
                    </a:lnTo>
                    <a:lnTo>
                      <a:pt x="698" y="170"/>
                    </a:lnTo>
                    <a:lnTo>
                      <a:pt x="696" y="170"/>
                    </a:lnTo>
                    <a:lnTo>
                      <a:pt x="696" y="172"/>
                    </a:lnTo>
                    <a:lnTo>
                      <a:pt x="694" y="176"/>
                    </a:lnTo>
                    <a:lnTo>
                      <a:pt x="692" y="178"/>
                    </a:lnTo>
                    <a:lnTo>
                      <a:pt x="692" y="178"/>
                    </a:lnTo>
                    <a:lnTo>
                      <a:pt x="692" y="180"/>
                    </a:lnTo>
                    <a:lnTo>
                      <a:pt x="692" y="184"/>
                    </a:lnTo>
                    <a:lnTo>
                      <a:pt x="692" y="186"/>
                    </a:lnTo>
                    <a:lnTo>
                      <a:pt x="692" y="190"/>
                    </a:lnTo>
                    <a:lnTo>
                      <a:pt x="692" y="194"/>
                    </a:lnTo>
                    <a:lnTo>
                      <a:pt x="690" y="198"/>
                    </a:lnTo>
                    <a:lnTo>
                      <a:pt x="690" y="198"/>
                    </a:lnTo>
                    <a:lnTo>
                      <a:pt x="690" y="200"/>
                    </a:lnTo>
                    <a:lnTo>
                      <a:pt x="690" y="202"/>
                    </a:lnTo>
                    <a:lnTo>
                      <a:pt x="688" y="202"/>
                    </a:lnTo>
                    <a:lnTo>
                      <a:pt x="688" y="204"/>
                    </a:lnTo>
                    <a:lnTo>
                      <a:pt x="688" y="204"/>
                    </a:lnTo>
                    <a:lnTo>
                      <a:pt x="688" y="204"/>
                    </a:lnTo>
                    <a:lnTo>
                      <a:pt x="686" y="204"/>
                    </a:lnTo>
                    <a:lnTo>
                      <a:pt x="684" y="204"/>
                    </a:lnTo>
                    <a:lnTo>
                      <a:pt x="682" y="206"/>
                    </a:lnTo>
                    <a:lnTo>
                      <a:pt x="680" y="206"/>
                    </a:lnTo>
                    <a:lnTo>
                      <a:pt x="678" y="206"/>
                    </a:lnTo>
                    <a:lnTo>
                      <a:pt x="678" y="208"/>
                    </a:lnTo>
                    <a:lnTo>
                      <a:pt x="678" y="208"/>
                    </a:lnTo>
                    <a:lnTo>
                      <a:pt x="676" y="210"/>
                    </a:lnTo>
                    <a:lnTo>
                      <a:pt x="672" y="214"/>
                    </a:lnTo>
                    <a:lnTo>
                      <a:pt x="670" y="216"/>
                    </a:lnTo>
                    <a:lnTo>
                      <a:pt x="668" y="218"/>
                    </a:lnTo>
                    <a:lnTo>
                      <a:pt x="668" y="220"/>
                    </a:lnTo>
                    <a:lnTo>
                      <a:pt x="666" y="220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2"/>
                    </a:lnTo>
                    <a:lnTo>
                      <a:pt x="666" y="224"/>
                    </a:lnTo>
                    <a:lnTo>
                      <a:pt x="666" y="224"/>
                    </a:lnTo>
                    <a:lnTo>
                      <a:pt x="668" y="224"/>
                    </a:lnTo>
                    <a:lnTo>
                      <a:pt x="668" y="226"/>
                    </a:lnTo>
                    <a:lnTo>
                      <a:pt x="670" y="226"/>
                    </a:lnTo>
                    <a:lnTo>
                      <a:pt x="672" y="226"/>
                    </a:lnTo>
                    <a:lnTo>
                      <a:pt x="674" y="228"/>
                    </a:lnTo>
                    <a:lnTo>
                      <a:pt x="674" y="228"/>
                    </a:lnTo>
                    <a:lnTo>
                      <a:pt x="674" y="228"/>
                    </a:lnTo>
                    <a:lnTo>
                      <a:pt x="674" y="230"/>
                    </a:lnTo>
                    <a:lnTo>
                      <a:pt x="674" y="230"/>
                    </a:lnTo>
                    <a:lnTo>
                      <a:pt x="676" y="232"/>
                    </a:lnTo>
                    <a:lnTo>
                      <a:pt x="676" y="234"/>
                    </a:lnTo>
                    <a:lnTo>
                      <a:pt x="676" y="236"/>
                    </a:lnTo>
                    <a:lnTo>
                      <a:pt x="676" y="238"/>
                    </a:lnTo>
                    <a:lnTo>
                      <a:pt x="676" y="244"/>
                    </a:lnTo>
                    <a:lnTo>
                      <a:pt x="676" y="248"/>
                    </a:lnTo>
                    <a:lnTo>
                      <a:pt x="676" y="250"/>
                    </a:lnTo>
                    <a:lnTo>
                      <a:pt x="674" y="252"/>
                    </a:lnTo>
                    <a:lnTo>
                      <a:pt x="674" y="254"/>
                    </a:lnTo>
                    <a:lnTo>
                      <a:pt x="674" y="256"/>
                    </a:lnTo>
                    <a:lnTo>
                      <a:pt x="674" y="256"/>
                    </a:lnTo>
                    <a:lnTo>
                      <a:pt x="672" y="258"/>
                    </a:lnTo>
                    <a:lnTo>
                      <a:pt x="672" y="258"/>
                    </a:lnTo>
                    <a:lnTo>
                      <a:pt x="672" y="258"/>
                    </a:lnTo>
                    <a:lnTo>
                      <a:pt x="670" y="260"/>
                    </a:lnTo>
                    <a:lnTo>
                      <a:pt x="670" y="260"/>
                    </a:lnTo>
                    <a:lnTo>
                      <a:pt x="668" y="260"/>
                    </a:lnTo>
                    <a:lnTo>
                      <a:pt x="666" y="262"/>
                    </a:lnTo>
                    <a:lnTo>
                      <a:pt x="664" y="262"/>
                    </a:lnTo>
                    <a:lnTo>
                      <a:pt x="664" y="262"/>
                    </a:lnTo>
                    <a:lnTo>
                      <a:pt x="662" y="262"/>
                    </a:lnTo>
                    <a:lnTo>
                      <a:pt x="662" y="264"/>
                    </a:lnTo>
                    <a:lnTo>
                      <a:pt x="662" y="264"/>
                    </a:lnTo>
                    <a:lnTo>
                      <a:pt x="662" y="264"/>
                    </a:lnTo>
                    <a:lnTo>
                      <a:pt x="662" y="266"/>
                    </a:lnTo>
                    <a:lnTo>
                      <a:pt x="662" y="268"/>
                    </a:lnTo>
                    <a:lnTo>
                      <a:pt x="662" y="270"/>
                    </a:lnTo>
                    <a:lnTo>
                      <a:pt x="662" y="270"/>
                    </a:lnTo>
                    <a:lnTo>
                      <a:pt x="660" y="272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60" y="274"/>
                    </a:lnTo>
                    <a:lnTo>
                      <a:pt x="658" y="276"/>
                    </a:lnTo>
                    <a:lnTo>
                      <a:pt x="658" y="276"/>
                    </a:lnTo>
                    <a:lnTo>
                      <a:pt x="656" y="276"/>
                    </a:lnTo>
                    <a:lnTo>
                      <a:pt x="654" y="274"/>
                    </a:lnTo>
                    <a:lnTo>
                      <a:pt x="652" y="274"/>
                    </a:lnTo>
                    <a:lnTo>
                      <a:pt x="650" y="274"/>
                    </a:lnTo>
                    <a:lnTo>
                      <a:pt x="648" y="274"/>
                    </a:lnTo>
                    <a:lnTo>
                      <a:pt x="646" y="272"/>
                    </a:lnTo>
                    <a:lnTo>
                      <a:pt x="646" y="272"/>
                    </a:lnTo>
                    <a:lnTo>
                      <a:pt x="644" y="274"/>
                    </a:lnTo>
                    <a:lnTo>
                      <a:pt x="644" y="274"/>
                    </a:lnTo>
                    <a:lnTo>
                      <a:pt x="644" y="274"/>
                    </a:lnTo>
                    <a:lnTo>
                      <a:pt x="642" y="274"/>
                    </a:lnTo>
                    <a:lnTo>
                      <a:pt x="642" y="276"/>
                    </a:lnTo>
                    <a:lnTo>
                      <a:pt x="640" y="276"/>
                    </a:lnTo>
                    <a:lnTo>
                      <a:pt x="640" y="278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36" y="284"/>
                    </a:lnTo>
                    <a:lnTo>
                      <a:pt x="636" y="284"/>
                    </a:lnTo>
                    <a:lnTo>
                      <a:pt x="634" y="284"/>
                    </a:lnTo>
                    <a:lnTo>
                      <a:pt x="632" y="284"/>
                    </a:lnTo>
                    <a:lnTo>
                      <a:pt x="630" y="286"/>
                    </a:lnTo>
                    <a:lnTo>
                      <a:pt x="628" y="286"/>
                    </a:lnTo>
                    <a:lnTo>
                      <a:pt x="626" y="286"/>
                    </a:lnTo>
                    <a:lnTo>
                      <a:pt x="624" y="286"/>
                    </a:lnTo>
                    <a:lnTo>
                      <a:pt x="622" y="288"/>
                    </a:lnTo>
                    <a:lnTo>
                      <a:pt x="622" y="288"/>
                    </a:lnTo>
                    <a:lnTo>
                      <a:pt x="620" y="288"/>
                    </a:lnTo>
                    <a:lnTo>
                      <a:pt x="620" y="290"/>
                    </a:lnTo>
                    <a:lnTo>
                      <a:pt x="620" y="290"/>
                    </a:lnTo>
                    <a:lnTo>
                      <a:pt x="620" y="292"/>
                    </a:lnTo>
                    <a:lnTo>
                      <a:pt x="618" y="294"/>
                    </a:lnTo>
                    <a:lnTo>
                      <a:pt x="618" y="296"/>
                    </a:lnTo>
                    <a:lnTo>
                      <a:pt x="618" y="298"/>
                    </a:lnTo>
                    <a:lnTo>
                      <a:pt x="618" y="300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6" y="302"/>
                    </a:lnTo>
                    <a:lnTo>
                      <a:pt x="614" y="302"/>
                    </a:lnTo>
                    <a:lnTo>
                      <a:pt x="614" y="304"/>
                    </a:lnTo>
                    <a:lnTo>
                      <a:pt x="612" y="304"/>
                    </a:lnTo>
                    <a:lnTo>
                      <a:pt x="610" y="304"/>
                    </a:lnTo>
                    <a:lnTo>
                      <a:pt x="608" y="304"/>
                    </a:lnTo>
                    <a:lnTo>
                      <a:pt x="606" y="304"/>
                    </a:lnTo>
                    <a:lnTo>
                      <a:pt x="604" y="304"/>
                    </a:lnTo>
                    <a:lnTo>
                      <a:pt x="604" y="306"/>
                    </a:lnTo>
                    <a:lnTo>
                      <a:pt x="602" y="308"/>
                    </a:lnTo>
                    <a:lnTo>
                      <a:pt x="600" y="308"/>
                    </a:lnTo>
                    <a:lnTo>
                      <a:pt x="598" y="310"/>
                    </a:lnTo>
                    <a:lnTo>
                      <a:pt x="596" y="312"/>
                    </a:lnTo>
                    <a:lnTo>
                      <a:pt x="594" y="314"/>
                    </a:lnTo>
                    <a:lnTo>
                      <a:pt x="592" y="314"/>
                    </a:lnTo>
                    <a:lnTo>
                      <a:pt x="592" y="316"/>
                    </a:lnTo>
                    <a:lnTo>
                      <a:pt x="592" y="318"/>
                    </a:lnTo>
                    <a:lnTo>
                      <a:pt x="590" y="318"/>
                    </a:lnTo>
                    <a:lnTo>
                      <a:pt x="590" y="320"/>
                    </a:lnTo>
                    <a:lnTo>
                      <a:pt x="590" y="322"/>
                    </a:lnTo>
                    <a:lnTo>
                      <a:pt x="588" y="326"/>
                    </a:lnTo>
                    <a:lnTo>
                      <a:pt x="588" y="330"/>
                    </a:lnTo>
                    <a:lnTo>
                      <a:pt x="588" y="332"/>
                    </a:lnTo>
                    <a:lnTo>
                      <a:pt x="588" y="336"/>
                    </a:lnTo>
                    <a:lnTo>
                      <a:pt x="588" y="342"/>
                    </a:lnTo>
                    <a:lnTo>
                      <a:pt x="588" y="348"/>
                    </a:lnTo>
                    <a:lnTo>
                      <a:pt x="588" y="352"/>
                    </a:lnTo>
                    <a:lnTo>
                      <a:pt x="588" y="354"/>
                    </a:lnTo>
                    <a:lnTo>
                      <a:pt x="588" y="358"/>
                    </a:lnTo>
                    <a:lnTo>
                      <a:pt x="586" y="362"/>
                    </a:lnTo>
                    <a:lnTo>
                      <a:pt x="586" y="366"/>
                    </a:lnTo>
                    <a:lnTo>
                      <a:pt x="586" y="368"/>
                    </a:lnTo>
                    <a:lnTo>
                      <a:pt x="586" y="368"/>
                    </a:lnTo>
                    <a:lnTo>
                      <a:pt x="586" y="370"/>
                    </a:lnTo>
                    <a:lnTo>
                      <a:pt x="586" y="370"/>
                    </a:lnTo>
                    <a:lnTo>
                      <a:pt x="588" y="372"/>
                    </a:lnTo>
                    <a:lnTo>
                      <a:pt x="588" y="372"/>
                    </a:lnTo>
                    <a:lnTo>
                      <a:pt x="588" y="372"/>
                    </a:lnTo>
                    <a:lnTo>
                      <a:pt x="590" y="372"/>
                    </a:lnTo>
                    <a:lnTo>
                      <a:pt x="592" y="374"/>
                    </a:lnTo>
                    <a:lnTo>
                      <a:pt x="592" y="374"/>
                    </a:lnTo>
                    <a:lnTo>
                      <a:pt x="594" y="374"/>
                    </a:lnTo>
                    <a:lnTo>
                      <a:pt x="594" y="376"/>
                    </a:lnTo>
                    <a:lnTo>
                      <a:pt x="594" y="376"/>
                    </a:lnTo>
                    <a:lnTo>
                      <a:pt x="594" y="378"/>
                    </a:lnTo>
                    <a:lnTo>
                      <a:pt x="594" y="380"/>
                    </a:lnTo>
                    <a:lnTo>
                      <a:pt x="594" y="382"/>
                    </a:lnTo>
                    <a:lnTo>
                      <a:pt x="594" y="386"/>
                    </a:lnTo>
                    <a:lnTo>
                      <a:pt x="594" y="394"/>
                    </a:lnTo>
                    <a:lnTo>
                      <a:pt x="594" y="396"/>
                    </a:lnTo>
                    <a:lnTo>
                      <a:pt x="594" y="398"/>
                    </a:lnTo>
                    <a:lnTo>
                      <a:pt x="594" y="400"/>
                    </a:lnTo>
                    <a:lnTo>
                      <a:pt x="596" y="400"/>
                    </a:lnTo>
                    <a:lnTo>
                      <a:pt x="596" y="402"/>
                    </a:lnTo>
                    <a:lnTo>
                      <a:pt x="596" y="404"/>
                    </a:lnTo>
                    <a:lnTo>
                      <a:pt x="598" y="406"/>
                    </a:lnTo>
                    <a:lnTo>
                      <a:pt x="600" y="414"/>
                    </a:lnTo>
                    <a:lnTo>
                      <a:pt x="602" y="418"/>
                    </a:lnTo>
                    <a:lnTo>
                      <a:pt x="602" y="424"/>
                    </a:lnTo>
                    <a:lnTo>
                      <a:pt x="604" y="428"/>
                    </a:lnTo>
                    <a:lnTo>
                      <a:pt x="604" y="434"/>
                    </a:lnTo>
                    <a:lnTo>
                      <a:pt x="604" y="436"/>
                    </a:lnTo>
                    <a:lnTo>
                      <a:pt x="604" y="438"/>
                    </a:lnTo>
                    <a:lnTo>
                      <a:pt x="604" y="440"/>
                    </a:lnTo>
                    <a:lnTo>
                      <a:pt x="604" y="442"/>
                    </a:lnTo>
                    <a:lnTo>
                      <a:pt x="604" y="444"/>
                    </a:lnTo>
                    <a:lnTo>
                      <a:pt x="604" y="446"/>
                    </a:lnTo>
                    <a:lnTo>
                      <a:pt x="604" y="448"/>
                    </a:lnTo>
                    <a:lnTo>
                      <a:pt x="602" y="450"/>
                    </a:lnTo>
                    <a:lnTo>
                      <a:pt x="602" y="452"/>
                    </a:lnTo>
                    <a:lnTo>
                      <a:pt x="600" y="454"/>
                    </a:lnTo>
                    <a:lnTo>
                      <a:pt x="600" y="454"/>
                    </a:lnTo>
                    <a:lnTo>
                      <a:pt x="600" y="454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8" y="456"/>
                    </a:lnTo>
                    <a:lnTo>
                      <a:pt x="596" y="454"/>
                    </a:lnTo>
                    <a:lnTo>
                      <a:pt x="596" y="454"/>
                    </a:lnTo>
                    <a:lnTo>
                      <a:pt x="596" y="452"/>
                    </a:lnTo>
                    <a:lnTo>
                      <a:pt x="594" y="452"/>
                    </a:lnTo>
                    <a:lnTo>
                      <a:pt x="592" y="448"/>
                    </a:lnTo>
                    <a:lnTo>
                      <a:pt x="592" y="446"/>
                    </a:lnTo>
                    <a:lnTo>
                      <a:pt x="590" y="446"/>
                    </a:lnTo>
                    <a:lnTo>
                      <a:pt x="590" y="444"/>
                    </a:lnTo>
                    <a:lnTo>
                      <a:pt x="588" y="444"/>
                    </a:lnTo>
                    <a:lnTo>
                      <a:pt x="582" y="442"/>
                    </a:lnTo>
                    <a:lnTo>
                      <a:pt x="580" y="440"/>
                    </a:lnTo>
                    <a:lnTo>
                      <a:pt x="578" y="440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6" y="438"/>
                    </a:lnTo>
                    <a:lnTo>
                      <a:pt x="574" y="436"/>
                    </a:lnTo>
                    <a:lnTo>
                      <a:pt x="574" y="436"/>
                    </a:lnTo>
                    <a:lnTo>
                      <a:pt x="574" y="432"/>
                    </a:lnTo>
                    <a:lnTo>
                      <a:pt x="572" y="430"/>
                    </a:lnTo>
                    <a:lnTo>
                      <a:pt x="572" y="428"/>
                    </a:lnTo>
                    <a:lnTo>
                      <a:pt x="570" y="422"/>
                    </a:lnTo>
                    <a:lnTo>
                      <a:pt x="568" y="416"/>
                    </a:lnTo>
                    <a:lnTo>
                      <a:pt x="566" y="412"/>
                    </a:lnTo>
                    <a:lnTo>
                      <a:pt x="564" y="406"/>
                    </a:lnTo>
                    <a:lnTo>
                      <a:pt x="564" y="404"/>
                    </a:lnTo>
                    <a:lnTo>
                      <a:pt x="562" y="400"/>
                    </a:lnTo>
                    <a:lnTo>
                      <a:pt x="562" y="398"/>
                    </a:lnTo>
                    <a:lnTo>
                      <a:pt x="562" y="396"/>
                    </a:lnTo>
                    <a:lnTo>
                      <a:pt x="562" y="394"/>
                    </a:lnTo>
                    <a:lnTo>
                      <a:pt x="562" y="394"/>
                    </a:lnTo>
                    <a:lnTo>
                      <a:pt x="562" y="390"/>
                    </a:lnTo>
                    <a:lnTo>
                      <a:pt x="564" y="384"/>
                    </a:lnTo>
                    <a:lnTo>
                      <a:pt x="564" y="380"/>
                    </a:lnTo>
                    <a:lnTo>
                      <a:pt x="564" y="378"/>
                    </a:lnTo>
                    <a:lnTo>
                      <a:pt x="564" y="376"/>
                    </a:lnTo>
                    <a:lnTo>
                      <a:pt x="564" y="376"/>
                    </a:lnTo>
                    <a:lnTo>
                      <a:pt x="564" y="374"/>
                    </a:lnTo>
                    <a:lnTo>
                      <a:pt x="564" y="372"/>
                    </a:lnTo>
                    <a:lnTo>
                      <a:pt x="564" y="372"/>
                    </a:lnTo>
                    <a:lnTo>
                      <a:pt x="564" y="372"/>
                    </a:lnTo>
                    <a:lnTo>
                      <a:pt x="562" y="370"/>
                    </a:lnTo>
                    <a:lnTo>
                      <a:pt x="560" y="368"/>
                    </a:lnTo>
                    <a:lnTo>
                      <a:pt x="560" y="366"/>
                    </a:lnTo>
                    <a:lnTo>
                      <a:pt x="556" y="364"/>
                    </a:lnTo>
                    <a:lnTo>
                      <a:pt x="552" y="362"/>
                    </a:lnTo>
                    <a:lnTo>
                      <a:pt x="550" y="358"/>
                    </a:lnTo>
                    <a:lnTo>
                      <a:pt x="546" y="356"/>
                    </a:lnTo>
                    <a:lnTo>
                      <a:pt x="544" y="354"/>
                    </a:lnTo>
                    <a:lnTo>
                      <a:pt x="542" y="352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40" y="350"/>
                    </a:lnTo>
                    <a:lnTo>
                      <a:pt x="538" y="350"/>
                    </a:lnTo>
                    <a:lnTo>
                      <a:pt x="538" y="350"/>
                    </a:lnTo>
                    <a:lnTo>
                      <a:pt x="536" y="350"/>
                    </a:lnTo>
                    <a:lnTo>
                      <a:pt x="532" y="352"/>
                    </a:lnTo>
                    <a:lnTo>
                      <a:pt x="530" y="352"/>
                    </a:lnTo>
                    <a:lnTo>
                      <a:pt x="528" y="352"/>
                    </a:lnTo>
                    <a:lnTo>
                      <a:pt x="526" y="354"/>
                    </a:lnTo>
                    <a:lnTo>
                      <a:pt x="524" y="354"/>
                    </a:lnTo>
                    <a:lnTo>
                      <a:pt x="522" y="354"/>
                    </a:lnTo>
                    <a:lnTo>
                      <a:pt x="522" y="354"/>
                    </a:lnTo>
                    <a:lnTo>
                      <a:pt x="520" y="354"/>
                    </a:lnTo>
                    <a:lnTo>
                      <a:pt x="520" y="354"/>
                    </a:lnTo>
                    <a:lnTo>
                      <a:pt x="518" y="352"/>
                    </a:lnTo>
                    <a:lnTo>
                      <a:pt x="516" y="352"/>
                    </a:lnTo>
                    <a:lnTo>
                      <a:pt x="514" y="350"/>
                    </a:lnTo>
                    <a:lnTo>
                      <a:pt x="510" y="348"/>
                    </a:lnTo>
                    <a:lnTo>
                      <a:pt x="510" y="346"/>
                    </a:lnTo>
                    <a:lnTo>
                      <a:pt x="508" y="346"/>
                    </a:lnTo>
                    <a:lnTo>
                      <a:pt x="506" y="346"/>
                    </a:lnTo>
                    <a:lnTo>
                      <a:pt x="504" y="346"/>
                    </a:lnTo>
                    <a:lnTo>
                      <a:pt x="500" y="346"/>
                    </a:lnTo>
                    <a:lnTo>
                      <a:pt x="496" y="346"/>
                    </a:lnTo>
                    <a:lnTo>
                      <a:pt x="492" y="346"/>
                    </a:lnTo>
                    <a:lnTo>
                      <a:pt x="486" y="346"/>
                    </a:lnTo>
                    <a:lnTo>
                      <a:pt x="482" y="348"/>
                    </a:lnTo>
                    <a:lnTo>
                      <a:pt x="478" y="348"/>
                    </a:lnTo>
                    <a:lnTo>
                      <a:pt x="476" y="348"/>
                    </a:lnTo>
                    <a:lnTo>
                      <a:pt x="476" y="348"/>
                    </a:lnTo>
                    <a:lnTo>
                      <a:pt x="472" y="350"/>
                    </a:lnTo>
                    <a:lnTo>
                      <a:pt x="470" y="352"/>
                    </a:lnTo>
                    <a:lnTo>
                      <a:pt x="470" y="352"/>
                    </a:lnTo>
                    <a:lnTo>
                      <a:pt x="468" y="352"/>
                    </a:lnTo>
                    <a:lnTo>
                      <a:pt x="466" y="354"/>
                    </a:lnTo>
                    <a:lnTo>
                      <a:pt x="466" y="356"/>
                    </a:lnTo>
                    <a:lnTo>
                      <a:pt x="466" y="356"/>
                    </a:lnTo>
                    <a:lnTo>
                      <a:pt x="464" y="356"/>
                    </a:lnTo>
                    <a:lnTo>
                      <a:pt x="464" y="358"/>
                    </a:lnTo>
                    <a:lnTo>
                      <a:pt x="464" y="358"/>
                    </a:lnTo>
                    <a:lnTo>
                      <a:pt x="466" y="358"/>
                    </a:lnTo>
                    <a:lnTo>
                      <a:pt x="466" y="360"/>
                    </a:lnTo>
                    <a:lnTo>
                      <a:pt x="466" y="362"/>
                    </a:lnTo>
                    <a:lnTo>
                      <a:pt x="468" y="364"/>
                    </a:lnTo>
                    <a:lnTo>
                      <a:pt x="470" y="366"/>
                    </a:lnTo>
                    <a:lnTo>
                      <a:pt x="470" y="368"/>
                    </a:lnTo>
                    <a:lnTo>
                      <a:pt x="472" y="370"/>
                    </a:lnTo>
                    <a:lnTo>
                      <a:pt x="472" y="370"/>
                    </a:lnTo>
                    <a:lnTo>
                      <a:pt x="472" y="370"/>
                    </a:lnTo>
                    <a:lnTo>
                      <a:pt x="472" y="372"/>
                    </a:lnTo>
                    <a:lnTo>
                      <a:pt x="470" y="372"/>
                    </a:lnTo>
                    <a:lnTo>
                      <a:pt x="470" y="372"/>
                    </a:lnTo>
                    <a:lnTo>
                      <a:pt x="470" y="372"/>
                    </a:lnTo>
                    <a:lnTo>
                      <a:pt x="468" y="374"/>
                    </a:lnTo>
                    <a:lnTo>
                      <a:pt x="466" y="374"/>
                    </a:lnTo>
                    <a:lnTo>
                      <a:pt x="464" y="374"/>
                    </a:lnTo>
                    <a:lnTo>
                      <a:pt x="462" y="374"/>
                    </a:lnTo>
                    <a:lnTo>
                      <a:pt x="460" y="374"/>
                    </a:lnTo>
                    <a:lnTo>
                      <a:pt x="456" y="372"/>
                    </a:lnTo>
                    <a:lnTo>
                      <a:pt x="452" y="372"/>
                    </a:lnTo>
                    <a:lnTo>
                      <a:pt x="450" y="372"/>
                    </a:lnTo>
                    <a:lnTo>
                      <a:pt x="448" y="372"/>
                    </a:lnTo>
                    <a:lnTo>
                      <a:pt x="446" y="372"/>
                    </a:lnTo>
                    <a:lnTo>
                      <a:pt x="442" y="370"/>
                    </a:lnTo>
                    <a:lnTo>
                      <a:pt x="442" y="370"/>
                    </a:lnTo>
                    <a:lnTo>
                      <a:pt x="440" y="370"/>
                    </a:lnTo>
                    <a:lnTo>
                      <a:pt x="440" y="370"/>
                    </a:lnTo>
                    <a:lnTo>
                      <a:pt x="440" y="368"/>
                    </a:lnTo>
                    <a:lnTo>
                      <a:pt x="438" y="368"/>
                    </a:lnTo>
                    <a:lnTo>
                      <a:pt x="438" y="366"/>
                    </a:lnTo>
                    <a:lnTo>
                      <a:pt x="438" y="364"/>
                    </a:lnTo>
                    <a:lnTo>
                      <a:pt x="438" y="362"/>
                    </a:lnTo>
                    <a:lnTo>
                      <a:pt x="438" y="358"/>
                    </a:lnTo>
                    <a:lnTo>
                      <a:pt x="438" y="356"/>
                    </a:lnTo>
                    <a:lnTo>
                      <a:pt x="438" y="354"/>
                    </a:lnTo>
                    <a:lnTo>
                      <a:pt x="438" y="352"/>
                    </a:lnTo>
                    <a:lnTo>
                      <a:pt x="438" y="352"/>
                    </a:lnTo>
                    <a:lnTo>
                      <a:pt x="438" y="350"/>
                    </a:lnTo>
                    <a:lnTo>
                      <a:pt x="438" y="350"/>
                    </a:lnTo>
                    <a:lnTo>
                      <a:pt x="438" y="348"/>
                    </a:lnTo>
                    <a:lnTo>
                      <a:pt x="436" y="348"/>
                    </a:lnTo>
                    <a:lnTo>
                      <a:pt x="436" y="348"/>
                    </a:lnTo>
                    <a:lnTo>
                      <a:pt x="434" y="348"/>
                    </a:lnTo>
                    <a:lnTo>
                      <a:pt x="432" y="348"/>
                    </a:lnTo>
                    <a:lnTo>
                      <a:pt x="432" y="350"/>
                    </a:lnTo>
                    <a:lnTo>
                      <a:pt x="430" y="350"/>
                    </a:lnTo>
                    <a:lnTo>
                      <a:pt x="428" y="352"/>
                    </a:lnTo>
                    <a:lnTo>
                      <a:pt x="426" y="352"/>
                    </a:lnTo>
                    <a:lnTo>
                      <a:pt x="426" y="352"/>
                    </a:lnTo>
                    <a:lnTo>
                      <a:pt x="426" y="354"/>
                    </a:lnTo>
                    <a:lnTo>
                      <a:pt x="426" y="354"/>
                    </a:lnTo>
                    <a:lnTo>
                      <a:pt x="424" y="354"/>
                    </a:lnTo>
                    <a:lnTo>
                      <a:pt x="424" y="356"/>
                    </a:lnTo>
                    <a:lnTo>
                      <a:pt x="424" y="358"/>
                    </a:lnTo>
                    <a:lnTo>
                      <a:pt x="424" y="360"/>
                    </a:lnTo>
                    <a:lnTo>
                      <a:pt x="424" y="362"/>
                    </a:lnTo>
                    <a:lnTo>
                      <a:pt x="424" y="364"/>
                    </a:lnTo>
                    <a:lnTo>
                      <a:pt x="424" y="366"/>
                    </a:lnTo>
                    <a:lnTo>
                      <a:pt x="424" y="366"/>
                    </a:lnTo>
                    <a:lnTo>
                      <a:pt x="422" y="368"/>
                    </a:lnTo>
                    <a:lnTo>
                      <a:pt x="422" y="368"/>
                    </a:lnTo>
                    <a:lnTo>
                      <a:pt x="422" y="368"/>
                    </a:lnTo>
                    <a:lnTo>
                      <a:pt x="420" y="368"/>
                    </a:lnTo>
                    <a:lnTo>
                      <a:pt x="420" y="368"/>
                    </a:lnTo>
                    <a:lnTo>
                      <a:pt x="418" y="368"/>
                    </a:lnTo>
                    <a:lnTo>
                      <a:pt x="416" y="368"/>
                    </a:lnTo>
                    <a:lnTo>
                      <a:pt x="416" y="366"/>
                    </a:lnTo>
                    <a:lnTo>
                      <a:pt x="414" y="366"/>
                    </a:lnTo>
                    <a:lnTo>
                      <a:pt x="412" y="364"/>
                    </a:lnTo>
                    <a:lnTo>
                      <a:pt x="412" y="364"/>
                    </a:lnTo>
                    <a:lnTo>
                      <a:pt x="412" y="362"/>
                    </a:lnTo>
                    <a:lnTo>
                      <a:pt x="410" y="360"/>
                    </a:lnTo>
                    <a:lnTo>
                      <a:pt x="410" y="358"/>
                    </a:lnTo>
                    <a:lnTo>
                      <a:pt x="408" y="356"/>
                    </a:lnTo>
                    <a:lnTo>
                      <a:pt x="408" y="354"/>
                    </a:lnTo>
                    <a:lnTo>
                      <a:pt x="406" y="354"/>
                    </a:lnTo>
                    <a:lnTo>
                      <a:pt x="406" y="354"/>
                    </a:lnTo>
                    <a:lnTo>
                      <a:pt x="406" y="352"/>
                    </a:lnTo>
                    <a:lnTo>
                      <a:pt x="404" y="352"/>
                    </a:lnTo>
                    <a:lnTo>
                      <a:pt x="404" y="352"/>
                    </a:lnTo>
                    <a:lnTo>
                      <a:pt x="404" y="352"/>
                    </a:lnTo>
                    <a:lnTo>
                      <a:pt x="402" y="354"/>
                    </a:lnTo>
                    <a:lnTo>
                      <a:pt x="400" y="354"/>
                    </a:lnTo>
                    <a:lnTo>
                      <a:pt x="400" y="354"/>
                    </a:lnTo>
                    <a:lnTo>
                      <a:pt x="396" y="358"/>
                    </a:lnTo>
                    <a:lnTo>
                      <a:pt x="394" y="358"/>
                    </a:lnTo>
                    <a:lnTo>
                      <a:pt x="392" y="360"/>
                    </a:lnTo>
                    <a:lnTo>
                      <a:pt x="390" y="364"/>
                    </a:lnTo>
                    <a:lnTo>
                      <a:pt x="388" y="366"/>
                    </a:lnTo>
                    <a:lnTo>
                      <a:pt x="386" y="368"/>
                    </a:lnTo>
                    <a:lnTo>
                      <a:pt x="384" y="370"/>
                    </a:lnTo>
                    <a:lnTo>
                      <a:pt x="384" y="370"/>
                    </a:lnTo>
                    <a:lnTo>
                      <a:pt x="382" y="374"/>
                    </a:lnTo>
                    <a:lnTo>
                      <a:pt x="378" y="378"/>
                    </a:lnTo>
                    <a:lnTo>
                      <a:pt x="376" y="382"/>
                    </a:lnTo>
                    <a:lnTo>
                      <a:pt x="374" y="384"/>
                    </a:lnTo>
                    <a:lnTo>
                      <a:pt x="372" y="388"/>
                    </a:lnTo>
                    <a:lnTo>
                      <a:pt x="370" y="390"/>
                    </a:lnTo>
                    <a:lnTo>
                      <a:pt x="368" y="390"/>
                    </a:lnTo>
                    <a:lnTo>
                      <a:pt x="368" y="392"/>
                    </a:lnTo>
                    <a:lnTo>
                      <a:pt x="366" y="392"/>
                    </a:lnTo>
                    <a:lnTo>
                      <a:pt x="364" y="394"/>
                    </a:lnTo>
                    <a:lnTo>
                      <a:pt x="360" y="396"/>
                    </a:lnTo>
                    <a:lnTo>
                      <a:pt x="358" y="396"/>
                    </a:lnTo>
                    <a:lnTo>
                      <a:pt x="354" y="398"/>
                    </a:lnTo>
                    <a:lnTo>
                      <a:pt x="352" y="398"/>
                    </a:lnTo>
                    <a:lnTo>
                      <a:pt x="352" y="398"/>
                    </a:lnTo>
                    <a:lnTo>
                      <a:pt x="352" y="400"/>
                    </a:lnTo>
                    <a:lnTo>
                      <a:pt x="352" y="400"/>
                    </a:lnTo>
                    <a:lnTo>
                      <a:pt x="350" y="402"/>
                    </a:lnTo>
                    <a:lnTo>
                      <a:pt x="350" y="404"/>
                    </a:lnTo>
                    <a:lnTo>
                      <a:pt x="348" y="406"/>
                    </a:lnTo>
                    <a:lnTo>
                      <a:pt x="348" y="408"/>
                    </a:lnTo>
                    <a:lnTo>
                      <a:pt x="346" y="412"/>
                    </a:lnTo>
                    <a:lnTo>
                      <a:pt x="346" y="416"/>
                    </a:lnTo>
                    <a:lnTo>
                      <a:pt x="346" y="420"/>
                    </a:lnTo>
                    <a:lnTo>
                      <a:pt x="346" y="424"/>
                    </a:lnTo>
                    <a:lnTo>
                      <a:pt x="342" y="424"/>
                    </a:lnTo>
                    <a:lnTo>
                      <a:pt x="340" y="424"/>
                    </a:lnTo>
                    <a:lnTo>
                      <a:pt x="336" y="424"/>
                    </a:lnTo>
                    <a:lnTo>
                      <a:pt x="334" y="424"/>
                    </a:lnTo>
                    <a:lnTo>
                      <a:pt x="330" y="424"/>
                    </a:lnTo>
                    <a:lnTo>
                      <a:pt x="328" y="424"/>
                    </a:lnTo>
                    <a:lnTo>
                      <a:pt x="328" y="424"/>
                    </a:lnTo>
                    <a:lnTo>
                      <a:pt x="326" y="424"/>
                    </a:lnTo>
                    <a:lnTo>
                      <a:pt x="326" y="424"/>
                    </a:lnTo>
                    <a:lnTo>
                      <a:pt x="324" y="422"/>
                    </a:lnTo>
                    <a:lnTo>
                      <a:pt x="324" y="422"/>
                    </a:lnTo>
                    <a:lnTo>
                      <a:pt x="324" y="420"/>
                    </a:lnTo>
                    <a:lnTo>
                      <a:pt x="324" y="420"/>
                    </a:lnTo>
                    <a:lnTo>
                      <a:pt x="324" y="416"/>
                    </a:lnTo>
                    <a:lnTo>
                      <a:pt x="324" y="414"/>
                    </a:lnTo>
                    <a:lnTo>
                      <a:pt x="324" y="410"/>
                    </a:lnTo>
                    <a:lnTo>
                      <a:pt x="322" y="408"/>
                    </a:lnTo>
                    <a:lnTo>
                      <a:pt x="322" y="406"/>
                    </a:lnTo>
                    <a:lnTo>
                      <a:pt x="322" y="404"/>
                    </a:lnTo>
                    <a:lnTo>
                      <a:pt x="322" y="404"/>
                    </a:lnTo>
                    <a:lnTo>
                      <a:pt x="322" y="404"/>
                    </a:lnTo>
                    <a:lnTo>
                      <a:pt x="320" y="402"/>
                    </a:lnTo>
                    <a:lnTo>
                      <a:pt x="320" y="402"/>
                    </a:lnTo>
                    <a:lnTo>
                      <a:pt x="318" y="402"/>
                    </a:lnTo>
                    <a:lnTo>
                      <a:pt x="318" y="400"/>
                    </a:lnTo>
                    <a:lnTo>
                      <a:pt x="316" y="400"/>
                    </a:lnTo>
                    <a:lnTo>
                      <a:pt x="314" y="400"/>
                    </a:lnTo>
                    <a:lnTo>
                      <a:pt x="312" y="398"/>
                    </a:lnTo>
                    <a:lnTo>
                      <a:pt x="310" y="398"/>
                    </a:lnTo>
                    <a:lnTo>
                      <a:pt x="310" y="398"/>
                    </a:lnTo>
                    <a:lnTo>
                      <a:pt x="308" y="396"/>
                    </a:lnTo>
                    <a:lnTo>
                      <a:pt x="308" y="396"/>
                    </a:lnTo>
                    <a:lnTo>
                      <a:pt x="308" y="394"/>
                    </a:lnTo>
                    <a:lnTo>
                      <a:pt x="308" y="394"/>
                    </a:lnTo>
                    <a:lnTo>
                      <a:pt x="308" y="392"/>
                    </a:lnTo>
                    <a:lnTo>
                      <a:pt x="306" y="390"/>
                    </a:lnTo>
                    <a:lnTo>
                      <a:pt x="306" y="386"/>
                    </a:lnTo>
                    <a:lnTo>
                      <a:pt x="306" y="384"/>
                    </a:lnTo>
                    <a:lnTo>
                      <a:pt x="306" y="380"/>
                    </a:lnTo>
                    <a:lnTo>
                      <a:pt x="306" y="378"/>
                    </a:lnTo>
                    <a:lnTo>
                      <a:pt x="306" y="376"/>
                    </a:lnTo>
                    <a:lnTo>
                      <a:pt x="306" y="376"/>
                    </a:lnTo>
                    <a:lnTo>
                      <a:pt x="304" y="374"/>
                    </a:lnTo>
                    <a:lnTo>
                      <a:pt x="304" y="372"/>
                    </a:lnTo>
                    <a:lnTo>
                      <a:pt x="302" y="370"/>
                    </a:lnTo>
                    <a:lnTo>
                      <a:pt x="298" y="366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8"/>
                    </a:lnTo>
                    <a:lnTo>
                      <a:pt x="290" y="356"/>
                    </a:lnTo>
                    <a:lnTo>
                      <a:pt x="286" y="354"/>
                    </a:lnTo>
                    <a:lnTo>
                      <a:pt x="286" y="354"/>
                    </a:lnTo>
                    <a:lnTo>
                      <a:pt x="284" y="354"/>
                    </a:lnTo>
                    <a:lnTo>
                      <a:pt x="284" y="352"/>
                    </a:lnTo>
                    <a:lnTo>
                      <a:pt x="282" y="352"/>
                    </a:lnTo>
                    <a:lnTo>
                      <a:pt x="282" y="352"/>
                    </a:lnTo>
                    <a:lnTo>
                      <a:pt x="282" y="352"/>
                    </a:lnTo>
                    <a:lnTo>
                      <a:pt x="280" y="354"/>
                    </a:lnTo>
                    <a:lnTo>
                      <a:pt x="280" y="354"/>
                    </a:lnTo>
                    <a:lnTo>
                      <a:pt x="280" y="354"/>
                    </a:lnTo>
                    <a:lnTo>
                      <a:pt x="278" y="356"/>
                    </a:lnTo>
                    <a:lnTo>
                      <a:pt x="278" y="358"/>
                    </a:lnTo>
                    <a:lnTo>
                      <a:pt x="278" y="358"/>
                    </a:lnTo>
                    <a:lnTo>
                      <a:pt x="278" y="362"/>
                    </a:lnTo>
                    <a:lnTo>
                      <a:pt x="278" y="366"/>
                    </a:lnTo>
                    <a:lnTo>
                      <a:pt x="278" y="368"/>
                    </a:lnTo>
                    <a:lnTo>
                      <a:pt x="278" y="370"/>
                    </a:lnTo>
                    <a:lnTo>
                      <a:pt x="278" y="372"/>
                    </a:lnTo>
                    <a:lnTo>
                      <a:pt x="276" y="372"/>
                    </a:lnTo>
                    <a:lnTo>
                      <a:pt x="276" y="372"/>
                    </a:lnTo>
                    <a:lnTo>
                      <a:pt x="276" y="374"/>
                    </a:lnTo>
                    <a:lnTo>
                      <a:pt x="274" y="374"/>
                    </a:lnTo>
                    <a:lnTo>
                      <a:pt x="274" y="374"/>
                    </a:lnTo>
                    <a:lnTo>
                      <a:pt x="270" y="374"/>
                    </a:lnTo>
                    <a:lnTo>
                      <a:pt x="268" y="374"/>
                    </a:lnTo>
                    <a:lnTo>
                      <a:pt x="266" y="374"/>
                    </a:lnTo>
                    <a:lnTo>
                      <a:pt x="264" y="374"/>
                    </a:lnTo>
                    <a:lnTo>
                      <a:pt x="262" y="374"/>
                    </a:lnTo>
                    <a:lnTo>
                      <a:pt x="262" y="374"/>
                    </a:lnTo>
                    <a:lnTo>
                      <a:pt x="262" y="372"/>
                    </a:lnTo>
                    <a:lnTo>
                      <a:pt x="260" y="372"/>
                    </a:lnTo>
                    <a:lnTo>
                      <a:pt x="260" y="370"/>
                    </a:lnTo>
                    <a:lnTo>
                      <a:pt x="258" y="370"/>
                    </a:lnTo>
                    <a:lnTo>
                      <a:pt x="258" y="368"/>
                    </a:lnTo>
                    <a:lnTo>
                      <a:pt x="258" y="366"/>
                    </a:lnTo>
                    <a:lnTo>
                      <a:pt x="258" y="364"/>
                    </a:lnTo>
                    <a:lnTo>
                      <a:pt x="256" y="362"/>
                    </a:lnTo>
                    <a:lnTo>
                      <a:pt x="256" y="358"/>
                    </a:lnTo>
                    <a:lnTo>
                      <a:pt x="256" y="354"/>
                    </a:lnTo>
                    <a:lnTo>
                      <a:pt x="256" y="352"/>
                    </a:lnTo>
                    <a:lnTo>
                      <a:pt x="254" y="352"/>
                    </a:lnTo>
                    <a:lnTo>
                      <a:pt x="254" y="350"/>
                    </a:lnTo>
                    <a:lnTo>
                      <a:pt x="254" y="348"/>
                    </a:lnTo>
                    <a:lnTo>
                      <a:pt x="252" y="348"/>
                    </a:lnTo>
                    <a:lnTo>
                      <a:pt x="252" y="348"/>
                    </a:lnTo>
                    <a:lnTo>
                      <a:pt x="248" y="348"/>
                    </a:lnTo>
                    <a:lnTo>
                      <a:pt x="248" y="348"/>
                    </a:lnTo>
                    <a:lnTo>
                      <a:pt x="246" y="348"/>
                    </a:lnTo>
                    <a:lnTo>
                      <a:pt x="246" y="346"/>
                    </a:lnTo>
                    <a:lnTo>
                      <a:pt x="246" y="346"/>
                    </a:lnTo>
                    <a:lnTo>
                      <a:pt x="244" y="346"/>
                    </a:lnTo>
                    <a:lnTo>
                      <a:pt x="244" y="346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4" y="344"/>
                    </a:lnTo>
                    <a:lnTo>
                      <a:pt x="244" y="342"/>
                    </a:lnTo>
                    <a:lnTo>
                      <a:pt x="244" y="340"/>
                    </a:lnTo>
                    <a:lnTo>
                      <a:pt x="244" y="338"/>
                    </a:lnTo>
                    <a:lnTo>
                      <a:pt x="244" y="336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4"/>
                    </a:lnTo>
                    <a:lnTo>
                      <a:pt x="244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2" y="332"/>
                    </a:lnTo>
                    <a:lnTo>
                      <a:pt x="240" y="332"/>
                    </a:lnTo>
                    <a:lnTo>
                      <a:pt x="238" y="332"/>
                    </a:lnTo>
                    <a:lnTo>
                      <a:pt x="236" y="330"/>
                    </a:lnTo>
                    <a:lnTo>
                      <a:pt x="234" y="330"/>
                    </a:lnTo>
                    <a:lnTo>
                      <a:pt x="234" y="330"/>
                    </a:lnTo>
                    <a:lnTo>
                      <a:pt x="232" y="330"/>
                    </a:lnTo>
                    <a:lnTo>
                      <a:pt x="232" y="330"/>
                    </a:lnTo>
                    <a:lnTo>
                      <a:pt x="232" y="330"/>
                    </a:lnTo>
                    <a:lnTo>
                      <a:pt x="232" y="328"/>
                    </a:lnTo>
                    <a:lnTo>
                      <a:pt x="230" y="328"/>
                    </a:lnTo>
                    <a:lnTo>
                      <a:pt x="230" y="326"/>
                    </a:lnTo>
                    <a:lnTo>
                      <a:pt x="230" y="324"/>
                    </a:lnTo>
                    <a:lnTo>
                      <a:pt x="230" y="322"/>
                    </a:lnTo>
                    <a:lnTo>
                      <a:pt x="230" y="320"/>
                    </a:lnTo>
                    <a:lnTo>
                      <a:pt x="228" y="318"/>
                    </a:lnTo>
                    <a:lnTo>
                      <a:pt x="228" y="316"/>
                    </a:lnTo>
                    <a:lnTo>
                      <a:pt x="228" y="316"/>
                    </a:lnTo>
                    <a:lnTo>
                      <a:pt x="228" y="316"/>
                    </a:lnTo>
                    <a:lnTo>
                      <a:pt x="228" y="314"/>
                    </a:lnTo>
                    <a:lnTo>
                      <a:pt x="226" y="314"/>
                    </a:lnTo>
                    <a:lnTo>
                      <a:pt x="226" y="314"/>
                    </a:lnTo>
                    <a:lnTo>
                      <a:pt x="226" y="316"/>
                    </a:lnTo>
                    <a:lnTo>
                      <a:pt x="224" y="316"/>
                    </a:lnTo>
                    <a:lnTo>
                      <a:pt x="224" y="316"/>
                    </a:lnTo>
                    <a:lnTo>
                      <a:pt x="222" y="318"/>
                    </a:lnTo>
                    <a:lnTo>
                      <a:pt x="220" y="320"/>
                    </a:lnTo>
                    <a:lnTo>
                      <a:pt x="218" y="322"/>
                    </a:lnTo>
                    <a:lnTo>
                      <a:pt x="218" y="322"/>
                    </a:lnTo>
                    <a:lnTo>
                      <a:pt x="218" y="322"/>
                    </a:lnTo>
                    <a:lnTo>
                      <a:pt x="216" y="322"/>
                    </a:lnTo>
                    <a:lnTo>
                      <a:pt x="214" y="322"/>
                    </a:lnTo>
                    <a:lnTo>
                      <a:pt x="210" y="322"/>
                    </a:lnTo>
                    <a:lnTo>
                      <a:pt x="208" y="322"/>
                    </a:lnTo>
                    <a:lnTo>
                      <a:pt x="206" y="322"/>
                    </a:lnTo>
                    <a:lnTo>
                      <a:pt x="206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4"/>
                    </a:lnTo>
                    <a:lnTo>
                      <a:pt x="204" y="326"/>
                    </a:lnTo>
                    <a:lnTo>
                      <a:pt x="204" y="326"/>
                    </a:lnTo>
                    <a:lnTo>
                      <a:pt x="204" y="328"/>
                    </a:lnTo>
                    <a:lnTo>
                      <a:pt x="204" y="330"/>
                    </a:lnTo>
                    <a:lnTo>
                      <a:pt x="202" y="330"/>
                    </a:lnTo>
                    <a:lnTo>
                      <a:pt x="202" y="332"/>
                    </a:lnTo>
                    <a:lnTo>
                      <a:pt x="202" y="332"/>
                    </a:lnTo>
                    <a:lnTo>
                      <a:pt x="202" y="332"/>
                    </a:lnTo>
                    <a:lnTo>
                      <a:pt x="202" y="334"/>
                    </a:lnTo>
                    <a:lnTo>
                      <a:pt x="200" y="334"/>
                    </a:lnTo>
                    <a:lnTo>
                      <a:pt x="198" y="334"/>
                    </a:lnTo>
                    <a:lnTo>
                      <a:pt x="198" y="334"/>
                    </a:lnTo>
                    <a:lnTo>
                      <a:pt x="194" y="334"/>
                    </a:lnTo>
                    <a:lnTo>
                      <a:pt x="192" y="334"/>
                    </a:lnTo>
                    <a:lnTo>
                      <a:pt x="186" y="332"/>
                    </a:lnTo>
                    <a:lnTo>
                      <a:pt x="182" y="332"/>
                    </a:lnTo>
                    <a:lnTo>
                      <a:pt x="182" y="332"/>
                    </a:lnTo>
                    <a:lnTo>
                      <a:pt x="180" y="332"/>
                    </a:lnTo>
                    <a:lnTo>
                      <a:pt x="178" y="334"/>
                    </a:lnTo>
                    <a:lnTo>
                      <a:pt x="176" y="334"/>
                    </a:lnTo>
                    <a:lnTo>
                      <a:pt x="172" y="336"/>
                    </a:lnTo>
                    <a:lnTo>
                      <a:pt x="170" y="336"/>
                    </a:lnTo>
                    <a:lnTo>
                      <a:pt x="168" y="338"/>
                    </a:lnTo>
                    <a:lnTo>
                      <a:pt x="166" y="338"/>
                    </a:lnTo>
                    <a:lnTo>
                      <a:pt x="164" y="338"/>
                    </a:lnTo>
                    <a:lnTo>
                      <a:pt x="162" y="338"/>
                    </a:lnTo>
                    <a:lnTo>
                      <a:pt x="158" y="338"/>
                    </a:lnTo>
                    <a:lnTo>
                      <a:pt x="156" y="338"/>
                    </a:lnTo>
                    <a:lnTo>
                      <a:pt x="152" y="338"/>
                    </a:lnTo>
                    <a:lnTo>
                      <a:pt x="150" y="336"/>
                    </a:lnTo>
                    <a:lnTo>
                      <a:pt x="146" y="336"/>
                    </a:lnTo>
                    <a:lnTo>
                      <a:pt x="144" y="334"/>
                    </a:lnTo>
                    <a:lnTo>
                      <a:pt x="142" y="334"/>
                    </a:lnTo>
                    <a:lnTo>
                      <a:pt x="140" y="334"/>
                    </a:lnTo>
                    <a:lnTo>
                      <a:pt x="140" y="332"/>
                    </a:lnTo>
                    <a:lnTo>
                      <a:pt x="138" y="330"/>
                    </a:lnTo>
                    <a:lnTo>
                      <a:pt x="136" y="328"/>
                    </a:lnTo>
                    <a:lnTo>
                      <a:pt x="134" y="326"/>
                    </a:lnTo>
                    <a:lnTo>
                      <a:pt x="130" y="322"/>
                    </a:lnTo>
                    <a:lnTo>
                      <a:pt x="128" y="320"/>
                    </a:lnTo>
                    <a:lnTo>
                      <a:pt x="126" y="318"/>
                    </a:lnTo>
                    <a:lnTo>
                      <a:pt x="126" y="318"/>
                    </a:lnTo>
                    <a:lnTo>
                      <a:pt x="124" y="318"/>
                    </a:lnTo>
                    <a:lnTo>
                      <a:pt x="120" y="316"/>
                    </a:lnTo>
                    <a:lnTo>
                      <a:pt x="118" y="316"/>
                    </a:lnTo>
                    <a:lnTo>
                      <a:pt x="116" y="316"/>
                    </a:lnTo>
                    <a:lnTo>
                      <a:pt x="114" y="314"/>
                    </a:lnTo>
                    <a:lnTo>
                      <a:pt x="114" y="314"/>
                    </a:lnTo>
                    <a:lnTo>
                      <a:pt x="114" y="312"/>
                    </a:lnTo>
                    <a:lnTo>
                      <a:pt x="112" y="312"/>
                    </a:lnTo>
                    <a:lnTo>
                      <a:pt x="112" y="310"/>
                    </a:lnTo>
                    <a:lnTo>
                      <a:pt x="112" y="308"/>
                    </a:lnTo>
                    <a:lnTo>
                      <a:pt x="112" y="306"/>
                    </a:lnTo>
                    <a:lnTo>
                      <a:pt x="110" y="306"/>
                    </a:lnTo>
                    <a:lnTo>
                      <a:pt x="110" y="306"/>
                    </a:lnTo>
                    <a:lnTo>
                      <a:pt x="110" y="304"/>
                    </a:lnTo>
                    <a:lnTo>
                      <a:pt x="108" y="304"/>
                    </a:lnTo>
                    <a:lnTo>
                      <a:pt x="106" y="304"/>
                    </a:lnTo>
                    <a:lnTo>
                      <a:pt x="104" y="302"/>
                    </a:lnTo>
                    <a:lnTo>
                      <a:pt x="102" y="302"/>
                    </a:lnTo>
                    <a:lnTo>
                      <a:pt x="100" y="302"/>
                    </a:lnTo>
                    <a:lnTo>
                      <a:pt x="98" y="302"/>
                    </a:lnTo>
                    <a:lnTo>
                      <a:pt x="92" y="302"/>
                    </a:lnTo>
                    <a:lnTo>
                      <a:pt x="86" y="302"/>
                    </a:lnTo>
                    <a:lnTo>
                      <a:pt x="82" y="304"/>
                    </a:lnTo>
                    <a:lnTo>
                      <a:pt x="78" y="304"/>
                    </a:lnTo>
                    <a:lnTo>
                      <a:pt x="80" y="302"/>
                    </a:lnTo>
                    <a:lnTo>
                      <a:pt x="80" y="298"/>
                    </a:lnTo>
                    <a:lnTo>
                      <a:pt x="80" y="296"/>
                    </a:lnTo>
                    <a:lnTo>
                      <a:pt x="80" y="294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80" y="290"/>
                    </a:lnTo>
                    <a:lnTo>
                      <a:pt x="80" y="290"/>
                    </a:lnTo>
                    <a:lnTo>
                      <a:pt x="78" y="290"/>
                    </a:lnTo>
                    <a:lnTo>
                      <a:pt x="78" y="290"/>
                    </a:lnTo>
                    <a:lnTo>
                      <a:pt x="76" y="288"/>
                    </a:lnTo>
                    <a:lnTo>
                      <a:pt x="74" y="288"/>
                    </a:lnTo>
                    <a:lnTo>
                      <a:pt x="72" y="288"/>
                    </a:lnTo>
                    <a:lnTo>
                      <a:pt x="66" y="286"/>
                    </a:lnTo>
                    <a:lnTo>
                      <a:pt x="62" y="286"/>
                    </a:lnTo>
                    <a:lnTo>
                      <a:pt x="62" y="286"/>
                    </a:lnTo>
                    <a:lnTo>
                      <a:pt x="62" y="284"/>
                    </a:lnTo>
                    <a:lnTo>
                      <a:pt x="60" y="284"/>
                    </a:lnTo>
                    <a:lnTo>
                      <a:pt x="58" y="282"/>
                    </a:lnTo>
                    <a:lnTo>
                      <a:pt x="54" y="280"/>
                    </a:lnTo>
                    <a:lnTo>
                      <a:pt x="52" y="276"/>
                    </a:lnTo>
                    <a:lnTo>
                      <a:pt x="50" y="276"/>
                    </a:lnTo>
                    <a:lnTo>
                      <a:pt x="48" y="274"/>
                    </a:lnTo>
                    <a:lnTo>
                      <a:pt x="46" y="274"/>
                    </a:lnTo>
                    <a:lnTo>
                      <a:pt x="46" y="274"/>
                    </a:lnTo>
                    <a:lnTo>
                      <a:pt x="40" y="272"/>
                    </a:lnTo>
                    <a:lnTo>
                      <a:pt x="38" y="272"/>
                    </a:lnTo>
                    <a:lnTo>
                      <a:pt x="36" y="270"/>
                    </a:lnTo>
                    <a:lnTo>
                      <a:pt x="36" y="270"/>
                    </a:lnTo>
                    <a:lnTo>
                      <a:pt x="36" y="270"/>
                    </a:lnTo>
                    <a:lnTo>
                      <a:pt x="34" y="268"/>
                    </a:lnTo>
                    <a:lnTo>
                      <a:pt x="34" y="268"/>
                    </a:lnTo>
                    <a:lnTo>
                      <a:pt x="34" y="268"/>
                    </a:lnTo>
                    <a:lnTo>
                      <a:pt x="34" y="266"/>
                    </a:lnTo>
                    <a:lnTo>
                      <a:pt x="34" y="266"/>
                    </a:lnTo>
                    <a:lnTo>
                      <a:pt x="34" y="264"/>
                    </a:lnTo>
                    <a:lnTo>
                      <a:pt x="36" y="262"/>
                    </a:lnTo>
                    <a:lnTo>
                      <a:pt x="36" y="258"/>
                    </a:lnTo>
                    <a:lnTo>
                      <a:pt x="36" y="256"/>
                    </a:lnTo>
                    <a:lnTo>
                      <a:pt x="38" y="252"/>
                    </a:lnTo>
                    <a:lnTo>
                      <a:pt x="38" y="252"/>
                    </a:lnTo>
                    <a:lnTo>
                      <a:pt x="38" y="250"/>
                    </a:lnTo>
                    <a:lnTo>
                      <a:pt x="38" y="250"/>
                    </a:lnTo>
                    <a:lnTo>
                      <a:pt x="38" y="248"/>
                    </a:lnTo>
                    <a:lnTo>
                      <a:pt x="36" y="248"/>
                    </a:lnTo>
                    <a:lnTo>
                      <a:pt x="36" y="248"/>
                    </a:lnTo>
                    <a:lnTo>
                      <a:pt x="34" y="246"/>
                    </a:lnTo>
                    <a:lnTo>
                      <a:pt x="34" y="246"/>
                    </a:lnTo>
                    <a:lnTo>
                      <a:pt x="30" y="246"/>
                    </a:lnTo>
                    <a:lnTo>
                      <a:pt x="28" y="246"/>
                    </a:lnTo>
                    <a:lnTo>
                      <a:pt x="26" y="246"/>
                    </a:lnTo>
                    <a:lnTo>
                      <a:pt x="22" y="246"/>
                    </a:lnTo>
                    <a:lnTo>
                      <a:pt x="22" y="246"/>
                    </a:lnTo>
                    <a:lnTo>
                      <a:pt x="20" y="246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20" y="244"/>
                    </a:lnTo>
                    <a:lnTo>
                      <a:pt x="18" y="242"/>
                    </a:lnTo>
                    <a:lnTo>
                      <a:pt x="18" y="240"/>
                    </a:lnTo>
                    <a:lnTo>
                      <a:pt x="20" y="238"/>
                    </a:lnTo>
                    <a:lnTo>
                      <a:pt x="20" y="236"/>
                    </a:lnTo>
                    <a:lnTo>
                      <a:pt x="20" y="232"/>
                    </a:lnTo>
                    <a:lnTo>
                      <a:pt x="22" y="232"/>
                    </a:lnTo>
                    <a:lnTo>
                      <a:pt x="22" y="230"/>
                    </a:lnTo>
                    <a:lnTo>
                      <a:pt x="24" y="226"/>
                    </a:lnTo>
                    <a:lnTo>
                      <a:pt x="24" y="224"/>
                    </a:lnTo>
                    <a:lnTo>
                      <a:pt x="26" y="222"/>
                    </a:lnTo>
                    <a:lnTo>
                      <a:pt x="26" y="220"/>
                    </a:lnTo>
                    <a:lnTo>
                      <a:pt x="26" y="220"/>
                    </a:lnTo>
                    <a:lnTo>
                      <a:pt x="26" y="220"/>
                    </a:lnTo>
                    <a:lnTo>
                      <a:pt x="26" y="218"/>
                    </a:lnTo>
                    <a:lnTo>
                      <a:pt x="26" y="218"/>
                    </a:lnTo>
                    <a:lnTo>
                      <a:pt x="24" y="216"/>
                    </a:lnTo>
                    <a:lnTo>
                      <a:pt x="24" y="214"/>
                    </a:lnTo>
                    <a:lnTo>
                      <a:pt x="22" y="214"/>
                    </a:lnTo>
                    <a:lnTo>
                      <a:pt x="20" y="210"/>
                    </a:lnTo>
                    <a:lnTo>
                      <a:pt x="16" y="208"/>
                    </a:lnTo>
                    <a:lnTo>
                      <a:pt x="16" y="206"/>
                    </a:lnTo>
                    <a:lnTo>
                      <a:pt x="14" y="204"/>
                    </a:lnTo>
                    <a:lnTo>
                      <a:pt x="10" y="202"/>
                    </a:lnTo>
                    <a:lnTo>
                      <a:pt x="8" y="200"/>
                    </a:lnTo>
                    <a:lnTo>
                      <a:pt x="6" y="198"/>
                    </a:lnTo>
                    <a:lnTo>
                      <a:pt x="6" y="196"/>
                    </a:lnTo>
                    <a:lnTo>
                      <a:pt x="4" y="196"/>
                    </a:lnTo>
                    <a:lnTo>
                      <a:pt x="4" y="196"/>
                    </a:lnTo>
                    <a:lnTo>
                      <a:pt x="4" y="194"/>
                    </a:lnTo>
                    <a:lnTo>
                      <a:pt x="2" y="192"/>
                    </a:lnTo>
                    <a:lnTo>
                      <a:pt x="2" y="188"/>
                    </a:lnTo>
                    <a:lnTo>
                      <a:pt x="2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0" y="176"/>
                    </a:lnTo>
                    <a:lnTo>
                      <a:pt x="0" y="174"/>
                    </a:lnTo>
                    <a:lnTo>
                      <a:pt x="0" y="170"/>
                    </a:lnTo>
                    <a:lnTo>
                      <a:pt x="0" y="168"/>
                    </a:lnTo>
                    <a:lnTo>
                      <a:pt x="0" y="164"/>
                    </a:lnTo>
                    <a:lnTo>
                      <a:pt x="0" y="162"/>
                    </a:lnTo>
                    <a:lnTo>
                      <a:pt x="0" y="160"/>
                    </a:lnTo>
                    <a:lnTo>
                      <a:pt x="0" y="156"/>
                    </a:lnTo>
                    <a:lnTo>
                      <a:pt x="2" y="154"/>
                    </a:lnTo>
                    <a:lnTo>
                      <a:pt x="2" y="152"/>
                    </a:lnTo>
                    <a:lnTo>
                      <a:pt x="2" y="152"/>
                    </a:lnTo>
                    <a:lnTo>
                      <a:pt x="2" y="152"/>
                    </a:lnTo>
                    <a:lnTo>
                      <a:pt x="4" y="150"/>
                    </a:lnTo>
                    <a:lnTo>
                      <a:pt x="6" y="150"/>
                    </a:lnTo>
                    <a:lnTo>
                      <a:pt x="6" y="148"/>
                    </a:lnTo>
                    <a:lnTo>
                      <a:pt x="8" y="148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4"/>
                    </a:lnTo>
                    <a:lnTo>
                      <a:pt x="10" y="142"/>
                    </a:lnTo>
                    <a:lnTo>
                      <a:pt x="8" y="142"/>
                    </a:lnTo>
                    <a:lnTo>
                      <a:pt x="6" y="140"/>
                    </a:lnTo>
                    <a:lnTo>
                      <a:pt x="4" y="140"/>
                    </a:lnTo>
                    <a:lnTo>
                      <a:pt x="4" y="138"/>
                    </a:lnTo>
                    <a:lnTo>
                      <a:pt x="4" y="136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30"/>
                    </a:lnTo>
                    <a:lnTo>
                      <a:pt x="4" y="128"/>
                    </a:lnTo>
                    <a:lnTo>
                      <a:pt x="6" y="126"/>
                    </a:lnTo>
                    <a:lnTo>
                      <a:pt x="6" y="124"/>
                    </a:lnTo>
                    <a:lnTo>
                      <a:pt x="6" y="124"/>
                    </a:lnTo>
                    <a:lnTo>
                      <a:pt x="8" y="122"/>
                    </a:lnTo>
                    <a:lnTo>
                      <a:pt x="8" y="120"/>
                    </a:lnTo>
                    <a:lnTo>
                      <a:pt x="8" y="116"/>
                    </a:lnTo>
                    <a:lnTo>
                      <a:pt x="8" y="112"/>
                    </a:lnTo>
                    <a:lnTo>
                      <a:pt x="8" y="110"/>
                    </a:lnTo>
                    <a:lnTo>
                      <a:pt x="8" y="108"/>
                    </a:lnTo>
                    <a:lnTo>
                      <a:pt x="10" y="108"/>
                    </a:lnTo>
                    <a:lnTo>
                      <a:pt x="10" y="106"/>
                    </a:lnTo>
                    <a:lnTo>
                      <a:pt x="10" y="106"/>
                    </a:lnTo>
                    <a:lnTo>
                      <a:pt x="10" y="106"/>
                    </a:lnTo>
                    <a:lnTo>
                      <a:pt x="14" y="104"/>
                    </a:lnTo>
                    <a:lnTo>
                      <a:pt x="16" y="104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8" y="94"/>
                    </a:lnTo>
                    <a:lnTo>
                      <a:pt x="16" y="90"/>
                    </a:lnTo>
                    <a:lnTo>
                      <a:pt x="16" y="86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16" y="78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6" y="70"/>
                    </a:lnTo>
                    <a:lnTo>
                      <a:pt x="26" y="68"/>
                    </a:lnTo>
                    <a:lnTo>
                      <a:pt x="26" y="66"/>
                    </a:lnTo>
                    <a:lnTo>
                      <a:pt x="26" y="64"/>
                    </a:lnTo>
                    <a:lnTo>
                      <a:pt x="26" y="60"/>
                    </a:lnTo>
                    <a:lnTo>
                      <a:pt x="28" y="56"/>
                    </a:lnTo>
                    <a:lnTo>
                      <a:pt x="28" y="52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6"/>
                    </a:lnTo>
                    <a:lnTo>
                      <a:pt x="30" y="44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6" y="34"/>
                    </a:lnTo>
                    <a:lnTo>
                      <a:pt x="34" y="32"/>
                    </a:lnTo>
                    <a:lnTo>
                      <a:pt x="32" y="32"/>
                    </a:lnTo>
                    <a:lnTo>
                      <a:pt x="30" y="30"/>
                    </a:lnTo>
                    <a:lnTo>
                      <a:pt x="30" y="28"/>
                    </a:lnTo>
                    <a:lnTo>
                      <a:pt x="28" y="28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8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6" y="16"/>
                    </a:lnTo>
                    <a:lnTo>
                      <a:pt x="48" y="18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4" y="28"/>
                    </a:lnTo>
                    <a:lnTo>
                      <a:pt x="54" y="30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8" y="30"/>
                    </a:lnTo>
                    <a:lnTo>
                      <a:pt x="58" y="28"/>
                    </a:lnTo>
                    <a:lnTo>
                      <a:pt x="58" y="28"/>
                    </a:lnTo>
                    <a:lnTo>
                      <a:pt x="58" y="26"/>
                    </a:lnTo>
                    <a:lnTo>
                      <a:pt x="60" y="24"/>
                    </a:lnTo>
                    <a:lnTo>
                      <a:pt x="60" y="22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60" y="6"/>
                    </a:lnTo>
                    <a:lnTo>
                      <a:pt x="58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2" name="Freeform 528">
                <a:extLst>
                  <a:ext uri="{FF2B5EF4-FFF2-40B4-BE49-F238E27FC236}">
                    <a16:creationId xmlns:a16="http://schemas.microsoft.com/office/drawing/2014/main" id="{12E5697E-C623-43DD-885E-5D4B615C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4823" y="3136474"/>
                <a:ext cx="47865" cy="47865"/>
              </a:xfrm>
              <a:custGeom>
                <a:avLst/>
                <a:gdLst>
                  <a:gd name="T0" fmla="*/ 8 w 30"/>
                  <a:gd name="T1" fmla="*/ 10 h 30"/>
                  <a:gd name="T2" fmla="*/ 8 w 30"/>
                  <a:gd name="T3" fmla="*/ 10 h 30"/>
                  <a:gd name="T4" fmla="*/ 8 w 30"/>
                  <a:gd name="T5" fmla="*/ 10 h 30"/>
                  <a:gd name="T6" fmla="*/ 10 w 30"/>
                  <a:gd name="T7" fmla="*/ 8 h 30"/>
                  <a:gd name="T8" fmla="*/ 10 w 30"/>
                  <a:gd name="T9" fmla="*/ 4 h 30"/>
                  <a:gd name="T10" fmla="*/ 12 w 30"/>
                  <a:gd name="T11" fmla="*/ 4 h 30"/>
                  <a:gd name="T12" fmla="*/ 12 w 30"/>
                  <a:gd name="T13" fmla="*/ 2 h 30"/>
                  <a:gd name="T14" fmla="*/ 12 w 30"/>
                  <a:gd name="T15" fmla="*/ 2 h 30"/>
                  <a:gd name="T16" fmla="*/ 14 w 30"/>
                  <a:gd name="T17" fmla="*/ 0 h 30"/>
                  <a:gd name="T18" fmla="*/ 14 w 30"/>
                  <a:gd name="T19" fmla="*/ 0 h 30"/>
                  <a:gd name="T20" fmla="*/ 16 w 30"/>
                  <a:gd name="T21" fmla="*/ 0 h 30"/>
                  <a:gd name="T22" fmla="*/ 18 w 30"/>
                  <a:gd name="T23" fmla="*/ 0 h 30"/>
                  <a:gd name="T24" fmla="*/ 20 w 30"/>
                  <a:gd name="T25" fmla="*/ 0 h 30"/>
                  <a:gd name="T26" fmla="*/ 24 w 30"/>
                  <a:gd name="T27" fmla="*/ 0 h 30"/>
                  <a:gd name="T28" fmla="*/ 24 w 30"/>
                  <a:gd name="T29" fmla="*/ 0 h 30"/>
                  <a:gd name="T30" fmla="*/ 26 w 30"/>
                  <a:gd name="T31" fmla="*/ 0 h 30"/>
                  <a:gd name="T32" fmla="*/ 28 w 30"/>
                  <a:gd name="T33" fmla="*/ 0 h 30"/>
                  <a:gd name="T34" fmla="*/ 28 w 30"/>
                  <a:gd name="T35" fmla="*/ 0 h 30"/>
                  <a:gd name="T36" fmla="*/ 28 w 30"/>
                  <a:gd name="T37" fmla="*/ 2 h 30"/>
                  <a:gd name="T38" fmla="*/ 28 w 30"/>
                  <a:gd name="T39" fmla="*/ 2 h 30"/>
                  <a:gd name="T40" fmla="*/ 28 w 30"/>
                  <a:gd name="T41" fmla="*/ 4 h 30"/>
                  <a:gd name="T42" fmla="*/ 30 w 30"/>
                  <a:gd name="T43" fmla="*/ 6 h 30"/>
                  <a:gd name="T44" fmla="*/ 30 w 30"/>
                  <a:gd name="T45" fmla="*/ 8 h 30"/>
                  <a:gd name="T46" fmla="*/ 28 w 30"/>
                  <a:gd name="T47" fmla="*/ 10 h 30"/>
                  <a:gd name="T48" fmla="*/ 28 w 30"/>
                  <a:gd name="T49" fmla="*/ 10 h 30"/>
                  <a:gd name="T50" fmla="*/ 28 w 30"/>
                  <a:gd name="T51" fmla="*/ 12 h 30"/>
                  <a:gd name="T52" fmla="*/ 28 w 30"/>
                  <a:gd name="T53" fmla="*/ 14 h 30"/>
                  <a:gd name="T54" fmla="*/ 26 w 30"/>
                  <a:gd name="T55" fmla="*/ 16 h 30"/>
                  <a:gd name="T56" fmla="*/ 26 w 30"/>
                  <a:gd name="T57" fmla="*/ 18 h 30"/>
                  <a:gd name="T58" fmla="*/ 24 w 30"/>
                  <a:gd name="T59" fmla="*/ 22 h 30"/>
                  <a:gd name="T60" fmla="*/ 20 w 30"/>
                  <a:gd name="T61" fmla="*/ 24 h 30"/>
                  <a:gd name="T62" fmla="*/ 18 w 30"/>
                  <a:gd name="T63" fmla="*/ 26 h 30"/>
                  <a:gd name="T64" fmla="*/ 18 w 30"/>
                  <a:gd name="T65" fmla="*/ 28 h 30"/>
                  <a:gd name="T66" fmla="*/ 16 w 30"/>
                  <a:gd name="T67" fmla="*/ 28 h 30"/>
                  <a:gd name="T68" fmla="*/ 14 w 30"/>
                  <a:gd name="T69" fmla="*/ 30 h 30"/>
                  <a:gd name="T70" fmla="*/ 14 w 30"/>
                  <a:gd name="T71" fmla="*/ 30 h 30"/>
                  <a:gd name="T72" fmla="*/ 12 w 30"/>
                  <a:gd name="T73" fmla="*/ 30 h 30"/>
                  <a:gd name="T74" fmla="*/ 12 w 30"/>
                  <a:gd name="T75" fmla="*/ 30 h 30"/>
                  <a:gd name="T76" fmla="*/ 10 w 30"/>
                  <a:gd name="T77" fmla="*/ 30 h 30"/>
                  <a:gd name="T78" fmla="*/ 10 w 30"/>
                  <a:gd name="T79" fmla="*/ 30 h 30"/>
                  <a:gd name="T80" fmla="*/ 8 w 30"/>
                  <a:gd name="T81" fmla="*/ 30 h 30"/>
                  <a:gd name="T82" fmla="*/ 8 w 30"/>
                  <a:gd name="T83" fmla="*/ 30 h 30"/>
                  <a:gd name="T84" fmla="*/ 6 w 30"/>
                  <a:gd name="T85" fmla="*/ 28 h 30"/>
                  <a:gd name="T86" fmla="*/ 4 w 30"/>
                  <a:gd name="T87" fmla="*/ 26 h 30"/>
                  <a:gd name="T88" fmla="*/ 2 w 30"/>
                  <a:gd name="T89" fmla="*/ 24 h 30"/>
                  <a:gd name="T90" fmla="*/ 0 w 30"/>
                  <a:gd name="T91" fmla="*/ 22 h 30"/>
                  <a:gd name="T92" fmla="*/ 0 w 30"/>
                  <a:gd name="T93" fmla="*/ 22 h 30"/>
                  <a:gd name="T94" fmla="*/ 0 w 30"/>
                  <a:gd name="T95" fmla="*/ 20 h 30"/>
                  <a:gd name="T96" fmla="*/ 0 w 30"/>
                  <a:gd name="T97" fmla="*/ 20 h 30"/>
                  <a:gd name="T98" fmla="*/ 0 w 30"/>
                  <a:gd name="T99" fmla="*/ 18 h 30"/>
                  <a:gd name="T100" fmla="*/ 0 w 30"/>
                  <a:gd name="T101" fmla="*/ 18 h 30"/>
                  <a:gd name="T102" fmla="*/ 0 w 30"/>
                  <a:gd name="T103" fmla="*/ 18 h 30"/>
                  <a:gd name="T104" fmla="*/ 0 w 30"/>
                  <a:gd name="T105" fmla="*/ 18 h 30"/>
                  <a:gd name="T106" fmla="*/ 0 w 30"/>
                  <a:gd name="T107" fmla="*/ 16 h 30"/>
                  <a:gd name="T108" fmla="*/ 2 w 30"/>
                  <a:gd name="T109" fmla="*/ 16 h 30"/>
                  <a:gd name="T110" fmla="*/ 4 w 30"/>
                  <a:gd name="T111" fmla="*/ 14 h 30"/>
                  <a:gd name="T112" fmla="*/ 6 w 30"/>
                  <a:gd name="T113" fmla="*/ 12 h 30"/>
                  <a:gd name="T114" fmla="*/ 8 w 30"/>
                  <a:gd name="T115" fmla="*/ 10 h 30"/>
                  <a:gd name="T116" fmla="*/ 8 w 30"/>
                  <a:gd name="T117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" h="30">
                    <a:moveTo>
                      <a:pt x="8" y="10"/>
                    </a:move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6" y="18"/>
                    </a:lnTo>
                    <a:lnTo>
                      <a:pt x="24" y="22"/>
                    </a:lnTo>
                    <a:lnTo>
                      <a:pt x="20" y="24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6" y="28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3" name="Freeform 529">
                <a:extLst>
                  <a:ext uri="{FF2B5EF4-FFF2-40B4-BE49-F238E27FC236}">
                    <a16:creationId xmlns:a16="http://schemas.microsoft.com/office/drawing/2014/main" id="{1F333AB1-EB6C-4E61-BA5D-458A30612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4823" y="3136474"/>
                <a:ext cx="47865" cy="47865"/>
              </a:xfrm>
              <a:custGeom>
                <a:avLst/>
                <a:gdLst>
                  <a:gd name="T0" fmla="*/ 8 w 30"/>
                  <a:gd name="T1" fmla="*/ 10 h 30"/>
                  <a:gd name="T2" fmla="*/ 8 w 30"/>
                  <a:gd name="T3" fmla="*/ 10 h 30"/>
                  <a:gd name="T4" fmla="*/ 8 w 30"/>
                  <a:gd name="T5" fmla="*/ 10 h 30"/>
                  <a:gd name="T6" fmla="*/ 10 w 30"/>
                  <a:gd name="T7" fmla="*/ 8 h 30"/>
                  <a:gd name="T8" fmla="*/ 10 w 30"/>
                  <a:gd name="T9" fmla="*/ 4 h 30"/>
                  <a:gd name="T10" fmla="*/ 12 w 30"/>
                  <a:gd name="T11" fmla="*/ 4 h 30"/>
                  <a:gd name="T12" fmla="*/ 12 w 30"/>
                  <a:gd name="T13" fmla="*/ 2 h 30"/>
                  <a:gd name="T14" fmla="*/ 12 w 30"/>
                  <a:gd name="T15" fmla="*/ 2 h 30"/>
                  <a:gd name="T16" fmla="*/ 14 w 30"/>
                  <a:gd name="T17" fmla="*/ 0 h 30"/>
                  <a:gd name="T18" fmla="*/ 14 w 30"/>
                  <a:gd name="T19" fmla="*/ 0 h 30"/>
                  <a:gd name="T20" fmla="*/ 16 w 30"/>
                  <a:gd name="T21" fmla="*/ 0 h 30"/>
                  <a:gd name="T22" fmla="*/ 18 w 30"/>
                  <a:gd name="T23" fmla="*/ 0 h 30"/>
                  <a:gd name="T24" fmla="*/ 20 w 30"/>
                  <a:gd name="T25" fmla="*/ 0 h 30"/>
                  <a:gd name="T26" fmla="*/ 24 w 30"/>
                  <a:gd name="T27" fmla="*/ 0 h 30"/>
                  <a:gd name="T28" fmla="*/ 24 w 30"/>
                  <a:gd name="T29" fmla="*/ 0 h 30"/>
                  <a:gd name="T30" fmla="*/ 26 w 30"/>
                  <a:gd name="T31" fmla="*/ 0 h 30"/>
                  <a:gd name="T32" fmla="*/ 28 w 30"/>
                  <a:gd name="T33" fmla="*/ 0 h 30"/>
                  <a:gd name="T34" fmla="*/ 28 w 30"/>
                  <a:gd name="T35" fmla="*/ 0 h 30"/>
                  <a:gd name="T36" fmla="*/ 28 w 30"/>
                  <a:gd name="T37" fmla="*/ 2 h 30"/>
                  <a:gd name="T38" fmla="*/ 28 w 30"/>
                  <a:gd name="T39" fmla="*/ 2 h 30"/>
                  <a:gd name="T40" fmla="*/ 28 w 30"/>
                  <a:gd name="T41" fmla="*/ 4 h 30"/>
                  <a:gd name="T42" fmla="*/ 30 w 30"/>
                  <a:gd name="T43" fmla="*/ 6 h 30"/>
                  <a:gd name="T44" fmla="*/ 30 w 30"/>
                  <a:gd name="T45" fmla="*/ 8 h 30"/>
                  <a:gd name="T46" fmla="*/ 28 w 30"/>
                  <a:gd name="T47" fmla="*/ 10 h 30"/>
                  <a:gd name="T48" fmla="*/ 28 w 30"/>
                  <a:gd name="T49" fmla="*/ 10 h 30"/>
                  <a:gd name="T50" fmla="*/ 28 w 30"/>
                  <a:gd name="T51" fmla="*/ 12 h 30"/>
                  <a:gd name="T52" fmla="*/ 28 w 30"/>
                  <a:gd name="T53" fmla="*/ 14 h 30"/>
                  <a:gd name="T54" fmla="*/ 26 w 30"/>
                  <a:gd name="T55" fmla="*/ 16 h 30"/>
                  <a:gd name="T56" fmla="*/ 26 w 30"/>
                  <a:gd name="T57" fmla="*/ 18 h 30"/>
                  <a:gd name="T58" fmla="*/ 24 w 30"/>
                  <a:gd name="T59" fmla="*/ 22 h 30"/>
                  <a:gd name="T60" fmla="*/ 20 w 30"/>
                  <a:gd name="T61" fmla="*/ 24 h 30"/>
                  <a:gd name="T62" fmla="*/ 18 w 30"/>
                  <a:gd name="T63" fmla="*/ 26 h 30"/>
                  <a:gd name="T64" fmla="*/ 18 w 30"/>
                  <a:gd name="T65" fmla="*/ 28 h 30"/>
                  <a:gd name="T66" fmla="*/ 16 w 30"/>
                  <a:gd name="T67" fmla="*/ 28 h 30"/>
                  <a:gd name="T68" fmla="*/ 14 w 30"/>
                  <a:gd name="T69" fmla="*/ 30 h 30"/>
                  <a:gd name="T70" fmla="*/ 14 w 30"/>
                  <a:gd name="T71" fmla="*/ 30 h 30"/>
                  <a:gd name="T72" fmla="*/ 12 w 30"/>
                  <a:gd name="T73" fmla="*/ 30 h 30"/>
                  <a:gd name="T74" fmla="*/ 12 w 30"/>
                  <a:gd name="T75" fmla="*/ 30 h 30"/>
                  <a:gd name="T76" fmla="*/ 10 w 30"/>
                  <a:gd name="T77" fmla="*/ 30 h 30"/>
                  <a:gd name="T78" fmla="*/ 10 w 30"/>
                  <a:gd name="T79" fmla="*/ 30 h 30"/>
                  <a:gd name="T80" fmla="*/ 8 w 30"/>
                  <a:gd name="T81" fmla="*/ 30 h 30"/>
                  <a:gd name="T82" fmla="*/ 8 w 30"/>
                  <a:gd name="T83" fmla="*/ 30 h 30"/>
                  <a:gd name="T84" fmla="*/ 6 w 30"/>
                  <a:gd name="T85" fmla="*/ 28 h 30"/>
                  <a:gd name="T86" fmla="*/ 4 w 30"/>
                  <a:gd name="T87" fmla="*/ 26 h 30"/>
                  <a:gd name="T88" fmla="*/ 2 w 30"/>
                  <a:gd name="T89" fmla="*/ 24 h 30"/>
                  <a:gd name="T90" fmla="*/ 0 w 30"/>
                  <a:gd name="T91" fmla="*/ 22 h 30"/>
                  <a:gd name="T92" fmla="*/ 0 w 30"/>
                  <a:gd name="T93" fmla="*/ 22 h 30"/>
                  <a:gd name="T94" fmla="*/ 0 w 30"/>
                  <a:gd name="T95" fmla="*/ 20 h 30"/>
                  <a:gd name="T96" fmla="*/ 0 w 30"/>
                  <a:gd name="T97" fmla="*/ 20 h 30"/>
                  <a:gd name="T98" fmla="*/ 0 w 30"/>
                  <a:gd name="T99" fmla="*/ 18 h 30"/>
                  <a:gd name="T100" fmla="*/ 0 w 30"/>
                  <a:gd name="T101" fmla="*/ 18 h 30"/>
                  <a:gd name="T102" fmla="*/ 0 w 30"/>
                  <a:gd name="T103" fmla="*/ 18 h 30"/>
                  <a:gd name="T104" fmla="*/ 0 w 30"/>
                  <a:gd name="T105" fmla="*/ 18 h 30"/>
                  <a:gd name="T106" fmla="*/ 0 w 30"/>
                  <a:gd name="T107" fmla="*/ 16 h 30"/>
                  <a:gd name="T108" fmla="*/ 2 w 30"/>
                  <a:gd name="T109" fmla="*/ 16 h 30"/>
                  <a:gd name="T110" fmla="*/ 4 w 30"/>
                  <a:gd name="T111" fmla="*/ 14 h 30"/>
                  <a:gd name="T112" fmla="*/ 6 w 30"/>
                  <a:gd name="T113" fmla="*/ 12 h 30"/>
                  <a:gd name="T114" fmla="*/ 8 w 30"/>
                  <a:gd name="T115" fmla="*/ 10 h 30"/>
                  <a:gd name="T116" fmla="*/ 8 w 30"/>
                  <a:gd name="T117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" h="30">
                    <a:moveTo>
                      <a:pt x="8" y="10"/>
                    </a:move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6" y="18"/>
                    </a:lnTo>
                    <a:lnTo>
                      <a:pt x="24" y="22"/>
                    </a:lnTo>
                    <a:lnTo>
                      <a:pt x="20" y="24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6" y="28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4" name="Freeform 587">
                <a:extLst>
                  <a:ext uri="{FF2B5EF4-FFF2-40B4-BE49-F238E27FC236}">
                    <a16:creationId xmlns:a16="http://schemas.microsoft.com/office/drawing/2014/main" id="{D0289DAF-0A24-4969-A29D-36897560E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357" y="3254542"/>
                <a:ext cx="70202" cy="124450"/>
              </a:xfrm>
              <a:custGeom>
                <a:avLst/>
                <a:gdLst>
                  <a:gd name="T0" fmla="*/ 6 w 44"/>
                  <a:gd name="T1" fmla="*/ 2 h 78"/>
                  <a:gd name="T2" fmla="*/ 8 w 44"/>
                  <a:gd name="T3" fmla="*/ 0 h 78"/>
                  <a:gd name="T4" fmla="*/ 10 w 44"/>
                  <a:gd name="T5" fmla="*/ 0 h 78"/>
                  <a:gd name="T6" fmla="*/ 14 w 44"/>
                  <a:gd name="T7" fmla="*/ 2 h 78"/>
                  <a:gd name="T8" fmla="*/ 18 w 44"/>
                  <a:gd name="T9" fmla="*/ 4 h 78"/>
                  <a:gd name="T10" fmla="*/ 18 w 44"/>
                  <a:gd name="T11" fmla="*/ 4 h 78"/>
                  <a:gd name="T12" fmla="*/ 20 w 44"/>
                  <a:gd name="T13" fmla="*/ 6 h 78"/>
                  <a:gd name="T14" fmla="*/ 20 w 44"/>
                  <a:gd name="T15" fmla="*/ 8 h 78"/>
                  <a:gd name="T16" fmla="*/ 20 w 44"/>
                  <a:gd name="T17" fmla="*/ 14 h 78"/>
                  <a:gd name="T18" fmla="*/ 18 w 44"/>
                  <a:gd name="T19" fmla="*/ 20 h 78"/>
                  <a:gd name="T20" fmla="*/ 18 w 44"/>
                  <a:gd name="T21" fmla="*/ 26 h 78"/>
                  <a:gd name="T22" fmla="*/ 20 w 44"/>
                  <a:gd name="T23" fmla="*/ 32 h 78"/>
                  <a:gd name="T24" fmla="*/ 24 w 44"/>
                  <a:gd name="T25" fmla="*/ 42 h 78"/>
                  <a:gd name="T26" fmla="*/ 26 w 44"/>
                  <a:gd name="T27" fmla="*/ 50 h 78"/>
                  <a:gd name="T28" fmla="*/ 26 w 44"/>
                  <a:gd name="T29" fmla="*/ 52 h 78"/>
                  <a:gd name="T30" fmla="*/ 28 w 44"/>
                  <a:gd name="T31" fmla="*/ 54 h 78"/>
                  <a:gd name="T32" fmla="*/ 30 w 44"/>
                  <a:gd name="T33" fmla="*/ 58 h 78"/>
                  <a:gd name="T34" fmla="*/ 34 w 44"/>
                  <a:gd name="T35" fmla="*/ 62 h 78"/>
                  <a:gd name="T36" fmla="*/ 38 w 44"/>
                  <a:gd name="T37" fmla="*/ 66 h 78"/>
                  <a:gd name="T38" fmla="*/ 42 w 44"/>
                  <a:gd name="T39" fmla="*/ 70 h 78"/>
                  <a:gd name="T40" fmla="*/ 42 w 44"/>
                  <a:gd name="T41" fmla="*/ 72 h 78"/>
                  <a:gd name="T42" fmla="*/ 44 w 44"/>
                  <a:gd name="T43" fmla="*/ 74 h 78"/>
                  <a:gd name="T44" fmla="*/ 44 w 44"/>
                  <a:gd name="T45" fmla="*/ 76 h 78"/>
                  <a:gd name="T46" fmla="*/ 44 w 44"/>
                  <a:gd name="T47" fmla="*/ 76 h 78"/>
                  <a:gd name="T48" fmla="*/ 42 w 44"/>
                  <a:gd name="T49" fmla="*/ 76 h 78"/>
                  <a:gd name="T50" fmla="*/ 38 w 44"/>
                  <a:gd name="T51" fmla="*/ 78 h 78"/>
                  <a:gd name="T52" fmla="*/ 34 w 44"/>
                  <a:gd name="T53" fmla="*/ 78 h 78"/>
                  <a:gd name="T54" fmla="*/ 28 w 44"/>
                  <a:gd name="T55" fmla="*/ 76 h 78"/>
                  <a:gd name="T56" fmla="*/ 24 w 44"/>
                  <a:gd name="T57" fmla="*/ 76 h 78"/>
                  <a:gd name="T58" fmla="*/ 20 w 44"/>
                  <a:gd name="T59" fmla="*/ 74 h 78"/>
                  <a:gd name="T60" fmla="*/ 18 w 44"/>
                  <a:gd name="T61" fmla="*/ 74 h 78"/>
                  <a:gd name="T62" fmla="*/ 16 w 44"/>
                  <a:gd name="T63" fmla="*/ 72 h 78"/>
                  <a:gd name="T64" fmla="*/ 16 w 44"/>
                  <a:gd name="T65" fmla="*/ 68 h 78"/>
                  <a:gd name="T66" fmla="*/ 16 w 44"/>
                  <a:gd name="T67" fmla="*/ 64 h 78"/>
                  <a:gd name="T68" fmla="*/ 18 w 44"/>
                  <a:gd name="T69" fmla="*/ 56 h 78"/>
                  <a:gd name="T70" fmla="*/ 18 w 44"/>
                  <a:gd name="T71" fmla="*/ 54 h 78"/>
                  <a:gd name="T72" fmla="*/ 18 w 44"/>
                  <a:gd name="T73" fmla="*/ 50 h 78"/>
                  <a:gd name="T74" fmla="*/ 18 w 44"/>
                  <a:gd name="T75" fmla="*/ 48 h 78"/>
                  <a:gd name="T76" fmla="*/ 16 w 44"/>
                  <a:gd name="T77" fmla="*/ 48 h 78"/>
                  <a:gd name="T78" fmla="*/ 14 w 44"/>
                  <a:gd name="T79" fmla="*/ 48 h 78"/>
                  <a:gd name="T80" fmla="*/ 10 w 44"/>
                  <a:gd name="T81" fmla="*/ 48 h 78"/>
                  <a:gd name="T82" fmla="*/ 6 w 44"/>
                  <a:gd name="T83" fmla="*/ 48 h 78"/>
                  <a:gd name="T84" fmla="*/ 4 w 44"/>
                  <a:gd name="T85" fmla="*/ 46 h 78"/>
                  <a:gd name="T86" fmla="*/ 4 w 44"/>
                  <a:gd name="T87" fmla="*/ 46 h 78"/>
                  <a:gd name="T88" fmla="*/ 2 w 44"/>
                  <a:gd name="T89" fmla="*/ 44 h 78"/>
                  <a:gd name="T90" fmla="*/ 0 w 44"/>
                  <a:gd name="T91" fmla="*/ 40 h 78"/>
                  <a:gd name="T92" fmla="*/ 0 w 44"/>
                  <a:gd name="T93" fmla="*/ 34 h 78"/>
                  <a:gd name="T94" fmla="*/ 0 w 44"/>
                  <a:gd name="T95" fmla="*/ 26 h 78"/>
                  <a:gd name="T96" fmla="*/ 0 w 44"/>
                  <a:gd name="T97" fmla="*/ 20 h 78"/>
                  <a:gd name="T98" fmla="*/ 0 w 44"/>
                  <a:gd name="T99" fmla="*/ 14 h 78"/>
                  <a:gd name="T100" fmla="*/ 2 w 44"/>
                  <a:gd name="T101" fmla="*/ 8 h 78"/>
                  <a:gd name="T102" fmla="*/ 4 w 44"/>
                  <a:gd name="T103" fmla="*/ 4 h 78"/>
                  <a:gd name="T104" fmla="*/ 6 w 44"/>
                  <a:gd name="T10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4" h="78">
                    <a:moveTo>
                      <a:pt x="6" y="2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0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20" y="28"/>
                    </a:lnTo>
                    <a:lnTo>
                      <a:pt x="20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4" y="48"/>
                    </a:lnTo>
                    <a:lnTo>
                      <a:pt x="2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6" y="64"/>
                    </a:lnTo>
                    <a:lnTo>
                      <a:pt x="38" y="66"/>
                    </a:lnTo>
                    <a:lnTo>
                      <a:pt x="40" y="68"/>
                    </a:lnTo>
                    <a:lnTo>
                      <a:pt x="42" y="70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4" y="72"/>
                    </a:lnTo>
                    <a:lnTo>
                      <a:pt x="44" y="74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4" y="76"/>
                    </a:lnTo>
                    <a:lnTo>
                      <a:pt x="44" y="76"/>
                    </a:lnTo>
                    <a:lnTo>
                      <a:pt x="42" y="76"/>
                    </a:lnTo>
                    <a:lnTo>
                      <a:pt x="42" y="76"/>
                    </a:lnTo>
                    <a:lnTo>
                      <a:pt x="40" y="76"/>
                    </a:lnTo>
                    <a:lnTo>
                      <a:pt x="38" y="78"/>
                    </a:lnTo>
                    <a:lnTo>
                      <a:pt x="36" y="78"/>
                    </a:lnTo>
                    <a:lnTo>
                      <a:pt x="34" y="78"/>
                    </a:lnTo>
                    <a:lnTo>
                      <a:pt x="32" y="78"/>
                    </a:lnTo>
                    <a:lnTo>
                      <a:pt x="28" y="76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22" y="74"/>
                    </a:lnTo>
                    <a:lnTo>
                      <a:pt x="20" y="74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2"/>
                    </a:lnTo>
                    <a:lnTo>
                      <a:pt x="16" y="72"/>
                    </a:lnTo>
                    <a:lnTo>
                      <a:pt x="16" y="70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16" y="64"/>
                    </a:lnTo>
                    <a:lnTo>
                      <a:pt x="18" y="60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18" y="54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50"/>
                    </a:lnTo>
                    <a:lnTo>
                      <a:pt x="18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4" y="48"/>
                    </a:lnTo>
                    <a:lnTo>
                      <a:pt x="12" y="48"/>
                    </a:lnTo>
                    <a:lnTo>
                      <a:pt x="10" y="48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4" y="44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5" name="Freeform 588">
                <a:extLst>
                  <a:ext uri="{FF2B5EF4-FFF2-40B4-BE49-F238E27FC236}">
                    <a16:creationId xmlns:a16="http://schemas.microsoft.com/office/drawing/2014/main" id="{255F831C-04B4-4D68-9D94-F9BA45A73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357" y="3254542"/>
                <a:ext cx="70202" cy="124450"/>
              </a:xfrm>
              <a:custGeom>
                <a:avLst/>
                <a:gdLst>
                  <a:gd name="T0" fmla="*/ 6 w 44"/>
                  <a:gd name="T1" fmla="*/ 2 h 78"/>
                  <a:gd name="T2" fmla="*/ 8 w 44"/>
                  <a:gd name="T3" fmla="*/ 0 h 78"/>
                  <a:gd name="T4" fmla="*/ 10 w 44"/>
                  <a:gd name="T5" fmla="*/ 0 h 78"/>
                  <a:gd name="T6" fmla="*/ 14 w 44"/>
                  <a:gd name="T7" fmla="*/ 2 h 78"/>
                  <a:gd name="T8" fmla="*/ 18 w 44"/>
                  <a:gd name="T9" fmla="*/ 4 h 78"/>
                  <a:gd name="T10" fmla="*/ 18 w 44"/>
                  <a:gd name="T11" fmla="*/ 4 h 78"/>
                  <a:gd name="T12" fmla="*/ 20 w 44"/>
                  <a:gd name="T13" fmla="*/ 6 h 78"/>
                  <a:gd name="T14" fmla="*/ 20 w 44"/>
                  <a:gd name="T15" fmla="*/ 8 h 78"/>
                  <a:gd name="T16" fmla="*/ 20 w 44"/>
                  <a:gd name="T17" fmla="*/ 14 h 78"/>
                  <a:gd name="T18" fmla="*/ 18 w 44"/>
                  <a:gd name="T19" fmla="*/ 20 h 78"/>
                  <a:gd name="T20" fmla="*/ 18 w 44"/>
                  <a:gd name="T21" fmla="*/ 26 h 78"/>
                  <a:gd name="T22" fmla="*/ 20 w 44"/>
                  <a:gd name="T23" fmla="*/ 32 h 78"/>
                  <a:gd name="T24" fmla="*/ 24 w 44"/>
                  <a:gd name="T25" fmla="*/ 42 h 78"/>
                  <a:gd name="T26" fmla="*/ 26 w 44"/>
                  <a:gd name="T27" fmla="*/ 50 h 78"/>
                  <a:gd name="T28" fmla="*/ 26 w 44"/>
                  <a:gd name="T29" fmla="*/ 52 h 78"/>
                  <a:gd name="T30" fmla="*/ 28 w 44"/>
                  <a:gd name="T31" fmla="*/ 54 h 78"/>
                  <a:gd name="T32" fmla="*/ 30 w 44"/>
                  <a:gd name="T33" fmla="*/ 58 h 78"/>
                  <a:gd name="T34" fmla="*/ 34 w 44"/>
                  <a:gd name="T35" fmla="*/ 62 h 78"/>
                  <a:gd name="T36" fmla="*/ 38 w 44"/>
                  <a:gd name="T37" fmla="*/ 66 h 78"/>
                  <a:gd name="T38" fmla="*/ 42 w 44"/>
                  <a:gd name="T39" fmla="*/ 70 h 78"/>
                  <a:gd name="T40" fmla="*/ 42 w 44"/>
                  <a:gd name="T41" fmla="*/ 72 h 78"/>
                  <a:gd name="T42" fmla="*/ 44 w 44"/>
                  <a:gd name="T43" fmla="*/ 74 h 78"/>
                  <a:gd name="T44" fmla="*/ 44 w 44"/>
                  <a:gd name="T45" fmla="*/ 76 h 78"/>
                  <a:gd name="T46" fmla="*/ 44 w 44"/>
                  <a:gd name="T47" fmla="*/ 76 h 78"/>
                  <a:gd name="T48" fmla="*/ 42 w 44"/>
                  <a:gd name="T49" fmla="*/ 76 h 78"/>
                  <a:gd name="T50" fmla="*/ 38 w 44"/>
                  <a:gd name="T51" fmla="*/ 78 h 78"/>
                  <a:gd name="T52" fmla="*/ 34 w 44"/>
                  <a:gd name="T53" fmla="*/ 78 h 78"/>
                  <a:gd name="T54" fmla="*/ 28 w 44"/>
                  <a:gd name="T55" fmla="*/ 76 h 78"/>
                  <a:gd name="T56" fmla="*/ 24 w 44"/>
                  <a:gd name="T57" fmla="*/ 76 h 78"/>
                  <a:gd name="T58" fmla="*/ 20 w 44"/>
                  <a:gd name="T59" fmla="*/ 74 h 78"/>
                  <a:gd name="T60" fmla="*/ 18 w 44"/>
                  <a:gd name="T61" fmla="*/ 74 h 78"/>
                  <a:gd name="T62" fmla="*/ 16 w 44"/>
                  <a:gd name="T63" fmla="*/ 72 h 78"/>
                  <a:gd name="T64" fmla="*/ 16 w 44"/>
                  <a:gd name="T65" fmla="*/ 68 h 78"/>
                  <a:gd name="T66" fmla="*/ 16 w 44"/>
                  <a:gd name="T67" fmla="*/ 64 h 78"/>
                  <a:gd name="T68" fmla="*/ 18 w 44"/>
                  <a:gd name="T69" fmla="*/ 56 h 78"/>
                  <a:gd name="T70" fmla="*/ 18 w 44"/>
                  <a:gd name="T71" fmla="*/ 54 h 78"/>
                  <a:gd name="T72" fmla="*/ 18 w 44"/>
                  <a:gd name="T73" fmla="*/ 50 h 78"/>
                  <a:gd name="T74" fmla="*/ 18 w 44"/>
                  <a:gd name="T75" fmla="*/ 48 h 78"/>
                  <a:gd name="T76" fmla="*/ 16 w 44"/>
                  <a:gd name="T77" fmla="*/ 48 h 78"/>
                  <a:gd name="T78" fmla="*/ 14 w 44"/>
                  <a:gd name="T79" fmla="*/ 48 h 78"/>
                  <a:gd name="T80" fmla="*/ 10 w 44"/>
                  <a:gd name="T81" fmla="*/ 48 h 78"/>
                  <a:gd name="T82" fmla="*/ 6 w 44"/>
                  <a:gd name="T83" fmla="*/ 48 h 78"/>
                  <a:gd name="T84" fmla="*/ 4 w 44"/>
                  <a:gd name="T85" fmla="*/ 46 h 78"/>
                  <a:gd name="T86" fmla="*/ 4 w 44"/>
                  <a:gd name="T87" fmla="*/ 46 h 78"/>
                  <a:gd name="T88" fmla="*/ 2 w 44"/>
                  <a:gd name="T89" fmla="*/ 44 h 78"/>
                  <a:gd name="T90" fmla="*/ 0 w 44"/>
                  <a:gd name="T91" fmla="*/ 40 h 78"/>
                  <a:gd name="T92" fmla="*/ 0 w 44"/>
                  <a:gd name="T93" fmla="*/ 34 h 78"/>
                  <a:gd name="T94" fmla="*/ 0 w 44"/>
                  <a:gd name="T95" fmla="*/ 26 h 78"/>
                  <a:gd name="T96" fmla="*/ 0 w 44"/>
                  <a:gd name="T97" fmla="*/ 20 h 78"/>
                  <a:gd name="T98" fmla="*/ 0 w 44"/>
                  <a:gd name="T99" fmla="*/ 14 h 78"/>
                  <a:gd name="T100" fmla="*/ 2 w 44"/>
                  <a:gd name="T101" fmla="*/ 8 h 78"/>
                  <a:gd name="T102" fmla="*/ 4 w 44"/>
                  <a:gd name="T103" fmla="*/ 4 h 78"/>
                  <a:gd name="T104" fmla="*/ 6 w 44"/>
                  <a:gd name="T10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4" h="78">
                    <a:moveTo>
                      <a:pt x="6" y="2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0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20" y="28"/>
                    </a:lnTo>
                    <a:lnTo>
                      <a:pt x="20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4" y="48"/>
                    </a:lnTo>
                    <a:lnTo>
                      <a:pt x="26" y="50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6" y="64"/>
                    </a:lnTo>
                    <a:lnTo>
                      <a:pt x="38" y="66"/>
                    </a:lnTo>
                    <a:lnTo>
                      <a:pt x="40" y="68"/>
                    </a:lnTo>
                    <a:lnTo>
                      <a:pt x="42" y="70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4" y="72"/>
                    </a:lnTo>
                    <a:lnTo>
                      <a:pt x="44" y="74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4" y="76"/>
                    </a:lnTo>
                    <a:lnTo>
                      <a:pt x="44" y="76"/>
                    </a:lnTo>
                    <a:lnTo>
                      <a:pt x="42" y="76"/>
                    </a:lnTo>
                    <a:lnTo>
                      <a:pt x="42" y="76"/>
                    </a:lnTo>
                    <a:lnTo>
                      <a:pt x="40" y="76"/>
                    </a:lnTo>
                    <a:lnTo>
                      <a:pt x="38" y="78"/>
                    </a:lnTo>
                    <a:lnTo>
                      <a:pt x="36" y="78"/>
                    </a:lnTo>
                    <a:lnTo>
                      <a:pt x="34" y="78"/>
                    </a:lnTo>
                    <a:lnTo>
                      <a:pt x="32" y="78"/>
                    </a:lnTo>
                    <a:lnTo>
                      <a:pt x="28" y="76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22" y="74"/>
                    </a:lnTo>
                    <a:lnTo>
                      <a:pt x="20" y="74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2"/>
                    </a:lnTo>
                    <a:lnTo>
                      <a:pt x="16" y="72"/>
                    </a:lnTo>
                    <a:lnTo>
                      <a:pt x="16" y="70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16" y="64"/>
                    </a:lnTo>
                    <a:lnTo>
                      <a:pt x="18" y="60"/>
                    </a:lnTo>
                    <a:lnTo>
                      <a:pt x="18" y="56"/>
                    </a:lnTo>
                    <a:lnTo>
                      <a:pt x="18" y="56"/>
                    </a:lnTo>
                    <a:lnTo>
                      <a:pt x="18" y="54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50"/>
                    </a:lnTo>
                    <a:lnTo>
                      <a:pt x="18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6" y="48"/>
                    </a:lnTo>
                    <a:lnTo>
                      <a:pt x="14" y="48"/>
                    </a:lnTo>
                    <a:lnTo>
                      <a:pt x="12" y="48"/>
                    </a:lnTo>
                    <a:lnTo>
                      <a:pt x="10" y="48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4" y="44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6" name="Freeform 589">
                <a:extLst>
                  <a:ext uri="{FF2B5EF4-FFF2-40B4-BE49-F238E27FC236}">
                    <a16:creationId xmlns:a16="http://schemas.microsoft.com/office/drawing/2014/main" id="{3BB03929-32A2-4CCB-A239-A9AABD24E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616" y="3420475"/>
                <a:ext cx="232945" cy="178697"/>
              </a:xfrm>
              <a:custGeom>
                <a:avLst/>
                <a:gdLst>
                  <a:gd name="T0" fmla="*/ 42 w 146"/>
                  <a:gd name="T1" fmla="*/ 4 h 112"/>
                  <a:gd name="T2" fmla="*/ 32 w 146"/>
                  <a:gd name="T3" fmla="*/ 6 h 112"/>
                  <a:gd name="T4" fmla="*/ 30 w 146"/>
                  <a:gd name="T5" fmla="*/ 8 h 112"/>
                  <a:gd name="T6" fmla="*/ 30 w 146"/>
                  <a:gd name="T7" fmla="*/ 8 h 112"/>
                  <a:gd name="T8" fmla="*/ 34 w 146"/>
                  <a:gd name="T9" fmla="*/ 10 h 112"/>
                  <a:gd name="T10" fmla="*/ 36 w 146"/>
                  <a:gd name="T11" fmla="*/ 12 h 112"/>
                  <a:gd name="T12" fmla="*/ 36 w 146"/>
                  <a:gd name="T13" fmla="*/ 16 h 112"/>
                  <a:gd name="T14" fmla="*/ 32 w 146"/>
                  <a:gd name="T15" fmla="*/ 18 h 112"/>
                  <a:gd name="T16" fmla="*/ 20 w 146"/>
                  <a:gd name="T17" fmla="*/ 24 h 112"/>
                  <a:gd name="T18" fmla="*/ 6 w 146"/>
                  <a:gd name="T19" fmla="*/ 32 h 112"/>
                  <a:gd name="T20" fmla="*/ 0 w 146"/>
                  <a:gd name="T21" fmla="*/ 36 h 112"/>
                  <a:gd name="T22" fmla="*/ 0 w 146"/>
                  <a:gd name="T23" fmla="*/ 40 h 112"/>
                  <a:gd name="T24" fmla="*/ 0 w 146"/>
                  <a:gd name="T25" fmla="*/ 44 h 112"/>
                  <a:gd name="T26" fmla="*/ 6 w 146"/>
                  <a:gd name="T27" fmla="*/ 50 h 112"/>
                  <a:gd name="T28" fmla="*/ 18 w 146"/>
                  <a:gd name="T29" fmla="*/ 54 h 112"/>
                  <a:gd name="T30" fmla="*/ 22 w 146"/>
                  <a:gd name="T31" fmla="*/ 54 h 112"/>
                  <a:gd name="T32" fmla="*/ 26 w 146"/>
                  <a:gd name="T33" fmla="*/ 52 h 112"/>
                  <a:gd name="T34" fmla="*/ 32 w 146"/>
                  <a:gd name="T35" fmla="*/ 44 h 112"/>
                  <a:gd name="T36" fmla="*/ 42 w 146"/>
                  <a:gd name="T37" fmla="*/ 28 h 112"/>
                  <a:gd name="T38" fmla="*/ 46 w 146"/>
                  <a:gd name="T39" fmla="*/ 26 h 112"/>
                  <a:gd name="T40" fmla="*/ 48 w 146"/>
                  <a:gd name="T41" fmla="*/ 26 h 112"/>
                  <a:gd name="T42" fmla="*/ 48 w 146"/>
                  <a:gd name="T43" fmla="*/ 30 h 112"/>
                  <a:gd name="T44" fmla="*/ 52 w 146"/>
                  <a:gd name="T45" fmla="*/ 32 h 112"/>
                  <a:gd name="T46" fmla="*/ 64 w 146"/>
                  <a:gd name="T47" fmla="*/ 34 h 112"/>
                  <a:gd name="T48" fmla="*/ 72 w 146"/>
                  <a:gd name="T49" fmla="*/ 36 h 112"/>
                  <a:gd name="T50" fmla="*/ 82 w 146"/>
                  <a:gd name="T51" fmla="*/ 46 h 112"/>
                  <a:gd name="T52" fmla="*/ 96 w 146"/>
                  <a:gd name="T53" fmla="*/ 64 h 112"/>
                  <a:gd name="T54" fmla="*/ 104 w 146"/>
                  <a:gd name="T55" fmla="*/ 74 h 112"/>
                  <a:gd name="T56" fmla="*/ 104 w 146"/>
                  <a:gd name="T57" fmla="*/ 80 h 112"/>
                  <a:gd name="T58" fmla="*/ 102 w 146"/>
                  <a:gd name="T59" fmla="*/ 90 h 112"/>
                  <a:gd name="T60" fmla="*/ 98 w 146"/>
                  <a:gd name="T61" fmla="*/ 100 h 112"/>
                  <a:gd name="T62" fmla="*/ 98 w 146"/>
                  <a:gd name="T63" fmla="*/ 106 h 112"/>
                  <a:gd name="T64" fmla="*/ 100 w 146"/>
                  <a:gd name="T65" fmla="*/ 106 h 112"/>
                  <a:gd name="T66" fmla="*/ 106 w 146"/>
                  <a:gd name="T67" fmla="*/ 104 h 112"/>
                  <a:gd name="T68" fmla="*/ 110 w 146"/>
                  <a:gd name="T69" fmla="*/ 100 h 112"/>
                  <a:gd name="T70" fmla="*/ 114 w 146"/>
                  <a:gd name="T71" fmla="*/ 100 h 112"/>
                  <a:gd name="T72" fmla="*/ 120 w 146"/>
                  <a:gd name="T73" fmla="*/ 106 h 112"/>
                  <a:gd name="T74" fmla="*/ 124 w 146"/>
                  <a:gd name="T75" fmla="*/ 112 h 112"/>
                  <a:gd name="T76" fmla="*/ 126 w 146"/>
                  <a:gd name="T77" fmla="*/ 112 h 112"/>
                  <a:gd name="T78" fmla="*/ 128 w 146"/>
                  <a:gd name="T79" fmla="*/ 110 h 112"/>
                  <a:gd name="T80" fmla="*/ 130 w 146"/>
                  <a:gd name="T81" fmla="*/ 102 h 112"/>
                  <a:gd name="T82" fmla="*/ 130 w 146"/>
                  <a:gd name="T83" fmla="*/ 88 h 112"/>
                  <a:gd name="T84" fmla="*/ 132 w 146"/>
                  <a:gd name="T85" fmla="*/ 82 h 112"/>
                  <a:gd name="T86" fmla="*/ 134 w 146"/>
                  <a:gd name="T87" fmla="*/ 80 h 112"/>
                  <a:gd name="T88" fmla="*/ 140 w 146"/>
                  <a:gd name="T89" fmla="*/ 82 h 112"/>
                  <a:gd name="T90" fmla="*/ 146 w 146"/>
                  <a:gd name="T91" fmla="*/ 84 h 112"/>
                  <a:gd name="T92" fmla="*/ 146 w 146"/>
                  <a:gd name="T93" fmla="*/ 82 h 112"/>
                  <a:gd name="T94" fmla="*/ 146 w 146"/>
                  <a:gd name="T95" fmla="*/ 76 h 112"/>
                  <a:gd name="T96" fmla="*/ 140 w 146"/>
                  <a:gd name="T97" fmla="*/ 68 h 112"/>
                  <a:gd name="T98" fmla="*/ 132 w 146"/>
                  <a:gd name="T99" fmla="*/ 58 h 112"/>
                  <a:gd name="T100" fmla="*/ 124 w 146"/>
                  <a:gd name="T101" fmla="*/ 54 h 112"/>
                  <a:gd name="T102" fmla="*/ 110 w 146"/>
                  <a:gd name="T103" fmla="*/ 48 h 112"/>
                  <a:gd name="T104" fmla="*/ 106 w 146"/>
                  <a:gd name="T105" fmla="*/ 44 h 112"/>
                  <a:gd name="T106" fmla="*/ 98 w 146"/>
                  <a:gd name="T107" fmla="*/ 32 h 112"/>
                  <a:gd name="T108" fmla="*/ 86 w 146"/>
                  <a:gd name="T109" fmla="*/ 16 h 112"/>
                  <a:gd name="T110" fmla="*/ 80 w 146"/>
                  <a:gd name="T111" fmla="*/ 6 h 112"/>
                  <a:gd name="T112" fmla="*/ 72 w 146"/>
                  <a:gd name="T113" fmla="*/ 2 h 112"/>
                  <a:gd name="T114" fmla="*/ 64 w 146"/>
                  <a:gd name="T115" fmla="*/ 0 h 112"/>
                  <a:gd name="T116" fmla="*/ 50 w 146"/>
                  <a:gd name="T117" fmla="*/ 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" h="112">
                    <a:moveTo>
                      <a:pt x="46" y="4"/>
                    </a:moveTo>
                    <a:lnTo>
                      <a:pt x="46" y="4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4" y="16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26" y="22"/>
                    </a:lnTo>
                    <a:lnTo>
                      <a:pt x="24" y="24"/>
                    </a:lnTo>
                    <a:lnTo>
                      <a:pt x="20" y="24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4" y="48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2" y="52"/>
                    </a:lnTo>
                    <a:lnTo>
                      <a:pt x="14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4"/>
                    </a:lnTo>
                    <a:lnTo>
                      <a:pt x="22" y="54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8" y="50"/>
                    </a:lnTo>
                    <a:lnTo>
                      <a:pt x="30" y="48"/>
                    </a:lnTo>
                    <a:lnTo>
                      <a:pt x="32" y="46"/>
                    </a:lnTo>
                    <a:lnTo>
                      <a:pt x="32" y="44"/>
                    </a:lnTo>
                    <a:lnTo>
                      <a:pt x="36" y="38"/>
                    </a:lnTo>
                    <a:lnTo>
                      <a:pt x="38" y="34"/>
                    </a:lnTo>
                    <a:lnTo>
                      <a:pt x="40" y="30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2" y="32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60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70" y="36"/>
                    </a:lnTo>
                    <a:lnTo>
                      <a:pt x="70" y="36"/>
                    </a:lnTo>
                    <a:lnTo>
                      <a:pt x="72" y="36"/>
                    </a:lnTo>
                    <a:lnTo>
                      <a:pt x="74" y="38"/>
                    </a:lnTo>
                    <a:lnTo>
                      <a:pt x="76" y="40"/>
                    </a:lnTo>
                    <a:lnTo>
                      <a:pt x="78" y="42"/>
                    </a:lnTo>
                    <a:lnTo>
                      <a:pt x="82" y="46"/>
                    </a:lnTo>
                    <a:lnTo>
                      <a:pt x="86" y="50"/>
                    </a:lnTo>
                    <a:lnTo>
                      <a:pt x="90" y="56"/>
                    </a:lnTo>
                    <a:lnTo>
                      <a:pt x="94" y="60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0" y="70"/>
                    </a:lnTo>
                    <a:lnTo>
                      <a:pt x="102" y="72"/>
                    </a:lnTo>
                    <a:lnTo>
                      <a:pt x="104" y="74"/>
                    </a:lnTo>
                    <a:lnTo>
                      <a:pt x="104" y="76"/>
                    </a:lnTo>
                    <a:lnTo>
                      <a:pt x="104" y="78"/>
                    </a:lnTo>
                    <a:lnTo>
                      <a:pt x="104" y="78"/>
                    </a:lnTo>
                    <a:lnTo>
                      <a:pt x="104" y="80"/>
                    </a:lnTo>
                    <a:lnTo>
                      <a:pt x="104" y="82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2" y="90"/>
                    </a:lnTo>
                    <a:lnTo>
                      <a:pt x="100" y="94"/>
                    </a:lnTo>
                    <a:lnTo>
                      <a:pt x="98" y="98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8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4" y="104"/>
                    </a:lnTo>
                    <a:lnTo>
                      <a:pt x="106" y="104"/>
                    </a:lnTo>
                    <a:lnTo>
                      <a:pt x="108" y="102"/>
                    </a:lnTo>
                    <a:lnTo>
                      <a:pt x="110" y="100"/>
                    </a:lnTo>
                    <a:lnTo>
                      <a:pt x="110" y="100"/>
                    </a:lnTo>
                    <a:lnTo>
                      <a:pt x="110" y="100"/>
                    </a:lnTo>
                    <a:lnTo>
                      <a:pt x="112" y="100"/>
                    </a:lnTo>
                    <a:lnTo>
                      <a:pt x="112" y="100"/>
                    </a:lnTo>
                    <a:lnTo>
                      <a:pt x="112" y="100"/>
                    </a:lnTo>
                    <a:lnTo>
                      <a:pt x="114" y="100"/>
                    </a:lnTo>
                    <a:lnTo>
                      <a:pt x="114" y="102"/>
                    </a:lnTo>
                    <a:lnTo>
                      <a:pt x="116" y="102"/>
                    </a:lnTo>
                    <a:lnTo>
                      <a:pt x="118" y="104"/>
                    </a:lnTo>
                    <a:lnTo>
                      <a:pt x="120" y="106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2"/>
                    </a:lnTo>
                    <a:lnTo>
                      <a:pt x="124" y="112"/>
                    </a:lnTo>
                    <a:lnTo>
                      <a:pt x="124" y="112"/>
                    </a:lnTo>
                    <a:lnTo>
                      <a:pt x="124" y="112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8" y="112"/>
                    </a:lnTo>
                    <a:lnTo>
                      <a:pt x="128" y="112"/>
                    </a:lnTo>
                    <a:lnTo>
                      <a:pt x="128" y="110"/>
                    </a:lnTo>
                    <a:lnTo>
                      <a:pt x="128" y="110"/>
                    </a:lnTo>
                    <a:lnTo>
                      <a:pt x="128" y="108"/>
                    </a:lnTo>
                    <a:lnTo>
                      <a:pt x="130" y="106"/>
                    </a:lnTo>
                    <a:lnTo>
                      <a:pt x="130" y="104"/>
                    </a:lnTo>
                    <a:lnTo>
                      <a:pt x="130" y="102"/>
                    </a:lnTo>
                    <a:lnTo>
                      <a:pt x="130" y="98"/>
                    </a:lnTo>
                    <a:lnTo>
                      <a:pt x="130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2" y="82"/>
                    </a:lnTo>
                    <a:lnTo>
                      <a:pt x="132" y="82"/>
                    </a:lnTo>
                    <a:lnTo>
                      <a:pt x="132" y="82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4"/>
                    </a:lnTo>
                    <a:lnTo>
                      <a:pt x="144" y="84"/>
                    </a:lnTo>
                    <a:lnTo>
                      <a:pt x="144" y="84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46" y="82"/>
                    </a:lnTo>
                    <a:lnTo>
                      <a:pt x="146" y="82"/>
                    </a:lnTo>
                    <a:lnTo>
                      <a:pt x="146" y="80"/>
                    </a:lnTo>
                    <a:lnTo>
                      <a:pt x="146" y="80"/>
                    </a:lnTo>
                    <a:lnTo>
                      <a:pt x="146" y="78"/>
                    </a:lnTo>
                    <a:lnTo>
                      <a:pt x="146" y="76"/>
                    </a:lnTo>
                    <a:lnTo>
                      <a:pt x="146" y="74"/>
                    </a:lnTo>
                    <a:lnTo>
                      <a:pt x="144" y="72"/>
                    </a:lnTo>
                    <a:lnTo>
                      <a:pt x="144" y="72"/>
                    </a:lnTo>
                    <a:lnTo>
                      <a:pt x="140" y="68"/>
                    </a:lnTo>
                    <a:lnTo>
                      <a:pt x="138" y="64"/>
                    </a:lnTo>
                    <a:lnTo>
                      <a:pt x="136" y="62"/>
                    </a:lnTo>
                    <a:lnTo>
                      <a:pt x="134" y="60"/>
                    </a:lnTo>
                    <a:lnTo>
                      <a:pt x="132" y="58"/>
                    </a:lnTo>
                    <a:lnTo>
                      <a:pt x="132" y="58"/>
                    </a:lnTo>
                    <a:lnTo>
                      <a:pt x="130" y="56"/>
                    </a:lnTo>
                    <a:lnTo>
                      <a:pt x="128" y="56"/>
                    </a:lnTo>
                    <a:lnTo>
                      <a:pt x="124" y="54"/>
                    </a:lnTo>
                    <a:lnTo>
                      <a:pt x="122" y="52"/>
                    </a:lnTo>
                    <a:lnTo>
                      <a:pt x="118" y="52"/>
                    </a:lnTo>
                    <a:lnTo>
                      <a:pt x="114" y="50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6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100" y="36"/>
                    </a:lnTo>
                    <a:lnTo>
                      <a:pt x="98" y="32"/>
                    </a:lnTo>
                    <a:lnTo>
                      <a:pt x="94" y="28"/>
                    </a:lnTo>
                    <a:lnTo>
                      <a:pt x="92" y="24"/>
                    </a:lnTo>
                    <a:lnTo>
                      <a:pt x="90" y="20"/>
                    </a:lnTo>
                    <a:lnTo>
                      <a:pt x="86" y="16"/>
                    </a:lnTo>
                    <a:lnTo>
                      <a:pt x="84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60" y="2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7" name="Freeform 590">
                <a:extLst>
                  <a:ext uri="{FF2B5EF4-FFF2-40B4-BE49-F238E27FC236}">
                    <a16:creationId xmlns:a16="http://schemas.microsoft.com/office/drawing/2014/main" id="{55FB93C3-297E-4766-85E7-0CDB66FEC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616" y="3420475"/>
                <a:ext cx="232945" cy="178697"/>
              </a:xfrm>
              <a:custGeom>
                <a:avLst/>
                <a:gdLst>
                  <a:gd name="T0" fmla="*/ 42 w 146"/>
                  <a:gd name="T1" fmla="*/ 4 h 112"/>
                  <a:gd name="T2" fmla="*/ 32 w 146"/>
                  <a:gd name="T3" fmla="*/ 6 h 112"/>
                  <a:gd name="T4" fmla="*/ 30 w 146"/>
                  <a:gd name="T5" fmla="*/ 8 h 112"/>
                  <a:gd name="T6" fmla="*/ 30 w 146"/>
                  <a:gd name="T7" fmla="*/ 8 h 112"/>
                  <a:gd name="T8" fmla="*/ 34 w 146"/>
                  <a:gd name="T9" fmla="*/ 10 h 112"/>
                  <a:gd name="T10" fmla="*/ 36 w 146"/>
                  <a:gd name="T11" fmla="*/ 12 h 112"/>
                  <a:gd name="T12" fmla="*/ 36 w 146"/>
                  <a:gd name="T13" fmla="*/ 16 h 112"/>
                  <a:gd name="T14" fmla="*/ 32 w 146"/>
                  <a:gd name="T15" fmla="*/ 18 h 112"/>
                  <a:gd name="T16" fmla="*/ 20 w 146"/>
                  <a:gd name="T17" fmla="*/ 24 h 112"/>
                  <a:gd name="T18" fmla="*/ 6 w 146"/>
                  <a:gd name="T19" fmla="*/ 32 h 112"/>
                  <a:gd name="T20" fmla="*/ 0 w 146"/>
                  <a:gd name="T21" fmla="*/ 36 h 112"/>
                  <a:gd name="T22" fmla="*/ 0 w 146"/>
                  <a:gd name="T23" fmla="*/ 40 h 112"/>
                  <a:gd name="T24" fmla="*/ 0 w 146"/>
                  <a:gd name="T25" fmla="*/ 44 h 112"/>
                  <a:gd name="T26" fmla="*/ 6 w 146"/>
                  <a:gd name="T27" fmla="*/ 50 h 112"/>
                  <a:gd name="T28" fmla="*/ 18 w 146"/>
                  <a:gd name="T29" fmla="*/ 54 h 112"/>
                  <a:gd name="T30" fmla="*/ 22 w 146"/>
                  <a:gd name="T31" fmla="*/ 54 h 112"/>
                  <a:gd name="T32" fmla="*/ 26 w 146"/>
                  <a:gd name="T33" fmla="*/ 52 h 112"/>
                  <a:gd name="T34" fmla="*/ 32 w 146"/>
                  <a:gd name="T35" fmla="*/ 44 h 112"/>
                  <a:gd name="T36" fmla="*/ 42 w 146"/>
                  <a:gd name="T37" fmla="*/ 28 h 112"/>
                  <a:gd name="T38" fmla="*/ 46 w 146"/>
                  <a:gd name="T39" fmla="*/ 26 h 112"/>
                  <a:gd name="T40" fmla="*/ 48 w 146"/>
                  <a:gd name="T41" fmla="*/ 26 h 112"/>
                  <a:gd name="T42" fmla="*/ 48 w 146"/>
                  <a:gd name="T43" fmla="*/ 30 h 112"/>
                  <a:gd name="T44" fmla="*/ 52 w 146"/>
                  <a:gd name="T45" fmla="*/ 32 h 112"/>
                  <a:gd name="T46" fmla="*/ 64 w 146"/>
                  <a:gd name="T47" fmla="*/ 34 h 112"/>
                  <a:gd name="T48" fmla="*/ 72 w 146"/>
                  <a:gd name="T49" fmla="*/ 36 h 112"/>
                  <a:gd name="T50" fmla="*/ 82 w 146"/>
                  <a:gd name="T51" fmla="*/ 46 h 112"/>
                  <a:gd name="T52" fmla="*/ 96 w 146"/>
                  <a:gd name="T53" fmla="*/ 64 h 112"/>
                  <a:gd name="T54" fmla="*/ 104 w 146"/>
                  <a:gd name="T55" fmla="*/ 74 h 112"/>
                  <a:gd name="T56" fmla="*/ 104 w 146"/>
                  <a:gd name="T57" fmla="*/ 80 h 112"/>
                  <a:gd name="T58" fmla="*/ 102 w 146"/>
                  <a:gd name="T59" fmla="*/ 90 h 112"/>
                  <a:gd name="T60" fmla="*/ 98 w 146"/>
                  <a:gd name="T61" fmla="*/ 100 h 112"/>
                  <a:gd name="T62" fmla="*/ 98 w 146"/>
                  <a:gd name="T63" fmla="*/ 106 h 112"/>
                  <a:gd name="T64" fmla="*/ 100 w 146"/>
                  <a:gd name="T65" fmla="*/ 106 h 112"/>
                  <a:gd name="T66" fmla="*/ 106 w 146"/>
                  <a:gd name="T67" fmla="*/ 104 h 112"/>
                  <a:gd name="T68" fmla="*/ 110 w 146"/>
                  <a:gd name="T69" fmla="*/ 100 h 112"/>
                  <a:gd name="T70" fmla="*/ 114 w 146"/>
                  <a:gd name="T71" fmla="*/ 100 h 112"/>
                  <a:gd name="T72" fmla="*/ 120 w 146"/>
                  <a:gd name="T73" fmla="*/ 106 h 112"/>
                  <a:gd name="T74" fmla="*/ 124 w 146"/>
                  <a:gd name="T75" fmla="*/ 112 h 112"/>
                  <a:gd name="T76" fmla="*/ 126 w 146"/>
                  <a:gd name="T77" fmla="*/ 112 h 112"/>
                  <a:gd name="T78" fmla="*/ 128 w 146"/>
                  <a:gd name="T79" fmla="*/ 110 h 112"/>
                  <a:gd name="T80" fmla="*/ 130 w 146"/>
                  <a:gd name="T81" fmla="*/ 102 h 112"/>
                  <a:gd name="T82" fmla="*/ 130 w 146"/>
                  <a:gd name="T83" fmla="*/ 88 h 112"/>
                  <a:gd name="T84" fmla="*/ 132 w 146"/>
                  <a:gd name="T85" fmla="*/ 82 h 112"/>
                  <a:gd name="T86" fmla="*/ 134 w 146"/>
                  <a:gd name="T87" fmla="*/ 80 h 112"/>
                  <a:gd name="T88" fmla="*/ 140 w 146"/>
                  <a:gd name="T89" fmla="*/ 82 h 112"/>
                  <a:gd name="T90" fmla="*/ 146 w 146"/>
                  <a:gd name="T91" fmla="*/ 84 h 112"/>
                  <a:gd name="T92" fmla="*/ 146 w 146"/>
                  <a:gd name="T93" fmla="*/ 82 h 112"/>
                  <a:gd name="T94" fmla="*/ 146 w 146"/>
                  <a:gd name="T95" fmla="*/ 76 h 112"/>
                  <a:gd name="T96" fmla="*/ 140 w 146"/>
                  <a:gd name="T97" fmla="*/ 68 h 112"/>
                  <a:gd name="T98" fmla="*/ 132 w 146"/>
                  <a:gd name="T99" fmla="*/ 58 h 112"/>
                  <a:gd name="T100" fmla="*/ 124 w 146"/>
                  <a:gd name="T101" fmla="*/ 54 h 112"/>
                  <a:gd name="T102" fmla="*/ 110 w 146"/>
                  <a:gd name="T103" fmla="*/ 48 h 112"/>
                  <a:gd name="T104" fmla="*/ 106 w 146"/>
                  <a:gd name="T105" fmla="*/ 44 h 112"/>
                  <a:gd name="T106" fmla="*/ 98 w 146"/>
                  <a:gd name="T107" fmla="*/ 32 h 112"/>
                  <a:gd name="T108" fmla="*/ 86 w 146"/>
                  <a:gd name="T109" fmla="*/ 16 h 112"/>
                  <a:gd name="T110" fmla="*/ 80 w 146"/>
                  <a:gd name="T111" fmla="*/ 6 h 112"/>
                  <a:gd name="T112" fmla="*/ 72 w 146"/>
                  <a:gd name="T113" fmla="*/ 2 h 112"/>
                  <a:gd name="T114" fmla="*/ 64 w 146"/>
                  <a:gd name="T115" fmla="*/ 0 h 112"/>
                  <a:gd name="T116" fmla="*/ 50 w 146"/>
                  <a:gd name="T117" fmla="*/ 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" h="112">
                    <a:moveTo>
                      <a:pt x="46" y="4"/>
                    </a:moveTo>
                    <a:lnTo>
                      <a:pt x="46" y="4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6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4" y="16"/>
                    </a:lnTo>
                    <a:lnTo>
                      <a:pt x="34" y="18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26" y="22"/>
                    </a:lnTo>
                    <a:lnTo>
                      <a:pt x="24" y="24"/>
                    </a:lnTo>
                    <a:lnTo>
                      <a:pt x="20" y="24"/>
                    </a:lnTo>
                    <a:lnTo>
                      <a:pt x="14" y="28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4" y="48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2" y="52"/>
                    </a:lnTo>
                    <a:lnTo>
                      <a:pt x="14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4"/>
                    </a:lnTo>
                    <a:lnTo>
                      <a:pt x="22" y="54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8" y="50"/>
                    </a:lnTo>
                    <a:lnTo>
                      <a:pt x="30" y="48"/>
                    </a:lnTo>
                    <a:lnTo>
                      <a:pt x="32" y="46"/>
                    </a:lnTo>
                    <a:lnTo>
                      <a:pt x="32" y="44"/>
                    </a:lnTo>
                    <a:lnTo>
                      <a:pt x="36" y="38"/>
                    </a:lnTo>
                    <a:lnTo>
                      <a:pt x="38" y="34"/>
                    </a:lnTo>
                    <a:lnTo>
                      <a:pt x="40" y="30"/>
                    </a:lnTo>
                    <a:lnTo>
                      <a:pt x="42" y="28"/>
                    </a:lnTo>
                    <a:lnTo>
                      <a:pt x="42" y="28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50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2" y="32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60" y="34"/>
                    </a:lnTo>
                    <a:lnTo>
                      <a:pt x="64" y="34"/>
                    </a:lnTo>
                    <a:lnTo>
                      <a:pt x="66" y="36"/>
                    </a:lnTo>
                    <a:lnTo>
                      <a:pt x="70" y="36"/>
                    </a:lnTo>
                    <a:lnTo>
                      <a:pt x="70" y="36"/>
                    </a:lnTo>
                    <a:lnTo>
                      <a:pt x="72" y="36"/>
                    </a:lnTo>
                    <a:lnTo>
                      <a:pt x="74" y="38"/>
                    </a:lnTo>
                    <a:lnTo>
                      <a:pt x="76" y="40"/>
                    </a:lnTo>
                    <a:lnTo>
                      <a:pt x="78" y="42"/>
                    </a:lnTo>
                    <a:lnTo>
                      <a:pt x="82" y="46"/>
                    </a:lnTo>
                    <a:lnTo>
                      <a:pt x="86" y="50"/>
                    </a:lnTo>
                    <a:lnTo>
                      <a:pt x="90" y="56"/>
                    </a:lnTo>
                    <a:lnTo>
                      <a:pt x="94" y="60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0" y="70"/>
                    </a:lnTo>
                    <a:lnTo>
                      <a:pt x="102" y="72"/>
                    </a:lnTo>
                    <a:lnTo>
                      <a:pt x="104" y="74"/>
                    </a:lnTo>
                    <a:lnTo>
                      <a:pt x="104" y="76"/>
                    </a:lnTo>
                    <a:lnTo>
                      <a:pt x="104" y="78"/>
                    </a:lnTo>
                    <a:lnTo>
                      <a:pt x="104" y="78"/>
                    </a:lnTo>
                    <a:lnTo>
                      <a:pt x="104" y="80"/>
                    </a:lnTo>
                    <a:lnTo>
                      <a:pt x="104" y="82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2" y="90"/>
                    </a:lnTo>
                    <a:lnTo>
                      <a:pt x="100" y="94"/>
                    </a:lnTo>
                    <a:lnTo>
                      <a:pt x="98" y="98"/>
                    </a:lnTo>
                    <a:lnTo>
                      <a:pt x="98" y="100"/>
                    </a:lnTo>
                    <a:lnTo>
                      <a:pt x="98" y="100"/>
                    </a:lnTo>
                    <a:lnTo>
                      <a:pt x="98" y="102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6"/>
                    </a:lnTo>
                    <a:lnTo>
                      <a:pt x="98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0" y="106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4" y="104"/>
                    </a:lnTo>
                    <a:lnTo>
                      <a:pt x="106" y="104"/>
                    </a:lnTo>
                    <a:lnTo>
                      <a:pt x="108" y="102"/>
                    </a:lnTo>
                    <a:lnTo>
                      <a:pt x="110" y="100"/>
                    </a:lnTo>
                    <a:lnTo>
                      <a:pt x="110" y="100"/>
                    </a:lnTo>
                    <a:lnTo>
                      <a:pt x="110" y="100"/>
                    </a:lnTo>
                    <a:lnTo>
                      <a:pt x="112" y="100"/>
                    </a:lnTo>
                    <a:lnTo>
                      <a:pt x="112" y="100"/>
                    </a:lnTo>
                    <a:lnTo>
                      <a:pt x="112" y="100"/>
                    </a:lnTo>
                    <a:lnTo>
                      <a:pt x="114" y="100"/>
                    </a:lnTo>
                    <a:lnTo>
                      <a:pt x="114" y="102"/>
                    </a:lnTo>
                    <a:lnTo>
                      <a:pt x="116" y="102"/>
                    </a:lnTo>
                    <a:lnTo>
                      <a:pt x="118" y="104"/>
                    </a:lnTo>
                    <a:lnTo>
                      <a:pt x="120" y="106"/>
                    </a:lnTo>
                    <a:lnTo>
                      <a:pt x="120" y="110"/>
                    </a:lnTo>
                    <a:lnTo>
                      <a:pt x="122" y="110"/>
                    </a:lnTo>
                    <a:lnTo>
                      <a:pt x="122" y="112"/>
                    </a:lnTo>
                    <a:lnTo>
                      <a:pt x="124" y="112"/>
                    </a:lnTo>
                    <a:lnTo>
                      <a:pt x="124" y="112"/>
                    </a:lnTo>
                    <a:lnTo>
                      <a:pt x="124" y="112"/>
                    </a:lnTo>
                    <a:lnTo>
                      <a:pt x="126" y="112"/>
                    </a:lnTo>
                    <a:lnTo>
                      <a:pt x="126" y="112"/>
                    </a:lnTo>
                    <a:lnTo>
                      <a:pt x="128" y="112"/>
                    </a:lnTo>
                    <a:lnTo>
                      <a:pt x="128" y="112"/>
                    </a:lnTo>
                    <a:lnTo>
                      <a:pt x="128" y="110"/>
                    </a:lnTo>
                    <a:lnTo>
                      <a:pt x="128" y="110"/>
                    </a:lnTo>
                    <a:lnTo>
                      <a:pt x="128" y="108"/>
                    </a:lnTo>
                    <a:lnTo>
                      <a:pt x="130" y="106"/>
                    </a:lnTo>
                    <a:lnTo>
                      <a:pt x="130" y="104"/>
                    </a:lnTo>
                    <a:lnTo>
                      <a:pt x="130" y="102"/>
                    </a:lnTo>
                    <a:lnTo>
                      <a:pt x="130" y="98"/>
                    </a:lnTo>
                    <a:lnTo>
                      <a:pt x="130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0" y="84"/>
                    </a:lnTo>
                    <a:lnTo>
                      <a:pt x="132" y="84"/>
                    </a:lnTo>
                    <a:lnTo>
                      <a:pt x="132" y="82"/>
                    </a:lnTo>
                    <a:lnTo>
                      <a:pt x="132" y="82"/>
                    </a:lnTo>
                    <a:lnTo>
                      <a:pt x="132" y="82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6" y="80"/>
                    </a:lnTo>
                    <a:lnTo>
                      <a:pt x="138" y="82"/>
                    </a:lnTo>
                    <a:lnTo>
                      <a:pt x="140" y="82"/>
                    </a:lnTo>
                    <a:lnTo>
                      <a:pt x="142" y="84"/>
                    </a:lnTo>
                    <a:lnTo>
                      <a:pt x="144" y="84"/>
                    </a:lnTo>
                    <a:lnTo>
                      <a:pt x="144" y="84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46" y="82"/>
                    </a:lnTo>
                    <a:lnTo>
                      <a:pt x="146" y="82"/>
                    </a:lnTo>
                    <a:lnTo>
                      <a:pt x="146" y="80"/>
                    </a:lnTo>
                    <a:lnTo>
                      <a:pt x="146" y="80"/>
                    </a:lnTo>
                    <a:lnTo>
                      <a:pt x="146" y="78"/>
                    </a:lnTo>
                    <a:lnTo>
                      <a:pt x="146" y="76"/>
                    </a:lnTo>
                    <a:lnTo>
                      <a:pt x="146" y="74"/>
                    </a:lnTo>
                    <a:lnTo>
                      <a:pt x="144" y="72"/>
                    </a:lnTo>
                    <a:lnTo>
                      <a:pt x="144" y="72"/>
                    </a:lnTo>
                    <a:lnTo>
                      <a:pt x="140" y="68"/>
                    </a:lnTo>
                    <a:lnTo>
                      <a:pt x="138" y="64"/>
                    </a:lnTo>
                    <a:lnTo>
                      <a:pt x="136" y="62"/>
                    </a:lnTo>
                    <a:lnTo>
                      <a:pt x="134" y="60"/>
                    </a:lnTo>
                    <a:lnTo>
                      <a:pt x="132" y="58"/>
                    </a:lnTo>
                    <a:lnTo>
                      <a:pt x="132" y="58"/>
                    </a:lnTo>
                    <a:lnTo>
                      <a:pt x="130" y="56"/>
                    </a:lnTo>
                    <a:lnTo>
                      <a:pt x="128" y="56"/>
                    </a:lnTo>
                    <a:lnTo>
                      <a:pt x="124" y="54"/>
                    </a:lnTo>
                    <a:lnTo>
                      <a:pt x="122" y="52"/>
                    </a:lnTo>
                    <a:lnTo>
                      <a:pt x="118" y="52"/>
                    </a:lnTo>
                    <a:lnTo>
                      <a:pt x="114" y="50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6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100" y="36"/>
                    </a:lnTo>
                    <a:lnTo>
                      <a:pt x="98" y="32"/>
                    </a:lnTo>
                    <a:lnTo>
                      <a:pt x="94" y="28"/>
                    </a:lnTo>
                    <a:lnTo>
                      <a:pt x="92" y="24"/>
                    </a:lnTo>
                    <a:lnTo>
                      <a:pt x="90" y="20"/>
                    </a:lnTo>
                    <a:lnTo>
                      <a:pt x="86" y="16"/>
                    </a:lnTo>
                    <a:lnTo>
                      <a:pt x="84" y="10"/>
                    </a:lnTo>
                    <a:lnTo>
                      <a:pt x="82" y="8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60" y="2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8" name="Freeform 591">
                <a:extLst>
                  <a:ext uri="{FF2B5EF4-FFF2-40B4-BE49-F238E27FC236}">
                    <a16:creationId xmlns:a16="http://schemas.microsoft.com/office/drawing/2014/main" id="{971B2DAA-CF8B-4F98-BC35-C2B58164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437" y="3497059"/>
                <a:ext cx="70202" cy="159551"/>
              </a:xfrm>
              <a:custGeom>
                <a:avLst/>
                <a:gdLst>
                  <a:gd name="T0" fmla="*/ 34 w 44"/>
                  <a:gd name="T1" fmla="*/ 4 h 100"/>
                  <a:gd name="T2" fmla="*/ 32 w 44"/>
                  <a:gd name="T3" fmla="*/ 6 h 100"/>
                  <a:gd name="T4" fmla="*/ 28 w 44"/>
                  <a:gd name="T5" fmla="*/ 6 h 100"/>
                  <a:gd name="T6" fmla="*/ 20 w 44"/>
                  <a:gd name="T7" fmla="*/ 6 h 100"/>
                  <a:gd name="T8" fmla="*/ 16 w 44"/>
                  <a:gd name="T9" fmla="*/ 8 h 100"/>
                  <a:gd name="T10" fmla="*/ 10 w 44"/>
                  <a:gd name="T11" fmla="*/ 16 h 100"/>
                  <a:gd name="T12" fmla="*/ 6 w 44"/>
                  <a:gd name="T13" fmla="*/ 22 h 100"/>
                  <a:gd name="T14" fmla="*/ 2 w 44"/>
                  <a:gd name="T15" fmla="*/ 28 h 100"/>
                  <a:gd name="T16" fmla="*/ 0 w 44"/>
                  <a:gd name="T17" fmla="*/ 32 h 100"/>
                  <a:gd name="T18" fmla="*/ 0 w 44"/>
                  <a:gd name="T19" fmla="*/ 34 h 100"/>
                  <a:gd name="T20" fmla="*/ 2 w 44"/>
                  <a:gd name="T21" fmla="*/ 36 h 100"/>
                  <a:gd name="T22" fmla="*/ 6 w 44"/>
                  <a:gd name="T23" fmla="*/ 32 h 100"/>
                  <a:gd name="T24" fmla="*/ 10 w 44"/>
                  <a:gd name="T25" fmla="*/ 28 h 100"/>
                  <a:gd name="T26" fmla="*/ 12 w 44"/>
                  <a:gd name="T27" fmla="*/ 26 h 100"/>
                  <a:gd name="T28" fmla="*/ 12 w 44"/>
                  <a:gd name="T29" fmla="*/ 28 h 100"/>
                  <a:gd name="T30" fmla="*/ 12 w 44"/>
                  <a:gd name="T31" fmla="*/ 30 h 100"/>
                  <a:gd name="T32" fmla="*/ 10 w 44"/>
                  <a:gd name="T33" fmla="*/ 38 h 100"/>
                  <a:gd name="T34" fmla="*/ 8 w 44"/>
                  <a:gd name="T35" fmla="*/ 46 h 100"/>
                  <a:gd name="T36" fmla="*/ 6 w 44"/>
                  <a:gd name="T37" fmla="*/ 58 h 100"/>
                  <a:gd name="T38" fmla="*/ 4 w 44"/>
                  <a:gd name="T39" fmla="*/ 72 h 100"/>
                  <a:gd name="T40" fmla="*/ 2 w 44"/>
                  <a:gd name="T41" fmla="*/ 82 h 100"/>
                  <a:gd name="T42" fmla="*/ 4 w 44"/>
                  <a:gd name="T43" fmla="*/ 86 h 100"/>
                  <a:gd name="T44" fmla="*/ 8 w 44"/>
                  <a:gd name="T45" fmla="*/ 92 h 100"/>
                  <a:gd name="T46" fmla="*/ 12 w 44"/>
                  <a:gd name="T47" fmla="*/ 98 h 100"/>
                  <a:gd name="T48" fmla="*/ 16 w 44"/>
                  <a:gd name="T49" fmla="*/ 100 h 100"/>
                  <a:gd name="T50" fmla="*/ 18 w 44"/>
                  <a:gd name="T51" fmla="*/ 100 h 100"/>
                  <a:gd name="T52" fmla="*/ 22 w 44"/>
                  <a:gd name="T53" fmla="*/ 100 h 100"/>
                  <a:gd name="T54" fmla="*/ 28 w 44"/>
                  <a:gd name="T55" fmla="*/ 94 h 100"/>
                  <a:gd name="T56" fmla="*/ 32 w 44"/>
                  <a:gd name="T57" fmla="*/ 90 h 100"/>
                  <a:gd name="T58" fmla="*/ 34 w 44"/>
                  <a:gd name="T59" fmla="*/ 86 h 100"/>
                  <a:gd name="T60" fmla="*/ 34 w 44"/>
                  <a:gd name="T61" fmla="*/ 80 h 100"/>
                  <a:gd name="T62" fmla="*/ 30 w 44"/>
                  <a:gd name="T63" fmla="*/ 68 h 100"/>
                  <a:gd name="T64" fmla="*/ 26 w 44"/>
                  <a:gd name="T65" fmla="*/ 54 h 100"/>
                  <a:gd name="T66" fmla="*/ 24 w 44"/>
                  <a:gd name="T67" fmla="*/ 48 h 100"/>
                  <a:gd name="T68" fmla="*/ 24 w 44"/>
                  <a:gd name="T69" fmla="*/ 36 h 100"/>
                  <a:gd name="T70" fmla="*/ 26 w 44"/>
                  <a:gd name="T71" fmla="*/ 32 h 100"/>
                  <a:gd name="T72" fmla="*/ 26 w 44"/>
                  <a:gd name="T73" fmla="*/ 30 h 100"/>
                  <a:gd name="T74" fmla="*/ 32 w 44"/>
                  <a:gd name="T75" fmla="*/ 28 h 100"/>
                  <a:gd name="T76" fmla="*/ 38 w 44"/>
                  <a:gd name="T77" fmla="*/ 24 h 100"/>
                  <a:gd name="T78" fmla="*/ 40 w 44"/>
                  <a:gd name="T79" fmla="*/ 22 h 100"/>
                  <a:gd name="T80" fmla="*/ 42 w 44"/>
                  <a:gd name="T81" fmla="*/ 18 h 100"/>
                  <a:gd name="T82" fmla="*/ 44 w 44"/>
                  <a:gd name="T83" fmla="*/ 14 h 100"/>
                  <a:gd name="T84" fmla="*/ 42 w 44"/>
                  <a:gd name="T85" fmla="*/ 12 h 100"/>
                  <a:gd name="T86" fmla="*/ 40 w 44"/>
                  <a:gd name="T87" fmla="*/ 8 h 100"/>
                  <a:gd name="T88" fmla="*/ 36 w 44"/>
                  <a:gd name="T89" fmla="*/ 2 h 100"/>
                  <a:gd name="T90" fmla="*/ 34 w 44"/>
                  <a:gd name="T9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0">
                    <a:moveTo>
                      <a:pt x="34" y="4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4" y="64"/>
                    </a:lnTo>
                    <a:lnTo>
                      <a:pt x="4" y="68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4" y="82"/>
                    </a:lnTo>
                    <a:lnTo>
                      <a:pt x="4" y="84"/>
                    </a:lnTo>
                    <a:lnTo>
                      <a:pt x="4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8" y="92"/>
                    </a:lnTo>
                    <a:lnTo>
                      <a:pt x="8" y="94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30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0" y="68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0"/>
                    </a:lnTo>
                    <a:lnTo>
                      <a:pt x="24" y="48"/>
                    </a:lnTo>
                    <a:lnTo>
                      <a:pt x="24" y="44"/>
                    </a:lnTo>
                    <a:lnTo>
                      <a:pt x="24" y="40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79" name="Freeform 592">
                <a:extLst>
                  <a:ext uri="{FF2B5EF4-FFF2-40B4-BE49-F238E27FC236}">
                    <a16:creationId xmlns:a16="http://schemas.microsoft.com/office/drawing/2014/main" id="{4F67A095-45CB-4AD1-A958-DD0665AE8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437" y="3497059"/>
                <a:ext cx="70202" cy="159551"/>
              </a:xfrm>
              <a:custGeom>
                <a:avLst/>
                <a:gdLst>
                  <a:gd name="T0" fmla="*/ 34 w 44"/>
                  <a:gd name="T1" fmla="*/ 4 h 100"/>
                  <a:gd name="T2" fmla="*/ 32 w 44"/>
                  <a:gd name="T3" fmla="*/ 6 h 100"/>
                  <a:gd name="T4" fmla="*/ 28 w 44"/>
                  <a:gd name="T5" fmla="*/ 6 h 100"/>
                  <a:gd name="T6" fmla="*/ 20 w 44"/>
                  <a:gd name="T7" fmla="*/ 6 h 100"/>
                  <a:gd name="T8" fmla="*/ 16 w 44"/>
                  <a:gd name="T9" fmla="*/ 8 h 100"/>
                  <a:gd name="T10" fmla="*/ 10 w 44"/>
                  <a:gd name="T11" fmla="*/ 16 h 100"/>
                  <a:gd name="T12" fmla="*/ 6 w 44"/>
                  <a:gd name="T13" fmla="*/ 22 h 100"/>
                  <a:gd name="T14" fmla="*/ 2 w 44"/>
                  <a:gd name="T15" fmla="*/ 28 h 100"/>
                  <a:gd name="T16" fmla="*/ 0 w 44"/>
                  <a:gd name="T17" fmla="*/ 32 h 100"/>
                  <a:gd name="T18" fmla="*/ 0 w 44"/>
                  <a:gd name="T19" fmla="*/ 34 h 100"/>
                  <a:gd name="T20" fmla="*/ 2 w 44"/>
                  <a:gd name="T21" fmla="*/ 36 h 100"/>
                  <a:gd name="T22" fmla="*/ 6 w 44"/>
                  <a:gd name="T23" fmla="*/ 32 h 100"/>
                  <a:gd name="T24" fmla="*/ 10 w 44"/>
                  <a:gd name="T25" fmla="*/ 28 h 100"/>
                  <a:gd name="T26" fmla="*/ 12 w 44"/>
                  <a:gd name="T27" fmla="*/ 26 h 100"/>
                  <a:gd name="T28" fmla="*/ 12 w 44"/>
                  <a:gd name="T29" fmla="*/ 28 h 100"/>
                  <a:gd name="T30" fmla="*/ 12 w 44"/>
                  <a:gd name="T31" fmla="*/ 30 h 100"/>
                  <a:gd name="T32" fmla="*/ 10 w 44"/>
                  <a:gd name="T33" fmla="*/ 38 h 100"/>
                  <a:gd name="T34" fmla="*/ 8 w 44"/>
                  <a:gd name="T35" fmla="*/ 46 h 100"/>
                  <a:gd name="T36" fmla="*/ 6 w 44"/>
                  <a:gd name="T37" fmla="*/ 58 h 100"/>
                  <a:gd name="T38" fmla="*/ 4 w 44"/>
                  <a:gd name="T39" fmla="*/ 72 h 100"/>
                  <a:gd name="T40" fmla="*/ 2 w 44"/>
                  <a:gd name="T41" fmla="*/ 82 h 100"/>
                  <a:gd name="T42" fmla="*/ 4 w 44"/>
                  <a:gd name="T43" fmla="*/ 86 h 100"/>
                  <a:gd name="T44" fmla="*/ 8 w 44"/>
                  <a:gd name="T45" fmla="*/ 92 h 100"/>
                  <a:gd name="T46" fmla="*/ 12 w 44"/>
                  <a:gd name="T47" fmla="*/ 98 h 100"/>
                  <a:gd name="T48" fmla="*/ 16 w 44"/>
                  <a:gd name="T49" fmla="*/ 100 h 100"/>
                  <a:gd name="T50" fmla="*/ 18 w 44"/>
                  <a:gd name="T51" fmla="*/ 100 h 100"/>
                  <a:gd name="T52" fmla="*/ 22 w 44"/>
                  <a:gd name="T53" fmla="*/ 100 h 100"/>
                  <a:gd name="T54" fmla="*/ 28 w 44"/>
                  <a:gd name="T55" fmla="*/ 94 h 100"/>
                  <a:gd name="T56" fmla="*/ 32 w 44"/>
                  <a:gd name="T57" fmla="*/ 90 h 100"/>
                  <a:gd name="T58" fmla="*/ 34 w 44"/>
                  <a:gd name="T59" fmla="*/ 86 h 100"/>
                  <a:gd name="T60" fmla="*/ 34 w 44"/>
                  <a:gd name="T61" fmla="*/ 80 h 100"/>
                  <a:gd name="T62" fmla="*/ 30 w 44"/>
                  <a:gd name="T63" fmla="*/ 68 h 100"/>
                  <a:gd name="T64" fmla="*/ 26 w 44"/>
                  <a:gd name="T65" fmla="*/ 54 h 100"/>
                  <a:gd name="T66" fmla="*/ 24 w 44"/>
                  <a:gd name="T67" fmla="*/ 48 h 100"/>
                  <a:gd name="T68" fmla="*/ 24 w 44"/>
                  <a:gd name="T69" fmla="*/ 36 h 100"/>
                  <a:gd name="T70" fmla="*/ 26 w 44"/>
                  <a:gd name="T71" fmla="*/ 32 h 100"/>
                  <a:gd name="T72" fmla="*/ 26 w 44"/>
                  <a:gd name="T73" fmla="*/ 30 h 100"/>
                  <a:gd name="T74" fmla="*/ 32 w 44"/>
                  <a:gd name="T75" fmla="*/ 28 h 100"/>
                  <a:gd name="T76" fmla="*/ 38 w 44"/>
                  <a:gd name="T77" fmla="*/ 24 h 100"/>
                  <a:gd name="T78" fmla="*/ 40 w 44"/>
                  <a:gd name="T79" fmla="*/ 22 h 100"/>
                  <a:gd name="T80" fmla="*/ 42 w 44"/>
                  <a:gd name="T81" fmla="*/ 18 h 100"/>
                  <a:gd name="T82" fmla="*/ 44 w 44"/>
                  <a:gd name="T83" fmla="*/ 14 h 100"/>
                  <a:gd name="T84" fmla="*/ 42 w 44"/>
                  <a:gd name="T85" fmla="*/ 12 h 100"/>
                  <a:gd name="T86" fmla="*/ 40 w 44"/>
                  <a:gd name="T87" fmla="*/ 8 h 100"/>
                  <a:gd name="T88" fmla="*/ 36 w 44"/>
                  <a:gd name="T89" fmla="*/ 2 h 100"/>
                  <a:gd name="T90" fmla="*/ 34 w 44"/>
                  <a:gd name="T9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0">
                    <a:moveTo>
                      <a:pt x="34" y="4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4" y="64"/>
                    </a:lnTo>
                    <a:lnTo>
                      <a:pt x="4" y="68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4" y="82"/>
                    </a:lnTo>
                    <a:lnTo>
                      <a:pt x="4" y="84"/>
                    </a:lnTo>
                    <a:lnTo>
                      <a:pt x="4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8" y="92"/>
                    </a:lnTo>
                    <a:lnTo>
                      <a:pt x="8" y="94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30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0" y="68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0"/>
                    </a:lnTo>
                    <a:lnTo>
                      <a:pt x="24" y="48"/>
                    </a:lnTo>
                    <a:lnTo>
                      <a:pt x="24" y="44"/>
                    </a:lnTo>
                    <a:lnTo>
                      <a:pt x="24" y="40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0" name="Freeform 593">
                <a:extLst>
                  <a:ext uri="{FF2B5EF4-FFF2-40B4-BE49-F238E27FC236}">
                    <a16:creationId xmlns:a16="http://schemas.microsoft.com/office/drawing/2014/main" id="{62A34F61-2AF5-484C-963F-1F090E434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437" y="3497059"/>
                <a:ext cx="70202" cy="159551"/>
              </a:xfrm>
              <a:custGeom>
                <a:avLst/>
                <a:gdLst>
                  <a:gd name="T0" fmla="*/ 34 w 44"/>
                  <a:gd name="T1" fmla="*/ 4 h 100"/>
                  <a:gd name="T2" fmla="*/ 32 w 44"/>
                  <a:gd name="T3" fmla="*/ 6 h 100"/>
                  <a:gd name="T4" fmla="*/ 28 w 44"/>
                  <a:gd name="T5" fmla="*/ 6 h 100"/>
                  <a:gd name="T6" fmla="*/ 20 w 44"/>
                  <a:gd name="T7" fmla="*/ 6 h 100"/>
                  <a:gd name="T8" fmla="*/ 16 w 44"/>
                  <a:gd name="T9" fmla="*/ 8 h 100"/>
                  <a:gd name="T10" fmla="*/ 10 w 44"/>
                  <a:gd name="T11" fmla="*/ 16 h 100"/>
                  <a:gd name="T12" fmla="*/ 6 w 44"/>
                  <a:gd name="T13" fmla="*/ 22 h 100"/>
                  <a:gd name="T14" fmla="*/ 2 w 44"/>
                  <a:gd name="T15" fmla="*/ 28 h 100"/>
                  <a:gd name="T16" fmla="*/ 0 w 44"/>
                  <a:gd name="T17" fmla="*/ 32 h 100"/>
                  <a:gd name="T18" fmla="*/ 0 w 44"/>
                  <a:gd name="T19" fmla="*/ 34 h 100"/>
                  <a:gd name="T20" fmla="*/ 2 w 44"/>
                  <a:gd name="T21" fmla="*/ 36 h 100"/>
                  <a:gd name="T22" fmla="*/ 6 w 44"/>
                  <a:gd name="T23" fmla="*/ 32 h 100"/>
                  <a:gd name="T24" fmla="*/ 10 w 44"/>
                  <a:gd name="T25" fmla="*/ 28 h 100"/>
                  <a:gd name="T26" fmla="*/ 12 w 44"/>
                  <a:gd name="T27" fmla="*/ 26 h 100"/>
                  <a:gd name="T28" fmla="*/ 12 w 44"/>
                  <a:gd name="T29" fmla="*/ 28 h 100"/>
                  <a:gd name="T30" fmla="*/ 12 w 44"/>
                  <a:gd name="T31" fmla="*/ 30 h 100"/>
                  <a:gd name="T32" fmla="*/ 10 w 44"/>
                  <a:gd name="T33" fmla="*/ 38 h 100"/>
                  <a:gd name="T34" fmla="*/ 8 w 44"/>
                  <a:gd name="T35" fmla="*/ 46 h 100"/>
                  <a:gd name="T36" fmla="*/ 6 w 44"/>
                  <a:gd name="T37" fmla="*/ 58 h 100"/>
                  <a:gd name="T38" fmla="*/ 4 w 44"/>
                  <a:gd name="T39" fmla="*/ 72 h 100"/>
                  <a:gd name="T40" fmla="*/ 2 w 44"/>
                  <a:gd name="T41" fmla="*/ 82 h 100"/>
                  <a:gd name="T42" fmla="*/ 4 w 44"/>
                  <a:gd name="T43" fmla="*/ 86 h 100"/>
                  <a:gd name="T44" fmla="*/ 8 w 44"/>
                  <a:gd name="T45" fmla="*/ 92 h 100"/>
                  <a:gd name="T46" fmla="*/ 12 w 44"/>
                  <a:gd name="T47" fmla="*/ 98 h 100"/>
                  <a:gd name="T48" fmla="*/ 16 w 44"/>
                  <a:gd name="T49" fmla="*/ 100 h 100"/>
                  <a:gd name="T50" fmla="*/ 18 w 44"/>
                  <a:gd name="T51" fmla="*/ 100 h 100"/>
                  <a:gd name="T52" fmla="*/ 22 w 44"/>
                  <a:gd name="T53" fmla="*/ 100 h 100"/>
                  <a:gd name="T54" fmla="*/ 28 w 44"/>
                  <a:gd name="T55" fmla="*/ 94 h 100"/>
                  <a:gd name="T56" fmla="*/ 32 w 44"/>
                  <a:gd name="T57" fmla="*/ 90 h 100"/>
                  <a:gd name="T58" fmla="*/ 34 w 44"/>
                  <a:gd name="T59" fmla="*/ 86 h 100"/>
                  <a:gd name="T60" fmla="*/ 34 w 44"/>
                  <a:gd name="T61" fmla="*/ 80 h 100"/>
                  <a:gd name="T62" fmla="*/ 30 w 44"/>
                  <a:gd name="T63" fmla="*/ 68 h 100"/>
                  <a:gd name="T64" fmla="*/ 26 w 44"/>
                  <a:gd name="T65" fmla="*/ 54 h 100"/>
                  <a:gd name="T66" fmla="*/ 24 w 44"/>
                  <a:gd name="T67" fmla="*/ 48 h 100"/>
                  <a:gd name="T68" fmla="*/ 24 w 44"/>
                  <a:gd name="T69" fmla="*/ 36 h 100"/>
                  <a:gd name="T70" fmla="*/ 26 w 44"/>
                  <a:gd name="T71" fmla="*/ 32 h 100"/>
                  <a:gd name="T72" fmla="*/ 26 w 44"/>
                  <a:gd name="T73" fmla="*/ 30 h 100"/>
                  <a:gd name="T74" fmla="*/ 32 w 44"/>
                  <a:gd name="T75" fmla="*/ 28 h 100"/>
                  <a:gd name="T76" fmla="*/ 38 w 44"/>
                  <a:gd name="T77" fmla="*/ 24 h 100"/>
                  <a:gd name="T78" fmla="*/ 40 w 44"/>
                  <a:gd name="T79" fmla="*/ 22 h 100"/>
                  <a:gd name="T80" fmla="*/ 42 w 44"/>
                  <a:gd name="T81" fmla="*/ 18 h 100"/>
                  <a:gd name="T82" fmla="*/ 44 w 44"/>
                  <a:gd name="T83" fmla="*/ 14 h 100"/>
                  <a:gd name="T84" fmla="*/ 42 w 44"/>
                  <a:gd name="T85" fmla="*/ 12 h 100"/>
                  <a:gd name="T86" fmla="*/ 40 w 44"/>
                  <a:gd name="T87" fmla="*/ 8 h 100"/>
                  <a:gd name="T88" fmla="*/ 36 w 44"/>
                  <a:gd name="T89" fmla="*/ 2 h 100"/>
                  <a:gd name="T90" fmla="*/ 34 w 44"/>
                  <a:gd name="T9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0">
                    <a:moveTo>
                      <a:pt x="34" y="4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4" y="64"/>
                    </a:lnTo>
                    <a:lnTo>
                      <a:pt x="4" y="68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4" y="82"/>
                    </a:lnTo>
                    <a:lnTo>
                      <a:pt x="4" y="84"/>
                    </a:lnTo>
                    <a:lnTo>
                      <a:pt x="4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8" y="92"/>
                    </a:lnTo>
                    <a:lnTo>
                      <a:pt x="8" y="94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30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0" y="68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0"/>
                    </a:lnTo>
                    <a:lnTo>
                      <a:pt x="24" y="48"/>
                    </a:lnTo>
                    <a:lnTo>
                      <a:pt x="24" y="44"/>
                    </a:lnTo>
                    <a:lnTo>
                      <a:pt x="24" y="40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1" name="Freeform 594">
                <a:extLst>
                  <a:ext uri="{FF2B5EF4-FFF2-40B4-BE49-F238E27FC236}">
                    <a16:creationId xmlns:a16="http://schemas.microsoft.com/office/drawing/2014/main" id="{FE0D8CAA-6413-4DC9-8228-45EBE6E79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437" y="3497059"/>
                <a:ext cx="70202" cy="159551"/>
              </a:xfrm>
              <a:custGeom>
                <a:avLst/>
                <a:gdLst>
                  <a:gd name="T0" fmla="*/ 34 w 44"/>
                  <a:gd name="T1" fmla="*/ 4 h 100"/>
                  <a:gd name="T2" fmla="*/ 32 w 44"/>
                  <a:gd name="T3" fmla="*/ 6 h 100"/>
                  <a:gd name="T4" fmla="*/ 28 w 44"/>
                  <a:gd name="T5" fmla="*/ 6 h 100"/>
                  <a:gd name="T6" fmla="*/ 20 w 44"/>
                  <a:gd name="T7" fmla="*/ 6 h 100"/>
                  <a:gd name="T8" fmla="*/ 16 w 44"/>
                  <a:gd name="T9" fmla="*/ 8 h 100"/>
                  <a:gd name="T10" fmla="*/ 10 w 44"/>
                  <a:gd name="T11" fmla="*/ 16 h 100"/>
                  <a:gd name="T12" fmla="*/ 6 w 44"/>
                  <a:gd name="T13" fmla="*/ 22 h 100"/>
                  <a:gd name="T14" fmla="*/ 2 w 44"/>
                  <a:gd name="T15" fmla="*/ 28 h 100"/>
                  <a:gd name="T16" fmla="*/ 0 w 44"/>
                  <a:gd name="T17" fmla="*/ 32 h 100"/>
                  <a:gd name="T18" fmla="*/ 0 w 44"/>
                  <a:gd name="T19" fmla="*/ 34 h 100"/>
                  <a:gd name="T20" fmla="*/ 2 w 44"/>
                  <a:gd name="T21" fmla="*/ 36 h 100"/>
                  <a:gd name="T22" fmla="*/ 6 w 44"/>
                  <a:gd name="T23" fmla="*/ 32 h 100"/>
                  <a:gd name="T24" fmla="*/ 10 w 44"/>
                  <a:gd name="T25" fmla="*/ 28 h 100"/>
                  <a:gd name="T26" fmla="*/ 12 w 44"/>
                  <a:gd name="T27" fmla="*/ 26 h 100"/>
                  <a:gd name="T28" fmla="*/ 12 w 44"/>
                  <a:gd name="T29" fmla="*/ 28 h 100"/>
                  <a:gd name="T30" fmla="*/ 12 w 44"/>
                  <a:gd name="T31" fmla="*/ 30 h 100"/>
                  <a:gd name="T32" fmla="*/ 10 w 44"/>
                  <a:gd name="T33" fmla="*/ 38 h 100"/>
                  <a:gd name="T34" fmla="*/ 8 w 44"/>
                  <a:gd name="T35" fmla="*/ 46 h 100"/>
                  <a:gd name="T36" fmla="*/ 6 w 44"/>
                  <a:gd name="T37" fmla="*/ 58 h 100"/>
                  <a:gd name="T38" fmla="*/ 4 w 44"/>
                  <a:gd name="T39" fmla="*/ 72 h 100"/>
                  <a:gd name="T40" fmla="*/ 2 w 44"/>
                  <a:gd name="T41" fmla="*/ 82 h 100"/>
                  <a:gd name="T42" fmla="*/ 4 w 44"/>
                  <a:gd name="T43" fmla="*/ 86 h 100"/>
                  <a:gd name="T44" fmla="*/ 8 w 44"/>
                  <a:gd name="T45" fmla="*/ 92 h 100"/>
                  <a:gd name="T46" fmla="*/ 12 w 44"/>
                  <a:gd name="T47" fmla="*/ 98 h 100"/>
                  <a:gd name="T48" fmla="*/ 16 w 44"/>
                  <a:gd name="T49" fmla="*/ 100 h 100"/>
                  <a:gd name="T50" fmla="*/ 18 w 44"/>
                  <a:gd name="T51" fmla="*/ 100 h 100"/>
                  <a:gd name="T52" fmla="*/ 22 w 44"/>
                  <a:gd name="T53" fmla="*/ 100 h 100"/>
                  <a:gd name="T54" fmla="*/ 28 w 44"/>
                  <a:gd name="T55" fmla="*/ 94 h 100"/>
                  <a:gd name="T56" fmla="*/ 32 w 44"/>
                  <a:gd name="T57" fmla="*/ 90 h 100"/>
                  <a:gd name="T58" fmla="*/ 34 w 44"/>
                  <a:gd name="T59" fmla="*/ 86 h 100"/>
                  <a:gd name="T60" fmla="*/ 34 w 44"/>
                  <a:gd name="T61" fmla="*/ 80 h 100"/>
                  <a:gd name="T62" fmla="*/ 30 w 44"/>
                  <a:gd name="T63" fmla="*/ 68 h 100"/>
                  <a:gd name="T64" fmla="*/ 26 w 44"/>
                  <a:gd name="T65" fmla="*/ 54 h 100"/>
                  <a:gd name="T66" fmla="*/ 24 w 44"/>
                  <a:gd name="T67" fmla="*/ 48 h 100"/>
                  <a:gd name="T68" fmla="*/ 24 w 44"/>
                  <a:gd name="T69" fmla="*/ 36 h 100"/>
                  <a:gd name="T70" fmla="*/ 26 w 44"/>
                  <a:gd name="T71" fmla="*/ 32 h 100"/>
                  <a:gd name="T72" fmla="*/ 26 w 44"/>
                  <a:gd name="T73" fmla="*/ 30 h 100"/>
                  <a:gd name="T74" fmla="*/ 32 w 44"/>
                  <a:gd name="T75" fmla="*/ 28 h 100"/>
                  <a:gd name="T76" fmla="*/ 38 w 44"/>
                  <a:gd name="T77" fmla="*/ 24 h 100"/>
                  <a:gd name="T78" fmla="*/ 40 w 44"/>
                  <a:gd name="T79" fmla="*/ 22 h 100"/>
                  <a:gd name="T80" fmla="*/ 42 w 44"/>
                  <a:gd name="T81" fmla="*/ 18 h 100"/>
                  <a:gd name="T82" fmla="*/ 44 w 44"/>
                  <a:gd name="T83" fmla="*/ 14 h 100"/>
                  <a:gd name="T84" fmla="*/ 42 w 44"/>
                  <a:gd name="T85" fmla="*/ 12 h 100"/>
                  <a:gd name="T86" fmla="*/ 40 w 44"/>
                  <a:gd name="T87" fmla="*/ 8 h 100"/>
                  <a:gd name="T88" fmla="*/ 36 w 44"/>
                  <a:gd name="T89" fmla="*/ 2 h 100"/>
                  <a:gd name="T90" fmla="*/ 34 w 44"/>
                  <a:gd name="T9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0">
                    <a:moveTo>
                      <a:pt x="34" y="4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4" y="64"/>
                    </a:lnTo>
                    <a:lnTo>
                      <a:pt x="4" y="68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4" y="82"/>
                    </a:lnTo>
                    <a:lnTo>
                      <a:pt x="4" y="84"/>
                    </a:lnTo>
                    <a:lnTo>
                      <a:pt x="4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8" y="92"/>
                    </a:lnTo>
                    <a:lnTo>
                      <a:pt x="8" y="94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30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0" y="68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0"/>
                    </a:lnTo>
                    <a:lnTo>
                      <a:pt x="24" y="48"/>
                    </a:lnTo>
                    <a:lnTo>
                      <a:pt x="24" y="44"/>
                    </a:lnTo>
                    <a:lnTo>
                      <a:pt x="24" y="40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2" name="Freeform 595">
                <a:extLst>
                  <a:ext uri="{FF2B5EF4-FFF2-40B4-BE49-F238E27FC236}">
                    <a16:creationId xmlns:a16="http://schemas.microsoft.com/office/drawing/2014/main" id="{724687CE-86CC-4C36-859D-DD1875E17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437" y="3497059"/>
                <a:ext cx="70202" cy="159551"/>
              </a:xfrm>
              <a:custGeom>
                <a:avLst/>
                <a:gdLst>
                  <a:gd name="T0" fmla="*/ 34 w 44"/>
                  <a:gd name="T1" fmla="*/ 4 h 100"/>
                  <a:gd name="T2" fmla="*/ 32 w 44"/>
                  <a:gd name="T3" fmla="*/ 6 h 100"/>
                  <a:gd name="T4" fmla="*/ 28 w 44"/>
                  <a:gd name="T5" fmla="*/ 6 h 100"/>
                  <a:gd name="T6" fmla="*/ 20 w 44"/>
                  <a:gd name="T7" fmla="*/ 6 h 100"/>
                  <a:gd name="T8" fmla="*/ 16 w 44"/>
                  <a:gd name="T9" fmla="*/ 8 h 100"/>
                  <a:gd name="T10" fmla="*/ 10 w 44"/>
                  <a:gd name="T11" fmla="*/ 16 h 100"/>
                  <a:gd name="T12" fmla="*/ 6 w 44"/>
                  <a:gd name="T13" fmla="*/ 22 h 100"/>
                  <a:gd name="T14" fmla="*/ 2 w 44"/>
                  <a:gd name="T15" fmla="*/ 28 h 100"/>
                  <a:gd name="T16" fmla="*/ 0 w 44"/>
                  <a:gd name="T17" fmla="*/ 32 h 100"/>
                  <a:gd name="T18" fmla="*/ 0 w 44"/>
                  <a:gd name="T19" fmla="*/ 34 h 100"/>
                  <a:gd name="T20" fmla="*/ 2 w 44"/>
                  <a:gd name="T21" fmla="*/ 36 h 100"/>
                  <a:gd name="T22" fmla="*/ 6 w 44"/>
                  <a:gd name="T23" fmla="*/ 32 h 100"/>
                  <a:gd name="T24" fmla="*/ 10 w 44"/>
                  <a:gd name="T25" fmla="*/ 28 h 100"/>
                  <a:gd name="T26" fmla="*/ 12 w 44"/>
                  <a:gd name="T27" fmla="*/ 26 h 100"/>
                  <a:gd name="T28" fmla="*/ 12 w 44"/>
                  <a:gd name="T29" fmla="*/ 28 h 100"/>
                  <a:gd name="T30" fmla="*/ 12 w 44"/>
                  <a:gd name="T31" fmla="*/ 30 h 100"/>
                  <a:gd name="T32" fmla="*/ 10 w 44"/>
                  <a:gd name="T33" fmla="*/ 38 h 100"/>
                  <a:gd name="T34" fmla="*/ 8 w 44"/>
                  <a:gd name="T35" fmla="*/ 46 h 100"/>
                  <a:gd name="T36" fmla="*/ 6 w 44"/>
                  <a:gd name="T37" fmla="*/ 58 h 100"/>
                  <a:gd name="T38" fmla="*/ 4 w 44"/>
                  <a:gd name="T39" fmla="*/ 72 h 100"/>
                  <a:gd name="T40" fmla="*/ 2 w 44"/>
                  <a:gd name="T41" fmla="*/ 82 h 100"/>
                  <a:gd name="T42" fmla="*/ 4 w 44"/>
                  <a:gd name="T43" fmla="*/ 86 h 100"/>
                  <a:gd name="T44" fmla="*/ 8 w 44"/>
                  <a:gd name="T45" fmla="*/ 92 h 100"/>
                  <a:gd name="T46" fmla="*/ 12 w 44"/>
                  <a:gd name="T47" fmla="*/ 98 h 100"/>
                  <a:gd name="T48" fmla="*/ 16 w 44"/>
                  <a:gd name="T49" fmla="*/ 100 h 100"/>
                  <a:gd name="T50" fmla="*/ 18 w 44"/>
                  <a:gd name="T51" fmla="*/ 100 h 100"/>
                  <a:gd name="T52" fmla="*/ 22 w 44"/>
                  <a:gd name="T53" fmla="*/ 100 h 100"/>
                  <a:gd name="T54" fmla="*/ 28 w 44"/>
                  <a:gd name="T55" fmla="*/ 94 h 100"/>
                  <a:gd name="T56" fmla="*/ 32 w 44"/>
                  <a:gd name="T57" fmla="*/ 90 h 100"/>
                  <a:gd name="T58" fmla="*/ 34 w 44"/>
                  <a:gd name="T59" fmla="*/ 86 h 100"/>
                  <a:gd name="T60" fmla="*/ 34 w 44"/>
                  <a:gd name="T61" fmla="*/ 80 h 100"/>
                  <a:gd name="T62" fmla="*/ 30 w 44"/>
                  <a:gd name="T63" fmla="*/ 68 h 100"/>
                  <a:gd name="T64" fmla="*/ 26 w 44"/>
                  <a:gd name="T65" fmla="*/ 54 h 100"/>
                  <a:gd name="T66" fmla="*/ 24 w 44"/>
                  <a:gd name="T67" fmla="*/ 48 h 100"/>
                  <a:gd name="T68" fmla="*/ 24 w 44"/>
                  <a:gd name="T69" fmla="*/ 36 h 100"/>
                  <a:gd name="T70" fmla="*/ 26 w 44"/>
                  <a:gd name="T71" fmla="*/ 32 h 100"/>
                  <a:gd name="T72" fmla="*/ 26 w 44"/>
                  <a:gd name="T73" fmla="*/ 30 h 100"/>
                  <a:gd name="T74" fmla="*/ 32 w 44"/>
                  <a:gd name="T75" fmla="*/ 28 h 100"/>
                  <a:gd name="T76" fmla="*/ 38 w 44"/>
                  <a:gd name="T77" fmla="*/ 24 h 100"/>
                  <a:gd name="T78" fmla="*/ 40 w 44"/>
                  <a:gd name="T79" fmla="*/ 22 h 100"/>
                  <a:gd name="T80" fmla="*/ 42 w 44"/>
                  <a:gd name="T81" fmla="*/ 18 h 100"/>
                  <a:gd name="T82" fmla="*/ 44 w 44"/>
                  <a:gd name="T83" fmla="*/ 14 h 100"/>
                  <a:gd name="T84" fmla="*/ 42 w 44"/>
                  <a:gd name="T85" fmla="*/ 12 h 100"/>
                  <a:gd name="T86" fmla="*/ 40 w 44"/>
                  <a:gd name="T87" fmla="*/ 8 h 100"/>
                  <a:gd name="T88" fmla="*/ 36 w 44"/>
                  <a:gd name="T89" fmla="*/ 2 h 100"/>
                  <a:gd name="T90" fmla="*/ 34 w 44"/>
                  <a:gd name="T9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0">
                    <a:moveTo>
                      <a:pt x="34" y="4"/>
                    </a:move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2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52"/>
                    </a:lnTo>
                    <a:lnTo>
                      <a:pt x="6" y="54"/>
                    </a:lnTo>
                    <a:lnTo>
                      <a:pt x="6" y="58"/>
                    </a:lnTo>
                    <a:lnTo>
                      <a:pt x="4" y="64"/>
                    </a:lnTo>
                    <a:lnTo>
                      <a:pt x="4" y="68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4" y="82"/>
                    </a:lnTo>
                    <a:lnTo>
                      <a:pt x="4" y="84"/>
                    </a:lnTo>
                    <a:lnTo>
                      <a:pt x="4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8" y="92"/>
                    </a:lnTo>
                    <a:lnTo>
                      <a:pt x="8" y="94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18" y="100"/>
                    </a:lnTo>
                    <a:lnTo>
                      <a:pt x="20" y="100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30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6"/>
                    </a:lnTo>
                    <a:lnTo>
                      <a:pt x="34" y="84"/>
                    </a:lnTo>
                    <a:lnTo>
                      <a:pt x="34" y="82"/>
                    </a:lnTo>
                    <a:lnTo>
                      <a:pt x="34" y="80"/>
                    </a:lnTo>
                    <a:lnTo>
                      <a:pt x="32" y="76"/>
                    </a:lnTo>
                    <a:lnTo>
                      <a:pt x="32" y="74"/>
                    </a:lnTo>
                    <a:lnTo>
                      <a:pt x="30" y="68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6" y="54"/>
                    </a:lnTo>
                    <a:lnTo>
                      <a:pt x="26" y="52"/>
                    </a:lnTo>
                    <a:lnTo>
                      <a:pt x="24" y="50"/>
                    </a:lnTo>
                    <a:lnTo>
                      <a:pt x="24" y="48"/>
                    </a:lnTo>
                    <a:lnTo>
                      <a:pt x="24" y="44"/>
                    </a:lnTo>
                    <a:lnTo>
                      <a:pt x="24" y="40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2" y="28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8" y="24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40" y="22"/>
                    </a:lnTo>
                    <a:lnTo>
                      <a:pt x="42" y="22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3" name="Freeform 596">
                <a:extLst>
                  <a:ext uri="{FF2B5EF4-FFF2-40B4-BE49-F238E27FC236}">
                    <a16:creationId xmlns:a16="http://schemas.microsoft.com/office/drawing/2014/main" id="{0208EDE0-DFC1-4F94-B084-8CB6823DF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722" y="2670584"/>
                <a:ext cx="57439" cy="31910"/>
              </a:xfrm>
              <a:custGeom>
                <a:avLst/>
                <a:gdLst>
                  <a:gd name="T0" fmla="*/ 10 w 36"/>
                  <a:gd name="T1" fmla="*/ 0 h 20"/>
                  <a:gd name="T2" fmla="*/ 10 w 36"/>
                  <a:gd name="T3" fmla="*/ 0 h 20"/>
                  <a:gd name="T4" fmla="*/ 10 w 36"/>
                  <a:gd name="T5" fmla="*/ 2 h 20"/>
                  <a:gd name="T6" fmla="*/ 8 w 36"/>
                  <a:gd name="T7" fmla="*/ 2 h 20"/>
                  <a:gd name="T8" fmla="*/ 8 w 36"/>
                  <a:gd name="T9" fmla="*/ 2 h 20"/>
                  <a:gd name="T10" fmla="*/ 6 w 36"/>
                  <a:gd name="T11" fmla="*/ 4 h 20"/>
                  <a:gd name="T12" fmla="*/ 4 w 36"/>
                  <a:gd name="T13" fmla="*/ 6 h 20"/>
                  <a:gd name="T14" fmla="*/ 4 w 36"/>
                  <a:gd name="T15" fmla="*/ 8 h 20"/>
                  <a:gd name="T16" fmla="*/ 2 w 36"/>
                  <a:gd name="T17" fmla="*/ 10 h 20"/>
                  <a:gd name="T18" fmla="*/ 2 w 36"/>
                  <a:gd name="T19" fmla="*/ 12 h 20"/>
                  <a:gd name="T20" fmla="*/ 2 w 36"/>
                  <a:gd name="T21" fmla="*/ 12 h 20"/>
                  <a:gd name="T22" fmla="*/ 0 w 36"/>
                  <a:gd name="T23" fmla="*/ 14 h 20"/>
                  <a:gd name="T24" fmla="*/ 0 w 36"/>
                  <a:gd name="T25" fmla="*/ 16 h 20"/>
                  <a:gd name="T26" fmla="*/ 0 w 36"/>
                  <a:gd name="T27" fmla="*/ 16 h 20"/>
                  <a:gd name="T28" fmla="*/ 0 w 36"/>
                  <a:gd name="T29" fmla="*/ 18 h 20"/>
                  <a:gd name="T30" fmla="*/ 0 w 36"/>
                  <a:gd name="T31" fmla="*/ 18 h 20"/>
                  <a:gd name="T32" fmla="*/ 2 w 36"/>
                  <a:gd name="T33" fmla="*/ 20 h 20"/>
                  <a:gd name="T34" fmla="*/ 2 w 36"/>
                  <a:gd name="T35" fmla="*/ 20 h 20"/>
                  <a:gd name="T36" fmla="*/ 2 w 36"/>
                  <a:gd name="T37" fmla="*/ 20 h 20"/>
                  <a:gd name="T38" fmla="*/ 4 w 36"/>
                  <a:gd name="T39" fmla="*/ 20 h 20"/>
                  <a:gd name="T40" fmla="*/ 6 w 36"/>
                  <a:gd name="T41" fmla="*/ 20 h 20"/>
                  <a:gd name="T42" fmla="*/ 6 w 36"/>
                  <a:gd name="T43" fmla="*/ 20 h 20"/>
                  <a:gd name="T44" fmla="*/ 8 w 36"/>
                  <a:gd name="T45" fmla="*/ 20 h 20"/>
                  <a:gd name="T46" fmla="*/ 12 w 36"/>
                  <a:gd name="T47" fmla="*/ 20 h 20"/>
                  <a:gd name="T48" fmla="*/ 14 w 36"/>
                  <a:gd name="T49" fmla="*/ 20 h 20"/>
                  <a:gd name="T50" fmla="*/ 18 w 36"/>
                  <a:gd name="T51" fmla="*/ 18 h 20"/>
                  <a:gd name="T52" fmla="*/ 22 w 36"/>
                  <a:gd name="T53" fmla="*/ 18 h 20"/>
                  <a:gd name="T54" fmla="*/ 26 w 36"/>
                  <a:gd name="T55" fmla="*/ 16 h 20"/>
                  <a:gd name="T56" fmla="*/ 28 w 36"/>
                  <a:gd name="T57" fmla="*/ 16 h 20"/>
                  <a:gd name="T58" fmla="*/ 32 w 36"/>
                  <a:gd name="T59" fmla="*/ 16 h 20"/>
                  <a:gd name="T60" fmla="*/ 32 w 36"/>
                  <a:gd name="T61" fmla="*/ 14 h 20"/>
                  <a:gd name="T62" fmla="*/ 34 w 36"/>
                  <a:gd name="T63" fmla="*/ 14 h 20"/>
                  <a:gd name="T64" fmla="*/ 34 w 36"/>
                  <a:gd name="T65" fmla="*/ 14 h 20"/>
                  <a:gd name="T66" fmla="*/ 34 w 36"/>
                  <a:gd name="T67" fmla="*/ 12 h 20"/>
                  <a:gd name="T68" fmla="*/ 36 w 36"/>
                  <a:gd name="T69" fmla="*/ 12 h 20"/>
                  <a:gd name="T70" fmla="*/ 36 w 36"/>
                  <a:gd name="T71" fmla="*/ 10 h 20"/>
                  <a:gd name="T72" fmla="*/ 36 w 36"/>
                  <a:gd name="T73" fmla="*/ 10 h 20"/>
                  <a:gd name="T74" fmla="*/ 36 w 36"/>
                  <a:gd name="T75" fmla="*/ 10 h 20"/>
                  <a:gd name="T76" fmla="*/ 34 w 36"/>
                  <a:gd name="T77" fmla="*/ 8 h 20"/>
                  <a:gd name="T78" fmla="*/ 34 w 36"/>
                  <a:gd name="T79" fmla="*/ 8 h 20"/>
                  <a:gd name="T80" fmla="*/ 32 w 36"/>
                  <a:gd name="T81" fmla="*/ 6 h 20"/>
                  <a:gd name="T82" fmla="*/ 30 w 36"/>
                  <a:gd name="T83" fmla="*/ 6 h 20"/>
                  <a:gd name="T84" fmla="*/ 30 w 36"/>
                  <a:gd name="T85" fmla="*/ 4 h 20"/>
                  <a:gd name="T86" fmla="*/ 28 w 36"/>
                  <a:gd name="T87" fmla="*/ 4 h 20"/>
                  <a:gd name="T88" fmla="*/ 26 w 36"/>
                  <a:gd name="T89" fmla="*/ 2 h 20"/>
                  <a:gd name="T90" fmla="*/ 24 w 36"/>
                  <a:gd name="T91" fmla="*/ 2 h 20"/>
                  <a:gd name="T92" fmla="*/ 22 w 36"/>
                  <a:gd name="T93" fmla="*/ 2 h 20"/>
                  <a:gd name="T94" fmla="*/ 20 w 36"/>
                  <a:gd name="T95" fmla="*/ 0 h 20"/>
                  <a:gd name="T96" fmla="*/ 18 w 36"/>
                  <a:gd name="T97" fmla="*/ 0 h 20"/>
                  <a:gd name="T98" fmla="*/ 16 w 36"/>
                  <a:gd name="T99" fmla="*/ 0 h 20"/>
                  <a:gd name="T100" fmla="*/ 14 w 36"/>
                  <a:gd name="T101" fmla="*/ 0 h 20"/>
                  <a:gd name="T102" fmla="*/ 12 w 36"/>
                  <a:gd name="T103" fmla="*/ 0 h 20"/>
                  <a:gd name="T104" fmla="*/ 10 w 36"/>
                  <a:gd name="T10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6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4" y="20"/>
                    </a:lnTo>
                    <a:lnTo>
                      <a:pt x="18" y="18"/>
                    </a:lnTo>
                    <a:lnTo>
                      <a:pt x="22" y="18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4" name="Freeform 597">
                <a:extLst>
                  <a:ext uri="{FF2B5EF4-FFF2-40B4-BE49-F238E27FC236}">
                    <a16:creationId xmlns:a16="http://schemas.microsoft.com/office/drawing/2014/main" id="{6FCB324E-CBE3-443C-9650-B80C4C36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4722" y="2670584"/>
                <a:ext cx="57439" cy="31910"/>
              </a:xfrm>
              <a:custGeom>
                <a:avLst/>
                <a:gdLst>
                  <a:gd name="T0" fmla="*/ 10 w 36"/>
                  <a:gd name="T1" fmla="*/ 0 h 20"/>
                  <a:gd name="T2" fmla="*/ 10 w 36"/>
                  <a:gd name="T3" fmla="*/ 0 h 20"/>
                  <a:gd name="T4" fmla="*/ 10 w 36"/>
                  <a:gd name="T5" fmla="*/ 2 h 20"/>
                  <a:gd name="T6" fmla="*/ 8 w 36"/>
                  <a:gd name="T7" fmla="*/ 2 h 20"/>
                  <a:gd name="T8" fmla="*/ 8 w 36"/>
                  <a:gd name="T9" fmla="*/ 2 h 20"/>
                  <a:gd name="T10" fmla="*/ 6 w 36"/>
                  <a:gd name="T11" fmla="*/ 4 h 20"/>
                  <a:gd name="T12" fmla="*/ 4 w 36"/>
                  <a:gd name="T13" fmla="*/ 6 h 20"/>
                  <a:gd name="T14" fmla="*/ 4 w 36"/>
                  <a:gd name="T15" fmla="*/ 8 h 20"/>
                  <a:gd name="T16" fmla="*/ 2 w 36"/>
                  <a:gd name="T17" fmla="*/ 10 h 20"/>
                  <a:gd name="T18" fmla="*/ 2 w 36"/>
                  <a:gd name="T19" fmla="*/ 12 h 20"/>
                  <a:gd name="T20" fmla="*/ 2 w 36"/>
                  <a:gd name="T21" fmla="*/ 12 h 20"/>
                  <a:gd name="T22" fmla="*/ 0 w 36"/>
                  <a:gd name="T23" fmla="*/ 14 h 20"/>
                  <a:gd name="T24" fmla="*/ 0 w 36"/>
                  <a:gd name="T25" fmla="*/ 16 h 20"/>
                  <a:gd name="T26" fmla="*/ 0 w 36"/>
                  <a:gd name="T27" fmla="*/ 16 h 20"/>
                  <a:gd name="T28" fmla="*/ 0 w 36"/>
                  <a:gd name="T29" fmla="*/ 18 h 20"/>
                  <a:gd name="T30" fmla="*/ 0 w 36"/>
                  <a:gd name="T31" fmla="*/ 18 h 20"/>
                  <a:gd name="T32" fmla="*/ 2 w 36"/>
                  <a:gd name="T33" fmla="*/ 20 h 20"/>
                  <a:gd name="T34" fmla="*/ 2 w 36"/>
                  <a:gd name="T35" fmla="*/ 20 h 20"/>
                  <a:gd name="T36" fmla="*/ 2 w 36"/>
                  <a:gd name="T37" fmla="*/ 20 h 20"/>
                  <a:gd name="T38" fmla="*/ 4 w 36"/>
                  <a:gd name="T39" fmla="*/ 20 h 20"/>
                  <a:gd name="T40" fmla="*/ 6 w 36"/>
                  <a:gd name="T41" fmla="*/ 20 h 20"/>
                  <a:gd name="T42" fmla="*/ 6 w 36"/>
                  <a:gd name="T43" fmla="*/ 20 h 20"/>
                  <a:gd name="T44" fmla="*/ 8 w 36"/>
                  <a:gd name="T45" fmla="*/ 20 h 20"/>
                  <a:gd name="T46" fmla="*/ 12 w 36"/>
                  <a:gd name="T47" fmla="*/ 20 h 20"/>
                  <a:gd name="T48" fmla="*/ 14 w 36"/>
                  <a:gd name="T49" fmla="*/ 20 h 20"/>
                  <a:gd name="T50" fmla="*/ 18 w 36"/>
                  <a:gd name="T51" fmla="*/ 18 h 20"/>
                  <a:gd name="T52" fmla="*/ 22 w 36"/>
                  <a:gd name="T53" fmla="*/ 18 h 20"/>
                  <a:gd name="T54" fmla="*/ 26 w 36"/>
                  <a:gd name="T55" fmla="*/ 16 h 20"/>
                  <a:gd name="T56" fmla="*/ 28 w 36"/>
                  <a:gd name="T57" fmla="*/ 16 h 20"/>
                  <a:gd name="T58" fmla="*/ 32 w 36"/>
                  <a:gd name="T59" fmla="*/ 16 h 20"/>
                  <a:gd name="T60" fmla="*/ 32 w 36"/>
                  <a:gd name="T61" fmla="*/ 14 h 20"/>
                  <a:gd name="T62" fmla="*/ 34 w 36"/>
                  <a:gd name="T63" fmla="*/ 14 h 20"/>
                  <a:gd name="T64" fmla="*/ 34 w 36"/>
                  <a:gd name="T65" fmla="*/ 14 h 20"/>
                  <a:gd name="T66" fmla="*/ 34 w 36"/>
                  <a:gd name="T67" fmla="*/ 12 h 20"/>
                  <a:gd name="T68" fmla="*/ 36 w 36"/>
                  <a:gd name="T69" fmla="*/ 12 h 20"/>
                  <a:gd name="T70" fmla="*/ 36 w 36"/>
                  <a:gd name="T71" fmla="*/ 10 h 20"/>
                  <a:gd name="T72" fmla="*/ 36 w 36"/>
                  <a:gd name="T73" fmla="*/ 10 h 20"/>
                  <a:gd name="T74" fmla="*/ 36 w 36"/>
                  <a:gd name="T75" fmla="*/ 10 h 20"/>
                  <a:gd name="T76" fmla="*/ 34 w 36"/>
                  <a:gd name="T77" fmla="*/ 8 h 20"/>
                  <a:gd name="T78" fmla="*/ 34 w 36"/>
                  <a:gd name="T79" fmla="*/ 8 h 20"/>
                  <a:gd name="T80" fmla="*/ 32 w 36"/>
                  <a:gd name="T81" fmla="*/ 6 h 20"/>
                  <a:gd name="T82" fmla="*/ 30 w 36"/>
                  <a:gd name="T83" fmla="*/ 6 h 20"/>
                  <a:gd name="T84" fmla="*/ 30 w 36"/>
                  <a:gd name="T85" fmla="*/ 4 h 20"/>
                  <a:gd name="T86" fmla="*/ 28 w 36"/>
                  <a:gd name="T87" fmla="*/ 4 h 20"/>
                  <a:gd name="T88" fmla="*/ 26 w 36"/>
                  <a:gd name="T89" fmla="*/ 2 h 20"/>
                  <a:gd name="T90" fmla="*/ 24 w 36"/>
                  <a:gd name="T91" fmla="*/ 2 h 20"/>
                  <a:gd name="T92" fmla="*/ 22 w 36"/>
                  <a:gd name="T93" fmla="*/ 2 h 20"/>
                  <a:gd name="T94" fmla="*/ 20 w 36"/>
                  <a:gd name="T95" fmla="*/ 0 h 20"/>
                  <a:gd name="T96" fmla="*/ 18 w 36"/>
                  <a:gd name="T97" fmla="*/ 0 h 20"/>
                  <a:gd name="T98" fmla="*/ 16 w 36"/>
                  <a:gd name="T99" fmla="*/ 0 h 20"/>
                  <a:gd name="T100" fmla="*/ 14 w 36"/>
                  <a:gd name="T101" fmla="*/ 0 h 20"/>
                  <a:gd name="T102" fmla="*/ 12 w 36"/>
                  <a:gd name="T103" fmla="*/ 0 h 20"/>
                  <a:gd name="T104" fmla="*/ 10 w 36"/>
                  <a:gd name="T10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6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4" y="20"/>
                    </a:lnTo>
                    <a:lnTo>
                      <a:pt x="18" y="18"/>
                    </a:lnTo>
                    <a:lnTo>
                      <a:pt x="22" y="18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32" y="6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5" name="Freeform 599">
                <a:extLst>
                  <a:ext uri="{FF2B5EF4-FFF2-40B4-BE49-F238E27FC236}">
                    <a16:creationId xmlns:a16="http://schemas.microsoft.com/office/drawing/2014/main" id="{08D9698F-7479-4263-B706-9B49200FB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103" y="2038760"/>
                <a:ext cx="1151961" cy="998792"/>
              </a:xfrm>
              <a:custGeom>
                <a:avLst/>
                <a:gdLst>
                  <a:gd name="T0" fmla="*/ 104 w 722"/>
                  <a:gd name="T1" fmla="*/ 102 h 626"/>
                  <a:gd name="T2" fmla="*/ 92 w 722"/>
                  <a:gd name="T3" fmla="*/ 136 h 626"/>
                  <a:gd name="T4" fmla="*/ 34 w 722"/>
                  <a:gd name="T5" fmla="*/ 168 h 626"/>
                  <a:gd name="T6" fmla="*/ 2 w 722"/>
                  <a:gd name="T7" fmla="*/ 188 h 626"/>
                  <a:gd name="T8" fmla="*/ 56 w 722"/>
                  <a:gd name="T9" fmla="*/ 188 h 626"/>
                  <a:gd name="T10" fmla="*/ 42 w 722"/>
                  <a:gd name="T11" fmla="*/ 208 h 626"/>
                  <a:gd name="T12" fmla="*/ 22 w 722"/>
                  <a:gd name="T13" fmla="*/ 218 h 626"/>
                  <a:gd name="T14" fmla="*/ 106 w 722"/>
                  <a:gd name="T15" fmla="*/ 234 h 626"/>
                  <a:gd name="T16" fmla="*/ 166 w 722"/>
                  <a:gd name="T17" fmla="*/ 262 h 626"/>
                  <a:gd name="T18" fmla="*/ 190 w 722"/>
                  <a:gd name="T19" fmla="*/ 358 h 626"/>
                  <a:gd name="T20" fmla="*/ 216 w 722"/>
                  <a:gd name="T21" fmla="*/ 352 h 626"/>
                  <a:gd name="T22" fmla="*/ 206 w 722"/>
                  <a:gd name="T23" fmla="*/ 376 h 626"/>
                  <a:gd name="T24" fmla="*/ 218 w 722"/>
                  <a:gd name="T25" fmla="*/ 388 h 626"/>
                  <a:gd name="T26" fmla="*/ 224 w 722"/>
                  <a:gd name="T27" fmla="*/ 424 h 626"/>
                  <a:gd name="T28" fmla="*/ 188 w 722"/>
                  <a:gd name="T29" fmla="*/ 462 h 626"/>
                  <a:gd name="T30" fmla="*/ 232 w 722"/>
                  <a:gd name="T31" fmla="*/ 586 h 626"/>
                  <a:gd name="T32" fmla="*/ 270 w 722"/>
                  <a:gd name="T33" fmla="*/ 608 h 626"/>
                  <a:gd name="T34" fmla="*/ 304 w 722"/>
                  <a:gd name="T35" fmla="*/ 620 h 626"/>
                  <a:gd name="T36" fmla="*/ 342 w 722"/>
                  <a:gd name="T37" fmla="*/ 540 h 626"/>
                  <a:gd name="T38" fmla="*/ 356 w 722"/>
                  <a:gd name="T39" fmla="*/ 498 h 626"/>
                  <a:gd name="T40" fmla="*/ 436 w 722"/>
                  <a:gd name="T41" fmla="*/ 482 h 626"/>
                  <a:gd name="T42" fmla="*/ 462 w 722"/>
                  <a:gd name="T43" fmla="*/ 436 h 626"/>
                  <a:gd name="T44" fmla="*/ 528 w 722"/>
                  <a:gd name="T45" fmla="*/ 434 h 626"/>
                  <a:gd name="T46" fmla="*/ 584 w 722"/>
                  <a:gd name="T47" fmla="*/ 384 h 626"/>
                  <a:gd name="T48" fmla="*/ 530 w 722"/>
                  <a:gd name="T49" fmla="*/ 374 h 626"/>
                  <a:gd name="T50" fmla="*/ 550 w 722"/>
                  <a:gd name="T51" fmla="*/ 348 h 626"/>
                  <a:gd name="T52" fmla="*/ 592 w 722"/>
                  <a:gd name="T53" fmla="*/ 374 h 626"/>
                  <a:gd name="T54" fmla="*/ 592 w 722"/>
                  <a:gd name="T55" fmla="*/ 336 h 626"/>
                  <a:gd name="T56" fmla="*/ 560 w 722"/>
                  <a:gd name="T57" fmla="*/ 314 h 626"/>
                  <a:gd name="T58" fmla="*/ 588 w 722"/>
                  <a:gd name="T59" fmla="*/ 312 h 626"/>
                  <a:gd name="T60" fmla="*/ 606 w 722"/>
                  <a:gd name="T61" fmla="*/ 300 h 626"/>
                  <a:gd name="T62" fmla="*/ 612 w 722"/>
                  <a:gd name="T63" fmla="*/ 282 h 626"/>
                  <a:gd name="T64" fmla="*/ 644 w 722"/>
                  <a:gd name="T65" fmla="*/ 268 h 626"/>
                  <a:gd name="T66" fmla="*/ 628 w 722"/>
                  <a:gd name="T67" fmla="*/ 244 h 626"/>
                  <a:gd name="T68" fmla="*/ 638 w 722"/>
                  <a:gd name="T69" fmla="*/ 212 h 626"/>
                  <a:gd name="T70" fmla="*/ 644 w 722"/>
                  <a:gd name="T71" fmla="*/ 188 h 626"/>
                  <a:gd name="T72" fmla="*/ 602 w 722"/>
                  <a:gd name="T73" fmla="*/ 182 h 626"/>
                  <a:gd name="T74" fmla="*/ 638 w 722"/>
                  <a:gd name="T75" fmla="*/ 140 h 626"/>
                  <a:gd name="T76" fmla="*/ 622 w 722"/>
                  <a:gd name="T77" fmla="*/ 122 h 626"/>
                  <a:gd name="T78" fmla="*/ 662 w 722"/>
                  <a:gd name="T79" fmla="*/ 108 h 626"/>
                  <a:gd name="T80" fmla="*/ 722 w 722"/>
                  <a:gd name="T81" fmla="*/ 76 h 626"/>
                  <a:gd name="T82" fmla="*/ 648 w 722"/>
                  <a:gd name="T83" fmla="*/ 74 h 626"/>
                  <a:gd name="T84" fmla="*/ 582 w 722"/>
                  <a:gd name="T85" fmla="*/ 104 h 626"/>
                  <a:gd name="T86" fmla="*/ 604 w 722"/>
                  <a:gd name="T87" fmla="*/ 64 h 626"/>
                  <a:gd name="T88" fmla="*/ 558 w 722"/>
                  <a:gd name="T89" fmla="*/ 82 h 626"/>
                  <a:gd name="T90" fmla="*/ 556 w 722"/>
                  <a:gd name="T91" fmla="*/ 58 h 626"/>
                  <a:gd name="T92" fmla="*/ 482 w 722"/>
                  <a:gd name="T93" fmla="*/ 72 h 626"/>
                  <a:gd name="T94" fmla="*/ 484 w 722"/>
                  <a:gd name="T95" fmla="*/ 56 h 626"/>
                  <a:gd name="T96" fmla="*/ 598 w 722"/>
                  <a:gd name="T97" fmla="*/ 40 h 626"/>
                  <a:gd name="T98" fmla="*/ 566 w 722"/>
                  <a:gd name="T99" fmla="*/ 22 h 626"/>
                  <a:gd name="T100" fmla="*/ 478 w 722"/>
                  <a:gd name="T101" fmla="*/ 38 h 626"/>
                  <a:gd name="T102" fmla="*/ 506 w 722"/>
                  <a:gd name="T103" fmla="*/ 22 h 626"/>
                  <a:gd name="T104" fmla="*/ 508 w 722"/>
                  <a:gd name="T105" fmla="*/ 2 h 626"/>
                  <a:gd name="T106" fmla="*/ 408 w 722"/>
                  <a:gd name="T107" fmla="*/ 22 h 626"/>
                  <a:gd name="T108" fmla="*/ 360 w 722"/>
                  <a:gd name="T109" fmla="*/ 32 h 626"/>
                  <a:gd name="T110" fmla="*/ 342 w 722"/>
                  <a:gd name="T111" fmla="*/ 48 h 626"/>
                  <a:gd name="T112" fmla="*/ 322 w 722"/>
                  <a:gd name="T113" fmla="*/ 56 h 626"/>
                  <a:gd name="T114" fmla="*/ 284 w 722"/>
                  <a:gd name="T115" fmla="*/ 54 h 626"/>
                  <a:gd name="T116" fmla="*/ 276 w 722"/>
                  <a:gd name="T117" fmla="*/ 82 h 626"/>
                  <a:gd name="T118" fmla="*/ 258 w 722"/>
                  <a:gd name="T119" fmla="*/ 58 h 626"/>
                  <a:gd name="T120" fmla="*/ 240 w 722"/>
                  <a:gd name="T121" fmla="*/ 62 h 626"/>
                  <a:gd name="T122" fmla="*/ 212 w 722"/>
                  <a:gd name="T123" fmla="*/ 56 h 626"/>
                  <a:gd name="T124" fmla="*/ 174 w 722"/>
                  <a:gd name="T125" fmla="*/ 64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2" h="626">
                    <a:moveTo>
                      <a:pt x="150" y="78"/>
                    </a:moveTo>
                    <a:lnTo>
                      <a:pt x="150" y="78"/>
                    </a:lnTo>
                    <a:lnTo>
                      <a:pt x="150" y="80"/>
                    </a:lnTo>
                    <a:lnTo>
                      <a:pt x="148" y="82"/>
                    </a:lnTo>
                    <a:lnTo>
                      <a:pt x="144" y="88"/>
                    </a:lnTo>
                    <a:lnTo>
                      <a:pt x="144" y="90"/>
                    </a:lnTo>
                    <a:lnTo>
                      <a:pt x="142" y="94"/>
                    </a:lnTo>
                    <a:lnTo>
                      <a:pt x="140" y="94"/>
                    </a:lnTo>
                    <a:lnTo>
                      <a:pt x="140" y="96"/>
                    </a:lnTo>
                    <a:lnTo>
                      <a:pt x="138" y="96"/>
                    </a:lnTo>
                    <a:lnTo>
                      <a:pt x="138" y="98"/>
                    </a:lnTo>
                    <a:lnTo>
                      <a:pt x="136" y="98"/>
                    </a:lnTo>
                    <a:lnTo>
                      <a:pt x="134" y="98"/>
                    </a:lnTo>
                    <a:lnTo>
                      <a:pt x="132" y="100"/>
                    </a:lnTo>
                    <a:lnTo>
                      <a:pt x="128" y="100"/>
                    </a:lnTo>
                    <a:lnTo>
                      <a:pt x="126" y="100"/>
                    </a:lnTo>
                    <a:lnTo>
                      <a:pt x="122" y="100"/>
                    </a:lnTo>
                    <a:lnTo>
                      <a:pt x="116" y="100"/>
                    </a:lnTo>
                    <a:lnTo>
                      <a:pt x="110" y="102"/>
                    </a:lnTo>
                    <a:lnTo>
                      <a:pt x="106" y="102"/>
                    </a:lnTo>
                    <a:lnTo>
                      <a:pt x="104" y="102"/>
                    </a:lnTo>
                    <a:lnTo>
                      <a:pt x="102" y="104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6" y="106"/>
                    </a:lnTo>
                    <a:lnTo>
                      <a:pt x="96" y="106"/>
                    </a:lnTo>
                    <a:lnTo>
                      <a:pt x="96" y="106"/>
                    </a:lnTo>
                    <a:lnTo>
                      <a:pt x="94" y="108"/>
                    </a:lnTo>
                    <a:lnTo>
                      <a:pt x="94" y="108"/>
                    </a:lnTo>
                    <a:lnTo>
                      <a:pt x="94" y="110"/>
                    </a:lnTo>
                    <a:lnTo>
                      <a:pt x="94" y="112"/>
                    </a:lnTo>
                    <a:lnTo>
                      <a:pt x="94" y="112"/>
                    </a:lnTo>
                    <a:lnTo>
                      <a:pt x="94" y="116"/>
                    </a:lnTo>
                    <a:lnTo>
                      <a:pt x="94" y="118"/>
                    </a:lnTo>
                    <a:lnTo>
                      <a:pt x="94" y="122"/>
                    </a:lnTo>
                    <a:lnTo>
                      <a:pt x="94" y="126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4" y="132"/>
                    </a:lnTo>
                    <a:lnTo>
                      <a:pt x="94" y="134"/>
                    </a:lnTo>
                    <a:lnTo>
                      <a:pt x="94" y="136"/>
                    </a:lnTo>
                    <a:lnTo>
                      <a:pt x="92" y="136"/>
                    </a:lnTo>
                    <a:lnTo>
                      <a:pt x="92" y="138"/>
                    </a:lnTo>
                    <a:lnTo>
                      <a:pt x="90" y="140"/>
                    </a:lnTo>
                    <a:lnTo>
                      <a:pt x="88" y="140"/>
                    </a:lnTo>
                    <a:lnTo>
                      <a:pt x="86" y="140"/>
                    </a:lnTo>
                    <a:lnTo>
                      <a:pt x="84" y="142"/>
                    </a:lnTo>
                    <a:lnTo>
                      <a:pt x="82" y="142"/>
                    </a:lnTo>
                    <a:lnTo>
                      <a:pt x="78" y="142"/>
                    </a:lnTo>
                    <a:lnTo>
                      <a:pt x="72" y="144"/>
                    </a:lnTo>
                    <a:lnTo>
                      <a:pt x="68" y="144"/>
                    </a:lnTo>
                    <a:lnTo>
                      <a:pt x="66" y="146"/>
                    </a:lnTo>
                    <a:lnTo>
                      <a:pt x="64" y="146"/>
                    </a:lnTo>
                    <a:lnTo>
                      <a:pt x="62" y="146"/>
                    </a:lnTo>
                    <a:lnTo>
                      <a:pt x="60" y="148"/>
                    </a:lnTo>
                    <a:lnTo>
                      <a:pt x="58" y="148"/>
                    </a:lnTo>
                    <a:lnTo>
                      <a:pt x="56" y="148"/>
                    </a:lnTo>
                    <a:lnTo>
                      <a:pt x="54" y="152"/>
                    </a:lnTo>
                    <a:lnTo>
                      <a:pt x="50" y="154"/>
                    </a:lnTo>
                    <a:lnTo>
                      <a:pt x="44" y="158"/>
                    </a:lnTo>
                    <a:lnTo>
                      <a:pt x="40" y="162"/>
                    </a:lnTo>
                    <a:lnTo>
                      <a:pt x="38" y="164"/>
                    </a:lnTo>
                    <a:lnTo>
                      <a:pt x="34" y="168"/>
                    </a:lnTo>
                    <a:lnTo>
                      <a:pt x="32" y="168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6" y="170"/>
                    </a:lnTo>
                    <a:lnTo>
                      <a:pt x="22" y="172"/>
                    </a:lnTo>
                    <a:lnTo>
                      <a:pt x="14" y="174"/>
                    </a:lnTo>
                    <a:lnTo>
                      <a:pt x="10" y="174"/>
                    </a:lnTo>
                    <a:lnTo>
                      <a:pt x="6" y="176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78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82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88"/>
                    </a:lnTo>
                    <a:lnTo>
                      <a:pt x="2" y="188"/>
                    </a:lnTo>
                    <a:lnTo>
                      <a:pt x="2" y="190"/>
                    </a:lnTo>
                    <a:lnTo>
                      <a:pt x="4" y="190"/>
                    </a:lnTo>
                    <a:lnTo>
                      <a:pt x="4" y="192"/>
                    </a:lnTo>
                    <a:lnTo>
                      <a:pt x="6" y="192"/>
                    </a:lnTo>
                    <a:lnTo>
                      <a:pt x="8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4" y="192"/>
                    </a:lnTo>
                    <a:lnTo>
                      <a:pt x="16" y="192"/>
                    </a:lnTo>
                    <a:lnTo>
                      <a:pt x="20" y="190"/>
                    </a:lnTo>
                    <a:lnTo>
                      <a:pt x="28" y="190"/>
                    </a:lnTo>
                    <a:lnTo>
                      <a:pt x="36" y="188"/>
                    </a:lnTo>
                    <a:lnTo>
                      <a:pt x="40" y="186"/>
                    </a:lnTo>
                    <a:lnTo>
                      <a:pt x="44" y="186"/>
                    </a:lnTo>
                    <a:lnTo>
                      <a:pt x="46" y="186"/>
                    </a:lnTo>
                    <a:lnTo>
                      <a:pt x="50" y="186"/>
                    </a:lnTo>
                    <a:lnTo>
                      <a:pt x="52" y="186"/>
                    </a:lnTo>
                    <a:lnTo>
                      <a:pt x="52" y="186"/>
                    </a:lnTo>
                    <a:lnTo>
                      <a:pt x="54" y="186"/>
                    </a:lnTo>
                    <a:lnTo>
                      <a:pt x="56" y="188"/>
                    </a:lnTo>
                    <a:lnTo>
                      <a:pt x="56" y="188"/>
                    </a:lnTo>
                    <a:lnTo>
                      <a:pt x="58" y="190"/>
                    </a:lnTo>
                    <a:lnTo>
                      <a:pt x="60" y="192"/>
                    </a:lnTo>
                    <a:lnTo>
                      <a:pt x="62" y="194"/>
                    </a:lnTo>
                    <a:lnTo>
                      <a:pt x="64" y="196"/>
                    </a:lnTo>
                    <a:lnTo>
                      <a:pt x="64" y="198"/>
                    </a:lnTo>
                    <a:lnTo>
                      <a:pt x="64" y="198"/>
                    </a:lnTo>
                    <a:lnTo>
                      <a:pt x="66" y="200"/>
                    </a:lnTo>
                    <a:lnTo>
                      <a:pt x="66" y="200"/>
                    </a:lnTo>
                    <a:lnTo>
                      <a:pt x="66" y="202"/>
                    </a:lnTo>
                    <a:lnTo>
                      <a:pt x="66" y="202"/>
                    </a:lnTo>
                    <a:lnTo>
                      <a:pt x="64" y="204"/>
                    </a:lnTo>
                    <a:lnTo>
                      <a:pt x="64" y="204"/>
                    </a:lnTo>
                    <a:lnTo>
                      <a:pt x="62" y="204"/>
                    </a:lnTo>
                    <a:lnTo>
                      <a:pt x="62" y="206"/>
                    </a:lnTo>
                    <a:lnTo>
                      <a:pt x="60" y="206"/>
                    </a:lnTo>
                    <a:lnTo>
                      <a:pt x="58" y="206"/>
                    </a:lnTo>
                    <a:lnTo>
                      <a:pt x="56" y="206"/>
                    </a:lnTo>
                    <a:lnTo>
                      <a:pt x="52" y="206"/>
                    </a:lnTo>
                    <a:lnTo>
                      <a:pt x="48" y="208"/>
                    </a:lnTo>
                    <a:lnTo>
                      <a:pt x="44" y="208"/>
                    </a:lnTo>
                    <a:lnTo>
                      <a:pt x="42" y="208"/>
                    </a:lnTo>
                    <a:lnTo>
                      <a:pt x="42" y="208"/>
                    </a:lnTo>
                    <a:lnTo>
                      <a:pt x="40" y="208"/>
                    </a:lnTo>
                    <a:lnTo>
                      <a:pt x="36" y="208"/>
                    </a:lnTo>
                    <a:lnTo>
                      <a:pt x="34" y="208"/>
                    </a:lnTo>
                    <a:lnTo>
                      <a:pt x="30" y="208"/>
                    </a:lnTo>
                    <a:lnTo>
                      <a:pt x="26" y="208"/>
                    </a:lnTo>
                    <a:lnTo>
                      <a:pt x="24" y="208"/>
                    </a:lnTo>
                    <a:lnTo>
                      <a:pt x="24" y="208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20" y="210"/>
                    </a:lnTo>
                    <a:lnTo>
                      <a:pt x="20" y="210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2"/>
                    </a:lnTo>
                    <a:lnTo>
                      <a:pt x="20" y="212"/>
                    </a:lnTo>
                    <a:lnTo>
                      <a:pt x="20" y="214"/>
                    </a:lnTo>
                    <a:lnTo>
                      <a:pt x="20" y="214"/>
                    </a:lnTo>
                    <a:lnTo>
                      <a:pt x="22" y="216"/>
                    </a:lnTo>
                    <a:lnTo>
                      <a:pt x="22" y="216"/>
                    </a:lnTo>
                    <a:lnTo>
                      <a:pt x="22" y="218"/>
                    </a:lnTo>
                    <a:lnTo>
                      <a:pt x="24" y="220"/>
                    </a:lnTo>
                    <a:lnTo>
                      <a:pt x="28" y="222"/>
                    </a:lnTo>
                    <a:lnTo>
                      <a:pt x="30" y="224"/>
                    </a:lnTo>
                    <a:lnTo>
                      <a:pt x="32" y="226"/>
                    </a:lnTo>
                    <a:lnTo>
                      <a:pt x="36" y="226"/>
                    </a:lnTo>
                    <a:lnTo>
                      <a:pt x="38" y="228"/>
                    </a:lnTo>
                    <a:lnTo>
                      <a:pt x="42" y="230"/>
                    </a:lnTo>
                    <a:lnTo>
                      <a:pt x="44" y="232"/>
                    </a:lnTo>
                    <a:lnTo>
                      <a:pt x="50" y="234"/>
                    </a:lnTo>
                    <a:lnTo>
                      <a:pt x="56" y="236"/>
                    </a:lnTo>
                    <a:lnTo>
                      <a:pt x="58" y="236"/>
                    </a:lnTo>
                    <a:lnTo>
                      <a:pt x="60" y="236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6" y="236"/>
                    </a:lnTo>
                    <a:lnTo>
                      <a:pt x="70" y="236"/>
                    </a:lnTo>
                    <a:lnTo>
                      <a:pt x="74" y="236"/>
                    </a:lnTo>
                    <a:lnTo>
                      <a:pt x="80" y="236"/>
                    </a:lnTo>
                    <a:lnTo>
                      <a:pt x="86" y="236"/>
                    </a:lnTo>
                    <a:lnTo>
                      <a:pt x="100" y="234"/>
                    </a:lnTo>
                    <a:lnTo>
                      <a:pt x="106" y="234"/>
                    </a:lnTo>
                    <a:lnTo>
                      <a:pt x="112" y="234"/>
                    </a:lnTo>
                    <a:lnTo>
                      <a:pt x="118" y="232"/>
                    </a:lnTo>
                    <a:lnTo>
                      <a:pt x="124" y="232"/>
                    </a:lnTo>
                    <a:lnTo>
                      <a:pt x="130" y="232"/>
                    </a:lnTo>
                    <a:lnTo>
                      <a:pt x="132" y="232"/>
                    </a:lnTo>
                    <a:lnTo>
                      <a:pt x="134" y="232"/>
                    </a:lnTo>
                    <a:lnTo>
                      <a:pt x="136" y="234"/>
                    </a:lnTo>
                    <a:lnTo>
                      <a:pt x="140" y="234"/>
                    </a:lnTo>
                    <a:lnTo>
                      <a:pt x="142" y="234"/>
                    </a:lnTo>
                    <a:lnTo>
                      <a:pt x="144" y="236"/>
                    </a:lnTo>
                    <a:lnTo>
                      <a:pt x="144" y="236"/>
                    </a:lnTo>
                    <a:lnTo>
                      <a:pt x="146" y="236"/>
                    </a:lnTo>
                    <a:lnTo>
                      <a:pt x="148" y="238"/>
                    </a:lnTo>
                    <a:lnTo>
                      <a:pt x="150" y="240"/>
                    </a:lnTo>
                    <a:lnTo>
                      <a:pt x="152" y="242"/>
                    </a:lnTo>
                    <a:lnTo>
                      <a:pt x="156" y="246"/>
                    </a:lnTo>
                    <a:lnTo>
                      <a:pt x="158" y="250"/>
                    </a:lnTo>
                    <a:lnTo>
                      <a:pt x="162" y="254"/>
                    </a:lnTo>
                    <a:lnTo>
                      <a:pt x="164" y="258"/>
                    </a:lnTo>
                    <a:lnTo>
                      <a:pt x="166" y="260"/>
                    </a:lnTo>
                    <a:lnTo>
                      <a:pt x="166" y="262"/>
                    </a:lnTo>
                    <a:lnTo>
                      <a:pt x="168" y="264"/>
                    </a:lnTo>
                    <a:lnTo>
                      <a:pt x="170" y="270"/>
                    </a:lnTo>
                    <a:lnTo>
                      <a:pt x="172" y="274"/>
                    </a:lnTo>
                    <a:lnTo>
                      <a:pt x="174" y="280"/>
                    </a:lnTo>
                    <a:lnTo>
                      <a:pt x="176" y="286"/>
                    </a:lnTo>
                    <a:lnTo>
                      <a:pt x="178" y="292"/>
                    </a:lnTo>
                    <a:lnTo>
                      <a:pt x="182" y="300"/>
                    </a:lnTo>
                    <a:lnTo>
                      <a:pt x="182" y="304"/>
                    </a:lnTo>
                    <a:lnTo>
                      <a:pt x="184" y="310"/>
                    </a:lnTo>
                    <a:lnTo>
                      <a:pt x="186" y="320"/>
                    </a:lnTo>
                    <a:lnTo>
                      <a:pt x="188" y="332"/>
                    </a:lnTo>
                    <a:lnTo>
                      <a:pt x="188" y="340"/>
                    </a:lnTo>
                    <a:lnTo>
                      <a:pt x="188" y="344"/>
                    </a:lnTo>
                    <a:lnTo>
                      <a:pt x="188" y="346"/>
                    </a:lnTo>
                    <a:lnTo>
                      <a:pt x="188" y="350"/>
                    </a:lnTo>
                    <a:lnTo>
                      <a:pt x="188" y="354"/>
                    </a:lnTo>
                    <a:lnTo>
                      <a:pt x="188" y="354"/>
                    </a:lnTo>
                    <a:lnTo>
                      <a:pt x="190" y="356"/>
                    </a:lnTo>
                    <a:lnTo>
                      <a:pt x="190" y="356"/>
                    </a:lnTo>
                    <a:lnTo>
                      <a:pt x="190" y="358"/>
                    </a:lnTo>
                    <a:lnTo>
                      <a:pt x="190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2" y="358"/>
                    </a:lnTo>
                    <a:lnTo>
                      <a:pt x="194" y="358"/>
                    </a:lnTo>
                    <a:lnTo>
                      <a:pt x="194" y="358"/>
                    </a:lnTo>
                    <a:lnTo>
                      <a:pt x="196" y="358"/>
                    </a:lnTo>
                    <a:lnTo>
                      <a:pt x="196" y="358"/>
                    </a:lnTo>
                    <a:lnTo>
                      <a:pt x="198" y="356"/>
                    </a:lnTo>
                    <a:lnTo>
                      <a:pt x="202" y="354"/>
                    </a:lnTo>
                    <a:lnTo>
                      <a:pt x="204" y="352"/>
                    </a:lnTo>
                    <a:lnTo>
                      <a:pt x="206" y="350"/>
                    </a:lnTo>
                    <a:lnTo>
                      <a:pt x="206" y="350"/>
                    </a:lnTo>
                    <a:lnTo>
                      <a:pt x="208" y="350"/>
                    </a:lnTo>
                    <a:lnTo>
                      <a:pt x="210" y="348"/>
                    </a:lnTo>
                    <a:lnTo>
                      <a:pt x="210" y="348"/>
                    </a:lnTo>
                    <a:lnTo>
                      <a:pt x="210" y="348"/>
                    </a:lnTo>
                    <a:lnTo>
                      <a:pt x="212" y="348"/>
                    </a:lnTo>
                    <a:lnTo>
                      <a:pt x="212" y="350"/>
                    </a:lnTo>
                    <a:lnTo>
                      <a:pt x="214" y="350"/>
                    </a:lnTo>
                    <a:lnTo>
                      <a:pt x="214" y="352"/>
                    </a:lnTo>
                    <a:lnTo>
                      <a:pt x="216" y="352"/>
                    </a:lnTo>
                    <a:lnTo>
                      <a:pt x="216" y="354"/>
                    </a:lnTo>
                    <a:lnTo>
                      <a:pt x="218" y="356"/>
                    </a:lnTo>
                    <a:lnTo>
                      <a:pt x="218" y="356"/>
                    </a:lnTo>
                    <a:lnTo>
                      <a:pt x="218" y="358"/>
                    </a:lnTo>
                    <a:lnTo>
                      <a:pt x="220" y="360"/>
                    </a:lnTo>
                    <a:lnTo>
                      <a:pt x="220" y="362"/>
                    </a:lnTo>
                    <a:lnTo>
                      <a:pt x="220" y="364"/>
                    </a:lnTo>
                    <a:lnTo>
                      <a:pt x="220" y="366"/>
                    </a:lnTo>
                    <a:lnTo>
                      <a:pt x="220" y="368"/>
                    </a:lnTo>
                    <a:lnTo>
                      <a:pt x="220" y="368"/>
                    </a:lnTo>
                    <a:lnTo>
                      <a:pt x="220" y="370"/>
                    </a:lnTo>
                    <a:lnTo>
                      <a:pt x="220" y="370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18" y="372"/>
                    </a:lnTo>
                    <a:lnTo>
                      <a:pt x="218" y="372"/>
                    </a:lnTo>
                    <a:lnTo>
                      <a:pt x="216" y="374"/>
                    </a:lnTo>
                    <a:lnTo>
                      <a:pt x="214" y="374"/>
                    </a:lnTo>
                    <a:lnTo>
                      <a:pt x="212" y="374"/>
                    </a:lnTo>
                    <a:lnTo>
                      <a:pt x="210" y="374"/>
                    </a:lnTo>
                    <a:lnTo>
                      <a:pt x="206" y="376"/>
                    </a:lnTo>
                    <a:lnTo>
                      <a:pt x="202" y="376"/>
                    </a:lnTo>
                    <a:lnTo>
                      <a:pt x="200" y="376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96" y="378"/>
                    </a:lnTo>
                    <a:lnTo>
                      <a:pt x="194" y="378"/>
                    </a:lnTo>
                    <a:lnTo>
                      <a:pt x="194" y="378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4" y="382"/>
                    </a:lnTo>
                    <a:lnTo>
                      <a:pt x="194" y="382"/>
                    </a:lnTo>
                    <a:lnTo>
                      <a:pt x="196" y="382"/>
                    </a:lnTo>
                    <a:lnTo>
                      <a:pt x="196" y="384"/>
                    </a:lnTo>
                    <a:lnTo>
                      <a:pt x="196" y="384"/>
                    </a:lnTo>
                    <a:lnTo>
                      <a:pt x="198" y="384"/>
                    </a:lnTo>
                    <a:lnTo>
                      <a:pt x="202" y="386"/>
                    </a:lnTo>
                    <a:lnTo>
                      <a:pt x="204" y="386"/>
                    </a:lnTo>
                    <a:lnTo>
                      <a:pt x="210" y="388"/>
                    </a:lnTo>
                    <a:lnTo>
                      <a:pt x="216" y="388"/>
                    </a:lnTo>
                    <a:lnTo>
                      <a:pt x="218" y="388"/>
                    </a:lnTo>
                    <a:lnTo>
                      <a:pt x="222" y="390"/>
                    </a:lnTo>
                    <a:lnTo>
                      <a:pt x="224" y="390"/>
                    </a:lnTo>
                    <a:lnTo>
                      <a:pt x="226" y="392"/>
                    </a:lnTo>
                    <a:lnTo>
                      <a:pt x="228" y="392"/>
                    </a:lnTo>
                    <a:lnTo>
                      <a:pt x="228" y="392"/>
                    </a:lnTo>
                    <a:lnTo>
                      <a:pt x="228" y="394"/>
                    </a:lnTo>
                    <a:lnTo>
                      <a:pt x="228" y="394"/>
                    </a:lnTo>
                    <a:lnTo>
                      <a:pt x="230" y="396"/>
                    </a:lnTo>
                    <a:lnTo>
                      <a:pt x="230" y="398"/>
                    </a:lnTo>
                    <a:lnTo>
                      <a:pt x="230" y="398"/>
                    </a:lnTo>
                    <a:lnTo>
                      <a:pt x="230" y="400"/>
                    </a:lnTo>
                    <a:lnTo>
                      <a:pt x="230" y="402"/>
                    </a:lnTo>
                    <a:lnTo>
                      <a:pt x="230" y="404"/>
                    </a:lnTo>
                    <a:lnTo>
                      <a:pt x="230" y="408"/>
                    </a:lnTo>
                    <a:lnTo>
                      <a:pt x="230" y="410"/>
                    </a:lnTo>
                    <a:lnTo>
                      <a:pt x="228" y="414"/>
                    </a:lnTo>
                    <a:lnTo>
                      <a:pt x="228" y="418"/>
                    </a:lnTo>
                    <a:lnTo>
                      <a:pt x="226" y="420"/>
                    </a:lnTo>
                    <a:lnTo>
                      <a:pt x="226" y="422"/>
                    </a:lnTo>
                    <a:lnTo>
                      <a:pt x="224" y="422"/>
                    </a:lnTo>
                    <a:lnTo>
                      <a:pt x="224" y="424"/>
                    </a:lnTo>
                    <a:lnTo>
                      <a:pt x="222" y="426"/>
                    </a:lnTo>
                    <a:lnTo>
                      <a:pt x="222" y="426"/>
                    </a:lnTo>
                    <a:lnTo>
                      <a:pt x="220" y="428"/>
                    </a:lnTo>
                    <a:lnTo>
                      <a:pt x="218" y="428"/>
                    </a:lnTo>
                    <a:lnTo>
                      <a:pt x="214" y="430"/>
                    </a:lnTo>
                    <a:lnTo>
                      <a:pt x="210" y="432"/>
                    </a:lnTo>
                    <a:lnTo>
                      <a:pt x="206" y="434"/>
                    </a:lnTo>
                    <a:lnTo>
                      <a:pt x="202" y="436"/>
                    </a:lnTo>
                    <a:lnTo>
                      <a:pt x="200" y="436"/>
                    </a:lnTo>
                    <a:lnTo>
                      <a:pt x="198" y="438"/>
                    </a:lnTo>
                    <a:lnTo>
                      <a:pt x="198" y="438"/>
                    </a:lnTo>
                    <a:lnTo>
                      <a:pt x="196" y="440"/>
                    </a:lnTo>
                    <a:lnTo>
                      <a:pt x="196" y="440"/>
                    </a:lnTo>
                    <a:lnTo>
                      <a:pt x="194" y="442"/>
                    </a:lnTo>
                    <a:lnTo>
                      <a:pt x="194" y="444"/>
                    </a:lnTo>
                    <a:lnTo>
                      <a:pt x="192" y="446"/>
                    </a:lnTo>
                    <a:lnTo>
                      <a:pt x="190" y="450"/>
                    </a:lnTo>
                    <a:lnTo>
                      <a:pt x="190" y="454"/>
                    </a:lnTo>
                    <a:lnTo>
                      <a:pt x="190" y="456"/>
                    </a:lnTo>
                    <a:lnTo>
                      <a:pt x="188" y="460"/>
                    </a:lnTo>
                    <a:lnTo>
                      <a:pt x="188" y="462"/>
                    </a:lnTo>
                    <a:lnTo>
                      <a:pt x="188" y="464"/>
                    </a:lnTo>
                    <a:lnTo>
                      <a:pt x="188" y="466"/>
                    </a:lnTo>
                    <a:lnTo>
                      <a:pt x="190" y="470"/>
                    </a:lnTo>
                    <a:lnTo>
                      <a:pt x="190" y="472"/>
                    </a:lnTo>
                    <a:lnTo>
                      <a:pt x="192" y="478"/>
                    </a:lnTo>
                    <a:lnTo>
                      <a:pt x="194" y="486"/>
                    </a:lnTo>
                    <a:lnTo>
                      <a:pt x="196" y="492"/>
                    </a:lnTo>
                    <a:lnTo>
                      <a:pt x="198" y="498"/>
                    </a:lnTo>
                    <a:lnTo>
                      <a:pt x="200" y="502"/>
                    </a:lnTo>
                    <a:lnTo>
                      <a:pt x="202" y="508"/>
                    </a:lnTo>
                    <a:lnTo>
                      <a:pt x="204" y="518"/>
                    </a:lnTo>
                    <a:lnTo>
                      <a:pt x="210" y="532"/>
                    </a:lnTo>
                    <a:lnTo>
                      <a:pt x="214" y="544"/>
                    </a:lnTo>
                    <a:lnTo>
                      <a:pt x="216" y="550"/>
                    </a:lnTo>
                    <a:lnTo>
                      <a:pt x="218" y="556"/>
                    </a:lnTo>
                    <a:lnTo>
                      <a:pt x="220" y="560"/>
                    </a:lnTo>
                    <a:lnTo>
                      <a:pt x="224" y="566"/>
                    </a:lnTo>
                    <a:lnTo>
                      <a:pt x="226" y="572"/>
                    </a:lnTo>
                    <a:lnTo>
                      <a:pt x="228" y="580"/>
                    </a:lnTo>
                    <a:lnTo>
                      <a:pt x="230" y="582"/>
                    </a:lnTo>
                    <a:lnTo>
                      <a:pt x="232" y="586"/>
                    </a:lnTo>
                    <a:lnTo>
                      <a:pt x="232" y="590"/>
                    </a:lnTo>
                    <a:lnTo>
                      <a:pt x="234" y="592"/>
                    </a:lnTo>
                    <a:lnTo>
                      <a:pt x="236" y="594"/>
                    </a:lnTo>
                    <a:lnTo>
                      <a:pt x="238" y="598"/>
                    </a:lnTo>
                    <a:lnTo>
                      <a:pt x="240" y="600"/>
                    </a:lnTo>
                    <a:lnTo>
                      <a:pt x="242" y="600"/>
                    </a:lnTo>
                    <a:lnTo>
                      <a:pt x="242" y="602"/>
                    </a:lnTo>
                    <a:lnTo>
                      <a:pt x="244" y="602"/>
                    </a:lnTo>
                    <a:lnTo>
                      <a:pt x="246" y="602"/>
                    </a:lnTo>
                    <a:lnTo>
                      <a:pt x="246" y="602"/>
                    </a:lnTo>
                    <a:lnTo>
                      <a:pt x="250" y="604"/>
                    </a:lnTo>
                    <a:lnTo>
                      <a:pt x="254" y="604"/>
                    </a:lnTo>
                    <a:lnTo>
                      <a:pt x="258" y="604"/>
                    </a:lnTo>
                    <a:lnTo>
                      <a:pt x="262" y="604"/>
                    </a:lnTo>
                    <a:lnTo>
                      <a:pt x="262" y="604"/>
                    </a:lnTo>
                    <a:lnTo>
                      <a:pt x="264" y="604"/>
                    </a:lnTo>
                    <a:lnTo>
                      <a:pt x="266" y="606"/>
                    </a:lnTo>
                    <a:lnTo>
                      <a:pt x="266" y="606"/>
                    </a:lnTo>
                    <a:lnTo>
                      <a:pt x="268" y="606"/>
                    </a:lnTo>
                    <a:lnTo>
                      <a:pt x="268" y="608"/>
                    </a:lnTo>
                    <a:lnTo>
                      <a:pt x="270" y="608"/>
                    </a:lnTo>
                    <a:lnTo>
                      <a:pt x="270" y="610"/>
                    </a:lnTo>
                    <a:lnTo>
                      <a:pt x="272" y="614"/>
                    </a:lnTo>
                    <a:lnTo>
                      <a:pt x="272" y="616"/>
                    </a:lnTo>
                    <a:lnTo>
                      <a:pt x="274" y="620"/>
                    </a:lnTo>
                    <a:lnTo>
                      <a:pt x="276" y="622"/>
                    </a:lnTo>
                    <a:lnTo>
                      <a:pt x="276" y="624"/>
                    </a:lnTo>
                    <a:lnTo>
                      <a:pt x="278" y="624"/>
                    </a:lnTo>
                    <a:lnTo>
                      <a:pt x="278" y="626"/>
                    </a:lnTo>
                    <a:lnTo>
                      <a:pt x="280" y="626"/>
                    </a:lnTo>
                    <a:lnTo>
                      <a:pt x="280" y="626"/>
                    </a:lnTo>
                    <a:lnTo>
                      <a:pt x="282" y="626"/>
                    </a:lnTo>
                    <a:lnTo>
                      <a:pt x="284" y="626"/>
                    </a:lnTo>
                    <a:lnTo>
                      <a:pt x="284" y="626"/>
                    </a:lnTo>
                    <a:lnTo>
                      <a:pt x="288" y="626"/>
                    </a:lnTo>
                    <a:lnTo>
                      <a:pt x="290" y="626"/>
                    </a:lnTo>
                    <a:lnTo>
                      <a:pt x="294" y="624"/>
                    </a:lnTo>
                    <a:lnTo>
                      <a:pt x="298" y="624"/>
                    </a:lnTo>
                    <a:lnTo>
                      <a:pt x="300" y="622"/>
                    </a:lnTo>
                    <a:lnTo>
                      <a:pt x="302" y="622"/>
                    </a:lnTo>
                    <a:lnTo>
                      <a:pt x="302" y="620"/>
                    </a:lnTo>
                    <a:lnTo>
                      <a:pt x="304" y="620"/>
                    </a:lnTo>
                    <a:lnTo>
                      <a:pt x="304" y="618"/>
                    </a:lnTo>
                    <a:lnTo>
                      <a:pt x="306" y="618"/>
                    </a:lnTo>
                    <a:lnTo>
                      <a:pt x="306" y="616"/>
                    </a:lnTo>
                    <a:lnTo>
                      <a:pt x="308" y="612"/>
                    </a:lnTo>
                    <a:lnTo>
                      <a:pt x="310" y="608"/>
                    </a:lnTo>
                    <a:lnTo>
                      <a:pt x="312" y="604"/>
                    </a:lnTo>
                    <a:lnTo>
                      <a:pt x="314" y="600"/>
                    </a:lnTo>
                    <a:lnTo>
                      <a:pt x="314" y="596"/>
                    </a:lnTo>
                    <a:lnTo>
                      <a:pt x="316" y="590"/>
                    </a:lnTo>
                    <a:lnTo>
                      <a:pt x="318" y="582"/>
                    </a:lnTo>
                    <a:lnTo>
                      <a:pt x="322" y="572"/>
                    </a:lnTo>
                    <a:lnTo>
                      <a:pt x="322" y="568"/>
                    </a:lnTo>
                    <a:lnTo>
                      <a:pt x="324" y="564"/>
                    </a:lnTo>
                    <a:lnTo>
                      <a:pt x="326" y="560"/>
                    </a:lnTo>
                    <a:lnTo>
                      <a:pt x="328" y="558"/>
                    </a:lnTo>
                    <a:lnTo>
                      <a:pt x="328" y="556"/>
                    </a:lnTo>
                    <a:lnTo>
                      <a:pt x="328" y="556"/>
                    </a:lnTo>
                    <a:lnTo>
                      <a:pt x="330" y="552"/>
                    </a:lnTo>
                    <a:lnTo>
                      <a:pt x="336" y="546"/>
                    </a:lnTo>
                    <a:lnTo>
                      <a:pt x="340" y="544"/>
                    </a:lnTo>
                    <a:lnTo>
                      <a:pt x="342" y="540"/>
                    </a:lnTo>
                    <a:lnTo>
                      <a:pt x="344" y="538"/>
                    </a:lnTo>
                    <a:lnTo>
                      <a:pt x="344" y="536"/>
                    </a:lnTo>
                    <a:lnTo>
                      <a:pt x="344" y="536"/>
                    </a:lnTo>
                    <a:lnTo>
                      <a:pt x="346" y="534"/>
                    </a:lnTo>
                    <a:lnTo>
                      <a:pt x="346" y="532"/>
                    </a:lnTo>
                    <a:lnTo>
                      <a:pt x="346" y="530"/>
                    </a:lnTo>
                    <a:lnTo>
                      <a:pt x="346" y="528"/>
                    </a:lnTo>
                    <a:lnTo>
                      <a:pt x="346" y="524"/>
                    </a:lnTo>
                    <a:lnTo>
                      <a:pt x="346" y="518"/>
                    </a:lnTo>
                    <a:lnTo>
                      <a:pt x="346" y="514"/>
                    </a:lnTo>
                    <a:lnTo>
                      <a:pt x="346" y="512"/>
                    </a:lnTo>
                    <a:lnTo>
                      <a:pt x="346" y="510"/>
                    </a:lnTo>
                    <a:lnTo>
                      <a:pt x="346" y="508"/>
                    </a:lnTo>
                    <a:lnTo>
                      <a:pt x="346" y="506"/>
                    </a:lnTo>
                    <a:lnTo>
                      <a:pt x="346" y="504"/>
                    </a:lnTo>
                    <a:lnTo>
                      <a:pt x="348" y="502"/>
                    </a:lnTo>
                    <a:lnTo>
                      <a:pt x="348" y="502"/>
                    </a:lnTo>
                    <a:lnTo>
                      <a:pt x="348" y="500"/>
                    </a:lnTo>
                    <a:lnTo>
                      <a:pt x="350" y="500"/>
                    </a:lnTo>
                    <a:lnTo>
                      <a:pt x="352" y="498"/>
                    </a:lnTo>
                    <a:lnTo>
                      <a:pt x="356" y="498"/>
                    </a:lnTo>
                    <a:lnTo>
                      <a:pt x="358" y="496"/>
                    </a:lnTo>
                    <a:lnTo>
                      <a:pt x="362" y="496"/>
                    </a:lnTo>
                    <a:lnTo>
                      <a:pt x="364" y="496"/>
                    </a:lnTo>
                    <a:lnTo>
                      <a:pt x="368" y="496"/>
                    </a:lnTo>
                    <a:lnTo>
                      <a:pt x="374" y="494"/>
                    </a:lnTo>
                    <a:lnTo>
                      <a:pt x="380" y="494"/>
                    </a:lnTo>
                    <a:lnTo>
                      <a:pt x="386" y="494"/>
                    </a:lnTo>
                    <a:lnTo>
                      <a:pt x="388" y="492"/>
                    </a:lnTo>
                    <a:lnTo>
                      <a:pt x="390" y="492"/>
                    </a:lnTo>
                    <a:lnTo>
                      <a:pt x="392" y="492"/>
                    </a:lnTo>
                    <a:lnTo>
                      <a:pt x="396" y="492"/>
                    </a:lnTo>
                    <a:lnTo>
                      <a:pt x="400" y="490"/>
                    </a:lnTo>
                    <a:lnTo>
                      <a:pt x="408" y="490"/>
                    </a:lnTo>
                    <a:lnTo>
                      <a:pt x="414" y="488"/>
                    </a:lnTo>
                    <a:lnTo>
                      <a:pt x="420" y="488"/>
                    </a:lnTo>
                    <a:lnTo>
                      <a:pt x="424" y="488"/>
                    </a:lnTo>
                    <a:lnTo>
                      <a:pt x="426" y="486"/>
                    </a:lnTo>
                    <a:lnTo>
                      <a:pt x="428" y="486"/>
                    </a:lnTo>
                    <a:lnTo>
                      <a:pt x="432" y="484"/>
                    </a:lnTo>
                    <a:lnTo>
                      <a:pt x="434" y="484"/>
                    </a:lnTo>
                    <a:lnTo>
                      <a:pt x="436" y="482"/>
                    </a:lnTo>
                    <a:lnTo>
                      <a:pt x="436" y="482"/>
                    </a:lnTo>
                    <a:lnTo>
                      <a:pt x="438" y="480"/>
                    </a:lnTo>
                    <a:lnTo>
                      <a:pt x="438" y="480"/>
                    </a:lnTo>
                    <a:lnTo>
                      <a:pt x="438" y="478"/>
                    </a:lnTo>
                    <a:lnTo>
                      <a:pt x="440" y="476"/>
                    </a:lnTo>
                    <a:lnTo>
                      <a:pt x="442" y="472"/>
                    </a:lnTo>
                    <a:lnTo>
                      <a:pt x="442" y="470"/>
                    </a:lnTo>
                    <a:lnTo>
                      <a:pt x="444" y="466"/>
                    </a:lnTo>
                    <a:lnTo>
                      <a:pt x="446" y="458"/>
                    </a:lnTo>
                    <a:lnTo>
                      <a:pt x="448" y="452"/>
                    </a:lnTo>
                    <a:lnTo>
                      <a:pt x="450" y="448"/>
                    </a:lnTo>
                    <a:lnTo>
                      <a:pt x="452" y="446"/>
                    </a:lnTo>
                    <a:lnTo>
                      <a:pt x="452" y="442"/>
                    </a:lnTo>
                    <a:lnTo>
                      <a:pt x="454" y="440"/>
                    </a:lnTo>
                    <a:lnTo>
                      <a:pt x="456" y="440"/>
                    </a:lnTo>
                    <a:lnTo>
                      <a:pt x="456" y="438"/>
                    </a:lnTo>
                    <a:lnTo>
                      <a:pt x="458" y="438"/>
                    </a:lnTo>
                    <a:lnTo>
                      <a:pt x="458" y="436"/>
                    </a:lnTo>
                    <a:lnTo>
                      <a:pt x="460" y="436"/>
                    </a:lnTo>
                    <a:lnTo>
                      <a:pt x="460" y="436"/>
                    </a:lnTo>
                    <a:lnTo>
                      <a:pt x="462" y="436"/>
                    </a:lnTo>
                    <a:lnTo>
                      <a:pt x="464" y="436"/>
                    </a:lnTo>
                    <a:lnTo>
                      <a:pt x="464" y="436"/>
                    </a:lnTo>
                    <a:lnTo>
                      <a:pt x="466" y="436"/>
                    </a:lnTo>
                    <a:lnTo>
                      <a:pt x="470" y="436"/>
                    </a:lnTo>
                    <a:lnTo>
                      <a:pt x="474" y="436"/>
                    </a:lnTo>
                    <a:lnTo>
                      <a:pt x="478" y="436"/>
                    </a:lnTo>
                    <a:lnTo>
                      <a:pt x="482" y="438"/>
                    </a:lnTo>
                    <a:lnTo>
                      <a:pt x="486" y="438"/>
                    </a:lnTo>
                    <a:lnTo>
                      <a:pt x="494" y="440"/>
                    </a:lnTo>
                    <a:lnTo>
                      <a:pt x="498" y="440"/>
                    </a:lnTo>
                    <a:lnTo>
                      <a:pt x="500" y="442"/>
                    </a:lnTo>
                    <a:lnTo>
                      <a:pt x="504" y="442"/>
                    </a:lnTo>
                    <a:lnTo>
                      <a:pt x="508" y="442"/>
                    </a:lnTo>
                    <a:lnTo>
                      <a:pt x="510" y="442"/>
                    </a:lnTo>
                    <a:lnTo>
                      <a:pt x="512" y="442"/>
                    </a:lnTo>
                    <a:lnTo>
                      <a:pt x="514" y="442"/>
                    </a:lnTo>
                    <a:lnTo>
                      <a:pt x="516" y="442"/>
                    </a:lnTo>
                    <a:lnTo>
                      <a:pt x="520" y="440"/>
                    </a:lnTo>
                    <a:lnTo>
                      <a:pt x="522" y="438"/>
                    </a:lnTo>
                    <a:lnTo>
                      <a:pt x="526" y="436"/>
                    </a:lnTo>
                    <a:lnTo>
                      <a:pt x="528" y="434"/>
                    </a:lnTo>
                    <a:lnTo>
                      <a:pt x="532" y="432"/>
                    </a:lnTo>
                    <a:lnTo>
                      <a:pt x="536" y="430"/>
                    </a:lnTo>
                    <a:lnTo>
                      <a:pt x="538" y="428"/>
                    </a:lnTo>
                    <a:lnTo>
                      <a:pt x="546" y="422"/>
                    </a:lnTo>
                    <a:lnTo>
                      <a:pt x="552" y="418"/>
                    </a:lnTo>
                    <a:lnTo>
                      <a:pt x="556" y="414"/>
                    </a:lnTo>
                    <a:lnTo>
                      <a:pt x="562" y="410"/>
                    </a:lnTo>
                    <a:lnTo>
                      <a:pt x="564" y="406"/>
                    </a:lnTo>
                    <a:lnTo>
                      <a:pt x="568" y="404"/>
                    </a:lnTo>
                    <a:lnTo>
                      <a:pt x="572" y="400"/>
                    </a:lnTo>
                    <a:lnTo>
                      <a:pt x="576" y="398"/>
                    </a:lnTo>
                    <a:lnTo>
                      <a:pt x="578" y="396"/>
                    </a:lnTo>
                    <a:lnTo>
                      <a:pt x="580" y="394"/>
                    </a:lnTo>
                    <a:lnTo>
                      <a:pt x="582" y="392"/>
                    </a:lnTo>
                    <a:lnTo>
                      <a:pt x="582" y="390"/>
                    </a:lnTo>
                    <a:lnTo>
                      <a:pt x="584" y="388"/>
                    </a:lnTo>
                    <a:lnTo>
                      <a:pt x="584" y="388"/>
                    </a:lnTo>
                    <a:lnTo>
                      <a:pt x="584" y="386"/>
                    </a:lnTo>
                    <a:lnTo>
                      <a:pt x="584" y="386"/>
                    </a:lnTo>
                    <a:lnTo>
                      <a:pt x="584" y="384"/>
                    </a:lnTo>
                    <a:lnTo>
                      <a:pt x="584" y="384"/>
                    </a:lnTo>
                    <a:lnTo>
                      <a:pt x="584" y="382"/>
                    </a:lnTo>
                    <a:lnTo>
                      <a:pt x="582" y="382"/>
                    </a:lnTo>
                    <a:lnTo>
                      <a:pt x="582" y="380"/>
                    </a:lnTo>
                    <a:lnTo>
                      <a:pt x="580" y="380"/>
                    </a:lnTo>
                    <a:lnTo>
                      <a:pt x="578" y="380"/>
                    </a:lnTo>
                    <a:lnTo>
                      <a:pt x="578" y="380"/>
                    </a:lnTo>
                    <a:lnTo>
                      <a:pt x="574" y="378"/>
                    </a:lnTo>
                    <a:lnTo>
                      <a:pt x="570" y="378"/>
                    </a:lnTo>
                    <a:lnTo>
                      <a:pt x="566" y="378"/>
                    </a:lnTo>
                    <a:lnTo>
                      <a:pt x="562" y="376"/>
                    </a:lnTo>
                    <a:lnTo>
                      <a:pt x="558" y="376"/>
                    </a:lnTo>
                    <a:lnTo>
                      <a:pt x="558" y="376"/>
                    </a:lnTo>
                    <a:lnTo>
                      <a:pt x="556" y="376"/>
                    </a:lnTo>
                    <a:lnTo>
                      <a:pt x="552" y="376"/>
                    </a:lnTo>
                    <a:lnTo>
                      <a:pt x="548" y="376"/>
                    </a:lnTo>
                    <a:lnTo>
                      <a:pt x="542" y="376"/>
                    </a:lnTo>
                    <a:lnTo>
                      <a:pt x="538" y="376"/>
                    </a:lnTo>
                    <a:lnTo>
                      <a:pt x="536" y="376"/>
                    </a:lnTo>
                    <a:lnTo>
                      <a:pt x="534" y="374"/>
                    </a:lnTo>
                    <a:lnTo>
                      <a:pt x="532" y="374"/>
                    </a:lnTo>
                    <a:lnTo>
                      <a:pt x="530" y="374"/>
                    </a:lnTo>
                    <a:lnTo>
                      <a:pt x="530" y="372"/>
                    </a:lnTo>
                    <a:lnTo>
                      <a:pt x="530" y="372"/>
                    </a:lnTo>
                    <a:lnTo>
                      <a:pt x="528" y="372"/>
                    </a:lnTo>
                    <a:lnTo>
                      <a:pt x="528" y="370"/>
                    </a:lnTo>
                    <a:lnTo>
                      <a:pt x="528" y="370"/>
                    </a:lnTo>
                    <a:lnTo>
                      <a:pt x="528" y="368"/>
                    </a:lnTo>
                    <a:lnTo>
                      <a:pt x="528" y="368"/>
                    </a:lnTo>
                    <a:lnTo>
                      <a:pt x="528" y="364"/>
                    </a:lnTo>
                    <a:lnTo>
                      <a:pt x="530" y="362"/>
                    </a:lnTo>
                    <a:lnTo>
                      <a:pt x="530" y="360"/>
                    </a:lnTo>
                    <a:lnTo>
                      <a:pt x="532" y="358"/>
                    </a:lnTo>
                    <a:lnTo>
                      <a:pt x="532" y="356"/>
                    </a:lnTo>
                    <a:lnTo>
                      <a:pt x="534" y="354"/>
                    </a:lnTo>
                    <a:lnTo>
                      <a:pt x="534" y="354"/>
                    </a:lnTo>
                    <a:lnTo>
                      <a:pt x="536" y="352"/>
                    </a:lnTo>
                    <a:lnTo>
                      <a:pt x="538" y="352"/>
                    </a:lnTo>
                    <a:lnTo>
                      <a:pt x="540" y="350"/>
                    </a:lnTo>
                    <a:lnTo>
                      <a:pt x="542" y="350"/>
                    </a:lnTo>
                    <a:lnTo>
                      <a:pt x="544" y="350"/>
                    </a:lnTo>
                    <a:lnTo>
                      <a:pt x="548" y="348"/>
                    </a:lnTo>
                    <a:lnTo>
                      <a:pt x="550" y="348"/>
                    </a:lnTo>
                    <a:lnTo>
                      <a:pt x="552" y="348"/>
                    </a:lnTo>
                    <a:lnTo>
                      <a:pt x="552" y="348"/>
                    </a:lnTo>
                    <a:lnTo>
                      <a:pt x="554" y="350"/>
                    </a:lnTo>
                    <a:lnTo>
                      <a:pt x="554" y="350"/>
                    </a:lnTo>
                    <a:lnTo>
                      <a:pt x="556" y="352"/>
                    </a:lnTo>
                    <a:lnTo>
                      <a:pt x="560" y="352"/>
                    </a:lnTo>
                    <a:lnTo>
                      <a:pt x="562" y="356"/>
                    </a:lnTo>
                    <a:lnTo>
                      <a:pt x="566" y="360"/>
                    </a:lnTo>
                    <a:lnTo>
                      <a:pt x="570" y="362"/>
                    </a:lnTo>
                    <a:lnTo>
                      <a:pt x="572" y="364"/>
                    </a:lnTo>
                    <a:lnTo>
                      <a:pt x="574" y="366"/>
                    </a:lnTo>
                    <a:lnTo>
                      <a:pt x="576" y="366"/>
                    </a:lnTo>
                    <a:lnTo>
                      <a:pt x="578" y="368"/>
                    </a:lnTo>
                    <a:lnTo>
                      <a:pt x="582" y="370"/>
                    </a:lnTo>
                    <a:lnTo>
                      <a:pt x="584" y="372"/>
                    </a:lnTo>
                    <a:lnTo>
                      <a:pt x="586" y="372"/>
                    </a:lnTo>
                    <a:lnTo>
                      <a:pt x="586" y="374"/>
                    </a:lnTo>
                    <a:lnTo>
                      <a:pt x="588" y="374"/>
                    </a:lnTo>
                    <a:lnTo>
                      <a:pt x="590" y="374"/>
                    </a:lnTo>
                    <a:lnTo>
                      <a:pt x="590" y="374"/>
                    </a:lnTo>
                    <a:lnTo>
                      <a:pt x="592" y="374"/>
                    </a:lnTo>
                    <a:lnTo>
                      <a:pt x="592" y="374"/>
                    </a:lnTo>
                    <a:lnTo>
                      <a:pt x="594" y="374"/>
                    </a:lnTo>
                    <a:lnTo>
                      <a:pt x="594" y="372"/>
                    </a:lnTo>
                    <a:lnTo>
                      <a:pt x="596" y="372"/>
                    </a:lnTo>
                    <a:lnTo>
                      <a:pt x="596" y="370"/>
                    </a:lnTo>
                    <a:lnTo>
                      <a:pt x="598" y="368"/>
                    </a:lnTo>
                    <a:lnTo>
                      <a:pt x="600" y="366"/>
                    </a:lnTo>
                    <a:lnTo>
                      <a:pt x="600" y="362"/>
                    </a:lnTo>
                    <a:lnTo>
                      <a:pt x="602" y="360"/>
                    </a:lnTo>
                    <a:lnTo>
                      <a:pt x="602" y="360"/>
                    </a:lnTo>
                    <a:lnTo>
                      <a:pt x="602" y="358"/>
                    </a:lnTo>
                    <a:lnTo>
                      <a:pt x="602" y="358"/>
                    </a:lnTo>
                    <a:lnTo>
                      <a:pt x="602" y="356"/>
                    </a:lnTo>
                    <a:lnTo>
                      <a:pt x="602" y="354"/>
                    </a:lnTo>
                    <a:lnTo>
                      <a:pt x="600" y="352"/>
                    </a:lnTo>
                    <a:lnTo>
                      <a:pt x="600" y="350"/>
                    </a:lnTo>
                    <a:lnTo>
                      <a:pt x="600" y="348"/>
                    </a:lnTo>
                    <a:lnTo>
                      <a:pt x="598" y="346"/>
                    </a:lnTo>
                    <a:lnTo>
                      <a:pt x="596" y="342"/>
                    </a:lnTo>
                    <a:lnTo>
                      <a:pt x="594" y="338"/>
                    </a:lnTo>
                    <a:lnTo>
                      <a:pt x="592" y="336"/>
                    </a:lnTo>
                    <a:lnTo>
                      <a:pt x="590" y="334"/>
                    </a:lnTo>
                    <a:lnTo>
                      <a:pt x="590" y="334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4" y="332"/>
                    </a:lnTo>
                    <a:lnTo>
                      <a:pt x="582" y="330"/>
                    </a:lnTo>
                    <a:lnTo>
                      <a:pt x="578" y="330"/>
                    </a:lnTo>
                    <a:lnTo>
                      <a:pt x="574" y="330"/>
                    </a:lnTo>
                    <a:lnTo>
                      <a:pt x="570" y="328"/>
                    </a:lnTo>
                    <a:lnTo>
                      <a:pt x="568" y="328"/>
                    </a:lnTo>
                    <a:lnTo>
                      <a:pt x="566" y="328"/>
                    </a:lnTo>
                    <a:lnTo>
                      <a:pt x="564" y="326"/>
                    </a:lnTo>
                    <a:lnTo>
                      <a:pt x="564" y="326"/>
                    </a:lnTo>
                    <a:lnTo>
                      <a:pt x="562" y="324"/>
                    </a:lnTo>
                    <a:lnTo>
                      <a:pt x="562" y="324"/>
                    </a:lnTo>
                    <a:lnTo>
                      <a:pt x="560" y="322"/>
                    </a:lnTo>
                    <a:lnTo>
                      <a:pt x="560" y="322"/>
                    </a:lnTo>
                    <a:lnTo>
                      <a:pt x="560" y="320"/>
                    </a:lnTo>
                    <a:lnTo>
                      <a:pt x="560" y="320"/>
                    </a:lnTo>
                    <a:lnTo>
                      <a:pt x="560" y="316"/>
                    </a:lnTo>
                    <a:lnTo>
                      <a:pt x="560" y="314"/>
                    </a:lnTo>
                    <a:lnTo>
                      <a:pt x="562" y="312"/>
                    </a:lnTo>
                    <a:lnTo>
                      <a:pt x="562" y="310"/>
                    </a:lnTo>
                    <a:lnTo>
                      <a:pt x="562" y="308"/>
                    </a:lnTo>
                    <a:lnTo>
                      <a:pt x="562" y="308"/>
                    </a:lnTo>
                    <a:lnTo>
                      <a:pt x="564" y="306"/>
                    </a:lnTo>
                    <a:lnTo>
                      <a:pt x="564" y="306"/>
                    </a:lnTo>
                    <a:lnTo>
                      <a:pt x="564" y="306"/>
                    </a:lnTo>
                    <a:lnTo>
                      <a:pt x="566" y="304"/>
                    </a:lnTo>
                    <a:lnTo>
                      <a:pt x="566" y="304"/>
                    </a:lnTo>
                    <a:lnTo>
                      <a:pt x="568" y="304"/>
                    </a:lnTo>
                    <a:lnTo>
                      <a:pt x="570" y="304"/>
                    </a:lnTo>
                    <a:lnTo>
                      <a:pt x="574" y="304"/>
                    </a:lnTo>
                    <a:lnTo>
                      <a:pt x="576" y="304"/>
                    </a:lnTo>
                    <a:lnTo>
                      <a:pt x="580" y="304"/>
                    </a:lnTo>
                    <a:lnTo>
                      <a:pt x="582" y="306"/>
                    </a:lnTo>
                    <a:lnTo>
                      <a:pt x="584" y="306"/>
                    </a:lnTo>
                    <a:lnTo>
                      <a:pt x="584" y="306"/>
                    </a:lnTo>
                    <a:lnTo>
                      <a:pt x="586" y="306"/>
                    </a:lnTo>
                    <a:lnTo>
                      <a:pt x="586" y="308"/>
                    </a:lnTo>
                    <a:lnTo>
                      <a:pt x="588" y="310"/>
                    </a:lnTo>
                    <a:lnTo>
                      <a:pt x="588" y="312"/>
                    </a:lnTo>
                    <a:lnTo>
                      <a:pt x="590" y="312"/>
                    </a:lnTo>
                    <a:lnTo>
                      <a:pt x="590" y="312"/>
                    </a:lnTo>
                    <a:lnTo>
                      <a:pt x="590" y="314"/>
                    </a:lnTo>
                    <a:lnTo>
                      <a:pt x="592" y="314"/>
                    </a:lnTo>
                    <a:lnTo>
                      <a:pt x="592" y="314"/>
                    </a:lnTo>
                    <a:lnTo>
                      <a:pt x="592" y="314"/>
                    </a:lnTo>
                    <a:lnTo>
                      <a:pt x="592" y="312"/>
                    </a:lnTo>
                    <a:lnTo>
                      <a:pt x="594" y="312"/>
                    </a:lnTo>
                    <a:lnTo>
                      <a:pt x="594" y="312"/>
                    </a:lnTo>
                    <a:lnTo>
                      <a:pt x="594" y="310"/>
                    </a:lnTo>
                    <a:lnTo>
                      <a:pt x="596" y="308"/>
                    </a:lnTo>
                    <a:lnTo>
                      <a:pt x="596" y="306"/>
                    </a:lnTo>
                    <a:lnTo>
                      <a:pt x="598" y="304"/>
                    </a:lnTo>
                    <a:lnTo>
                      <a:pt x="598" y="302"/>
                    </a:lnTo>
                    <a:lnTo>
                      <a:pt x="598" y="302"/>
                    </a:lnTo>
                    <a:lnTo>
                      <a:pt x="600" y="300"/>
                    </a:lnTo>
                    <a:lnTo>
                      <a:pt x="600" y="300"/>
                    </a:lnTo>
                    <a:lnTo>
                      <a:pt x="602" y="300"/>
                    </a:lnTo>
                    <a:lnTo>
                      <a:pt x="602" y="300"/>
                    </a:lnTo>
                    <a:lnTo>
                      <a:pt x="604" y="300"/>
                    </a:lnTo>
                    <a:lnTo>
                      <a:pt x="606" y="300"/>
                    </a:lnTo>
                    <a:lnTo>
                      <a:pt x="610" y="298"/>
                    </a:lnTo>
                    <a:lnTo>
                      <a:pt x="614" y="298"/>
                    </a:lnTo>
                    <a:lnTo>
                      <a:pt x="614" y="298"/>
                    </a:lnTo>
                    <a:lnTo>
                      <a:pt x="616" y="298"/>
                    </a:lnTo>
                    <a:lnTo>
                      <a:pt x="618" y="298"/>
                    </a:lnTo>
                    <a:lnTo>
                      <a:pt x="618" y="298"/>
                    </a:lnTo>
                    <a:lnTo>
                      <a:pt x="618" y="296"/>
                    </a:lnTo>
                    <a:lnTo>
                      <a:pt x="620" y="296"/>
                    </a:lnTo>
                    <a:lnTo>
                      <a:pt x="620" y="296"/>
                    </a:lnTo>
                    <a:lnTo>
                      <a:pt x="620" y="294"/>
                    </a:lnTo>
                    <a:lnTo>
                      <a:pt x="620" y="294"/>
                    </a:lnTo>
                    <a:lnTo>
                      <a:pt x="618" y="292"/>
                    </a:lnTo>
                    <a:lnTo>
                      <a:pt x="618" y="292"/>
                    </a:lnTo>
                    <a:lnTo>
                      <a:pt x="616" y="290"/>
                    </a:lnTo>
                    <a:lnTo>
                      <a:pt x="614" y="288"/>
                    </a:lnTo>
                    <a:lnTo>
                      <a:pt x="612" y="286"/>
                    </a:lnTo>
                    <a:lnTo>
                      <a:pt x="612" y="286"/>
                    </a:lnTo>
                    <a:lnTo>
                      <a:pt x="612" y="284"/>
                    </a:lnTo>
                    <a:lnTo>
                      <a:pt x="612" y="284"/>
                    </a:lnTo>
                    <a:lnTo>
                      <a:pt x="612" y="284"/>
                    </a:lnTo>
                    <a:lnTo>
                      <a:pt x="612" y="282"/>
                    </a:lnTo>
                    <a:lnTo>
                      <a:pt x="614" y="282"/>
                    </a:lnTo>
                    <a:lnTo>
                      <a:pt x="614" y="282"/>
                    </a:lnTo>
                    <a:lnTo>
                      <a:pt x="614" y="282"/>
                    </a:lnTo>
                    <a:lnTo>
                      <a:pt x="616" y="282"/>
                    </a:lnTo>
                    <a:lnTo>
                      <a:pt x="618" y="282"/>
                    </a:lnTo>
                    <a:lnTo>
                      <a:pt x="620" y="282"/>
                    </a:lnTo>
                    <a:lnTo>
                      <a:pt x="622" y="282"/>
                    </a:lnTo>
                    <a:lnTo>
                      <a:pt x="626" y="284"/>
                    </a:lnTo>
                    <a:lnTo>
                      <a:pt x="626" y="284"/>
                    </a:lnTo>
                    <a:lnTo>
                      <a:pt x="628" y="284"/>
                    </a:lnTo>
                    <a:lnTo>
                      <a:pt x="628" y="284"/>
                    </a:lnTo>
                    <a:lnTo>
                      <a:pt x="630" y="284"/>
                    </a:lnTo>
                    <a:lnTo>
                      <a:pt x="630" y="282"/>
                    </a:lnTo>
                    <a:lnTo>
                      <a:pt x="632" y="282"/>
                    </a:lnTo>
                    <a:lnTo>
                      <a:pt x="634" y="280"/>
                    </a:lnTo>
                    <a:lnTo>
                      <a:pt x="636" y="278"/>
                    </a:lnTo>
                    <a:lnTo>
                      <a:pt x="638" y="276"/>
                    </a:lnTo>
                    <a:lnTo>
                      <a:pt x="640" y="274"/>
                    </a:lnTo>
                    <a:lnTo>
                      <a:pt x="642" y="272"/>
                    </a:lnTo>
                    <a:lnTo>
                      <a:pt x="644" y="270"/>
                    </a:lnTo>
                    <a:lnTo>
                      <a:pt x="644" y="268"/>
                    </a:lnTo>
                    <a:lnTo>
                      <a:pt x="646" y="264"/>
                    </a:lnTo>
                    <a:lnTo>
                      <a:pt x="648" y="262"/>
                    </a:lnTo>
                    <a:lnTo>
                      <a:pt x="648" y="260"/>
                    </a:lnTo>
                    <a:lnTo>
                      <a:pt x="650" y="258"/>
                    </a:lnTo>
                    <a:lnTo>
                      <a:pt x="650" y="256"/>
                    </a:lnTo>
                    <a:lnTo>
                      <a:pt x="650" y="256"/>
                    </a:lnTo>
                    <a:lnTo>
                      <a:pt x="650" y="254"/>
                    </a:lnTo>
                    <a:lnTo>
                      <a:pt x="650" y="254"/>
                    </a:lnTo>
                    <a:lnTo>
                      <a:pt x="650" y="252"/>
                    </a:lnTo>
                    <a:lnTo>
                      <a:pt x="648" y="252"/>
                    </a:lnTo>
                    <a:lnTo>
                      <a:pt x="648" y="252"/>
                    </a:lnTo>
                    <a:lnTo>
                      <a:pt x="646" y="250"/>
                    </a:lnTo>
                    <a:lnTo>
                      <a:pt x="646" y="250"/>
                    </a:lnTo>
                    <a:lnTo>
                      <a:pt x="644" y="248"/>
                    </a:lnTo>
                    <a:lnTo>
                      <a:pt x="642" y="248"/>
                    </a:lnTo>
                    <a:lnTo>
                      <a:pt x="638" y="248"/>
                    </a:lnTo>
                    <a:lnTo>
                      <a:pt x="636" y="246"/>
                    </a:lnTo>
                    <a:lnTo>
                      <a:pt x="632" y="246"/>
                    </a:lnTo>
                    <a:lnTo>
                      <a:pt x="630" y="246"/>
                    </a:lnTo>
                    <a:lnTo>
                      <a:pt x="628" y="244"/>
                    </a:lnTo>
                    <a:lnTo>
                      <a:pt x="628" y="244"/>
                    </a:lnTo>
                    <a:lnTo>
                      <a:pt x="626" y="242"/>
                    </a:lnTo>
                    <a:lnTo>
                      <a:pt x="626" y="242"/>
                    </a:lnTo>
                    <a:lnTo>
                      <a:pt x="626" y="242"/>
                    </a:lnTo>
                    <a:lnTo>
                      <a:pt x="626" y="240"/>
                    </a:lnTo>
                    <a:lnTo>
                      <a:pt x="624" y="236"/>
                    </a:lnTo>
                    <a:lnTo>
                      <a:pt x="624" y="234"/>
                    </a:lnTo>
                    <a:lnTo>
                      <a:pt x="624" y="232"/>
                    </a:lnTo>
                    <a:lnTo>
                      <a:pt x="624" y="230"/>
                    </a:lnTo>
                    <a:lnTo>
                      <a:pt x="624" y="226"/>
                    </a:lnTo>
                    <a:lnTo>
                      <a:pt x="624" y="226"/>
                    </a:lnTo>
                    <a:lnTo>
                      <a:pt x="626" y="224"/>
                    </a:lnTo>
                    <a:lnTo>
                      <a:pt x="626" y="222"/>
                    </a:lnTo>
                    <a:lnTo>
                      <a:pt x="628" y="220"/>
                    </a:lnTo>
                    <a:lnTo>
                      <a:pt x="628" y="218"/>
                    </a:lnTo>
                    <a:lnTo>
                      <a:pt x="630" y="216"/>
                    </a:lnTo>
                    <a:lnTo>
                      <a:pt x="632" y="214"/>
                    </a:lnTo>
                    <a:lnTo>
                      <a:pt x="634" y="214"/>
                    </a:lnTo>
                    <a:lnTo>
                      <a:pt x="634" y="212"/>
                    </a:lnTo>
                    <a:lnTo>
                      <a:pt x="636" y="212"/>
                    </a:lnTo>
                    <a:lnTo>
                      <a:pt x="636" y="212"/>
                    </a:lnTo>
                    <a:lnTo>
                      <a:pt x="638" y="212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44" y="212"/>
                    </a:lnTo>
                    <a:lnTo>
                      <a:pt x="646" y="212"/>
                    </a:lnTo>
                    <a:lnTo>
                      <a:pt x="646" y="210"/>
                    </a:lnTo>
                    <a:lnTo>
                      <a:pt x="646" y="210"/>
                    </a:lnTo>
                    <a:lnTo>
                      <a:pt x="648" y="210"/>
                    </a:lnTo>
                    <a:lnTo>
                      <a:pt x="648" y="208"/>
                    </a:lnTo>
                    <a:lnTo>
                      <a:pt x="648" y="208"/>
                    </a:lnTo>
                    <a:lnTo>
                      <a:pt x="648" y="206"/>
                    </a:lnTo>
                    <a:lnTo>
                      <a:pt x="648" y="206"/>
                    </a:lnTo>
                    <a:lnTo>
                      <a:pt x="648" y="204"/>
                    </a:lnTo>
                    <a:lnTo>
                      <a:pt x="648" y="202"/>
                    </a:lnTo>
                    <a:lnTo>
                      <a:pt x="648" y="198"/>
                    </a:lnTo>
                    <a:lnTo>
                      <a:pt x="648" y="196"/>
                    </a:lnTo>
                    <a:lnTo>
                      <a:pt x="648" y="194"/>
                    </a:lnTo>
                    <a:lnTo>
                      <a:pt x="648" y="192"/>
                    </a:lnTo>
                    <a:lnTo>
                      <a:pt x="646" y="190"/>
                    </a:lnTo>
                    <a:lnTo>
                      <a:pt x="646" y="190"/>
                    </a:lnTo>
                    <a:lnTo>
                      <a:pt x="646" y="188"/>
                    </a:lnTo>
                    <a:lnTo>
                      <a:pt x="644" y="188"/>
                    </a:lnTo>
                    <a:lnTo>
                      <a:pt x="644" y="186"/>
                    </a:lnTo>
                    <a:lnTo>
                      <a:pt x="642" y="186"/>
                    </a:lnTo>
                    <a:lnTo>
                      <a:pt x="642" y="186"/>
                    </a:lnTo>
                    <a:lnTo>
                      <a:pt x="640" y="186"/>
                    </a:lnTo>
                    <a:lnTo>
                      <a:pt x="640" y="186"/>
                    </a:lnTo>
                    <a:lnTo>
                      <a:pt x="638" y="184"/>
                    </a:lnTo>
                    <a:lnTo>
                      <a:pt x="636" y="184"/>
                    </a:lnTo>
                    <a:lnTo>
                      <a:pt x="632" y="184"/>
                    </a:lnTo>
                    <a:lnTo>
                      <a:pt x="630" y="184"/>
                    </a:lnTo>
                    <a:lnTo>
                      <a:pt x="622" y="186"/>
                    </a:lnTo>
                    <a:lnTo>
                      <a:pt x="616" y="186"/>
                    </a:lnTo>
                    <a:lnTo>
                      <a:pt x="612" y="186"/>
                    </a:lnTo>
                    <a:lnTo>
                      <a:pt x="610" y="186"/>
                    </a:lnTo>
                    <a:lnTo>
                      <a:pt x="608" y="186"/>
                    </a:lnTo>
                    <a:lnTo>
                      <a:pt x="606" y="186"/>
                    </a:lnTo>
                    <a:lnTo>
                      <a:pt x="604" y="184"/>
                    </a:lnTo>
                    <a:lnTo>
                      <a:pt x="604" y="184"/>
                    </a:lnTo>
                    <a:lnTo>
                      <a:pt x="604" y="184"/>
                    </a:lnTo>
                    <a:lnTo>
                      <a:pt x="602" y="182"/>
                    </a:lnTo>
                    <a:lnTo>
                      <a:pt x="602" y="182"/>
                    </a:lnTo>
                    <a:lnTo>
                      <a:pt x="602" y="182"/>
                    </a:lnTo>
                    <a:lnTo>
                      <a:pt x="600" y="180"/>
                    </a:lnTo>
                    <a:lnTo>
                      <a:pt x="600" y="178"/>
                    </a:lnTo>
                    <a:lnTo>
                      <a:pt x="602" y="176"/>
                    </a:lnTo>
                    <a:lnTo>
                      <a:pt x="602" y="174"/>
                    </a:lnTo>
                    <a:lnTo>
                      <a:pt x="602" y="174"/>
                    </a:lnTo>
                    <a:lnTo>
                      <a:pt x="604" y="172"/>
                    </a:lnTo>
                    <a:lnTo>
                      <a:pt x="604" y="170"/>
                    </a:lnTo>
                    <a:lnTo>
                      <a:pt x="606" y="166"/>
                    </a:lnTo>
                    <a:lnTo>
                      <a:pt x="608" y="162"/>
                    </a:lnTo>
                    <a:lnTo>
                      <a:pt x="610" y="160"/>
                    </a:lnTo>
                    <a:lnTo>
                      <a:pt x="612" y="158"/>
                    </a:lnTo>
                    <a:lnTo>
                      <a:pt x="612" y="156"/>
                    </a:lnTo>
                    <a:lnTo>
                      <a:pt x="614" y="154"/>
                    </a:lnTo>
                    <a:lnTo>
                      <a:pt x="616" y="154"/>
                    </a:lnTo>
                    <a:lnTo>
                      <a:pt x="620" y="152"/>
                    </a:lnTo>
                    <a:lnTo>
                      <a:pt x="622" y="148"/>
                    </a:lnTo>
                    <a:lnTo>
                      <a:pt x="630" y="146"/>
                    </a:lnTo>
                    <a:lnTo>
                      <a:pt x="632" y="144"/>
                    </a:lnTo>
                    <a:lnTo>
                      <a:pt x="634" y="142"/>
                    </a:lnTo>
                    <a:lnTo>
                      <a:pt x="636" y="142"/>
                    </a:lnTo>
                    <a:lnTo>
                      <a:pt x="638" y="140"/>
                    </a:lnTo>
                    <a:lnTo>
                      <a:pt x="642" y="138"/>
                    </a:lnTo>
                    <a:lnTo>
                      <a:pt x="644" y="136"/>
                    </a:lnTo>
                    <a:lnTo>
                      <a:pt x="646" y="134"/>
                    </a:lnTo>
                    <a:lnTo>
                      <a:pt x="646" y="134"/>
                    </a:lnTo>
                    <a:lnTo>
                      <a:pt x="646" y="134"/>
                    </a:lnTo>
                    <a:lnTo>
                      <a:pt x="648" y="132"/>
                    </a:lnTo>
                    <a:lnTo>
                      <a:pt x="648" y="132"/>
                    </a:lnTo>
                    <a:lnTo>
                      <a:pt x="646" y="132"/>
                    </a:lnTo>
                    <a:lnTo>
                      <a:pt x="646" y="130"/>
                    </a:lnTo>
                    <a:lnTo>
                      <a:pt x="646" y="130"/>
                    </a:lnTo>
                    <a:lnTo>
                      <a:pt x="646" y="130"/>
                    </a:lnTo>
                    <a:lnTo>
                      <a:pt x="644" y="128"/>
                    </a:lnTo>
                    <a:lnTo>
                      <a:pt x="642" y="128"/>
                    </a:lnTo>
                    <a:lnTo>
                      <a:pt x="640" y="128"/>
                    </a:lnTo>
                    <a:lnTo>
                      <a:pt x="638" y="126"/>
                    </a:lnTo>
                    <a:lnTo>
                      <a:pt x="634" y="126"/>
                    </a:lnTo>
                    <a:lnTo>
                      <a:pt x="630" y="124"/>
                    </a:lnTo>
                    <a:lnTo>
                      <a:pt x="628" y="124"/>
                    </a:lnTo>
                    <a:lnTo>
                      <a:pt x="626" y="124"/>
                    </a:lnTo>
                    <a:lnTo>
                      <a:pt x="624" y="122"/>
                    </a:lnTo>
                    <a:lnTo>
                      <a:pt x="622" y="122"/>
                    </a:lnTo>
                    <a:lnTo>
                      <a:pt x="622" y="120"/>
                    </a:lnTo>
                    <a:lnTo>
                      <a:pt x="622" y="120"/>
                    </a:lnTo>
                    <a:lnTo>
                      <a:pt x="622" y="120"/>
                    </a:lnTo>
                    <a:lnTo>
                      <a:pt x="622" y="120"/>
                    </a:lnTo>
                    <a:lnTo>
                      <a:pt x="622" y="118"/>
                    </a:lnTo>
                    <a:lnTo>
                      <a:pt x="622" y="118"/>
                    </a:lnTo>
                    <a:lnTo>
                      <a:pt x="624" y="116"/>
                    </a:lnTo>
                    <a:lnTo>
                      <a:pt x="624" y="116"/>
                    </a:lnTo>
                    <a:lnTo>
                      <a:pt x="626" y="116"/>
                    </a:lnTo>
                    <a:lnTo>
                      <a:pt x="626" y="116"/>
                    </a:lnTo>
                    <a:lnTo>
                      <a:pt x="630" y="114"/>
                    </a:lnTo>
                    <a:lnTo>
                      <a:pt x="632" y="114"/>
                    </a:lnTo>
                    <a:lnTo>
                      <a:pt x="634" y="112"/>
                    </a:lnTo>
                    <a:lnTo>
                      <a:pt x="638" y="112"/>
                    </a:lnTo>
                    <a:lnTo>
                      <a:pt x="640" y="112"/>
                    </a:lnTo>
                    <a:lnTo>
                      <a:pt x="642" y="112"/>
                    </a:lnTo>
                    <a:lnTo>
                      <a:pt x="642" y="110"/>
                    </a:lnTo>
                    <a:lnTo>
                      <a:pt x="648" y="110"/>
                    </a:lnTo>
                    <a:lnTo>
                      <a:pt x="652" y="110"/>
                    </a:lnTo>
                    <a:lnTo>
                      <a:pt x="654" y="110"/>
                    </a:lnTo>
                    <a:lnTo>
                      <a:pt x="662" y="108"/>
                    </a:lnTo>
                    <a:lnTo>
                      <a:pt x="672" y="104"/>
                    </a:lnTo>
                    <a:lnTo>
                      <a:pt x="678" y="104"/>
                    </a:lnTo>
                    <a:lnTo>
                      <a:pt x="682" y="102"/>
                    </a:lnTo>
                    <a:lnTo>
                      <a:pt x="686" y="100"/>
                    </a:lnTo>
                    <a:lnTo>
                      <a:pt x="690" y="100"/>
                    </a:lnTo>
                    <a:lnTo>
                      <a:pt x="694" y="98"/>
                    </a:lnTo>
                    <a:lnTo>
                      <a:pt x="700" y="94"/>
                    </a:lnTo>
                    <a:lnTo>
                      <a:pt x="704" y="92"/>
                    </a:lnTo>
                    <a:lnTo>
                      <a:pt x="708" y="92"/>
                    </a:lnTo>
                    <a:lnTo>
                      <a:pt x="710" y="90"/>
                    </a:lnTo>
                    <a:lnTo>
                      <a:pt x="714" y="88"/>
                    </a:lnTo>
                    <a:lnTo>
                      <a:pt x="716" y="86"/>
                    </a:lnTo>
                    <a:lnTo>
                      <a:pt x="718" y="86"/>
                    </a:lnTo>
                    <a:lnTo>
                      <a:pt x="720" y="84"/>
                    </a:lnTo>
                    <a:lnTo>
                      <a:pt x="722" y="82"/>
                    </a:lnTo>
                    <a:lnTo>
                      <a:pt x="722" y="80"/>
                    </a:lnTo>
                    <a:lnTo>
                      <a:pt x="722" y="80"/>
                    </a:lnTo>
                    <a:lnTo>
                      <a:pt x="722" y="80"/>
                    </a:lnTo>
                    <a:lnTo>
                      <a:pt x="722" y="78"/>
                    </a:lnTo>
                    <a:lnTo>
                      <a:pt x="722" y="78"/>
                    </a:lnTo>
                    <a:lnTo>
                      <a:pt x="722" y="76"/>
                    </a:lnTo>
                    <a:lnTo>
                      <a:pt x="722" y="76"/>
                    </a:lnTo>
                    <a:lnTo>
                      <a:pt x="722" y="74"/>
                    </a:lnTo>
                    <a:lnTo>
                      <a:pt x="720" y="72"/>
                    </a:lnTo>
                    <a:lnTo>
                      <a:pt x="720" y="72"/>
                    </a:lnTo>
                    <a:lnTo>
                      <a:pt x="718" y="70"/>
                    </a:lnTo>
                    <a:lnTo>
                      <a:pt x="716" y="70"/>
                    </a:lnTo>
                    <a:lnTo>
                      <a:pt x="714" y="70"/>
                    </a:lnTo>
                    <a:lnTo>
                      <a:pt x="714" y="68"/>
                    </a:lnTo>
                    <a:lnTo>
                      <a:pt x="712" y="68"/>
                    </a:lnTo>
                    <a:lnTo>
                      <a:pt x="710" y="68"/>
                    </a:lnTo>
                    <a:lnTo>
                      <a:pt x="706" y="68"/>
                    </a:lnTo>
                    <a:lnTo>
                      <a:pt x="700" y="68"/>
                    </a:lnTo>
                    <a:lnTo>
                      <a:pt x="696" y="68"/>
                    </a:lnTo>
                    <a:lnTo>
                      <a:pt x="690" y="68"/>
                    </a:lnTo>
                    <a:lnTo>
                      <a:pt x="686" y="68"/>
                    </a:lnTo>
                    <a:lnTo>
                      <a:pt x="676" y="70"/>
                    </a:lnTo>
                    <a:lnTo>
                      <a:pt x="666" y="70"/>
                    </a:lnTo>
                    <a:lnTo>
                      <a:pt x="660" y="72"/>
                    </a:lnTo>
                    <a:lnTo>
                      <a:pt x="656" y="72"/>
                    </a:lnTo>
                    <a:lnTo>
                      <a:pt x="652" y="72"/>
                    </a:lnTo>
                    <a:lnTo>
                      <a:pt x="648" y="74"/>
                    </a:lnTo>
                    <a:lnTo>
                      <a:pt x="644" y="76"/>
                    </a:lnTo>
                    <a:lnTo>
                      <a:pt x="634" y="78"/>
                    </a:lnTo>
                    <a:lnTo>
                      <a:pt x="626" y="82"/>
                    </a:lnTo>
                    <a:lnTo>
                      <a:pt x="624" y="82"/>
                    </a:lnTo>
                    <a:lnTo>
                      <a:pt x="622" y="84"/>
                    </a:lnTo>
                    <a:lnTo>
                      <a:pt x="620" y="86"/>
                    </a:lnTo>
                    <a:lnTo>
                      <a:pt x="616" y="88"/>
                    </a:lnTo>
                    <a:lnTo>
                      <a:pt x="610" y="94"/>
                    </a:lnTo>
                    <a:lnTo>
                      <a:pt x="604" y="98"/>
                    </a:lnTo>
                    <a:lnTo>
                      <a:pt x="600" y="100"/>
                    </a:lnTo>
                    <a:lnTo>
                      <a:pt x="596" y="102"/>
                    </a:lnTo>
                    <a:lnTo>
                      <a:pt x="594" y="104"/>
                    </a:lnTo>
                    <a:lnTo>
                      <a:pt x="590" y="106"/>
                    </a:lnTo>
                    <a:lnTo>
                      <a:pt x="590" y="106"/>
                    </a:lnTo>
                    <a:lnTo>
                      <a:pt x="588" y="106"/>
                    </a:lnTo>
                    <a:lnTo>
                      <a:pt x="586" y="106"/>
                    </a:lnTo>
                    <a:lnTo>
                      <a:pt x="586" y="106"/>
                    </a:lnTo>
                    <a:lnTo>
                      <a:pt x="584" y="106"/>
                    </a:lnTo>
                    <a:lnTo>
                      <a:pt x="584" y="106"/>
                    </a:lnTo>
                    <a:lnTo>
                      <a:pt x="582" y="104"/>
                    </a:lnTo>
                    <a:lnTo>
                      <a:pt x="582" y="104"/>
                    </a:lnTo>
                    <a:lnTo>
                      <a:pt x="580" y="104"/>
                    </a:lnTo>
                    <a:lnTo>
                      <a:pt x="580" y="102"/>
                    </a:lnTo>
                    <a:lnTo>
                      <a:pt x="580" y="102"/>
                    </a:lnTo>
                    <a:lnTo>
                      <a:pt x="580" y="100"/>
                    </a:lnTo>
                    <a:lnTo>
                      <a:pt x="580" y="100"/>
                    </a:lnTo>
                    <a:lnTo>
                      <a:pt x="582" y="98"/>
                    </a:lnTo>
                    <a:lnTo>
                      <a:pt x="582" y="96"/>
                    </a:lnTo>
                    <a:lnTo>
                      <a:pt x="582" y="96"/>
                    </a:lnTo>
                    <a:lnTo>
                      <a:pt x="584" y="92"/>
                    </a:lnTo>
                    <a:lnTo>
                      <a:pt x="588" y="90"/>
                    </a:lnTo>
                    <a:lnTo>
                      <a:pt x="592" y="84"/>
                    </a:lnTo>
                    <a:lnTo>
                      <a:pt x="598" y="78"/>
                    </a:lnTo>
                    <a:lnTo>
                      <a:pt x="600" y="76"/>
                    </a:lnTo>
                    <a:lnTo>
                      <a:pt x="602" y="72"/>
                    </a:lnTo>
                    <a:lnTo>
                      <a:pt x="604" y="72"/>
                    </a:lnTo>
                    <a:lnTo>
                      <a:pt x="604" y="70"/>
                    </a:lnTo>
                    <a:lnTo>
                      <a:pt x="604" y="68"/>
                    </a:lnTo>
                    <a:lnTo>
                      <a:pt x="606" y="68"/>
                    </a:lnTo>
                    <a:lnTo>
                      <a:pt x="606" y="66"/>
                    </a:lnTo>
                    <a:lnTo>
                      <a:pt x="606" y="66"/>
                    </a:lnTo>
                    <a:lnTo>
                      <a:pt x="604" y="64"/>
                    </a:lnTo>
                    <a:lnTo>
                      <a:pt x="604" y="64"/>
                    </a:lnTo>
                    <a:lnTo>
                      <a:pt x="604" y="62"/>
                    </a:lnTo>
                    <a:lnTo>
                      <a:pt x="602" y="62"/>
                    </a:lnTo>
                    <a:lnTo>
                      <a:pt x="602" y="62"/>
                    </a:lnTo>
                    <a:lnTo>
                      <a:pt x="600" y="62"/>
                    </a:lnTo>
                    <a:lnTo>
                      <a:pt x="598" y="62"/>
                    </a:lnTo>
                    <a:lnTo>
                      <a:pt x="598" y="62"/>
                    </a:lnTo>
                    <a:lnTo>
                      <a:pt x="596" y="62"/>
                    </a:lnTo>
                    <a:lnTo>
                      <a:pt x="594" y="64"/>
                    </a:lnTo>
                    <a:lnTo>
                      <a:pt x="590" y="66"/>
                    </a:lnTo>
                    <a:lnTo>
                      <a:pt x="588" y="66"/>
                    </a:lnTo>
                    <a:lnTo>
                      <a:pt x="584" y="70"/>
                    </a:lnTo>
                    <a:lnTo>
                      <a:pt x="580" y="72"/>
                    </a:lnTo>
                    <a:lnTo>
                      <a:pt x="576" y="74"/>
                    </a:lnTo>
                    <a:lnTo>
                      <a:pt x="572" y="76"/>
                    </a:lnTo>
                    <a:lnTo>
                      <a:pt x="568" y="78"/>
                    </a:lnTo>
                    <a:lnTo>
                      <a:pt x="564" y="80"/>
                    </a:lnTo>
                    <a:lnTo>
                      <a:pt x="564" y="82"/>
                    </a:lnTo>
                    <a:lnTo>
                      <a:pt x="562" y="82"/>
                    </a:lnTo>
                    <a:lnTo>
                      <a:pt x="560" y="82"/>
                    </a:lnTo>
                    <a:lnTo>
                      <a:pt x="558" y="82"/>
                    </a:lnTo>
                    <a:lnTo>
                      <a:pt x="558" y="82"/>
                    </a:lnTo>
                    <a:lnTo>
                      <a:pt x="556" y="82"/>
                    </a:lnTo>
                    <a:lnTo>
                      <a:pt x="554" y="82"/>
                    </a:lnTo>
                    <a:lnTo>
                      <a:pt x="554" y="82"/>
                    </a:lnTo>
                    <a:lnTo>
                      <a:pt x="554" y="82"/>
                    </a:lnTo>
                    <a:lnTo>
                      <a:pt x="554" y="80"/>
                    </a:lnTo>
                    <a:lnTo>
                      <a:pt x="552" y="80"/>
                    </a:lnTo>
                    <a:lnTo>
                      <a:pt x="552" y="78"/>
                    </a:lnTo>
                    <a:lnTo>
                      <a:pt x="552" y="76"/>
                    </a:lnTo>
                    <a:lnTo>
                      <a:pt x="554" y="76"/>
                    </a:lnTo>
                    <a:lnTo>
                      <a:pt x="554" y="74"/>
                    </a:lnTo>
                    <a:lnTo>
                      <a:pt x="554" y="70"/>
                    </a:lnTo>
                    <a:lnTo>
                      <a:pt x="556" y="66"/>
                    </a:lnTo>
                    <a:lnTo>
                      <a:pt x="556" y="66"/>
                    </a:lnTo>
                    <a:lnTo>
                      <a:pt x="558" y="64"/>
                    </a:lnTo>
                    <a:lnTo>
                      <a:pt x="558" y="62"/>
                    </a:lnTo>
                    <a:lnTo>
                      <a:pt x="558" y="60"/>
                    </a:lnTo>
                    <a:lnTo>
                      <a:pt x="558" y="60"/>
                    </a:lnTo>
                    <a:lnTo>
                      <a:pt x="556" y="60"/>
                    </a:lnTo>
                    <a:lnTo>
                      <a:pt x="556" y="58"/>
                    </a:lnTo>
                    <a:lnTo>
                      <a:pt x="556" y="58"/>
                    </a:lnTo>
                    <a:lnTo>
                      <a:pt x="554" y="58"/>
                    </a:lnTo>
                    <a:lnTo>
                      <a:pt x="554" y="56"/>
                    </a:lnTo>
                    <a:lnTo>
                      <a:pt x="554" y="56"/>
                    </a:lnTo>
                    <a:lnTo>
                      <a:pt x="552" y="56"/>
                    </a:lnTo>
                    <a:lnTo>
                      <a:pt x="548" y="56"/>
                    </a:lnTo>
                    <a:lnTo>
                      <a:pt x="546" y="56"/>
                    </a:lnTo>
                    <a:lnTo>
                      <a:pt x="544" y="56"/>
                    </a:lnTo>
                    <a:lnTo>
                      <a:pt x="540" y="56"/>
                    </a:lnTo>
                    <a:lnTo>
                      <a:pt x="538" y="56"/>
                    </a:lnTo>
                    <a:lnTo>
                      <a:pt x="534" y="58"/>
                    </a:lnTo>
                    <a:lnTo>
                      <a:pt x="532" y="58"/>
                    </a:lnTo>
                    <a:lnTo>
                      <a:pt x="524" y="60"/>
                    </a:lnTo>
                    <a:lnTo>
                      <a:pt x="518" y="62"/>
                    </a:lnTo>
                    <a:lnTo>
                      <a:pt x="510" y="64"/>
                    </a:lnTo>
                    <a:lnTo>
                      <a:pt x="504" y="66"/>
                    </a:lnTo>
                    <a:lnTo>
                      <a:pt x="498" y="68"/>
                    </a:lnTo>
                    <a:lnTo>
                      <a:pt x="492" y="70"/>
                    </a:lnTo>
                    <a:lnTo>
                      <a:pt x="488" y="72"/>
                    </a:lnTo>
                    <a:lnTo>
                      <a:pt x="486" y="72"/>
                    </a:lnTo>
                    <a:lnTo>
                      <a:pt x="484" y="72"/>
                    </a:lnTo>
                    <a:lnTo>
                      <a:pt x="482" y="72"/>
                    </a:lnTo>
                    <a:lnTo>
                      <a:pt x="480" y="72"/>
                    </a:lnTo>
                    <a:lnTo>
                      <a:pt x="478" y="72"/>
                    </a:lnTo>
                    <a:lnTo>
                      <a:pt x="476" y="72"/>
                    </a:lnTo>
                    <a:lnTo>
                      <a:pt x="476" y="70"/>
                    </a:lnTo>
                    <a:lnTo>
                      <a:pt x="476" y="70"/>
                    </a:lnTo>
                    <a:lnTo>
                      <a:pt x="474" y="70"/>
                    </a:lnTo>
                    <a:lnTo>
                      <a:pt x="474" y="68"/>
                    </a:lnTo>
                    <a:lnTo>
                      <a:pt x="474" y="68"/>
                    </a:lnTo>
                    <a:lnTo>
                      <a:pt x="474" y="68"/>
                    </a:lnTo>
                    <a:lnTo>
                      <a:pt x="474" y="66"/>
                    </a:lnTo>
                    <a:lnTo>
                      <a:pt x="474" y="66"/>
                    </a:lnTo>
                    <a:lnTo>
                      <a:pt x="474" y="64"/>
                    </a:lnTo>
                    <a:lnTo>
                      <a:pt x="474" y="64"/>
                    </a:lnTo>
                    <a:lnTo>
                      <a:pt x="474" y="62"/>
                    </a:lnTo>
                    <a:lnTo>
                      <a:pt x="474" y="62"/>
                    </a:lnTo>
                    <a:lnTo>
                      <a:pt x="476" y="60"/>
                    </a:lnTo>
                    <a:lnTo>
                      <a:pt x="476" y="60"/>
                    </a:lnTo>
                    <a:lnTo>
                      <a:pt x="478" y="60"/>
                    </a:lnTo>
                    <a:lnTo>
                      <a:pt x="480" y="58"/>
                    </a:lnTo>
                    <a:lnTo>
                      <a:pt x="480" y="58"/>
                    </a:lnTo>
                    <a:lnTo>
                      <a:pt x="484" y="56"/>
                    </a:lnTo>
                    <a:lnTo>
                      <a:pt x="488" y="56"/>
                    </a:lnTo>
                    <a:lnTo>
                      <a:pt x="492" y="56"/>
                    </a:lnTo>
                    <a:lnTo>
                      <a:pt x="496" y="54"/>
                    </a:lnTo>
                    <a:lnTo>
                      <a:pt x="500" y="54"/>
                    </a:lnTo>
                    <a:lnTo>
                      <a:pt x="508" y="54"/>
                    </a:lnTo>
                    <a:lnTo>
                      <a:pt x="516" y="52"/>
                    </a:lnTo>
                    <a:lnTo>
                      <a:pt x="518" y="52"/>
                    </a:lnTo>
                    <a:lnTo>
                      <a:pt x="522" y="52"/>
                    </a:lnTo>
                    <a:lnTo>
                      <a:pt x="528" y="50"/>
                    </a:lnTo>
                    <a:lnTo>
                      <a:pt x="534" y="48"/>
                    </a:lnTo>
                    <a:lnTo>
                      <a:pt x="542" y="48"/>
                    </a:lnTo>
                    <a:lnTo>
                      <a:pt x="552" y="46"/>
                    </a:lnTo>
                    <a:lnTo>
                      <a:pt x="568" y="44"/>
                    </a:lnTo>
                    <a:lnTo>
                      <a:pt x="576" y="42"/>
                    </a:lnTo>
                    <a:lnTo>
                      <a:pt x="582" y="42"/>
                    </a:lnTo>
                    <a:lnTo>
                      <a:pt x="584" y="40"/>
                    </a:lnTo>
                    <a:lnTo>
                      <a:pt x="586" y="40"/>
                    </a:lnTo>
                    <a:lnTo>
                      <a:pt x="590" y="40"/>
                    </a:lnTo>
                    <a:lnTo>
                      <a:pt x="594" y="40"/>
                    </a:lnTo>
                    <a:lnTo>
                      <a:pt x="596" y="40"/>
                    </a:lnTo>
                    <a:lnTo>
                      <a:pt x="598" y="40"/>
                    </a:lnTo>
                    <a:lnTo>
                      <a:pt x="600" y="38"/>
                    </a:lnTo>
                    <a:lnTo>
                      <a:pt x="600" y="38"/>
                    </a:lnTo>
                    <a:lnTo>
                      <a:pt x="600" y="38"/>
                    </a:lnTo>
                    <a:lnTo>
                      <a:pt x="602" y="36"/>
                    </a:lnTo>
                    <a:lnTo>
                      <a:pt x="602" y="36"/>
                    </a:lnTo>
                    <a:lnTo>
                      <a:pt x="602" y="36"/>
                    </a:lnTo>
                    <a:lnTo>
                      <a:pt x="602" y="34"/>
                    </a:lnTo>
                    <a:lnTo>
                      <a:pt x="602" y="34"/>
                    </a:lnTo>
                    <a:lnTo>
                      <a:pt x="600" y="32"/>
                    </a:lnTo>
                    <a:lnTo>
                      <a:pt x="600" y="32"/>
                    </a:lnTo>
                    <a:lnTo>
                      <a:pt x="600" y="30"/>
                    </a:lnTo>
                    <a:lnTo>
                      <a:pt x="598" y="30"/>
                    </a:lnTo>
                    <a:lnTo>
                      <a:pt x="598" y="30"/>
                    </a:lnTo>
                    <a:lnTo>
                      <a:pt x="594" y="28"/>
                    </a:lnTo>
                    <a:lnTo>
                      <a:pt x="592" y="26"/>
                    </a:lnTo>
                    <a:lnTo>
                      <a:pt x="588" y="26"/>
                    </a:lnTo>
                    <a:lnTo>
                      <a:pt x="586" y="24"/>
                    </a:lnTo>
                    <a:lnTo>
                      <a:pt x="582" y="24"/>
                    </a:lnTo>
                    <a:lnTo>
                      <a:pt x="580" y="24"/>
                    </a:lnTo>
                    <a:lnTo>
                      <a:pt x="572" y="22"/>
                    </a:lnTo>
                    <a:lnTo>
                      <a:pt x="566" y="22"/>
                    </a:lnTo>
                    <a:lnTo>
                      <a:pt x="562" y="20"/>
                    </a:lnTo>
                    <a:lnTo>
                      <a:pt x="560" y="20"/>
                    </a:lnTo>
                    <a:lnTo>
                      <a:pt x="556" y="20"/>
                    </a:lnTo>
                    <a:lnTo>
                      <a:pt x="554" y="22"/>
                    </a:lnTo>
                    <a:lnTo>
                      <a:pt x="552" y="22"/>
                    </a:lnTo>
                    <a:lnTo>
                      <a:pt x="548" y="22"/>
                    </a:lnTo>
                    <a:lnTo>
                      <a:pt x="546" y="24"/>
                    </a:lnTo>
                    <a:lnTo>
                      <a:pt x="540" y="24"/>
                    </a:lnTo>
                    <a:lnTo>
                      <a:pt x="532" y="28"/>
                    </a:lnTo>
                    <a:lnTo>
                      <a:pt x="526" y="30"/>
                    </a:lnTo>
                    <a:lnTo>
                      <a:pt x="512" y="34"/>
                    </a:lnTo>
                    <a:lnTo>
                      <a:pt x="504" y="36"/>
                    </a:lnTo>
                    <a:lnTo>
                      <a:pt x="498" y="38"/>
                    </a:lnTo>
                    <a:lnTo>
                      <a:pt x="494" y="38"/>
                    </a:lnTo>
                    <a:lnTo>
                      <a:pt x="492" y="40"/>
                    </a:lnTo>
                    <a:lnTo>
                      <a:pt x="490" y="40"/>
                    </a:lnTo>
                    <a:lnTo>
                      <a:pt x="486" y="40"/>
                    </a:lnTo>
                    <a:lnTo>
                      <a:pt x="484" y="40"/>
                    </a:lnTo>
                    <a:lnTo>
                      <a:pt x="482" y="40"/>
                    </a:lnTo>
                    <a:lnTo>
                      <a:pt x="480" y="40"/>
                    </a:lnTo>
                    <a:lnTo>
                      <a:pt x="478" y="38"/>
                    </a:lnTo>
                    <a:lnTo>
                      <a:pt x="476" y="38"/>
                    </a:lnTo>
                    <a:lnTo>
                      <a:pt x="476" y="38"/>
                    </a:lnTo>
                    <a:lnTo>
                      <a:pt x="474" y="36"/>
                    </a:lnTo>
                    <a:lnTo>
                      <a:pt x="474" y="36"/>
                    </a:lnTo>
                    <a:lnTo>
                      <a:pt x="474" y="36"/>
                    </a:lnTo>
                    <a:lnTo>
                      <a:pt x="474" y="34"/>
                    </a:lnTo>
                    <a:lnTo>
                      <a:pt x="474" y="34"/>
                    </a:lnTo>
                    <a:lnTo>
                      <a:pt x="474" y="32"/>
                    </a:lnTo>
                    <a:lnTo>
                      <a:pt x="474" y="32"/>
                    </a:lnTo>
                    <a:lnTo>
                      <a:pt x="474" y="30"/>
                    </a:lnTo>
                    <a:lnTo>
                      <a:pt x="474" y="30"/>
                    </a:lnTo>
                    <a:lnTo>
                      <a:pt x="476" y="28"/>
                    </a:lnTo>
                    <a:lnTo>
                      <a:pt x="476" y="28"/>
                    </a:lnTo>
                    <a:lnTo>
                      <a:pt x="478" y="28"/>
                    </a:lnTo>
                    <a:lnTo>
                      <a:pt x="480" y="26"/>
                    </a:lnTo>
                    <a:lnTo>
                      <a:pt x="484" y="26"/>
                    </a:lnTo>
                    <a:lnTo>
                      <a:pt x="488" y="24"/>
                    </a:lnTo>
                    <a:lnTo>
                      <a:pt x="492" y="24"/>
                    </a:lnTo>
                    <a:lnTo>
                      <a:pt x="496" y="24"/>
                    </a:lnTo>
                    <a:lnTo>
                      <a:pt x="502" y="22"/>
                    </a:lnTo>
                    <a:lnTo>
                      <a:pt x="506" y="22"/>
                    </a:lnTo>
                    <a:lnTo>
                      <a:pt x="510" y="22"/>
                    </a:lnTo>
                    <a:lnTo>
                      <a:pt x="514" y="20"/>
                    </a:lnTo>
                    <a:lnTo>
                      <a:pt x="516" y="20"/>
                    </a:lnTo>
                    <a:lnTo>
                      <a:pt x="518" y="18"/>
                    </a:lnTo>
                    <a:lnTo>
                      <a:pt x="518" y="18"/>
                    </a:lnTo>
                    <a:lnTo>
                      <a:pt x="520" y="18"/>
                    </a:lnTo>
                    <a:lnTo>
                      <a:pt x="520" y="16"/>
                    </a:lnTo>
                    <a:lnTo>
                      <a:pt x="520" y="16"/>
                    </a:lnTo>
                    <a:lnTo>
                      <a:pt x="522" y="14"/>
                    </a:lnTo>
                    <a:lnTo>
                      <a:pt x="522" y="14"/>
                    </a:lnTo>
                    <a:lnTo>
                      <a:pt x="520" y="12"/>
                    </a:lnTo>
                    <a:lnTo>
                      <a:pt x="520" y="12"/>
                    </a:lnTo>
                    <a:lnTo>
                      <a:pt x="520" y="10"/>
                    </a:lnTo>
                    <a:lnTo>
                      <a:pt x="520" y="10"/>
                    </a:lnTo>
                    <a:lnTo>
                      <a:pt x="518" y="8"/>
                    </a:lnTo>
                    <a:lnTo>
                      <a:pt x="518" y="8"/>
                    </a:lnTo>
                    <a:lnTo>
                      <a:pt x="516" y="6"/>
                    </a:lnTo>
                    <a:lnTo>
                      <a:pt x="516" y="6"/>
                    </a:lnTo>
                    <a:lnTo>
                      <a:pt x="514" y="4"/>
                    </a:lnTo>
                    <a:lnTo>
                      <a:pt x="512" y="4"/>
                    </a:lnTo>
                    <a:lnTo>
                      <a:pt x="508" y="2"/>
                    </a:lnTo>
                    <a:lnTo>
                      <a:pt x="506" y="2"/>
                    </a:lnTo>
                    <a:lnTo>
                      <a:pt x="502" y="0"/>
                    </a:lnTo>
                    <a:lnTo>
                      <a:pt x="498" y="0"/>
                    </a:lnTo>
                    <a:lnTo>
                      <a:pt x="496" y="0"/>
                    </a:lnTo>
                    <a:lnTo>
                      <a:pt x="492" y="0"/>
                    </a:lnTo>
                    <a:lnTo>
                      <a:pt x="488" y="0"/>
                    </a:lnTo>
                    <a:lnTo>
                      <a:pt x="484" y="0"/>
                    </a:lnTo>
                    <a:lnTo>
                      <a:pt x="480" y="0"/>
                    </a:lnTo>
                    <a:lnTo>
                      <a:pt x="476" y="2"/>
                    </a:lnTo>
                    <a:lnTo>
                      <a:pt x="466" y="2"/>
                    </a:lnTo>
                    <a:lnTo>
                      <a:pt x="458" y="4"/>
                    </a:lnTo>
                    <a:lnTo>
                      <a:pt x="450" y="6"/>
                    </a:lnTo>
                    <a:lnTo>
                      <a:pt x="442" y="8"/>
                    </a:lnTo>
                    <a:lnTo>
                      <a:pt x="434" y="10"/>
                    </a:lnTo>
                    <a:lnTo>
                      <a:pt x="426" y="12"/>
                    </a:lnTo>
                    <a:lnTo>
                      <a:pt x="420" y="14"/>
                    </a:lnTo>
                    <a:lnTo>
                      <a:pt x="416" y="16"/>
                    </a:lnTo>
                    <a:lnTo>
                      <a:pt x="414" y="16"/>
                    </a:lnTo>
                    <a:lnTo>
                      <a:pt x="412" y="18"/>
                    </a:lnTo>
                    <a:lnTo>
                      <a:pt x="410" y="20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4" y="26"/>
                    </a:lnTo>
                    <a:lnTo>
                      <a:pt x="400" y="30"/>
                    </a:lnTo>
                    <a:lnTo>
                      <a:pt x="396" y="34"/>
                    </a:lnTo>
                    <a:lnTo>
                      <a:pt x="394" y="38"/>
                    </a:lnTo>
                    <a:lnTo>
                      <a:pt x="392" y="38"/>
                    </a:lnTo>
                    <a:lnTo>
                      <a:pt x="390" y="40"/>
                    </a:lnTo>
                    <a:lnTo>
                      <a:pt x="388" y="42"/>
                    </a:lnTo>
                    <a:lnTo>
                      <a:pt x="386" y="44"/>
                    </a:lnTo>
                    <a:lnTo>
                      <a:pt x="386" y="44"/>
                    </a:lnTo>
                    <a:lnTo>
                      <a:pt x="386" y="44"/>
                    </a:lnTo>
                    <a:lnTo>
                      <a:pt x="384" y="44"/>
                    </a:lnTo>
                    <a:lnTo>
                      <a:pt x="382" y="44"/>
                    </a:lnTo>
                    <a:lnTo>
                      <a:pt x="382" y="44"/>
                    </a:lnTo>
                    <a:lnTo>
                      <a:pt x="380" y="44"/>
                    </a:lnTo>
                    <a:lnTo>
                      <a:pt x="378" y="42"/>
                    </a:lnTo>
                    <a:lnTo>
                      <a:pt x="374" y="42"/>
                    </a:lnTo>
                    <a:lnTo>
                      <a:pt x="372" y="40"/>
                    </a:lnTo>
                    <a:lnTo>
                      <a:pt x="368" y="38"/>
                    </a:lnTo>
                    <a:lnTo>
                      <a:pt x="362" y="34"/>
                    </a:lnTo>
                    <a:lnTo>
                      <a:pt x="360" y="32"/>
                    </a:lnTo>
                    <a:lnTo>
                      <a:pt x="358" y="30"/>
                    </a:lnTo>
                    <a:lnTo>
                      <a:pt x="354" y="30"/>
                    </a:lnTo>
                    <a:lnTo>
                      <a:pt x="352" y="28"/>
                    </a:lnTo>
                    <a:lnTo>
                      <a:pt x="348" y="28"/>
                    </a:lnTo>
                    <a:lnTo>
                      <a:pt x="348" y="28"/>
                    </a:lnTo>
                    <a:lnTo>
                      <a:pt x="346" y="28"/>
                    </a:lnTo>
                    <a:lnTo>
                      <a:pt x="346" y="28"/>
                    </a:lnTo>
                    <a:lnTo>
                      <a:pt x="344" y="28"/>
                    </a:lnTo>
                    <a:lnTo>
                      <a:pt x="344" y="28"/>
                    </a:lnTo>
                    <a:lnTo>
                      <a:pt x="342" y="28"/>
                    </a:lnTo>
                    <a:lnTo>
                      <a:pt x="342" y="30"/>
                    </a:lnTo>
                    <a:lnTo>
                      <a:pt x="340" y="30"/>
                    </a:lnTo>
                    <a:lnTo>
                      <a:pt x="340" y="30"/>
                    </a:lnTo>
                    <a:lnTo>
                      <a:pt x="340" y="32"/>
                    </a:lnTo>
                    <a:lnTo>
                      <a:pt x="340" y="34"/>
                    </a:lnTo>
                    <a:lnTo>
                      <a:pt x="340" y="34"/>
                    </a:lnTo>
                    <a:lnTo>
                      <a:pt x="340" y="38"/>
                    </a:lnTo>
                    <a:lnTo>
                      <a:pt x="342" y="44"/>
                    </a:lnTo>
                    <a:lnTo>
                      <a:pt x="342" y="46"/>
                    </a:lnTo>
                    <a:lnTo>
                      <a:pt x="342" y="48"/>
                    </a:lnTo>
                    <a:lnTo>
                      <a:pt x="342" y="48"/>
                    </a:lnTo>
                    <a:lnTo>
                      <a:pt x="342" y="54"/>
                    </a:lnTo>
                    <a:lnTo>
                      <a:pt x="340" y="58"/>
                    </a:lnTo>
                    <a:lnTo>
                      <a:pt x="340" y="62"/>
                    </a:lnTo>
                    <a:lnTo>
                      <a:pt x="340" y="66"/>
                    </a:lnTo>
                    <a:lnTo>
                      <a:pt x="338" y="66"/>
                    </a:lnTo>
                    <a:lnTo>
                      <a:pt x="338" y="68"/>
                    </a:lnTo>
                    <a:lnTo>
                      <a:pt x="338" y="70"/>
                    </a:lnTo>
                    <a:lnTo>
                      <a:pt x="336" y="70"/>
                    </a:lnTo>
                    <a:lnTo>
                      <a:pt x="336" y="72"/>
                    </a:lnTo>
                    <a:lnTo>
                      <a:pt x="334" y="72"/>
                    </a:lnTo>
                    <a:lnTo>
                      <a:pt x="334" y="72"/>
                    </a:lnTo>
                    <a:lnTo>
                      <a:pt x="334" y="72"/>
                    </a:lnTo>
                    <a:lnTo>
                      <a:pt x="332" y="72"/>
                    </a:lnTo>
                    <a:lnTo>
                      <a:pt x="332" y="70"/>
                    </a:lnTo>
                    <a:lnTo>
                      <a:pt x="330" y="70"/>
                    </a:lnTo>
                    <a:lnTo>
                      <a:pt x="330" y="68"/>
                    </a:lnTo>
                    <a:lnTo>
                      <a:pt x="328" y="66"/>
                    </a:lnTo>
                    <a:lnTo>
                      <a:pt x="328" y="64"/>
                    </a:lnTo>
                    <a:lnTo>
                      <a:pt x="326" y="60"/>
                    </a:lnTo>
                    <a:lnTo>
                      <a:pt x="324" y="58"/>
                    </a:lnTo>
                    <a:lnTo>
                      <a:pt x="322" y="56"/>
                    </a:lnTo>
                    <a:lnTo>
                      <a:pt x="322" y="56"/>
                    </a:lnTo>
                    <a:lnTo>
                      <a:pt x="320" y="54"/>
                    </a:lnTo>
                    <a:lnTo>
                      <a:pt x="320" y="54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16" y="54"/>
                    </a:lnTo>
                    <a:lnTo>
                      <a:pt x="314" y="54"/>
                    </a:lnTo>
                    <a:lnTo>
                      <a:pt x="312" y="54"/>
                    </a:lnTo>
                    <a:lnTo>
                      <a:pt x="308" y="54"/>
                    </a:lnTo>
                    <a:lnTo>
                      <a:pt x="304" y="54"/>
                    </a:lnTo>
                    <a:lnTo>
                      <a:pt x="302" y="54"/>
                    </a:lnTo>
                    <a:lnTo>
                      <a:pt x="300" y="54"/>
                    </a:lnTo>
                    <a:lnTo>
                      <a:pt x="294" y="52"/>
                    </a:lnTo>
                    <a:lnTo>
                      <a:pt x="290" y="52"/>
                    </a:lnTo>
                    <a:lnTo>
                      <a:pt x="290" y="52"/>
                    </a:lnTo>
                    <a:lnTo>
                      <a:pt x="288" y="52"/>
                    </a:lnTo>
                    <a:lnTo>
                      <a:pt x="288" y="52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284" y="54"/>
                    </a:lnTo>
                    <a:lnTo>
                      <a:pt x="284" y="56"/>
                    </a:lnTo>
                    <a:lnTo>
                      <a:pt x="284" y="58"/>
                    </a:lnTo>
                    <a:lnTo>
                      <a:pt x="284" y="58"/>
                    </a:lnTo>
                    <a:lnTo>
                      <a:pt x="284" y="60"/>
                    </a:lnTo>
                    <a:lnTo>
                      <a:pt x="284" y="62"/>
                    </a:lnTo>
                    <a:lnTo>
                      <a:pt x="284" y="66"/>
                    </a:lnTo>
                    <a:lnTo>
                      <a:pt x="284" y="70"/>
                    </a:lnTo>
                    <a:lnTo>
                      <a:pt x="286" y="72"/>
                    </a:lnTo>
                    <a:lnTo>
                      <a:pt x="286" y="74"/>
                    </a:lnTo>
                    <a:lnTo>
                      <a:pt x="286" y="76"/>
                    </a:lnTo>
                    <a:lnTo>
                      <a:pt x="286" y="76"/>
                    </a:lnTo>
                    <a:lnTo>
                      <a:pt x="284" y="78"/>
                    </a:lnTo>
                    <a:lnTo>
                      <a:pt x="284" y="78"/>
                    </a:lnTo>
                    <a:lnTo>
                      <a:pt x="284" y="78"/>
                    </a:lnTo>
                    <a:lnTo>
                      <a:pt x="284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0" y="82"/>
                    </a:lnTo>
                    <a:lnTo>
                      <a:pt x="278" y="82"/>
                    </a:lnTo>
                    <a:lnTo>
                      <a:pt x="276" y="82"/>
                    </a:lnTo>
                    <a:lnTo>
                      <a:pt x="274" y="82"/>
                    </a:lnTo>
                    <a:lnTo>
                      <a:pt x="270" y="82"/>
                    </a:lnTo>
                    <a:lnTo>
                      <a:pt x="268" y="82"/>
                    </a:lnTo>
                    <a:lnTo>
                      <a:pt x="266" y="82"/>
                    </a:lnTo>
                    <a:lnTo>
                      <a:pt x="264" y="80"/>
                    </a:lnTo>
                    <a:lnTo>
                      <a:pt x="264" y="80"/>
                    </a:lnTo>
                    <a:lnTo>
                      <a:pt x="262" y="80"/>
                    </a:lnTo>
                    <a:lnTo>
                      <a:pt x="262" y="78"/>
                    </a:lnTo>
                    <a:lnTo>
                      <a:pt x="262" y="78"/>
                    </a:lnTo>
                    <a:lnTo>
                      <a:pt x="260" y="78"/>
                    </a:lnTo>
                    <a:lnTo>
                      <a:pt x="260" y="76"/>
                    </a:lnTo>
                    <a:lnTo>
                      <a:pt x="260" y="74"/>
                    </a:lnTo>
                    <a:lnTo>
                      <a:pt x="260" y="72"/>
                    </a:lnTo>
                    <a:lnTo>
                      <a:pt x="260" y="68"/>
                    </a:lnTo>
                    <a:lnTo>
                      <a:pt x="260" y="66"/>
                    </a:lnTo>
                    <a:lnTo>
                      <a:pt x="260" y="62"/>
                    </a:lnTo>
                    <a:lnTo>
                      <a:pt x="260" y="62"/>
                    </a:lnTo>
                    <a:lnTo>
                      <a:pt x="260" y="60"/>
                    </a:lnTo>
                    <a:lnTo>
                      <a:pt x="260" y="60"/>
                    </a:lnTo>
                    <a:lnTo>
                      <a:pt x="260" y="58"/>
                    </a:lnTo>
                    <a:lnTo>
                      <a:pt x="258" y="58"/>
                    </a:lnTo>
                    <a:lnTo>
                      <a:pt x="258" y="58"/>
                    </a:lnTo>
                    <a:lnTo>
                      <a:pt x="256" y="56"/>
                    </a:lnTo>
                    <a:lnTo>
                      <a:pt x="254" y="56"/>
                    </a:lnTo>
                    <a:lnTo>
                      <a:pt x="252" y="56"/>
                    </a:lnTo>
                    <a:lnTo>
                      <a:pt x="252" y="56"/>
                    </a:lnTo>
                    <a:lnTo>
                      <a:pt x="250" y="54"/>
                    </a:lnTo>
                    <a:lnTo>
                      <a:pt x="248" y="54"/>
                    </a:lnTo>
                    <a:lnTo>
                      <a:pt x="246" y="54"/>
                    </a:lnTo>
                    <a:lnTo>
                      <a:pt x="244" y="54"/>
                    </a:lnTo>
                    <a:lnTo>
                      <a:pt x="242" y="54"/>
                    </a:lnTo>
                    <a:lnTo>
                      <a:pt x="240" y="54"/>
                    </a:lnTo>
                    <a:lnTo>
                      <a:pt x="240" y="54"/>
                    </a:lnTo>
                    <a:lnTo>
                      <a:pt x="238" y="54"/>
                    </a:lnTo>
                    <a:lnTo>
                      <a:pt x="238" y="56"/>
                    </a:lnTo>
                    <a:lnTo>
                      <a:pt x="236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6" y="58"/>
                    </a:lnTo>
                    <a:lnTo>
                      <a:pt x="236" y="60"/>
                    </a:lnTo>
                    <a:lnTo>
                      <a:pt x="238" y="60"/>
                    </a:lnTo>
                    <a:lnTo>
                      <a:pt x="240" y="62"/>
                    </a:lnTo>
                    <a:lnTo>
                      <a:pt x="240" y="6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42" y="68"/>
                    </a:lnTo>
                    <a:lnTo>
                      <a:pt x="242" y="68"/>
                    </a:lnTo>
                    <a:lnTo>
                      <a:pt x="242" y="68"/>
                    </a:lnTo>
                    <a:lnTo>
                      <a:pt x="240" y="70"/>
                    </a:lnTo>
                    <a:lnTo>
                      <a:pt x="240" y="70"/>
                    </a:lnTo>
                    <a:lnTo>
                      <a:pt x="240" y="70"/>
                    </a:lnTo>
                    <a:lnTo>
                      <a:pt x="238" y="70"/>
                    </a:lnTo>
                    <a:lnTo>
                      <a:pt x="238" y="70"/>
                    </a:lnTo>
                    <a:lnTo>
                      <a:pt x="236" y="70"/>
                    </a:lnTo>
                    <a:lnTo>
                      <a:pt x="234" y="70"/>
                    </a:lnTo>
                    <a:lnTo>
                      <a:pt x="234" y="70"/>
                    </a:lnTo>
                    <a:lnTo>
                      <a:pt x="230" y="68"/>
                    </a:lnTo>
                    <a:lnTo>
                      <a:pt x="228" y="68"/>
                    </a:lnTo>
                    <a:lnTo>
                      <a:pt x="226" y="66"/>
                    </a:lnTo>
                    <a:lnTo>
                      <a:pt x="222" y="64"/>
                    </a:lnTo>
                    <a:lnTo>
                      <a:pt x="216" y="60"/>
                    </a:lnTo>
                    <a:lnTo>
                      <a:pt x="214" y="58"/>
                    </a:lnTo>
                    <a:lnTo>
                      <a:pt x="212" y="56"/>
                    </a:lnTo>
                    <a:lnTo>
                      <a:pt x="208" y="56"/>
                    </a:lnTo>
                    <a:lnTo>
                      <a:pt x="206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2" y="54"/>
                    </a:lnTo>
                    <a:lnTo>
                      <a:pt x="202" y="54"/>
                    </a:lnTo>
                    <a:lnTo>
                      <a:pt x="200" y="54"/>
                    </a:lnTo>
                    <a:lnTo>
                      <a:pt x="200" y="54"/>
                    </a:lnTo>
                    <a:lnTo>
                      <a:pt x="198" y="54"/>
                    </a:lnTo>
                    <a:lnTo>
                      <a:pt x="196" y="56"/>
                    </a:lnTo>
                    <a:lnTo>
                      <a:pt x="194" y="56"/>
                    </a:lnTo>
                    <a:lnTo>
                      <a:pt x="192" y="58"/>
                    </a:lnTo>
                    <a:lnTo>
                      <a:pt x="190" y="60"/>
                    </a:lnTo>
                    <a:lnTo>
                      <a:pt x="188" y="62"/>
                    </a:lnTo>
                    <a:lnTo>
                      <a:pt x="186" y="62"/>
                    </a:lnTo>
                    <a:lnTo>
                      <a:pt x="184" y="64"/>
                    </a:lnTo>
                    <a:lnTo>
                      <a:pt x="184" y="64"/>
                    </a:lnTo>
                    <a:lnTo>
                      <a:pt x="182" y="64"/>
                    </a:lnTo>
                    <a:lnTo>
                      <a:pt x="180" y="64"/>
                    </a:lnTo>
                    <a:lnTo>
                      <a:pt x="176" y="64"/>
                    </a:lnTo>
                    <a:lnTo>
                      <a:pt x="174" y="64"/>
                    </a:lnTo>
                    <a:lnTo>
                      <a:pt x="172" y="64"/>
                    </a:lnTo>
                    <a:lnTo>
                      <a:pt x="170" y="64"/>
                    </a:lnTo>
                    <a:lnTo>
                      <a:pt x="170" y="64"/>
                    </a:lnTo>
                    <a:lnTo>
                      <a:pt x="168" y="64"/>
                    </a:lnTo>
                    <a:lnTo>
                      <a:pt x="168" y="64"/>
                    </a:lnTo>
                    <a:lnTo>
                      <a:pt x="166" y="64"/>
                    </a:lnTo>
                    <a:lnTo>
                      <a:pt x="164" y="66"/>
                    </a:lnTo>
                    <a:lnTo>
                      <a:pt x="162" y="68"/>
                    </a:lnTo>
                    <a:lnTo>
                      <a:pt x="160" y="70"/>
                    </a:lnTo>
                    <a:lnTo>
                      <a:pt x="156" y="72"/>
                    </a:lnTo>
                    <a:lnTo>
                      <a:pt x="154" y="76"/>
                    </a:lnTo>
                    <a:lnTo>
                      <a:pt x="150" y="7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6" name="Freeform 600">
                <a:extLst>
                  <a:ext uri="{FF2B5EF4-FFF2-40B4-BE49-F238E27FC236}">
                    <a16:creationId xmlns:a16="http://schemas.microsoft.com/office/drawing/2014/main" id="{982FF396-FCF3-43F1-8B17-805CA4FA6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71" y="4132074"/>
                <a:ext cx="22337" cy="44674"/>
              </a:xfrm>
              <a:custGeom>
                <a:avLst/>
                <a:gdLst>
                  <a:gd name="T0" fmla="*/ 10 w 14"/>
                  <a:gd name="T1" fmla="*/ 28 h 28"/>
                  <a:gd name="T2" fmla="*/ 10 w 14"/>
                  <a:gd name="T3" fmla="*/ 28 h 28"/>
                  <a:gd name="T4" fmla="*/ 10 w 14"/>
                  <a:gd name="T5" fmla="*/ 24 h 28"/>
                  <a:gd name="T6" fmla="*/ 8 w 14"/>
                  <a:gd name="T7" fmla="*/ 22 h 28"/>
                  <a:gd name="T8" fmla="*/ 8 w 14"/>
                  <a:gd name="T9" fmla="*/ 22 h 28"/>
                  <a:gd name="T10" fmla="*/ 4 w 14"/>
                  <a:gd name="T11" fmla="*/ 16 h 28"/>
                  <a:gd name="T12" fmla="*/ 4 w 14"/>
                  <a:gd name="T13" fmla="*/ 16 h 28"/>
                  <a:gd name="T14" fmla="*/ 0 w 14"/>
                  <a:gd name="T15" fmla="*/ 12 h 28"/>
                  <a:gd name="T16" fmla="*/ 0 w 14"/>
                  <a:gd name="T17" fmla="*/ 12 h 28"/>
                  <a:gd name="T18" fmla="*/ 0 w 14"/>
                  <a:gd name="T19" fmla="*/ 8 h 28"/>
                  <a:gd name="T20" fmla="*/ 0 w 14"/>
                  <a:gd name="T21" fmla="*/ 8 h 28"/>
                  <a:gd name="T22" fmla="*/ 4 w 14"/>
                  <a:gd name="T23" fmla="*/ 4 h 28"/>
                  <a:gd name="T24" fmla="*/ 4 w 14"/>
                  <a:gd name="T25" fmla="*/ 4 h 28"/>
                  <a:gd name="T26" fmla="*/ 4 w 14"/>
                  <a:gd name="T27" fmla="*/ 0 h 28"/>
                  <a:gd name="T28" fmla="*/ 4 w 14"/>
                  <a:gd name="T29" fmla="*/ 0 h 28"/>
                  <a:gd name="T30" fmla="*/ 4 w 14"/>
                  <a:gd name="T31" fmla="*/ 0 h 28"/>
                  <a:gd name="T32" fmla="*/ 4 w 14"/>
                  <a:gd name="T33" fmla="*/ 0 h 28"/>
                  <a:gd name="T34" fmla="*/ 6 w 14"/>
                  <a:gd name="T35" fmla="*/ 0 h 28"/>
                  <a:gd name="T36" fmla="*/ 6 w 14"/>
                  <a:gd name="T37" fmla="*/ 2 h 28"/>
                  <a:gd name="T38" fmla="*/ 6 w 14"/>
                  <a:gd name="T39" fmla="*/ 2 h 28"/>
                  <a:gd name="T40" fmla="*/ 10 w 14"/>
                  <a:gd name="T41" fmla="*/ 8 h 28"/>
                  <a:gd name="T42" fmla="*/ 10 w 14"/>
                  <a:gd name="T43" fmla="*/ 8 h 28"/>
                  <a:gd name="T44" fmla="*/ 10 w 14"/>
                  <a:gd name="T45" fmla="*/ 10 h 28"/>
                  <a:gd name="T46" fmla="*/ 12 w 14"/>
                  <a:gd name="T47" fmla="*/ 14 h 28"/>
                  <a:gd name="T48" fmla="*/ 12 w 14"/>
                  <a:gd name="T49" fmla="*/ 14 h 28"/>
                  <a:gd name="T50" fmla="*/ 12 w 14"/>
                  <a:gd name="T51" fmla="*/ 16 h 28"/>
                  <a:gd name="T52" fmla="*/ 14 w 14"/>
                  <a:gd name="T53" fmla="*/ 18 h 28"/>
                  <a:gd name="T54" fmla="*/ 14 w 14"/>
                  <a:gd name="T55" fmla="*/ 18 h 28"/>
                  <a:gd name="T56" fmla="*/ 14 w 14"/>
                  <a:gd name="T57" fmla="*/ 20 h 28"/>
                  <a:gd name="T58" fmla="*/ 14 w 14"/>
                  <a:gd name="T59" fmla="*/ 26 h 28"/>
                  <a:gd name="T60" fmla="*/ 14 w 14"/>
                  <a:gd name="T61" fmla="*/ 26 h 28"/>
                  <a:gd name="T62" fmla="*/ 14 w 14"/>
                  <a:gd name="T63" fmla="*/ 28 h 28"/>
                  <a:gd name="T64" fmla="*/ 12 w 14"/>
                  <a:gd name="T65" fmla="*/ 28 h 28"/>
                  <a:gd name="T66" fmla="*/ 12 w 14"/>
                  <a:gd name="T67" fmla="*/ 28 h 28"/>
                  <a:gd name="T68" fmla="*/ 10 w 14"/>
                  <a:gd name="T69" fmla="*/ 28 h 28"/>
                  <a:gd name="T70" fmla="*/ 10 w 14"/>
                  <a:gd name="T7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28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4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28"/>
                    </a:lnTo>
                    <a:lnTo>
                      <a:pt x="10" y="2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7" name="Freeform 610">
                <a:extLst>
                  <a:ext uri="{FF2B5EF4-FFF2-40B4-BE49-F238E27FC236}">
                    <a16:creationId xmlns:a16="http://schemas.microsoft.com/office/drawing/2014/main" id="{D98D64FA-8F93-4172-AFDD-A8ACC41D5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71" y="4132074"/>
                <a:ext cx="22337" cy="44674"/>
              </a:xfrm>
              <a:custGeom>
                <a:avLst/>
                <a:gdLst>
                  <a:gd name="T0" fmla="*/ 10 w 14"/>
                  <a:gd name="T1" fmla="*/ 28 h 28"/>
                  <a:gd name="T2" fmla="*/ 10 w 14"/>
                  <a:gd name="T3" fmla="*/ 28 h 28"/>
                  <a:gd name="T4" fmla="*/ 10 w 14"/>
                  <a:gd name="T5" fmla="*/ 24 h 28"/>
                  <a:gd name="T6" fmla="*/ 8 w 14"/>
                  <a:gd name="T7" fmla="*/ 22 h 28"/>
                  <a:gd name="T8" fmla="*/ 8 w 14"/>
                  <a:gd name="T9" fmla="*/ 22 h 28"/>
                  <a:gd name="T10" fmla="*/ 4 w 14"/>
                  <a:gd name="T11" fmla="*/ 16 h 28"/>
                  <a:gd name="T12" fmla="*/ 4 w 14"/>
                  <a:gd name="T13" fmla="*/ 16 h 28"/>
                  <a:gd name="T14" fmla="*/ 0 w 14"/>
                  <a:gd name="T15" fmla="*/ 12 h 28"/>
                  <a:gd name="T16" fmla="*/ 0 w 14"/>
                  <a:gd name="T17" fmla="*/ 12 h 28"/>
                  <a:gd name="T18" fmla="*/ 0 w 14"/>
                  <a:gd name="T19" fmla="*/ 8 h 28"/>
                  <a:gd name="T20" fmla="*/ 0 w 14"/>
                  <a:gd name="T21" fmla="*/ 8 h 28"/>
                  <a:gd name="T22" fmla="*/ 4 w 14"/>
                  <a:gd name="T23" fmla="*/ 4 h 28"/>
                  <a:gd name="T24" fmla="*/ 4 w 14"/>
                  <a:gd name="T25" fmla="*/ 4 h 28"/>
                  <a:gd name="T26" fmla="*/ 4 w 14"/>
                  <a:gd name="T27" fmla="*/ 0 h 28"/>
                  <a:gd name="T28" fmla="*/ 4 w 14"/>
                  <a:gd name="T29" fmla="*/ 0 h 28"/>
                  <a:gd name="T30" fmla="*/ 4 w 14"/>
                  <a:gd name="T31" fmla="*/ 0 h 28"/>
                  <a:gd name="T32" fmla="*/ 4 w 14"/>
                  <a:gd name="T33" fmla="*/ 0 h 28"/>
                  <a:gd name="T34" fmla="*/ 6 w 14"/>
                  <a:gd name="T35" fmla="*/ 0 h 28"/>
                  <a:gd name="T36" fmla="*/ 6 w 14"/>
                  <a:gd name="T37" fmla="*/ 2 h 28"/>
                  <a:gd name="T38" fmla="*/ 6 w 14"/>
                  <a:gd name="T39" fmla="*/ 2 h 28"/>
                  <a:gd name="T40" fmla="*/ 10 w 14"/>
                  <a:gd name="T41" fmla="*/ 8 h 28"/>
                  <a:gd name="T42" fmla="*/ 10 w 14"/>
                  <a:gd name="T43" fmla="*/ 8 h 28"/>
                  <a:gd name="T44" fmla="*/ 10 w 14"/>
                  <a:gd name="T45" fmla="*/ 10 h 28"/>
                  <a:gd name="T46" fmla="*/ 12 w 14"/>
                  <a:gd name="T47" fmla="*/ 14 h 28"/>
                  <a:gd name="T48" fmla="*/ 12 w 14"/>
                  <a:gd name="T49" fmla="*/ 14 h 28"/>
                  <a:gd name="T50" fmla="*/ 12 w 14"/>
                  <a:gd name="T51" fmla="*/ 16 h 28"/>
                  <a:gd name="T52" fmla="*/ 14 w 14"/>
                  <a:gd name="T53" fmla="*/ 18 h 28"/>
                  <a:gd name="T54" fmla="*/ 14 w 14"/>
                  <a:gd name="T55" fmla="*/ 18 h 28"/>
                  <a:gd name="T56" fmla="*/ 14 w 14"/>
                  <a:gd name="T57" fmla="*/ 20 h 28"/>
                  <a:gd name="T58" fmla="*/ 14 w 14"/>
                  <a:gd name="T59" fmla="*/ 26 h 28"/>
                  <a:gd name="T60" fmla="*/ 14 w 14"/>
                  <a:gd name="T61" fmla="*/ 26 h 28"/>
                  <a:gd name="T62" fmla="*/ 14 w 14"/>
                  <a:gd name="T63" fmla="*/ 28 h 28"/>
                  <a:gd name="T64" fmla="*/ 12 w 14"/>
                  <a:gd name="T65" fmla="*/ 28 h 28"/>
                  <a:gd name="T66" fmla="*/ 12 w 14"/>
                  <a:gd name="T67" fmla="*/ 28 h 28"/>
                  <a:gd name="T68" fmla="*/ 10 w 14"/>
                  <a:gd name="T69" fmla="*/ 28 h 28"/>
                  <a:gd name="T70" fmla="*/ 10 w 14"/>
                  <a:gd name="T7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28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4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0" y="28"/>
                    </a:lnTo>
                    <a:lnTo>
                      <a:pt x="10" y="2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grpSp>
            <p:nvGrpSpPr>
              <p:cNvPr id="488" name="Gruppieren 26632">
                <a:extLst>
                  <a:ext uri="{FF2B5EF4-FFF2-40B4-BE49-F238E27FC236}">
                    <a16:creationId xmlns:a16="http://schemas.microsoft.com/office/drawing/2014/main" id="{4AD74C95-C483-4528-A724-7A4DE7120788}"/>
                  </a:ext>
                </a:extLst>
              </p:cNvPr>
              <p:cNvGrpSpPr/>
              <p:nvPr/>
            </p:nvGrpSpPr>
            <p:grpSpPr>
              <a:xfrm>
                <a:off x="2816678" y="2092990"/>
                <a:ext cx="1802915" cy="1560399"/>
                <a:chOff x="1383003" y="2114717"/>
                <a:chExt cx="1793875" cy="1552575"/>
              </a:xfrm>
              <a:grpFill/>
            </p:grpSpPr>
            <p:sp>
              <p:nvSpPr>
                <p:cNvPr id="489" name="Freeform 585">
                  <a:extLst>
                    <a:ext uri="{FF2B5EF4-FFF2-40B4-BE49-F238E27FC236}">
                      <a16:creationId xmlns:a16="http://schemas.microsoft.com/office/drawing/2014/main" id="{161FA575-2D5A-4F48-B31D-99AB95DFC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6203" y="3391067"/>
                  <a:ext cx="53975" cy="57150"/>
                </a:xfrm>
                <a:custGeom>
                  <a:avLst/>
                  <a:gdLst>
                    <a:gd name="T0" fmla="*/ 0 w 34"/>
                    <a:gd name="T1" fmla="*/ 8 h 36"/>
                    <a:gd name="T2" fmla="*/ 0 w 34"/>
                    <a:gd name="T3" fmla="*/ 8 h 36"/>
                    <a:gd name="T4" fmla="*/ 0 w 34"/>
                    <a:gd name="T5" fmla="*/ 8 h 36"/>
                    <a:gd name="T6" fmla="*/ 0 w 34"/>
                    <a:gd name="T7" fmla="*/ 6 h 36"/>
                    <a:gd name="T8" fmla="*/ 2 w 34"/>
                    <a:gd name="T9" fmla="*/ 4 h 36"/>
                    <a:gd name="T10" fmla="*/ 2 w 34"/>
                    <a:gd name="T11" fmla="*/ 4 h 36"/>
                    <a:gd name="T12" fmla="*/ 4 w 34"/>
                    <a:gd name="T13" fmla="*/ 2 h 36"/>
                    <a:gd name="T14" fmla="*/ 6 w 34"/>
                    <a:gd name="T15" fmla="*/ 2 h 36"/>
                    <a:gd name="T16" fmla="*/ 6 w 34"/>
                    <a:gd name="T17" fmla="*/ 0 h 36"/>
                    <a:gd name="T18" fmla="*/ 8 w 34"/>
                    <a:gd name="T19" fmla="*/ 0 h 36"/>
                    <a:gd name="T20" fmla="*/ 8 w 34"/>
                    <a:gd name="T21" fmla="*/ 0 h 36"/>
                    <a:gd name="T22" fmla="*/ 8 w 34"/>
                    <a:gd name="T23" fmla="*/ 0 h 36"/>
                    <a:gd name="T24" fmla="*/ 10 w 34"/>
                    <a:gd name="T25" fmla="*/ 0 h 36"/>
                    <a:gd name="T26" fmla="*/ 12 w 34"/>
                    <a:gd name="T27" fmla="*/ 2 h 36"/>
                    <a:gd name="T28" fmla="*/ 12 w 34"/>
                    <a:gd name="T29" fmla="*/ 2 h 36"/>
                    <a:gd name="T30" fmla="*/ 14 w 34"/>
                    <a:gd name="T31" fmla="*/ 4 h 36"/>
                    <a:gd name="T32" fmla="*/ 16 w 34"/>
                    <a:gd name="T33" fmla="*/ 4 h 36"/>
                    <a:gd name="T34" fmla="*/ 18 w 34"/>
                    <a:gd name="T35" fmla="*/ 8 h 36"/>
                    <a:gd name="T36" fmla="*/ 20 w 34"/>
                    <a:gd name="T37" fmla="*/ 12 h 36"/>
                    <a:gd name="T38" fmla="*/ 22 w 34"/>
                    <a:gd name="T39" fmla="*/ 14 h 36"/>
                    <a:gd name="T40" fmla="*/ 26 w 34"/>
                    <a:gd name="T41" fmla="*/ 20 h 36"/>
                    <a:gd name="T42" fmla="*/ 28 w 34"/>
                    <a:gd name="T43" fmla="*/ 22 h 36"/>
                    <a:gd name="T44" fmla="*/ 30 w 34"/>
                    <a:gd name="T45" fmla="*/ 24 h 36"/>
                    <a:gd name="T46" fmla="*/ 32 w 34"/>
                    <a:gd name="T47" fmla="*/ 26 h 36"/>
                    <a:gd name="T48" fmla="*/ 32 w 34"/>
                    <a:gd name="T49" fmla="*/ 28 h 36"/>
                    <a:gd name="T50" fmla="*/ 34 w 34"/>
                    <a:gd name="T51" fmla="*/ 30 h 36"/>
                    <a:gd name="T52" fmla="*/ 34 w 34"/>
                    <a:gd name="T53" fmla="*/ 30 h 36"/>
                    <a:gd name="T54" fmla="*/ 34 w 34"/>
                    <a:gd name="T55" fmla="*/ 30 h 36"/>
                    <a:gd name="T56" fmla="*/ 34 w 34"/>
                    <a:gd name="T57" fmla="*/ 32 h 36"/>
                    <a:gd name="T58" fmla="*/ 34 w 34"/>
                    <a:gd name="T59" fmla="*/ 32 h 36"/>
                    <a:gd name="T60" fmla="*/ 34 w 34"/>
                    <a:gd name="T61" fmla="*/ 32 h 36"/>
                    <a:gd name="T62" fmla="*/ 32 w 34"/>
                    <a:gd name="T63" fmla="*/ 34 h 36"/>
                    <a:gd name="T64" fmla="*/ 32 w 34"/>
                    <a:gd name="T65" fmla="*/ 34 h 36"/>
                    <a:gd name="T66" fmla="*/ 32 w 34"/>
                    <a:gd name="T67" fmla="*/ 34 h 36"/>
                    <a:gd name="T68" fmla="*/ 30 w 34"/>
                    <a:gd name="T69" fmla="*/ 36 h 36"/>
                    <a:gd name="T70" fmla="*/ 28 w 34"/>
                    <a:gd name="T71" fmla="*/ 36 h 36"/>
                    <a:gd name="T72" fmla="*/ 26 w 34"/>
                    <a:gd name="T73" fmla="*/ 36 h 36"/>
                    <a:gd name="T74" fmla="*/ 24 w 34"/>
                    <a:gd name="T75" fmla="*/ 36 h 36"/>
                    <a:gd name="T76" fmla="*/ 22 w 34"/>
                    <a:gd name="T77" fmla="*/ 36 h 36"/>
                    <a:gd name="T78" fmla="*/ 20 w 34"/>
                    <a:gd name="T79" fmla="*/ 36 h 36"/>
                    <a:gd name="T80" fmla="*/ 18 w 34"/>
                    <a:gd name="T81" fmla="*/ 36 h 36"/>
                    <a:gd name="T82" fmla="*/ 18 w 34"/>
                    <a:gd name="T83" fmla="*/ 36 h 36"/>
                    <a:gd name="T84" fmla="*/ 16 w 34"/>
                    <a:gd name="T85" fmla="*/ 34 h 36"/>
                    <a:gd name="T86" fmla="*/ 16 w 34"/>
                    <a:gd name="T87" fmla="*/ 34 h 36"/>
                    <a:gd name="T88" fmla="*/ 14 w 34"/>
                    <a:gd name="T89" fmla="*/ 32 h 36"/>
                    <a:gd name="T90" fmla="*/ 12 w 34"/>
                    <a:gd name="T91" fmla="*/ 30 h 36"/>
                    <a:gd name="T92" fmla="*/ 10 w 34"/>
                    <a:gd name="T93" fmla="*/ 28 h 36"/>
                    <a:gd name="T94" fmla="*/ 8 w 34"/>
                    <a:gd name="T95" fmla="*/ 26 h 36"/>
                    <a:gd name="T96" fmla="*/ 4 w 34"/>
                    <a:gd name="T97" fmla="*/ 22 h 36"/>
                    <a:gd name="T98" fmla="*/ 2 w 34"/>
                    <a:gd name="T99" fmla="*/ 18 h 36"/>
                    <a:gd name="T100" fmla="*/ 0 w 34"/>
                    <a:gd name="T101" fmla="*/ 16 h 36"/>
                    <a:gd name="T102" fmla="*/ 0 w 34"/>
                    <a:gd name="T103" fmla="*/ 14 h 36"/>
                    <a:gd name="T104" fmla="*/ 0 w 34"/>
                    <a:gd name="T105" fmla="*/ 12 h 36"/>
                    <a:gd name="T106" fmla="*/ 0 w 34"/>
                    <a:gd name="T107" fmla="*/ 10 h 36"/>
                    <a:gd name="T108" fmla="*/ 0 w 34"/>
                    <a:gd name="T109" fmla="*/ 10 h 36"/>
                    <a:gd name="T110" fmla="*/ 0 w 34"/>
                    <a:gd name="T111" fmla="*/ 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4" h="3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18" y="8"/>
                      </a:lnTo>
                      <a:lnTo>
                        <a:pt x="20" y="12"/>
                      </a:lnTo>
                      <a:lnTo>
                        <a:pt x="22" y="14"/>
                      </a:lnTo>
                      <a:lnTo>
                        <a:pt x="26" y="20"/>
                      </a:lnTo>
                      <a:lnTo>
                        <a:pt x="28" y="22"/>
                      </a:lnTo>
                      <a:lnTo>
                        <a:pt x="30" y="24"/>
                      </a:lnTo>
                      <a:lnTo>
                        <a:pt x="32" y="26"/>
                      </a:lnTo>
                      <a:lnTo>
                        <a:pt x="32" y="28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32" y="34"/>
                      </a:lnTo>
                      <a:lnTo>
                        <a:pt x="32" y="34"/>
                      </a:lnTo>
                      <a:lnTo>
                        <a:pt x="32" y="34"/>
                      </a:lnTo>
                      <a:lnTo>
                        <a:pt x="30" y="36"/>
                      </a:lnTo>
                      <a:lnTo>
                        <a:pt x="28" y="36"/>
                      </a:lnTo>
                      <a:lnTo>
                        <a:pt x="26" y="36"/>
                      </a:lnTo>
                      <a:lnTo>
                        <a:pt x="24" y="36"/>
                      </a:lnTo>
                      <a:lnTo>
                        <a:pt x="22" y="36"/>
                      </a:lnTo>
                      <a:lnTo>
                        <a:pt x="20" y="36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6" y="34"/>
                      </a:lnTo>
                      <a:lnTo>
                        <a:pt x="16" y="34"/>
                      </a:lnTo>
                      <a:lnTo>
                        <a:pt x="14" y="32"/>
                      </a:lnTo>
                      <a:lnTo>
                        <a:pt x="12" y="30"/>
                      </a:lnTo>
                      <a:lnTo>
                        <a:pt x="10" y="28"/>
                      </a:lnTo>
                      <a:lnTo>
                        <a:pt x="8" y="26"/>
                      </a:lnTo>
                      <a:lnTo>
                        <a:pt x="4" y="22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0" name="Freeform 530">
                  <a:extLst>
                    <a:ext uri="{FF2B5EF4-FFF2-40B4-BE49-F238E27FC236}">
                      <a16:creationId xmlns:a16="http://schemas.microsoft.com/office/drawing/2014/main" id="{9FA2F880-E902-4173-AF73-D6FD1D0C8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003" y="2629067"/>
                  <a:ext cx="1746250" cy="1038225"/>
                </a:xfrm>
                <a:custGeom>
                  <a:avLst/>
                  <a:gdLst>
                    <a:gd name="T0" fmla="*/ 1028 w 1100"/>
                    <a:gd name="T1" fmla="*/ 304 h 654"/>
                    <a:gd name="T2" fmla="*/ 1038 w 1100"/>
                    <a:gd name="T3" fmla="*/ 338 h 654"/>
                    <a:gd name="T4" fmla="*/ 1044 w 1100"/>
                    <a:gd name="T5" fmla="*/ 374 h 654"/>
                    <a:gd name="T6" fmla="*/ 1066 w 1100"/>
                    <a:gd name="T7" fmla="*/ 388 h 654"/>
                    <a:gd name="T8" fmla="*/ 1054 w 1100"/>
                    <a:gd name="T9" fmla="*/ 410 h 654"/>
                    <a:gd name="T10" fmla="*/ 1086 w 1100"/>
                    <a:gd name="T11" fmla="*/ 406 h 654"/>
                    <a:gd name="T12" fmla="*/ 1092 w 1100"/>
                    <a:gd name="T13" fmla="*/ 458 h 654"/>
                    <a:gd name="T14" fmla="*/ 1012 w 1100"/>
                    <a:gd name="T15" fmla="*/ 480 h 654"/>
                    <a:gd name="T16" fmla="*/ 912 w 1100"/>
                    <a:gd name="T17" fmla="*/ 512 h 654"/>
                    <a:gd name="T18" fmla="*/ 958 w 1100"/>
                    <a:gd name="T19" fmla="*/ 500 h 654"/>
                    <a:gd name="T20" fmla="*/ 976 w 1100"/>
                    <a:gd name="T21" fmla="*/ 542 h 654"/>
                    <a:gd name="T22" fmla="*/ 988 w 1100"/>
                    <a:gd name="T23" fmla="*/ 582 h 654"/>
                    <a:gd name="T24" fmla="*/ 946 w 1100"/>
                    <a:gd name="T25" fmla="*/ 592 h 654"/>
                    <a:gd name="T26" fmla="*/ 966 w 1100"/>
                    <a:gd name="T27" fmla="*/ 554 h 654"/>
                    <a:gd name="T28" fmla="*/ 920 w 1100"/>
                    <a:gd name="T29" fmla="*/ 540 h 654"/>
                    <a:gd name="T30" fmla="*/ 874 w 1100"/>
                    <a:gd name="T31" fmla="*/ 586 h 654"/>
                    <a:gd name="T32" fmla="*/ 800 w 1100"/>
                    <a:gd name="T33" fmla="*/ 610 h 654"/>
                    <a:gd name="T34" fmla="*/ 732 w 1100"/>
                    <a:gd name="T35" fmla="*/ 646 h 654"/>
                    <a:gd name="T36" fmla="*/ 720 w 1100"/>
                    <a:gd name="T37" fmla="*/ 616 h 654"/>
                    <a:gd name="T38" fmla="*/ 670 w 1100"/>
                    <a:gd name="T39" fmla="*/ 538 h 654"/>
                    <a:gd name="T40" fmla="*/ 560 w 1100"/>
                    <a:gd name="T41" fmla="*/ 520 h 654"/>
                    <a:gd name="T42" fmla="*/ 122 w 1100"/>
                    <a:gd name="T43" fmla="*/ 448 h 654"/>
                    <a:gd name="T44" fmla="*/ 106 w 1100"/>
                    <a:gd name="T45" fmla="*/ 408 h 654"/>
                    <a:gd name="T46" fmla="*/ 116 w 1100"/>
                    <a:gd name="T47" fmla="*/ 360 h 654"/>
                    <a:gd name="T48" fmla="*/ 84 w 1100"/>
                    <a:gd name="T49" fmla="*/ 326 h 654"/>
                    <a:gd name="T50" fmla="*/ 48 w 1100"/>
                    <a:gd name="T51" fmla="*/ 292 h 654"/>
                    <a:gd name="T52" fmla="*/ 20 w 1100"/>
                    <a:gd name="T53" fmla="*/ 290 h 654"/>
                    <a:gd name="T54" fmla="*/ 118 w 1100"/>
                    <a:gd name="T55" fmla="*/ 66 h 654"/>
                    <a:gd name="T56" fmla="*/ 172 w 1100"/>
                    <a:gd name="T57" fmla="*/ 54 h 654"/>
                    <a:gd name="T58" fmla="*/ 198 w 1100"/>
                    <a:gd name="T59" fmla="*/ 48 h 654"/>
                    <a:gd name="T60" fmla="*/ 234 w 1100"/>
                    <a:gd name="T61" fmla="*/ 32 h 654"/>
                    <a:gd name="T62" fmla="*/ 276 w 1100"/>
                    <a:gd name="T63" fmla="*/ 48 h 654"/>
                    <a:gd name="T64" fmla="*/ 306 w 1100"/>
                    <a:gd name="T65" fmla="*/ 46 h 654"/>
                    <a:gd name="T66" fmla="*/ 416 w 1100"/>
                    <a:gd name="T67" fmla="*/ 76 h 654"/>
                    <a:gd name="T68" fmla="*/ 446 w 1100"/>
                    <a:gd name="T69" fmla="*/ 86 h 654"/>
                    <a:gd name="T70" fmla="*/ 486 w 1100"/>
                    <a:gd name="T71" fmla="*/ 96 h 654"/>
                    <a:gd name="T72" fmla="*/ 546 w 1100"/>
                    <a:gd name="T73" fmla="*/ 98 h 654"/>
                    <a:gd name="T74" fmla="*/ 622 w 1100"/>
                    <a:gd name="T75" fmla="*/ 80 h 654"/>
                    <a:gd name="T76" fmla="*/ 660 w 1100"/>
                    <a:gd name="T77" fmla="*/ 68 h 654"/>
                    <a:gd name="T78" fmla="*/ 654 w 1100"/>
                    <a:gd name="T79" fmla="*/ 16 h 654"/>
                    <a:gd name="T80" fmla="*/ 694 w 1100"/>
                    <a:gd name="T81" fmla="*/ 26 h 654"/>
                    <a:gd name="T82" fmla="*/ 714 w 1100"/>
                    <a:gd name="T83" fmla="*/ 80 h 654"/>
                    <a:gd name="T84" fmla="*/ 734 w 1100"/>
                    <a:gd name="T85" fmla="*/ 96 h 654"/>
                    <a:gd name="T86" fmla="*/ 768 w 1100"/>
                    <a:gd name="T87" fmla="*/ 76 h 654"/>
                    <a:gd name="T88" fmla="*/ 812 w 1100"/>
                    <a:gd name="T89" fmla="*/ 54 h 654"/>
                    <a:gd name="T90" fmla="*/ 812 w 1100"/>
                    <a:gd name="T91" fmla="*/ 104 h 654"/>
                    <a:gd name="T92" fmla="*/ 766 w 1100"/>
                    <a:gd name="T93" fmla="*/ 124 h 654"/>
                    <a:gd name="T94" fmla="*/ 722 w 1100"/>
                    <a:gd name="T95" fmla="*/ 144 h 654"/>
                    <a:gd name="T96" fmla="*/ 712 w 1100"/>
                    <a:gd name="T97" fmla="*/ 150 h 654"/>
                    <a:gd name="T98" fmla="*/ 688 w 1100"/>
                    <a:gd name="T99" fmla="*/ 186 h 654"/>
                    <a:gd name="T100" fmla="*/ 604 w 1100"/>
                    <a:gd name="T101" fmla="*/ 274 h 654"/>
                    <a:gd name="T102" fmla="*/ 624 w 1100"/>
                    <a:gd name="T103" fmla="*/ 320 h 654"/>
                    <a:gd name="T104" fmla="*/ 692 w 1100"/>
                    <a:gd name="T105" fmla="*/ 364 h 654"/>
                    <a:gd name="T106" fmla="*/ 750 w 1100"/>
                    <a:gd name="T107" fmla="*/ 382 h 654"/>
                    <a:gd name="T108" fmla="*/ 754 w 1100"/>
                    <a:gd name="T109" fmla="*/ 462 h 654"/>
                    <a:gd name="T110" fmla="*/ 788 w 1100"/>
                    <a:gd name="T111" fmla="*/ 460 h 654"/>
                    <a:gd name="T112" fmla="*/ 806 w 1100"/>
                    <a:gd name="T113" fmla="*/ 380 h 654"/>
                    <a:gd name="T114" fmla="*/ 822 w 1100"/>
                    <a:gd name="T115" fmla="*/ 296 h 654"/>
                    <a:gd name="T116" fmla="*/ 840 w 1100"/>
                    <a:gd name="T117" fmla="*/ 216 h 654"/>
                    <a:gd name="T118" fmla="*/ 902 w 1100"/>
                    <a:gd name="T119" fmla="*/ 224 h 654"/>
                    <a:gd name="T120" fmla="*/ 936 w 1100"/>
                    <a:gd name="T121" fmla="*/ 270 h 654"/>
                    <a:gd name="T122" fmla="*/ 986 w 1100"/>
                    <a:gd name="T123" fmla="*/ 302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00" h="654">
                      <a:moveTo>
                        <a:pt x="1004" y="272"/>
                      </a:moveTo>
                      <a:lnTo>
                        <a:pt x="1004" y="272"/>
                      </a:lnTo>
                      <a:lnTo>
                        <a:pt x="1004" y="272"/>
                      </a:lnTo>
                      <a:lnTo>
                        <a:pt x="1006" y="272"/>
                      </a:lnTo>
                      <a:lnTo>
                        <a:pt x="1006" y="272"/>
                      </a:lnTo>
                      <a:lnTo>
                        <a:pt x="1006" y="272"/>
                      </a:lnTo>
                      <a:lnTo>
                        <a:pt x="1008" y="274"/>
                      </a:lnTo>
                      <a:lnTo>
                        <a:pt x="1008" y="276"/>
                      </a:lnTo>
                      <a:lnTo>
                        <a:pt x="1010" y="278"/>
                      </a:lnTo>
                      <a:lnTo>
                        <a:pt x="1010" y="280"/>
                      </a:lnTo>
                      <a:lnTo>
                        <a:pt x="1012" y="284"/>
                      </a:lnTo>
                      <a:lnTo>
                        <a:pt x="1012" y="284"/>
                      </a:lnTo>
                      <a:lnTo>
                        <a:pt x="1012" y="286"/>
                      </a:lnTo>
                      <a:lnTo>
                        <a:pt x="1012" y="288"/>
                      </a:lnTo>
                      <a:lnTo>
                        <a:pt x="1012" y="294"/>
                      </a:lnTo>
                      <a:lnTo>
                        <a:pt x="1012" y="296"/>
                      </a:lnTo>
                      <a:lnTo>
                        <a:pt x="1014" y="298"/>
                      </a:lnTo>
                      <a:lnTo>
                        <a:pt x="1014" y="300"/>
                      </a:lnTo>
                      <a:lnTo>
                        <a:pt x="1014" y="302"/>
                      </a:lnTo>
                      <a:lnTo>
                        <a:pt x="1014" y="302"/>
                      </a:lnTo>
                      <a:lnTo>
                        <a:pt x="1016" y="302"/>
                      </a:lnTo>
                      <a:lnTo>
                        <a:pt x="1016" y="302"/>
                      </a:lnTo>
                      <a:lnTo>
                        <a:pt x="1016" y="304"/>
                      </a:lnTo>
                      <a:lnTo>
                        <a:pt x="1018" y="304"/>
                      </a:lnTo>
                      <a:lnTo>
                        <a:pt x="1020" y="302"/>
                      </a:lnTo>
                      <a:lnTo>
                        <a:pt x="1022" y="302"/>
                      </a:lnTo>
                      <a:lnTo>
                        <a:pt x="1022" y="302"/>
                      </a:lnTo>
                      <a:lnTo>
                        <a:pt x="1024" y="302"/>
                      </a:lnTo>
                      <a:lnTo>
                        <a:pt x="1026" y="302"/>
                      </a:lnTo>
                      <a:lnTo>
                        <a:pt x="1026" y="302"/>
                      </a:lnTo>
                      <a:lnTo>
                        <a:pt x="1026" y="302"/>
                      </a:lnTo>
                      <a:lnTo>
                        <a:pt x="1028" y="304"/>
                      </a:lnTo>
                      <a:lnTo>
                        <a:pt x="1028" y="304"/>
                      </a:lnTo>
                      <a:lnTo>
                        <a:pt x="1028" y="304"/>
                      </a:lnTo>
                      <a:lnTo>
                        <a:pt x="1028" y="306"/>
                      </a:lnTo>
                      <a:lnTo>
                        <a:pt x="1028" y="308"/>
                      </a:lnTo>
                      <a:lnTo>
                        <a:pt x="1028" y="310"/>
                      </a:lnTo>
                      <a:lnTo>
                        <a:pt x="1028" y="312"/>
                      </a:lnTo>
                      <a:lnTo>
                        <a:pt x="1028" y="316"/>
                      </a:lnTo>
                      <a:lnTo>
                        <a:pt x="1028" y="320"/>
                      </a:lnTo>
                      <a:lnTo>
                        <a:pt x="1028" y="322"/>
                      </a:lnTo>
                      <a:lnTo>
                        <a:pt x="1028" y="324"/>
                      </a:lnTo>
                      <a:lnTo>
                        <a:pt x="1028" y="324"/>
                      </a:lnTo>
                      <a:lnTo>
                        <a:pt x="1030" y="326"/>
                      </a:lnTo>
                      <a:lnTo>
                        <a:pt x="1030" y="328"/>
                      </a:lnTo>
                      <a:lnTo>
                        <a:pt x="1030" y="328"/>
                      </a:lnTo>
                      <a:lnTo>
                        <a:pt x="1030" y="328"/>
                      </a:lnTo>
                      <a:lnTo>
                        <a:pt x="1030" y="328"/>
                      </a:lnTo>
                      <a:lnTo>
                        <a:pt x="1032" y="328"/>
                      </a:lnTo>
                      <a:lnTo>
                        <a:pt x="1032" y="328"/>
                      </a:lnTo>
                      <a:lnTo>
                        <a:pt x="1034" y="328"/>
                      </a:lnTo>
                      <a:lnTo>
                        <a:pt x="1034" y="328"/>
                      </a:lnTo>
                      <a:lnTo>
                        <a:pt x="1036" y="326"/>
                      </a:lnTo>
                      <a:lnTo>
                        <a:pt x="1036" y="326"/>
                      </a:lnTo>
                      <a:lnTo>
                        <a:pt x="1038" y="326"/>
                      </a:lnTo>
                      <a:lnTo>
                        <a:pt x="1038" y="326"/>
                      </a:lnTo>
                      <a:lnTo>
                        <a:pt x="1038" y="326"/>
                      </a:lnTo>
                      <a:lnTo>
                        <a:pt x="1038" y="328"/>
                      </a:lnTo>
                      <a:lnTo>
                        <a:pt x="1038" y="328"/>
                      </a:lnTo>
                      <a:lnTo>
                        <a:pt x="1040" y="328"/>
                      </a:lnTo>
                      <a:lnTo>
                        <a:pt x="1040" y="330"/>
                      </a:lnTo>
                      <a:lnTo>
                        <a:pt x="1040" y="332"/>
                      </a:lnTo>
                      <a:lnTo>
                        <a:pt x="1040" y="334"/>
                      </a:lnTo>
                      <a:lnTo>
                        <a:pt x="1040" y="336"/>
                      </a:lnTo>
                      <a:lnTo>
                        <a:pt x="1038" y="336"/>
                      </a:lnTo>
                      <a:lnTo>
                        <a:pt x="1038" y="338"/>
                      </a:lnTo>
                      <a:lnTo>
                        <a:pt x="1038" y="338"/>
                      </a:lnTo>
                      <a:lnTo>
                        <a:pt x="1036" y="340"/>
                      </a:lnTo>
                      <a:lnTo>
                        <a:pt x="1034" y="340"/>
                      </a:lnTo>
                      <a:lnTo>
                        <a:pt x="1034" y="342"/>
                      </a:lnTo>
                      <a:lnTo>
                        <a:pt x="1032" y="342"/>
                      </a:lnTo>
                      <a:lnTo>
                        <a:pt x="1032" y="342"/>
                      </a:lnTo>
                      <a:lnTo>
                        <a:pt x="1030" y="342"/>
                      </a:lnTo>
                      <a:lnTo>
                        <a:pt x="1030" y="344"/>
                      </a:lnTo>
                      <a:lnTo>
                        <a:pt x="1030" y="346"/>
                      </a:lnTo>
                      <a:lnTo>
                        <a:pt x="1030" y="346"/>
                      </a:lnTo>
                      <a:lnTo>
                        <a:pt x="1030" y="348"/>
                      </a:lnTo>
                      <a:lnTo>
                        <a:pt x="1030" y="350"/>
                      </a:lnTo>
                      <a:lnTo>
                        <a:pt x="1030" y="352"/>
                      </a:lnTo>
                      <a:lnTo>
                        <a:pt x="1032" y="352"/>
                      </a:lnTo>
                      <a:lnTo>
                        <a:pt x="1032" y="352"/>
                      </a:lnTo>
                      <a:lnTo>
                        <a:pt x="1032" y="354"/>
                      </a:lnTo>
                      <a:lnTo>
                        <a:pt x="1032" y="354"/>
                      </a:lnTo>
                      <a:lnTo>
                        <a:pt x="1034" y="354"/>
                      </a:lnTo>
                      <a:lnTo>
                        <a:pt x="1036" y="354"/>
                      </a:lnTo>
                      <a:lnTo>
                        <a:pt x="1036" y="354"/>
                      </a:lnTo>
                      <a:lnTo>
                        <a:pt x="1038" y="354"/>
                      </a:lnTo>
                      <a:lnTo>
                        <a:pt x="1040" y="354"/>
                      </a:lnTo>
                      <a:lnTo>
                        <a:pt x="1042" y="356"/>
                      </a:lnTo>
                      <a:lnTo>
                        <a:pt x="1042" y="356"/>
                      </a:lnTo>
                      <a:lnTo>
                        <a:pt x="1042" y="356"/>
                      </a:lnTo>
                      <a:lnTo>
                        <a:pt x="1042" y="356"/>
                      </a:lnTo>
                      <a:lnTo>
                        <a:pt x="1044" y="358"/>
                      </a:lnTo>
                      <a:lnTo>
                        <a:pt x="1044" y="360"/>
                      </a:lnTo>
                      <a:lnTo>
                        <a:pt x="1044" y="360"/>
                      </a:lnTo>
                      <a:lnTo>
                        <a:pt x="1044" y="364"/>
                      </a:lnTo>
                      <a:lnTo>
                        <a:pt x="1044" y="368"/>
                      </a:lnTo>
                      <a:lnTo>
                        <a:pt x="1044" y="372"/>
                      </a:lnTo>
                      <a:lnTo>
                        <a:pt x="1044" y="374"/>
                      </a:lnTo>
                      <a:lnTo>
                        <a:pt x="1044" y="374"/>
                      </a:lnTo>
                      <a:lnTo>
                        <a:pt x="1044" y="376"/>
                      </a:lnTo>
                      <a:lnTo>
                        <a:pt x="1046" y="378"/>
                      </a:lnTo>
                      <a:lnTo>
                        <a:pt x="1046" y="378"/>
                      </a:lnTo>
                      <a:lnTo>
                        <a:pt x="1046" y="380"/>
                      </a:lnTo>
                      <a:lnTo>
                        <a:pt x="1048" y="380"/>
                      </a:lnTo>
                      <a:lnTo>
                        <a:pt x="1048" y="380"/>
                      </a:lnTo>
                      <a:lnTo>
                        <a:pt x="1050" y="380"/>
                      </a:lnTo>
                      <a:lnTo>
                        <a:pt x="1052" y="380"/>
                      </a:lnTo>
                      <a:lnTo>
                        <a:pt x="1054" y="380"/>
                      </a:lnTo>
                      <a:lnTo>
                        <a:pt x="1056" y="378"/>
                      </a:lnTo>
                      <a:lnTo>
                        <a:pt x="1060" y="376"/>
                      </a:lnTo>
                      <a:lnTo>
                        <a:pt x="1060" y="376"/>
                      </a:lnTo>
                      <a:lnTo>
                        <a:pt x="1062" y="376"/>
                      </a:lnTo>
                      <a:lnTo>
                        <a:pt x="1064" y="376"/>
                      </a:lnTo>
                      <a:lnTo>
                        <a:pt x="1064" y="376"/>
                      </a:lnTo>
                      <a:lnTo>
                        <a:pt x="1066" y="376"/>
                      </a:lnTo>
                      <a:lnTo>
                        <a:pt x="1066" y="378"/>
                      </a:lnTo>
                      <a:lnTo>
                        <a:pt x="1066" y="378"/>
                      </a:lnTo>
                      <a:lnTo>
                        <a:pt x="1066" y="378"/>
                      </a:lnTo>
                      <a:lnTo>
                        <a:pt x="1066" y="378"/>
                      </a:lnTo>
                      <a:lnTo>
                        <a:pt x="1066" y="380"/>
                      </a:lnTo>
                      <a:lnTo>
                        <a:pt x="1066" y="380"/>
                      </a:lnTo>
                      <a:lnTo>
                        <a:pt x="1064" y="382"/>
                      </a:lnTo>
                      <a:lnTo>
                        <a:pt x="1064" y="384"/>
                      </a:lnTo>
                      <a:lnTo>
                        <a:pt x="1064" y="384"/>
                      </a:lnTo>
                      <a:lnTo>
                        <a:pt x="1064" y="386"/>
                      </a:lnTo>
                      <a:lnTo>
                        <a:pt x="1062" y="386"/>
                      </a:lnTo>
                      <a:lnTo>
                        <a:pt x="1064" y="386"/>
                      </a:lnTo>
                      <a:lnTo>
                        <a:pt x="1064" y="388"/>
                      </a:lnTo>
                      <a:lnTo>
                        <a:pt x="1064" y="388"/>
                      </a:lnTo>
                      <a:lnTo>
                        <a:pt x="1064" y="388"/>
                      </a:lnTo>
                      <a:lnTo>
                        <a:pt x="1066" y="388"/>
                      </a:lnTo>
                      <a:lnTo>
                        <a:pt x="1066" y="388"/>
                      </a:lnTo>
                      <a:lnTo>
                        <a:pt x="1068" y="386"/>
                      </a:lnTo>
                      <a:lnTo>
                        <a:pt x="1072" y="386"/>
                      </a:lnTo>
                      <a:lnTo>
                        <a:pt x="1074" y="384"/>
                      </a:lnTo>
                      <a:lnTo>
                        <a:pt x="1076" y="384"/>
                      </a:lnTo>
                      <a:lnTo>
                        <a:pt x="1076" y="384"/>
                      </a:lnTo>
                      <a:lnTo>
                        <a:pt x="1078" y="384"/>
                      </a:lnTo>
                      <a:lnTo>
                        <a:pt x="1078" y="384"/>
                      </a:lnTo>
                      <a:lnTo>
                        <a:pt x="1078" y="384"/>
                      </a:lnTo>
                      <a:lnTo>
                        <a:pt x="1078" y="386"/>
                      </a:lnTo>
                      <a:lnTo>
                        <a:pt x="1078" y="386"/>
                      </a:lnTo>
                      <a:lnTo>
                        <a:pt x="1078" y="386"/>
                      </a:lnTo>
                      <a:lnTo>
                        <a:pt x="1078" y="388"/>
                      </a:lnTo>
                      <a:lnTo>
                        <a:pt x="1078" y="388"/>
                      </a:lnTo>
                      <a:lnTo>
                        <a:pt x="1076" y="390"/>
                      </a:lnTo>
                      <a:lnTo>
                        <a:pt x="1076" y="392"/>
                      </a:lnTo>
                      <a:lnTo>
                        <a:pt x="1072" y="396"/>
                      </a:lnTo>
                      <a:lnTo>
                        <a:pt x="1070" y="396"/>
                      </a:lnTo>
                      <a:lnTo>
                        <a:pt x="1068" y="398"/>
                      </a:lnTo>
                      <a:lnTo>
                        <a:pt x="1068" y="398"/>
                      </a:lnTo>
                      <a:lnTo>
                        <a:pt x="1068" y="400"/>
                      </a:lnTo>
                      <a:lnTo>
                        <a:pt x="1068" y="400"/>
                      </a:lnTo>
                      <a:lnTo>
                        <a:pt x="1066" y="404"/>
                      </a:lnTo>
                      <a:lnTo>
                        <a:pt x="1066" y="406"/>
                      </a:lnTo>
                      <a:lnTo>
                        <a:pt x="1066" y="406"/>
                      </a:lnTo>
                      <a:lnTo>
                        <a:pt x="1066" y="408"/>
                      </a:lnTo>
                      <a:lnTo>
                        <a:pt x="1064" y="408"/>
                      </a:lnTo>
                      <a:lnTo>
                        <a:pt x="1064" y="408"/>
                      </a:lnTo>
                      <a:lnTo>
                        <a:pt x="1062" y="410"/>
                      </a:lnTo>
                      <a:lnTo>
                        <a:pt x="1062" y="410"/>
                      </a:lnTo>
                      <a:lnTo>
                        <a:pt x="1060" y="410"/>
                      </a:lnTo>
                      <a:lnTo>
                        <a:pt x="1056" y="410"/>
                      </a:lnTo>
                      <a:lnTo>
                        <a:pt x="1054" y="410"/>
                      </a:lnTo>
                      <a:lnTo>
                        <a:pt x="1050" y="410"/>
                      </a:lnTo>
                      <a:lnTo>
                        <a:pt x="1048" y="410"/>
                      </a:lnTo>
                      <a:lnTo>
                        <a:pt x="1048" y="412"/>
                      </a:lnTo>
                      <a:lnTo>
                        <a:pt x="1046" y="412"/>
                      </a:lnTo>
                      <a:lnTo>
                        <a:pt x="1046" y="412"/>
                      </a:lnTo>
                      <a:lnTo>
                        <a:pt x="1044" y="412"/>
                      </a:lnTo>
                      <a:lnTo>
                        <a:pt x="1044" y="414"/>
                      </a:lnTo>
                      <a:lnTo>
                        <a:pt x="1044" y="414"/>
                      </a:lnTo>
                      <a:lnTo>
                        <a:pt x="1044" y="414"/>
                      </a:lnTo>
                      <a:lnTo>
                        <a:pt x="1044" y="414"/>
                      </a:lnTo>
                      <a:lnTo>
                        <a:pt x="1044" y="414"/>
                      </a:lnTo>
                      <a:lnTo>
                        <a:pt x="1046" y="416"/>
                      </a:lnTo>
                      <a:lnTo>
                        <a:pt x="1046" y="416"/>
                      </a:lnTo>
                      <a:lnTo>
                        <a:pt x="1048" y="416"/>
                      </a:lnTo>
                      <a:lnTo>
                        <a:pt x="1050" y="418"/>
                      </a:lnTo>
                      <a:lnTo>
                        <a:pt x="1050" y="418"/>
                      </a:lnTo>
                      <a:lnTo>
                        <a:pt x="1052" y="418"/>
                      </a:lnTo>
                      <a:lnTo>
                        <a:pt x="1054" y="418"/>
                      </a:lnTo>
                      <a:lnTo>
                        <a:pt x="1054" y="418"/>
                      </a:lnTo>
                      <a:lnTo>
                        <a:pt x="1056" y="418"/>
                      </a:lnTo>
                      <a:lnTo>
                        <a:pt x="1058" y="418"/>
                      </a:lnTo>
                      <a:lnTo>
                        <a:pt x="1060" y="416"/>
                      </a:lnTo>
                      <a:lnTo>
                        <a:pt x="1064" y="414"/>
                      </a:lnTo>
                      <a:lnTo>
                        <a:pt x="1068" y="414"/>
                      </a:lnTo>
                      <a:lnTo>
                        <a:pt x="1070" y="412"/>
                      </a:lnTo>
                      <a:lnTo>
                        <a:pt x="1072" y="412"/>
                      </a:lnTo>
                      <a:lnTo>
                        <a:pt x="1076" y="410"/>
                      </a:lnTo>
                      <a:lnTo>
                        <a:pt x="1078" y="408"/>
                      </a:lnTo>
                      <a:lnTo>
                        <a:pt x="1078" y="408"/>
                      </a:lnTo>
                      <a:lnTo>
                        <a:pt x="1080" y="406"/>
                      </a:lnTo>
                      <a:lnTo>
                        <a:pt x="1082" y="406"/>
                      </a:lnTo>
                      <a:lnTo>
                        <a:pt x="1084" y="406"/>
                      </a:lnTo>
                      <a:lnTo>
                        <a:pt x="1086" y="406"/>
                      </a:lnTo>
                      <a:lnTo>
                        <a:pt x="1088" y="406"/>
                      </a:lnTo>
                      <a:lnTo>
                        <a:pt x="1090" y="406"/>
                      </a:lnTo>
                      <a:lnTo>
                        <a:pt x="1092" y="406"/>
                      </a:lnTo>
                      <a:lnTo>
                        <a:pt x="1094" y="406"/>
                      </a:lnTo>
                      <a:lnTo>
                        <a:pt x="1094" y="406"/>
                      </a:lnTo>
                      <a:lnTo>
                        <a:pt x="1096" y="406"/>
                      </a:lnTo>
                      <a:lnTo>
                        <a:pt x="1096" y="408"/>
                      </a:lnTo>
                      <a:lnTo>
                        <a:pt x="1096" y="408"/>
                      </a:lnTo>
                      <a:lnTo>
                        <a:pt x="1096" y="408"/>
                      </a:lnTo>
                      <a:lnTo>
                        <a:pt x="1098" y="410"/>
                      </a:lnTo>
                      <a:lnTo>
                        <a:pt x="1098" y="412"/>
                      </a:lnTo>
                      <a:lnTo>
                        <a:pt x="1098" y="414"/>
                      </a:lnTo>
                      <a:lnTo>
                        <a:pt x="1098" y="416"/>
                      </a:lnTo>
                      <a:lnTo>
                        <a:pt x="1098" y="420"/>
                      </a:lnTo>
                      <a:lnTo>
                        <a:pt x="1098" y="422"/>
                      </a:lnTo>
                      <a:lnTo>
                        <a:pt x="1098" y="424"/>
                      </a:lnTo>
                      <a:lnTo>
                        <a:pt x="1098" y="428"/>
                      </a:lnTo>
                      <a:lnTo>
                        <a:pt x="1098" y="434"/>
                      </a:lnTo>
                      <a:lnTo>
                        <a:pt x="1098" y="438"/>
                      </a:lnTo>
                      <a:lnTo>
                        <a:pt x="1098" y="440"/>
                      </a:lnTo>
                      <a:lnTo>
                        <a:pt x="1100" y="442"/>
                      </a:lnTo>
                      <a:lnTo>
                        <a:pt x="1100" y="446"/>
                      </a:lnTo>
                      <a:lnTo>
                        <a:pt x="1100" y="448"/>
                      </a:lnTo>
                      <a:lnTo>
                        <a:pt x="1100" y="450"/>
                      </a:lnTo>
                      <a:lnTo>
                        <a:pt x="1100" y="452"/>
                      </a:lnTo>
                      <a:lnTo>
                        <a:pt x="1100" y="452"/>
                      </a:lnTo>
                      <a:lnTo>
                        <a:pt x="1100" y="454"/>
                      </a:lnTo>
                      <a:lnTo>
                        <a:pt x="1098" y="454"/>
                      </a:lnTo>
                      <a:lnTo>
                        <a:pt x="1098" y="456"/>
                      </a:lnTo>
                      <a:lnTo>
                        <a:pt x="1098" y="456"/>
                      </a:lnTo>
                      <a:lnTo>
                        <a:pt x="1098" y="456"/>
                      </a:lnTo>
                      <a:lnTo>
                        <a:pt x="1096" y="458"/>
                      </a:lnTo>
                      <a:lnTo>
                        <a:pt x="1092" y="458"/>
                      </a:lnTo>
                      <a:lnTo>
                        <a:pt x="1090" y="458"/>
                      </a:lnTo>
                      <a:lnTo>
                        <a:pt x="1088" y="460"/>
                      </a:lnTo>
                      <a:lnTo>
                        <a:pt x="1086" y="460"/>
                      </a:lnTo>
                      <a:lnTo>
                        <a:pt x="1082" y="460"/>
                      </a:lnTo>
                      <a:lnTo>
                        <a:pt x="1080" y="460"/>
                      </a:lnTo>
                      <a:lnTo>
                        <a:pt x="1078" y="460"/>
                      </a:lnTo>
                      <a:lnTo>
                        <a:pt x="1074" y="460"/>
                      </a:lnTo>
                      <a:lnTo>
                        <a:pt x="1072" y="458"/>
                      </a:lnTo>
                      <a:lnTo>
                        <a:pt x="1070" y="458"/>
                      </a:lnTo>
                      <a:lnTo>
                        <a:pt x="1068" y="458"/>
                      </a:lnTo>
                      <a:lnTo>
                        <a:pt x="1066" y="458"/>
                      </a:lnTo>
                      <a:lnTo>
                        <a:pt x="1066" y="458"/>
                      </a:lnTo>
                      <a:lnTo>
                        <a:pt x="1064" y="460"/>
                      </a:lnTo>
                      <a:lnTo>
                        <a:pt x="1064" y="460"/>
                      </a:lnTo>
                      <a:lnTo>
                        <a:pt x="1062" y="462"/>
                      </a:lnTo>
                      <a:lnTo>
                        <a:pt x="1060" y="462"/>
                      </a:lnTo>
                      <a:lnTo>
                        <a:pt x="1058" y="464"/>
                      </a:lnTo>
                      <a:lnTo>
                        <a:pt x="1056" y="468"/>
                      </a:lnTo>
                      <a:lnTo>
                        <a:pt x="1054" y="470"/>
                      </a:lnTo>
                      <a:lnTo>
                        <a:pt x="1050" y="472"/>
                      </a:lnTo>
                      <a:lnTo>
                        <a:pt x="1050" y="474"/>
                      </a:lnTo>
                      <a:lnTo>
                        <a:pt x="1048" y="474"/>
                      </a:lnTo>
                      <a:lnTo>
                        <a:pt x="1046" y="476"/>
                      </a:lnTo>
                      <a:lnTo>
                        <a:pt x="1046" y="476"/>
                      </a:lnTo>
                      <a:lnTo>
                        <a:pt x="1044" y="478"/>
                      </a:lnTo>
                      <a:lnTo>
                        <a:pt x="1042" y="478"/>
                      </a:lnTo>
                      <a:lnTo>
                        <a:pt x="1040" y="478"/>
                      </a:lnTo>
                      <a:lnTo>
                        <a:pt x="1038" y="478"/>
                      </a:lnTo>
                      <a:lnTo>
                        <a:pt x="1034" y="480"/>
                      </a:lnTo>
                      <a:lnTo>
                        <a:pt x="1028" y="480"/>
                      </a:lnTo>
                      <a:lnTo>
                        <a:pt x="1024" y="480"/>
                      </a:lnTo>
                      <a:lnTo>
                        <a:pt x="1020" y="480"/>
                      </a:lnTo>
                      <a:lnTo>
                        <a:pt x="1012" y="480"/>
                      </a:lnTo>
                      <a:lnTo>
                        <a:pt x="1004" y="480"/>
                      </a:lnTo>
                      <a:lnTo>
                        <a:pt x="994" y="480"/>
                      </a:lnTo>
                      <a:lnTo>
                        <a:pt x="984" y="480"/>
                      </a:lnTo>
                      <a:lnTo>
                        <a:pt x="980" y="480"/>
                      </a:lnTo>
                      <a:lnTo>
                        <a:pt x="976" y="480"/>
                      </a:lnTo>
                      <a:lnTo>
                        <a:pt x="974" y="480"/>
                      </a:lnTo>
                      <a:lnTo>
                        <a:pt x="972" y="480"/>
                      </a:lnTo>
                      <a:lnTo>
                        <a:pt x="968" y="478"/>
                      </a:lnTo>
                      <a:lnTo>
                        <a:pt x="966" y="478"/>
                      </a:lnTo>
                      <a:lnTo>
                        <a:pt x="962" y="478"/>
                      </a:lnTo>
                      <a:lnTo>
                        <a:pt x="960" y="478"/>
                      </a:lnTo>
                      <a:lnTo>
                        <a:pt x="960" y="478"/>
                      </a:lnTo>
                      <a:lnTo>
                        <a:pt x="958" y="478"/>
                      </a:lnTo>
                      <a:lnTo>
                        <a:pt x="958" y="478"/>
                      </a:lnTo>
                      <a:lnTo>
                        <a:pt x="958" y="478"/>
                      </a:lnTo>
                      <a:lnTo>
                        <a:pt x="956" y="480"/>
                      </a:lnTo>
                      <a:lnTo>
                        <a:pt x="954" y="482"/>
                      </a:lnTo>
                      <a:lnTo>
                        <a:pt x="952" y="484"/>
                      </a:lnTo>
                      <a:lnTo>
                        <a:pt x="950" y="486"/>
                      </a:lnTo>
                      <a:lnTo>
                        <a:pt x="948" y="488"/>
                      </a:lnTo>
                      <a:lnTo>
                        <a:pt x="946" y="490"/>
                      </a:lnTo>
                      <a:lnTo>
                        <a:pt x="944" y="490"/>
                      </a:lnTo>
                      <a:lnTo>
                        <a:pt x="942" y="492"/>
                      </a:lnTo>
                      <a:lnTo>
                        <a:pt x="936" y="494"/>
                      </a:lnTo>
                      <a:lnTo>
                        <a:pt x="934" y="494"/>
                      </a:lnTo>
                      <a:lnTo>
                        <a:pt x="932" y="496"/>
                      </a:lnTo>
                      <a:lnTo>
                        <a:pt x="930" y="496"/>
                      </a:lnTo>
                      <a:lnTo>
                        <a:pt x="928" y="498"/>
                      </a:lnTo>
                      <a:lnTo>
                        <a:pt x="922" y="502"/>
                      </a:lnTo>
                      <a:lnTo>
                        <a:pt x="918" y="506"/>
                      </a:lnTo>
                      <a:lnTo>
                        <a:pt x="914" y="508"/>
                      </a:lnTo>
                      <a:lnTo>
                        <a:pt x="914" y="510"/>
                      </a:lnTo>
                      <a:lnTo>
                        <a:pt x="912" y="512"/>
                      </a:lnTo>
                      <a:lnTo>
                        <a:pt x="910" y="514"/>
                      </a:lnTo>
                      <a:lnTo>
                        <a:pt x="910" y="516"/>
                      </a:lnTo>
                      <a:lnTo>
                        <a:pt x="910" y="516"/>
                      </a:lnTo>
                      <a:lnTo>
                        <a:pt x="908" y="518"/>
                      </a:lnTo>
                      <a:lnTo>
                        <a:pt x="908" y="518"/>
                      </a:lnTo>
                      <a:lnTo>
                        <a:pt x="910" y="520"/>
                      </a:lnTo>
                      <a:lnTo>
                        <a:pt x="910" y="520"/>
                      </a:lnTo>
                      <a:lnTo>
                        <a:pt x="910" y="520"/>
                      </a:lnTo>
                      <a:lnTo>
                        <a:pt x="910" y="522"/>
                      </a:lnTo>
                      <a:lnTo>
                        <a:pt x="910" y="522"/>
                      </a:lnTo>
                      <a:lnTo>
                        <a:pt x="912" y="522"/>
                      </a:lnTo>
                      <a:lnTo>
                        <a:pt x="912" y="522"/>
                      </a:lnTo>
                      <a:lnTo>
                        <a:pt x="912" y="522"/>
                      </a:lnTo>
                      <a:lnTo>
                        <a:pt x="914" y="522"/>
                      </a:lnTo>
                      <a:lnTo>
                        <a:pt x="916" y="522"/>
                      </a:lnTo>
                      <a:lnTo>
                        <a:pt x="918" y="522"/>
                      </a:lnTo>
                      <a:lnTo>
                        <a:pt x="920" y="520"/>
                      </a:lnTo>
                      <a:lnTo>
                        <a:pt x="922" y="520"/>
                      </a:lnTo>
                      <a:lnTo>
                        <a:pt x="924" y="518"/>
                      </a:lnTo>
                      <a:lnTo>
                        <a:pt x="928" y="516"/>
                      </a:lnTo>
                      <a:lnTo>
                        <a:pt x="932" y="512"/>
                      </a:lnTo>
                      <a:lnTo>
                        <a:pt x="936" y="510"/>
                      </a:lnTo>
                      <a:lnTo>
                        <a:pt x="938" y="508"/>
                      </a:lnTo>
                      <a:lnTo>
                        <a:pt x="940" y="508"/>
                      </a:lnTo>
                      <a:lnTo>
                        <a:pt x="942" y="506"/>
                      </a:lnTo>
                      <a:lnTo>
                        <a:pt x="944" y="506"/>
                      </a:lnTo>
                      <a:lnTo>
                        <a:pt x="948" y="502"/>
                      </a:lnTo>
                      <a:lnTo>
                        <a:pt x="950" y="502"/>
                      </a:lnTo>
                      <a:lnTo>
                        <a:pt x="954" y="500"/>
                      </a:lnTo>
                      <a:lnTo>
                        <a:pt x="954" y="500"/>
                      </a:lnTo>
                      <a:lnTo>
                        <a:pt x="956" y="500"/>
                      </a:lnTo>
                      <a:lnTo>
                        <a:pt x="956" y="500"/>
                      </a:lnTo>
                      <a:lnTo>
                        <a:pt x="958" y="500"/>
                      </a:lnTo>
                      <a:lnTo>
                        <a:pt x="960" y="500"/>
                      </a:lnTo>
                      <a:lnTo>
                        <a:pt x="962" y="500"/>
                      </a:lnTo>
                      <a:lnTo>
                        <a:pt x="966" y="502"/>
                      </a:lnTo>
                      <a:lnTo>
                        <a:pt x="968" y="502"/>
                      </a:lnTo>
                      <a:lnTo>
                        <a:pt x="970" y="504"/>
                      </a:lnTo>
                      <a:lnTo>
                        <a:pt x="972" y="504"/>
                      </a:lnTo>
                      <a:lnTo>
                        <a:pt x="972" y="506"/>
                      </a:lnTo>
                      <a:lnTo>
                        <a:pt x="974" y="506"/>
                      </a:lnTo>
                      <a:lnTo>
                        <a:pt x="974" y="508"/>
                      </a:lnTo>
                      <a:lnTo>
                        <a:pt x="974" y="508"/>
                      </a:lnTo>
                      <a:lnTo>
                        <a:pt x="976" y="510"/>
                      </a:lnTo>
                      <a:lnTo>
                        <a:pt x="976" y="510"/>
                      </a:lnTo>
                      <a:lnTo>
                        <a:pt x="974" y="512"/>
                      </a:lnTo>
                      <a:lnTo>
                        <a:pt x="974" y="512"/>
                      </a:lnTo>
                      <a:lnTo>
                        <a:pt x="974" y="514"/>
                      </a:lnTo>
                      <a:lnTo>
                        <a:pt x="972" y="514"/>
                      </a:lnTo>
                      <a:lnTo>
                        <a:pt x="972" y="516"/>
                      </a:lnTo>
                      <a:lnTo>
                        <a:pt x="970" y="518"/>
                      </a:lnTo>
                      <a:lnTo>
                        <a:pt x="968" y="520"/>
                      </a:lnTo>
                      <a:lnTo>
                        <a:pt x="966" y="522"/>
                      </a:lnTo>
                      <a:lnTo>
                        <a:pt x="964" y="524"/>
                      </a:lnTo>
                      <a:lnTo>
                        <a:pt x="964" y="524"/>
                      </a:lnTo>
                      <a:lnTo>
                        <a:pt x="964" y="526"/>
                      </a:lnTo>
                      <a:lnTo>
                        <a:pt x="964" y="526"/>
                      </a:lnTo>
                      <a:lnTo>
                        <a:pt x="964" y="528"/>
                      </a:lnTo>
                      <a:lnTo>
                        <a:pt x="964" y="530"/>
                      </a:lnTo>
                      <a:lnTo>
                        <a:pt x="966" y="530"/>
                      </a:lnTo>
                      <a:lnTo>
                        <a:pt x="966" y="532"/>
                      </a:lnTo>
                      <a:lnTo>
                        <a:pt x="966" y="532"/>
                      </a:lnTo>
                      <a:lnTo>
                        <a:pt x="968" y="534"/>
                      </a:lnTo>
                      <a:lnTo>
                        <a:pt x="970" y="536"/>
                      </a:lnTo>
                      <a:lnTo>
                        <a:pt x="974" y="538"/>
                      </a:lnTo>
                      <a:lnTo>
                        <a:pt x="976" y="542"/>
                      </a:lnTo>
                      <a:lnTo>
                        <a:pt x="980" y="544"/>
                      </a:lnTo>
                      <a:lnTo>
                        <a:pt x="982" y="546"/>
                      </a:lnTo>
                      <a:lnTo>
                        <a:pt x="984" y="546"/>
                      </a:lnTo>
                      <a:lnTo>
                        <a:pt x="988" y="548"/>
                      </a:lnTo>
                      <a:lnTo>
                        <a:pt x="990" y="548"/>
                      </a:lnTo>
                      <a:lnTo>
                        <a:pt x="996" y="550"/>
                      </a:lnTo>
                      <a:lnTo>
                        <a:pt x="1004" y="552"/>
                      </a:lnTo>
                      <a:lnTo>
                        <a:pt x="1006" y="554"/>
                      </a:lnTo>
                      <a:lnTo>
                        <a:pt x="1010" y="556"/>
                      </a:lnTo>
                      <a:lnTo>
                        <a:pt x="1012" y="556"/>
                      </a:lnTo>
                      <a:lnTo>
                        <a:pt x="1016" y="558"/>
                      </a:lnTo>
                      <a:lnTo>
                        <a:pt x="1016" y="558"/>
                      </a:lnTo>
                      <a:lnTo>
                        <a:pt x="1018" y="560"/>
                      </a:lnTo>
                      <a:lnTo>
                        <a:pt x="1018" y="560"/>
                      </a:lnTo>
                      <a:lnTo>
                        <a:pt x="1020" y="560"/>
                      </a:lnTo>
                      <a:lnTo>
                        <a:pt x="1020" y="562"/>
                      </a:lnTo>
                      <a:lnTo>
                        <a:pt x="1020" y="562"/>
                      </a:lnTo>
                      <a:lnTo>
                        <a:pt x="1020" y="564"/>
                      </a:lnTo>
                      <a:lnTo>
                        <a:pt x="1020" y="564"/>
                      </a:lnTo>
                      <a:lnTo>
                        <a:pt x="1020" y="566"/>
                      </a:lnTo>
                      <a:lnTo>
                        <a:pt x="1020" y="566"/>
                      </a:lnTo>
                      <a:lnTo>
                        <a:pt x="1020" y="568"/>
                      </a:lnTo>
                      <a:lnTo>
                        <a:pt x="1020" y="568"/>
                      </a:lnTo>
                      <a:lnTo>
                        <a:pt x="1018" y="570"/>
                      </a:lnTo>
                      <a:lnTo>
                        <a:pt x="1018" y="570"/>
                      </a:lnTo>
                      <a:lnTo>
                        <a:pt x="1016" y="572"/>
                      </a:lnTo>
                      <a:lnTo>
                        <a:pt x="1014" y="572"/>
                      </a:lnTo>
                      <a:lnTo>
                        <a:pt x="1012" y="574"/>
                      </a:lnTo>
                      <a:lnTo>
                        <a:pt x="1008" y="576"/>
                      </a:lnTo>
                      <a:lnTo>
                        <a:pt x="1006" y="576"/>
                      </a:lnTo>
                      <a:lnTo>
                        <a:pt x="1000" y="578"/>
                      </a:lnTo>
                      <a:lnTo>
                        <a:pt x="994" y="580"/>
                      </a:lnTo>
                      <a:lnTo>
                        <a:pt x="988" y="582"/>
                      </a:lnTo>
                      <a:lnTo>
                        <a:pt x="986" y="584"/>
                      </a:lnTo>
                      <a:lnTo>
                        <a:pt x="984" y="584"/>
                      </a:lnTo>
                      <a:lnTo>
                        <a:pt x="982" y="586"/>
                      </a:lnTo>
                      <a:lnTo>
                        <a:pt x="980" y="588"/>
                      </a:lnTo>
                      <a:lnTo>
                        <a:pt x="976" y="592"/>
                      </a:lnTo>
                      <a:lnTo>
                        <a:pt x="972" y="596"/>
                      </a:lnTo>
                      <a:lnTo>
                        <a:pt x="966" y="600"/>
                      </a:lnTo>
                      <a:lnTo>
                        <a:pt x="964" y="602"/>
                      </a:lnTo>
                      <a:lnTo>
                        <a:pt x="962" y="604"/>
                      </a:lnTo>
                      <a:lnTo>
                        <a:pt x="960" y="604"/>
                      </a:lnTo>
                      <a:lnTo>
                        <a:pt x="958" y="606"/>
                      </a:lnTo>
                      <a:lnTo>
                        <a:pt x="956" y="608"/>
                      </a:lnTo>
                      <a:lnTo>
                        <a:pt x="952" y="608"/>
                      </a:lnTo>
                      <a:lnTo>
                        <a:pt x="952" y="608"/>
                      </a:lnTo>
                      <a:lnTo>
                        <a:pt x="950" y="608"/>
                      </a:lnTo>
                      <a:lnTo>
                        <a:pt x="950" y="608"/>
                      </a:lnTo>
                      <a:lnTo>
                        <a:pt x="948" y="608"/>
                      </a:lnTo>
                      <a:lnTo>
                        <a:pt x="948" y="608"/>
                      </a:lnTo>
                      <a:lnTo>
                        <a:pt x="948" y="608"/>
                      </a:lnTo>
                      <a:lnTo>
                        <a:pt x="946" y="608"/>
                      </a:lnTo>
                      <a:lnTo>
                        <a:pt x="944" y="606"/>
                      </a:lnTo>
                      <a:lnTo>
                        <a:pt x="944" y="606"/>
                      </a:lnTo>
                      <a:lnTo>
                        <a:pt x="942" y="604"/>
                      </a:lnTo>
                      <a:lnTo>
                        <a:pt x="942" y="602"/>
                      </a:lnTo>
                      <a:lnTo>
                        <a:pt x="942" y="602"/>
                      </a:lnTo>
                      <a:lnTo>
                        <a:pt x="942" y="600"/>
                      </a:lnTo>
                      <a:lnTo>
                        <a:pt x="942" y="600"/>
                      </a:lnTo>
                      <a:lnTo>
                        <a:pt x="942" y="598"/>
                      </a:lnTo>
                      <a:lnTo>
                        <a:pt x="942" y="598"/>
                      </a:lnTo>
                      <a:lnTo>
                        <a:pt x="942" y="596"/>
                      </a:lnTo>
                      <a:lnTo>
                        <a:pt x="944" y="594"/>
                      </a:lnTo>
                      <a:lnTo>
                        <a:pt x="944" y="594"/>
                      </a:lnTo>
                      <a:lnTo>
                        <a:pt x="946" y="592"/>
                      </a:lnTo>
                      <a:lnTo>
                        <a:pt x="946" y="590"/>
                      </a:lnTo>
                      <a:lnTo>
                        <a:pt x="948" y="590"/>
                      </a:lnTo>
                      <a:lnTo>
                        <a:pt x="950" y="586"/>
                      </a:lnTo>
                      <a:lnTo>
                        <a:pt x="954" y="584"/>
                      </a:lnTo>
                      <a:lnTo>
                        <a:pt x="958" y="582"/>
                      </a:lnTo>
                      <a:lnTo>
                        <a:pt x="962" y="580"/>
                      </a:lnTo>
                      <a:lnTo>
                        <a:pt x="970" y="574"/>
                      </a:lnTo>
                      <a:lnTo>
                        <a:pt x="972" y="572"/>
                      </a:lnTo>
                      <a:lnTo>
                        <a:pt x="976" y="570"/>
                      </a:lnTo>
                      <a:lnTo>
                        <a:pt x="978" y="568"/>
                      </a:lnTo>
                      <a:lnTo>
                        <a:pt x="980" y="566"/>
                      </a:lnTo>
                      <a:lnTo>
                        <a:pt x="982" y="564"/>
                      </a:lnTo>
                      <a:lnTo>
                        <a:pt x="982" y="564"/>
                      </a:lnTo>
                      <a:lnTo>
                        <a:pt x="984" y="562"/>
                      </a:lnTo>
                      <a:lnTo>
                        <a:pt x="984" y="560"/>
                      </a:lnTo>
                      <a:lnTo>
                        <a:pt x="984" y="560"/>
                      </a:lnTo>
                      <a:lnTo>
                        <a:pt x="984" y="558"/>
                      </a:lnTo>
                      <a:lnTo>
                        <a:pt x="984" y="558"/>
                      </a:lnTo>
                      <a:lnTo>
                        <a:pt x="984" y="558"/>
                      </a:lnTo>
                      <a:lnTo>
                        <a:pt x="984" y="556"/>
                      </a:lnTo>
                      <a:lnTo>
                        <a:pt x="984" y="556"/>
                      </a:lnTo>
                      <a:lnTo>
                        <a:pt x="982" y="554"/>
                      </a:lnTo>
                      <a:lnTo>
                        <a:pt x="982" y="554"/>
                      </a:lnTo>
                      <a:lnTo>
                        <a:pt x="982" y="554"/>
                      </a:lnTo>
                      <a:lnTo>
                        <a:pt x="980" y="552"/>
                      </a:lnTo>
                      <a:lnTo>
                        <a:pt x="978" y="552"/>
                      </a:lnTo>
                      <a:lnTo>
                        <a:pt x="978" y="552"/>
                      </a:lnTo>
                      <a:lnTo>
                        <a:pt x="976" y="552"/>
                      </a:lnTo>
                      <a:lnTo>
                        <a:pt x="974" y="552"/>
                      </a:lnTo>
                      <a:lnTo>
                        <a:pt x="972" y="552"/>
                      </a:lnTo>
                      <a:lnTo>
                        <a:pt x="970" y="552"/>
                      </a:lnTo>
                      <a:lnTo>
                        <a:pt x="968" y="554"/>
                      </a:lnTo>
                      <a:lnTo>
                        <a:pt x="966" y="554"/>
                      </a:lnTo>
                      <a:lnTo>
                        <a:pt x="964" y="556"/>
                      </a:lnTo>
                      <a:lnTo>
                        <a:pt x="962" y="558"/>
                      </a:lnTo>
                      <a:lnTo>
                        <a:pt x="958" y="560"/>
                      </a:lnTo>
                      <a:lnTo>
                        <a:pt x="956" y="562"/>
                      </a:lnTo>
                      <a:lnTo>
                        <a:pt x="952" y="566"/>
                      </a:lnTo>
                      <a:lnTo>
                        <a:pt x="946" y="570"/>
                      </a:lnTo>
                      <a:lnTo>
                        <a:pt x="940" y="576"/>
                      </a:lnTo>
                      <a:lnTo>
                        <a:pt x="936" y="580"/>
                      </a:lnTo>
                      <a:lnTo>
                        <a:pt x="932" y="584"/>
                      </a:lnTo>
                      <a:lnTo>
                        <a:pt x="930" y="584"/>
                      </a:lnTo>
                      <a:lnTo>
                        <a:pt x="928" y="584"/>
                      </a:lnTo>
                      <a:lnTo>
                        <a:pt x="926" y="582"/>
                      </a:lnTo>
                      <a:lnTo>
                        <a:pt x="924" y="582"/>
                      </a:lnTo>
                      <a:lnTo>
                        <a:pt x="924" y="580"/>
                      </a:lnTo>
                      <a:lnTo>
                        <a:pt x="922" y="580"/>
                      </a:lnTo>
                      <a:lnTo>
                        <a:pt x="922" y="580"/>
                      </a:lnTo>
                      <a:lnTo>
                        <a:pt x="922" y="578"/>
                      </a:lnTo>
                      <a:lnTo>
                        <a:pt x="922" y="578"/>
                      </a:lnTo>
                      <a:lnTo>
                        <a:pt x="920" y="576"/>
                      </a:lnTo>
                      <a:lnTo>
                        <a:pt x="920" y="574"/>
                      </a:lnTo>
                      <a:lnTo>
                        <a:pt x="920" y="570"/>
                      </a:lnTo>
                      <a:lnTo>
                        <a:pt x="920" y="568"/>
                      </a:lnTo>
                      <a:lnTo>
                        <a:pt x="920" y="566"/>
                      </a:lnTo>
                      <a:lnTo>
                        <a:pt x="922" y="560"/>
                      </a:lnTo>
                      <a:lnTo>
                        <a:pt x="922" y="554"/>
                      </a:lnTo>
                      <a:lnTo>
                        <a:pt x="922" y="550"/>
                      </a:lnTo>
                      <a:lnTo>
                        <a:pt x="922" y="548"/>
                      </a:lnTo>
                      <a:lnTo>
                        <a:pt x="922" y="546"/>
                      </a:lnTo>
                      <a:lnTo>
                        <a:pt x="922" y="542"/>
                      </a:lnTo>
                      <a:lnTo>
                        <a:pt x="922" y="542"/>
                      </a:lnTo>
                      <a:lnTo>
                        <a:pt x="920" y="542"/>
                      </a:lnTo>
                      <a:lnTo>
                        <a:pt x="920" y="540"/>
                      </a:lnTo>
                      <a:lnTo>
                        <a:pt x="920" y="540"/>
                      </a:lnTo>
                      <a:lnTo>
                        <a:pt x="918" y="538"/>
                      </a:lnTo>
                      <a:lnTo>
                        <a:pt x="918" y="538"/>
                      </a:lnTo>
                      <a:lnTo>
                        <a:pt x="916" y="538"/>
                      </a:lnTo>
                      <a:lnTo>
                        <a:pt x="916" y="536"/>
                      </a:lnTo>
                      <a:lnTo>
                        <a:pt x="912" y="536"/>
                      </a:lnTo>
                      <a:lnTo>
                        <a:pt x="910" y="536"/>
                      </a:lnTo>
                      <a:lnTo>
                        <a:pt x="906" y="534"/>
                      </a:lnTo>
                      <a:lnTo>
                        <a:pt x="904" y="534"/>
                      </a:lnTo>
                      <a:lnTo>
                        <a:pt x="902" y="534"/>
                      </a:lnTo>
                      <a:lnTo>
                        <a:pt x="902" y="534"/>
                      </a:lnTo>
                      <a:lnTo>
                        <a:pt x="900" y="536"/>
                      </a:lnTo>
                      <a:lnTo>
                        <a:pt x="900" y="536"/>
                      </a:lnTo>
                      <a:lnTo>
                        <a:pt x="898" y="536"/>
                      </a:lnTo>
                      <a:lnTo>
                        <a:pt x="898" y="538"/>
                      </a:lnTo>
                      <a:lnTo>
                        <a:pt x="896" y="538"/>
                      </a:lnTo>
                      <a:lnTo>
                        <a:pt x="896" y="540"/>
                      </a:lnTo>
                      <a:lnTo>
                        <a:pt x="896" y="542"/>
                      </a:lnTo>
                      <a:lnTo>
                        <a:pt x="896" y="544"/>
                      </a:lnTo>
                      <a:lnTo>
                        <a:pt x="894" y="546"/>
                      </a:lnTo>
                      <a:lnTo>
                        <a:pt x="892" y="554"/>
                      </a:lnTo>
                      <a:lnTo>
                        <a:pt x="892" y="556"/>
                      </a:lnTo>
                      <a:lnTo>
                        <a:pt x="892" y="558"/>
                      </a:lnTo>
                      <a:lnTo>
                        <a:pt x="890" y="560"/>
                      </a:lnTo>
                      <a:lnTo>
                        <a:pt x="890" y="562"/>
                      </a:lnTo>
                      <a:lnTo>
                        <a:pt x="888" y="566"/>
                      </a:lnTo>
                      <a:lnTo>
                        <a:pt x="884" y="570"/>
                      </a:lnTo>
                      <a:lnTo>
                        <a:pt x="884" y="574"/>
                      </a:lnTo>
                      <a:lnTo>
                        <a:pt x="882" y="576"/>
                      </a:lnTo>
                      <a:lnTo>
                        <a:pt x="878" y="580"/>
                      </a:lnTo>
                      <a:lnTo>
                        <a:pt x="878" y="584"/>
                      </a:lnTo>
                      <a:lnTo>
                        <a:pt x="876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72" y="588"/>
                      </a:lnTo>
                      <a:lnTo>
                        <a:pt x="872" y="588"/>
                      </a:lnTo>
                      <a:lnTo>
                        <a:pt x="870" y="588"/>
                      </a:lnTo>
                      <a:lnTo>
                        <a:pt x="868" y="588"/>
                      </a:lnTo>
                      <a:lnTo>
                        <a:pt x="868" y="588"/>
                      </a:lnTo>
                      <a:lnTo>
                        <a:pt x="864" y="588"/>
                      </a:lnTo>
                      <a:lnTo>
                        <a:pt x="860" y="588"/>
                      </a:lnTo>
                      <a:lnTo>
                        <a:pt x="856" y="588"/>
                      </a:lnTo>
                      <a:lnTo>
                        <a:pt x="852" y="588"/>
                      </a:lnTo>
                      <a:lnTo>
                        <a:pt x="844" y="586"/>
                      </a:lnTo>
                      <a:lnTo>
                        <a:pt x="836" y="584"/>
                      </a:lnTo>
                      <a:lnTo>
                        <a:pt x="832" y="584"/>
                      </a:lnTo>
                      <a:lnTo>
                        <a:pt x="828" y="582"/>
                      </a:lnTo>
                      <a:lnTo>
                        <a:pt x="824" y="582"/>
                      </a:lnTo>
                      <a:lnTo>
                        <a:pt x="820" y="582"/>
                      </a:lnTo>
                      <a:lnTo>
                        <a:pt x="818" y="582"/>
                      </a:lnTo>
                      <a:lnTo>
                        <a:pt x="816" y="582"/>
                      </a:lnTo>
                      <a:lnTo>
                        <a:pt x="816" y="584"/>
                      </a:lnTo>
                      <a:lnTo>
                        <a:pt x="814" y="584"/>
                      </a:lnTo>
                      <a:lnTo>
                        <a:pt x="812" y="584"/>
                      </a:lnTo>
                      <a:lnTo>
                        <a:pt x="810" y="586"/>
                      </a:lnTo>
                      <a:lnTo>
                        <a:pt x="810" y="586"/>
                      </a:lnTo>
                      <a:lnTo>
                        <a:pt x="808" y="588"/>
                      </a:lnTo>
                      <a:lnTo>
                        <a:pt x="806" y="590"/>
                      </a:lnTo>
                      <a:lnTo>
                        <a:pt x="804" y="592"/>
                      </a:lnTo>
                      <a:lnTo>
                        <a:pt x="804" y="594"/>
                      </a:lnTo>
                      <a:lnTo>
                        <a:pt x="802" y="594"/>
                      </a:lnTo>
                      <a:lnTo>
                        <a:pt x="802" y="596"/>
                      </a:lnTo>
                      <a:lnTo>
                        <a:pt x="802" y="598"/>
                      </a:lnTo>
                      <a:lnTo>
                        <a:pt x="800" y="600"/>
                      </a:lnTo>
                      <a:lnTo>
                        <a:pt x="800" y="602"/>
                      </a:lnTo>
                      <a:lnTo>
                        <a:pt x="800" y="606"/>
                      </a:lnTo>
                      <a:lnTo>
                        <a:pt x="800" y="610"/>
                      </a:lnTo>
                      <a:lnTo>
                        <a:pt x="798" y="612"/>
                      </a:lnTo>
                      <a:lnTo>
                        <a:pt x="798" y="614"/>
                      </a:lnTo>
                      <a:lnTo>
                        <a:pt x="798" y="614"/>
                      </a:lnTo>
                      <a:lnTo>
                        <a:pt x="798" y="616"/>
                      </a:lnTo>
                      <a:lnTo>
                        <a:pt x="796" y="616"/>
                      </a:lnTo>
                      <a:lnTo>
                        <a:pt x="796" y="616"/>
                      </a:lnTo>
                      <a:lnTo>
                        <a:pt x="794" y="616"/>
                      </a:lnTo>
                      <a:lnTo>
                        <a:pt x="794" y="618"/>
                      </a:lnTo>
                      <a:lnTo>
                        <a:pt x="792" y="618"/>
                      </a:lnTo>
                      <a:lnTo>
                        <a:pt x="790" y="618"/>
                      </a:lnTo>
                      <a:lnTo>
                        <a:pt x="788" y="618"/>
                      </a:lnTo>
                      <a:lnTo>
                        <a:pt x="786" y="618"/>
                      </a:lnTo>
                      <a:lnTo>
                        <a:pt x="780" y="616"/>
                      </a:lnTo>
                      <a:lnTo>
                        <a:pt x="776" y="616"/>
                      </a:lnTo>
                      <a:lnTo>
                        <a:pt x="770" y="614"/>
                      </a:lnTo>
                      <a:lnTo>
                        <a:pt x="768" y="614"/>
                      </a:lnTo>
                      <a:lnTo>
                        <a:pt x="766" y="614"/>
                      </a:lnTo>
                      <a:lnTo>
                        <a:pt x="766" y="614"/>
                      </a:lnTo>
                      <a:lnTo>
                        <a:pt x="764" y="614"/>
                      </a:lnTo>
                      <a:lnTo>
                        <a:pt x="762" y="616"/>
                      </a:lnTo>
                      <a:lnTo>
                        <a:pt x="762" y="616"/>
                      </a:lnTo>
                      <a:lnTo>
                        <a:pt x="760" y="616"/>
                      </a:lnTo>
                      <a:lnTo>
                        <a:pt x="758" y="618"/>
                      </a:lnTo>
                      <a:lnTo>
                        <a:pt x="756" y="620"/>
                      </a:lnTo>
                      <a:lnTo>
                        <a:pt x="754" y="624"/>
                      </a:lnTo>
                      <a:lnTo>
                        <a:pt x="752" y="626"/>
                      </a:lnTo>
                      <a:lnTo>
                        <a:pt x="750" y="626"/>
                      </a:lnTo>
                      <a:lnTo>
                        <a:pt x="750" y="628"/>
                      </a:lnTo>
                      <a:lnTo>
                        <a:pt x="748" y="630"/>
                      </a:lnTo>
                      <a:lnTo>
                        <a:pt x="744" y="634"/>
                      </a:lnTo>
                      <a:lnTo>
                        <a:pt x="740" y="638"/>
                      </a:lnTo>
                      <a:lnTo>
                        <a:pt x="736" y="642"/>
                      </a:lnTo>
                      <a:lnTo>
                        <a:pt x="732" y="646"/>
                      </a:lnTo>
                      <a:lnTo>
                        <a:pt x="730" y="648"/>
                      </a:lnTo>
                      <a:lnTo>
                        <a:pt x="728" y="650"/>
                      </a:lnTo>
                      <a:lnTo>
                        <a:pt x="726" y="652"/>
                      </a:lnTo>
                      <a:lnTo>
                        <a:pt x="724" y="652"/>
                      </a:lnTo>
                      <a:lnTo>
                        <a:pt x="722" y="654"/>
                      </a:lnTo>
                      <a:lnTo>
                        <a:pt x="720" y="654"/>
                      </a:lnTo>
                      <a:lnTo>
                        <a:pt x="718" y="654"/>
                      </a:lnTo>
                      <a:lnTo>
                        <a:pt x="716" y="654"/>
                      </a:lnTo>
                      <a:lnTo>
                        <a:pt x="714" y="654"/>
                      </a:lnTo>
                      <a:lnTo>
                        <a:pt x="710" y="654"/>
                      </a:lnTo>
                      <a:lnTo>
                        <a:pt x="708" y="652"/>
                      </a:lnTo>
                      <a:lnTo>
                        <a:pt x="706" y="652"/>
                      </a:lnTo>
                      <a:lnTo>
                        <a:pt x="704" y="650"/>
                      </a:lnTo>
                      <a:lnTo>
                        <a:pt x="702" y="650"/>
                      </a:lnTo>
                      <a:lnTo>
                        <a:pt x="702" y="650"/>
                      </a:lnTo>
                      <a:lnTo>
                        <a:pt x="700" y="648"/>
                      </a:lnTo>
                      <a:lnTo>
                        <a:pt x="700" y="648"/>
                      </a:lnTo>
                      <a:lnTo>
                        <a:pt x="698" y="646"/>
                      </a:lnTo>
                      <a:lnTo>
                        <a:pt x="698" y="646"/>
                      </a:lnTo>
                      <a:lnTo>
                        <a:pt x="698" y="644"/>
                      </a:lnTo>
                      <a:lnTo>
                        <a:pt x="698" y="644"/>
                      </a:lnTo>
                      <a:lnTo>
                        <a:pt x="698" y="644"/>
                      </a:lnTo>
                      <a:lnTo>
                        <a:pt x="698" y="642"/>
                      </a:lnTo>
                      <a:lnTo>
                        <a:pt x="700" y="640"/>
                      </a:lnTo>
                      <a:lnTo>
                        <a:pt x="700" y="640"/>
                      </a:lnTo>
                      <a:lnTo>
                        <a:pt x="704" y="636"/>
                      </a:lnTo>
                      <a:lnTo>
                        <a:pt x="704" y="636"/>
                      </a:lnTo>
                      <a:lnTo>
                        <a:pt x="706" y="634"/>
                      </a:lnTo>
                      <a:lnTo>
                        <a:pt x="708" y="632"/>
                      </a:lnTo>
                      <a:lnTo>
                        <a:pt x="710" y="628"/>
                      </a:lnTo>
                      <a:lnTo>
                        <a:pt x="716" y="622"/>
                      </a:lnTo>
                      <a:lnTo>
                        <a:pt x="718" y="618"/>
                      </a:lnTo>
                      <a:lnTo>
                        <a:pt x="720" y="616"/>
                      </a:lnTo>
                      <a:lnTo>
                        <a:pt x="720" y="614"/>
                      </a:lnTo>
                      <a:lnTo>
                        <a:pt x="722" y="614"/>
                      </a:lnTo>
                      <a:lnTo>
                        <a:pt x="722" y="612"/>
                      </a:lnTo>
                      <a:lnTo>
                        <a:pt x="722" y="610"/>
                      </a:lnTo>
                      <a:lnTo>
                        <a:pt x="724" y="608"/>
                      </a:lnTo>
                      <a:lnTo>
                        <a:pt x="724" y="608"/>
                      </a:lnTo>
                      <a:lnTo>
                        <a:pt x="722" y="606"/>
                      </a:lnTo>
                      <a:lnTo>
                        <a:pt x="722" y="604"/>
                      </a:lnTo>
                      <a:lnTo>
                        <a:pt x="722" y="602"/>
                      </a:lnTo>
                      <a:lnTo>
                        <a:pt x="720" y="600"/>
                      </a:lnTo>
                      <a:lnTo>
                        <a:pt x="720" y="598"/>
                      </a:lnTo>
                      <a:lnTo>
                        <a:pt x="718" y="594"/>
                      </a:lnTo>
                      <a:lnTo>
                        <a:pt x="716" y="590"/>
                      </a:lnTo>
                      <a:lnTo>
                        <a:pt x="714" y="586"/>
                      </a:lnTo>
                      <a:lnTo>
                        <a:pt x="710" y="582"/>
                      </a:lnTo>
                      <a:lnTo>
                        <a:pt x="710" y="580"/>
                      </a:lnTo>
                      <a:lnTo>
                        <a:pt x="708" y="576"/>
                      </a:lnTo>
                      <a:lnTo>
                        <a:pt x="706" y="572"/>
                      </a:lnTo>
                      <a:lnTo>
                        <a:pt x="702" y="564"/>
                      </a:lnTo>
                      <a:lnTo>
                        <a:pt x="700" y="560"/>
                      </a:lnTo>
                      <a:lnTo>
                        <a:pt x="698" y="556"/>
                      </a:lnTo>
                      <a:lnTo>
                        <a:pt x="698" y="554"/>
                      </a:lnTo>
                      <a:lnTo>
                        <a:pt x="696" y="554"/>
                      </a:lnTo>
                      <a:lnTo>
                        <a:pt x="696" y="552"/>
                      </a:lnTo>
                      <a:lnTo>
                        <a:pt x="694" y="550"/>
                      </a:lnTo>
                      <a:lnTo>
                        <a:pt x="694" y="550"/>
                      </a:lnTo>
                      <a:lnTo>
                        <a:pt x="692" y="548"/>
                      </a:lnTo>
                      <a:lnTo>
                        <a:pt x="690" y="548"/>
                      </a:lnTo>
                      <a:lnTo>
                        <a:pt x="686" y="546"/>
                      </a:lnTo>
                      <a:lnTo>
                        <a:pt x="682" y="544"/>
                      </a:lnTo>
                      <a:lnTo>
                        <a:pt x="676" y="542"/>
                      </a:lnTo>
                      <a:lnTo>
                        <a:pt x="672" y="540"/>
                      </a:lnTo>
                      <a:lnTo>
                        <a:pt x="670" y="538"/>
                      </a:lnTo>
                      <a:lnTo>
                        <a:pt x="668" y="536"/>
                      </a:lnTo>
                      <a:lnTo>
                        <a:pt x="666" y="534"/>
                      </a:lnTo>
                      <a:lnTo>
                        <a:pt x="660" y="530"/>
                      </a:lnTo>
                      <a:lnTo>
                        <a:pt x="658" y="528"/>
                      </a:lnTo>
                      <a:lnTo>
                        <a:pt x="656" y="526"/>
                      </a:lnTo>
                      <a:lnTo>
                        <a:pt x="652" y="524"/>
                      </a:lnTo>
                      <a:lnTo>
                        <a:pt x="652" y="524"/>
                      </a:lnTo>
                      <a:lnTo>
                        <a:pt x="650" y="524"/>
                      </a:lnTo>
                      <a:lnTo>
                        <a:pt x="648" y="522"/>
                      </a:lnTo>
                      <a:lnTo>
                        <a:pt x="648" y="522"/>
                      </a:lnTo>
                      <a:lnTo>
                        <a:pt x="644" y="522"/>
                      </a:lnTo>
                      <a:lnTo>
                        <a:pt x="642" y="522"/>
                      </a:lnTo>
                      <a:lnTo>
                        <a:pt x="638" y="522"/>
                      </a:lnTo>
                      <a:lnTo>
                        <a:pt x="630" y="522"/>
                      </a:lnTo>
                      <a:lnTo>
                        <a:pt x="628" y="524"/>
                      </a:lnTo>
                      <a:lnTo>
                        <a:pt x="624" y="524"/>
                      </a:lnTo>
                      <a:lnTo>
                        <a:pt x="620" y="522"/>
                      </a:lnTo>
                      <a:lnTo>
                        <a:pt x="616" y="522"/>
                      </a:lnTo>
                      <a:lnTo>
                        <a:pt x="604" y="522"/>
                      </a:lnTo>
                      <a:lnTo>
                        <a:pt x="594" y="520"/>
                      </a:lnTo>
                      <a:lnTo>
                        <a:pt x="588" y="520"/>
                      </a:lnTo>
                      <a:lnTo>
                        <a:pt x="584" y="520"/>
                      </a:lnTo>
                      <a:lnTo>
                        <a:pt x="584" y="520"/>
                      </a:lnTo>
                      <a:lnTo>
                        <a:pt x="582" y="520"/>
                      </a:lnTo>
                      <a:lnTo>
                        <a:pt x="578" y="520"/>
                      </a:lnTo>
                      <a:lnTo>
                        <a:pt x="574" y="520"/>
                      </a:lnTo>
                      <a:lnTo>
                        <a:pt x="570" y="522"/>
                      </a:lnTo>
                      <a:lnTo>
                        <a:pt x="566" y="522"/>
                      </a:lnTo>
                      <a:lnTo>
                        <a:pt x="564" y="522"/>
                      </a:lnTo>
                      <a:lnTo>
                        <a:pt x="564" y="522"/>
                      </a:lnTo>
                      <a:lnTo>
                        <a:pt x="562" y="522"/>
                      </a:lnTo>
                      <a:lnTo>
                        <a:pt x="560" y="520"/>
                      </a:lnTo>
                      <a:lnTo>
                        <a:pt x="560" y="520"/>
                      </a:lnTo>
                      <a:lnTo>
                        <a:pt x="558" y="520"/>
                      </a:lnTo>
                      <a:lnTo>
                        <a:pt x="558" y="518"/>
                      </a:lnTo>
                      <a:lnTo>
                        <a:pt x="558" y="518"/>
                      </a:lnTo>
                      <a:lnTo>
                        <a:pt x="558" y="516"/>
                      </a:lnTo>
                      <a:lnTo>
                        <a:pt x="558" y="516"/>
                      </a:lnTo>
                      <a:lnTo>
                        <a:pt x="558" y="514"/>
                      </a:lnTo>
                      <a:lnTo>
                        <a:pt x="558" y="510"/>
                      </a:lnTo>
                      <a:lnTo>
                        <a:pt x="560" y="510"/>
                      </a:lnTo>
                      <a:lnTo>
                        <a:pt x="176" y="510"/>
                      </a:lnTo>
                      <a:lnTo>
                        <a:pt x="174" y="508"/>
                      </a:lnTo>
                      <a:lnTo>
                        <a:pt x="170" y="500"/>
                      </a:lnTo>
                      <a:lnTo>
                        <a:pt x="166" y="496"/>
                      </a:lnTo>
                      <a:lnTo>
                        <a:pt x="162" y="492"/>
                      </a:lnTo>
                      <a:lnTo>
                        <a:pt x="160" y="490"/>
                      </a:lnTo>
                      <a:lnTo>
                        <a:pt x="158" y="486"/>
                      </a:lnTo>
                      <a:lnTo>
                        <a:pt x="156" y="486"/>
                      </a:lnTo>
                      <a:lnTo>
                        <a:pt x="154" y="484"/>
                      </a:lnTo>
                      <a:lnTo>
                        <a:pt x="148" y="480"/>
                      </a:lnTo>
                      <a:lnTo>
                        <a:pt x="142" y="476"/>
                      </a:lnTo>
                      <a:lnTo>
                        <a:pt x="140" y="476"/>
                      </a:lnTo>
                      <a:lnTo>
                        <a:pt x="138" y="474"/>
                      </a:lnTo>
                      <a:lnTo>
                        <a:pt x="134" y="470"/>
                      </a:lnTo>
                      <a:lnTo>
                        <a:pt x="132" y="468"/>
                      </a:lnTo>
                      <a:lnTo>
                        <a:pt x="130" y="466"/>
                      </a:lnTo>
                      <a:lnTo>
                        <a:pt x="128" y="464"/>
                      </a:lnTo>
                      <a:lnTo>
                        <a:pt x="126" y="460"/>
                      </a:lnTo>
                      <a:lnTo>
                        <a:pt x="124" y="458"/>
                      </a:lnTo>
                      <a:lnTo>
                        <a:pt x="124" y="458"/>
                      </a:lnTo>
                      <a:lnTo>
                        <a:pt x="124" y="456"/>
                      </a:lnTo>
                      <a:lnTo>
                        <a:pt x="124" y="456"/>
                      </a:lnTo>
                      <a:lnTo>
                        <a:pt x="124" y="454"/>
                      </a:lnTo>
                      <a:lnTo>
                        <a:pt x="122" y="452"/>
                      </a:lnTo>
                      <a:lnTo>
                        <a:pt x="122" y="448"/>
                      </a:lnTo>
                      <a:lnTo>
                        <a:pt x="122" y="446"/>
                      </a:lnTo>
                      <a:lnTo>
                        <a:pt x="122" y="440"/>
                      </a:lnTo>
                      <a:lnTo>
                        <a:pt x="122" y="438"/>
                      </a:lnTo>
                      <a:lnTo>
                        <a:pt x="122" y="434"/>
                      </a:lnTo>
                      <a:lnTo>
                        <a:pt x="122" y="434"/>
                      </a:lnTo>
                      <a:lnTo>
                        <a:pt x="122" y="430"/>
                      </a:lnTo>
                      <a:lnTo>
                        <a:pt x="122" y="426"/>
                      </a:lnTo>
                      <a:lnTo>
                        <a:pt x="122" y="424"/>
                      </a:lnTo>
                      <a:lnTo>
                        <a:pt x="122" y="420"/>
                      </a:lnTo>
                      <a:lnTo>
                        <a:pt x="122" y="420"/>
                      </a:lnTo>
                      <a:lnTo>
                        <a:pt x="122" y="418"/>
                      </a:lnTo>
                      <a:lnTo>
                        <a:pt x="122" y="418"/>
                      </a:lnTo>
                      <a:lnTo>
                        <a:pt x="122" y="418"/>
                      </a:lnTo>
                      <a:lnTo>
                        <a:pt x="120" y="418"/>
                      </a:lnTo>
                      <a:lnTo>
                        <a:pt x="120" y="416"/>
                      </a:lnTo>
                      <a:lnTo>
                        <a:pt x="120" y="416"/>
                      </a:lnTo>
                      <a:lnTo>
                        <a:pt x="118" y="416"/>
                      </a:lnTo>
                      <a:lnTo>
                        <a:pt x="116" y="418"/>
                      </a:lnTo>
                      <a:lnTo>
                        <a:pt x="114" y="418"/>
                      </a:lnTo>
                      <a:lnTo>
                        <a:pt x="112" y="418"/>
                      </a:lnTo>
                      <a:lnTo>
                        <a:pt x="110" y="418"/>
                      </a:lnTo>
                      <a:lnTo>
                        <a:pt x="110" y="418"/>
                      </a:lnTo>
                      <a:lnTo>
                        <a:pt x="108" y="418"/>
                      </a:lnTo>
                      <a:lnTo>
                        <a:pt x="108" y="418"/>
                      </a:lnTo>
                      <a:lnTo>
                        <a:pt x="108" y="418"/>
                      </a:lnTo>
                      <a:lnTo>
                        <a:pt x="106" y="418"/>
                      </a:lnTo>
                      <a:lnTo>
                        <a:pt x="106" y="418"/>
                      </a:lnTo>
                      <a:lnTo>
                        <a:pt x="106" y="416"/>
                      </a:lnTo>
                      <a:lnTo>
                        <a:pt x="106" y="416"/>
                      </a:lnTo>
                      <a:lnTo>
                        <a:pt x="106" y="414"/>
                      </a:lnTo>
                      <a:lnTo>
                        <a:pt x="106" y="412"/>
                      </a:lnTo>
                      <a:lnTo>
                        <a:pt x="106" y="410"/>
                      </a:lnTo>
                      <a:lnTo>
                        <a:pt x="106" y="408"/>
                      </a:lnTo>
                      <a:lnTo>
                        <a:pt x="106" y="406"/>
                      </a:lnTo>
                      <a:lnTo>
                        <a:pt x="106" y="406"/>
                      </a:lnTo>
                      <a:lnTo>
                        <a:pt x="106" y="404"/>
                      </a:lnTo>
                      <a:lnTo>
                        <a:pt x="106" y="404"/>
                      </a:lnTo>
                      <a:lnTo>
                        <a:pt x="106" y="404"/>
                      </a:lnTo>
                      <a:lnTo>
                        <a:pt x="104" y="404"/>
                      </a:lnTo>
                      <a:lnTo>
                        <a:pt x="102" y="404"/>
                      </a:lnTo>
                      <a:lnTo>
                        <a:pt x="102" y="402"/>
                      </a:lnTo>
                      <a:lnTo>
                        <a:pt x="100" y="402"/>
                      </a:lnTo>
                      <a:lnTo>
                        <a:pt x="98" y="402"/>
                      </a:lnTo>
                      <a:lnTo>
                        <a:pt x="98" y="402"/>
                      </a:lnTo>
                      <a:lnTo>
                        <a:pt x="98" y="402"/>
                      </a:lnTo>
                      <a:lnTo>
                        <a:pt x="98" y="402"/>
                      </a:lnTo>
                      <a:lnTo>
                        <a:pt x="96" y="400"/>
                      </a:lnTo>
                      <a:lnTo>
                        <a:pt x="96" y="398"/>
                      </a:lnTo>
                      <a:lnTo>
                        <a:pt x="96" y="398"/>
                      </a:lnTo>
                      <a:lnTo>
                        <a:pt x="96" y="396"/>
                      </a:lnTo>
                      <a:lnTo>
                        <a:pt x="96" y="394"/>
                      </a:lnTo>
                      <a:lnTo>
                        <a:pt x="96" y="390"/>
                      </a:lnTo>
                      <a:lnTo>
                        <a:pt x="98" y="388"/>
                      </a:lnTo>
                      <a:lnTo>
                        <a:pt x="98" y="384"/>
                      </a:lnTo>
                      <a:lnTo>
                        <a:pt x="100" y="380"/>
                      </a:lnTo>
                      <a:lnTo>
                        <a:pt x="100" y="378"/>
                      </a:lnTo>
                      <a:lnTo>
                        <a:pt x="100" y="376"/>
                      </a:lnTo>
                      <a:lnTo>
                        <a:pt x="104" y="372"/>
                      </a:lnTo>
                      <a:lnTo>
                        <a:pt x="106" y="368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2" y="364"/>
                      </a:lnTo>
                      <a:lnTo>
                        <a:pt x="114" y="362"/>
                      </a:lnTo>
                      <a:lnTo>
                        <a:pt x="114" y="362"/>
                      </a:lnTo>
                      <a:lnTo>
                        <a:pt x="116" y="360"/>
                      </a:lnTo>
                      <a:lnTo>
                        <a:pt x="116" y="360"/>
                      </a:lnTo>
                      <a:lnTo>
                        <a:pt x="116" y="358"/>
                      </a:lnTo>
                      <a:lnTo>
                        <a:pt x="116" y="358"/>
                      </a:lnTo>
                      <a:lnTo>
                        <a:pt x="116" y="358"/>
                      </a:lnTo>
                      <a:lnTo>
                        <a:pt x="114" y="356"/>
                      </a:lnTo>
                      <a:lnTo>
                        <a:pt x="114" y="356"/>
                      </a:lnTo>
                      <a:lnTo>
                        <a:pt x="112" y="356"/>
                      </a:lnTo>
                      <a:lnTo>
                        <a:pt x="112" y="356"/>
                      </a:lnTo>
                      <a:lnTo>
                        <a:pt x="110" y="356"/>
                      </a:lnTo>
                      <a:lnTo>
                        <a:pt x="106" y="356"/>
                      </a:lnTo>
                      <a:lnTo>
                        <a:pt x="104" y="356"/>
                      </a:lnTo>
                      <a:lnTo>
                        <a:pt x="100" y="354"/>
                      </a:lnTo>
                      <a:lnTo>
                        <a:pt x="100" y="354"/>
                      </a:lnTo>
                      <a:lnTo>
                        <a:pt x="98" y="354"/>
                      </a:lnTo>
                      <a:lnTo>
                        <a:pt x="96" y="354"/>
                      </a:lnTo>
                      <a:lnTo>
                        <a:pt x="96" y="352"/>
                      </a:lnTo>
                      <a:lnTo>
                        <a:pt x="96" y="352"/>
                      </a:lnTo>
                      <a:lnTo>
                        <a:pt x="94" y="352"/>
                      </a:lnTo>
                      <a:lnTo>
                        <a:pt x="94" y="350"/>
                      </a:lnTo>
                      <a:lnTo>
                        <a:pt x="94" y="348"/>
                      </a:lnTo>
                      <a:lnTo>
                        <a:pt x="94" y="344"/>
                      </a:lnTo>
                      <a:lnTo>
                        <a:pt x="94" y="342"/>
                      </a:lnTo>
                      <a:lnTo>
                        <a:pt x="94" y="338"/>
                      </a:lnTo>
                      <a:lnTo>
                        <a:pt x="92" y="334"/>
                      </a:lnTo>
                      <a:lnTo>
                        <a:pt x="92" y="332"/>
                      </a:lnTo>
                      <a:lnTo>
                        <a:pt x="92" y="332"/>
                      </a:lnTo>
                      <a:lnTo>
                        <a:pt x="92" y="330"/>
                      </a:lnTo>
                      <a:lnTo>
                        <a:pt x="90" y="330"/>
                      </a:lnTo>
                      <a:lnTo>
                        <a:pt x="90" y="328"/>
                      </a:lnTo>
                      <a:lnTo>
                        <a:pt x="90" y="328"/>
                      </a:lnTo>
                      <a:lnTo>
                        <a:pt x="88" y="328"/>
                      </a:lnTo>
                      <a:lnTo>
                        <a:pt x="84" y="326"/>
                      </a:lnTo>
                      <a:lnTo>
                        <a:pt x="84" y="326"/>
                      </a:lnTo>
                      <a:lnTo>
                        <a:pt x="84" y="326"/>
                      </a:lnTo>
                      <a:lnTo>
                        <a:pt x="82" y="324"/>
                      </a:lnTo>
                      <a:lnTo>
                        <a:pt x="82" y="324"/>
                      </a:lnTo>
                      <a:lnTo>
                        <a:pt x="82" y="322"/>
                      </a:lnTo>
                      <a:lnTo>
                        <a:pt x="82" y="320"/>
                      </a:lnTo>
                      <a:lnTo>
                        <a:pt x="82" y="316"/>
                      </a:lnTo>
                      <a:lnTo>
                        <a:pt x="80" y="312"/>
                      </a:lnTo>
                      <a:lnTo>
                        <a:pt x="80" y="310"/>
                      </a:lnTo>
                      <a:lnTo>
                        <a:pt x="80" y="308"/>
                      </a:lnTo>
                      <a:lnTo>
                        <a:pt x="80" y="308"/>
                      </a:lnTo>
                      <a:lnTo>
                        <a:pt x="78" y="304"/>
                      </a:lnTo>
                      <a:lnTo>
                        <a:pt x="76" y="302"/>
                      </a:lnTo>
                      <a:lnTo>
                        <a:pt x="72" y="298"/>
                      </a:lnTo>
                      <a:lnTo>
                        <a:pt x="70" y="294"/>
                      </a:lnTo>
                      <a:lnTo>
                        <a:pt x="68" y="292"/>
                      </a:lnTo>
                      <a:lnTo>
                        <a:pt x="64" y="288"/>
                      </a:lnTo>
                      <a:lnTo>
                        <a:pt x="62" y="286"/>
                      </a:lnTo>
                      <a:lnTo>
                        <a:pt x="60" y="284"/>
                      </a:lnTo>
                      <a:lnTo>
                        <a:pt x="58" y="284"/>
                      </a:lnTo>
                      <a:lnTo>
                        <a:pt x="56" y="284"/>
                      </a:lnTo>
                      <a:lnTo>
                        <a:pt x="54" y="282"/>
                      </a:lnTo>
                      <a:lnTo>
                        <a:pt x="52" y="282"/>
                      </a:lnTo>
                      <a:lnTo>
                        <a:pt x="52" y="282"/>
                      </a:lnTo>
                      <a:lnTo>
                        <a:pt x="50" y="282"/>
                      </a:lnTo>
                      <a:lnTo>
                        <a:pt x="50" y="282"/>
                      </a:lnTo>
                      <a:lnTo>
                        <a:pt x="50" y="282"/>
                      </a:lnTo>
                      <a:lnTo>
                        <a:pt x="48" y="284"/>
                      </a:lnTo>
                      <a:lnTo>
                        <a:pt x="48" y="284"/>
                      </a:lnTo>
                      <a:lnTo>
                        <a:pt x="48" y="286"/>
                      </a:lnTo>
                      <a:lnTo>
                        <a:pt x="48" y="288"/>
                      </a:lnTo>
                      <a:lnTo>
                        <a:pt x="48" y="290"/>
                      </a:lnTo>
                      <a:lnTo>
                        <a:pt x="48" y="290"/>
                      </a:lnTo>
                      <a:lnTo>
                        <a:pt x="48" y="292"/>
                      </a:lnTo>
                      <a:lnTo>
                        <a:pt x="48" y="292"/>
                      </a:lnTo>
                      <a:lnTo>
                        <a:pt x="46" y="292"/>
                      </a:lnTo>
                      <a:lnTo>
                        <a:pt x="46" y="292"/>
                      </a:lnTo>
                      <a:lnTo>
                        <a:pt x="46" y="292"/>
                      </a:lnTo>
                      <a:lnTo>
                        <a:pt x="44" y="294"/>
                      </a:lnTo>
                      <a:lnTo>
                        <a:pt x="44" y="292"/>
                      </a:lnTo>
                      <a:lnTo>
                        <a:pt x="42" y="292"/>
                      </a:lnTo>
                      <a:lnTo>
                        <a:pt x="42" y="292"/>
                      </a:lnTo>
                      <a:lnTo>
                        <a:pt x="40" y="292"/>
                      </a:lnTo>
                      <a:lnTo>
                        <a:pt x="38" y="292"/>
                      </a:lnTo>
                      <a:lnTo>
                        <a:pt x="38" y="292"/>
                      </a:lnTo>
                      <a:lnTo>
                        <a:pt x="38" y="292"/>
                      </a:lnTo>
                      <a:lnTo>
                        <a:pt x="38" y="292"/>
                      </a:lnTo>
                      <a:lnTo>
                        <a:pt x="38" y="294"/>
                      </a:lnTo>
                      <a:lnTo>
                        <a:pt x="36" y="294"/>
                      </a:lnTo>
                      <a:lnTo>
                        <a:pt x="36" y="296"/>
                      </a:lnTo>
                      <a:lnTo>
                        <a:pt x="36" y="298"/>
                      </a:lnTo>
                      <a:lnTo>
                        <a:pt x="36" y="298"/>
                      </a:lnTo>
                      <a:lnTo>
                        <a:pt x="36" y="300"/>
                      </a:lnTo>
                      <a:lnTo>
                        <a:pt x="34" y="302"/>
                      </a:lnTo>
                      <a:lnTo>
                        <a:pt x="34" y="302"/>
                      </a:lnTo>
                      <a:lnTo>
                        <a:pt x="34" y="302"/>
                      </a:lnTo>
                      <a:lnTo>
                        <a:pt x="34" y="302"/>
                      </a:lnTo>
                      <a:lnTo>
                        <a:pt x="32" y="302"/>
                      </a:lnTo>
                      <a:lnTo>
                        <a:pt x="32" y="302"/>
                      </a:lnTo>
                      <a:lnTo>
                        <a:pt x="30" y="302"/>
                      </a:lnTo>
                      <a:lnTo>
                        <a:pt x="30" y="300"/>
                      </a:lnTo>
                      <a:lnTo>
                        <a:pt x="28" y="298"/>
                      </a:lnTo>
                      <a:lnTo>
                        <a:pt x="26" y="298"/>
                      </a:lnTo>
                      <a:lnTo>
                        <a:pt x="24" y="296"/>
                      </a:lnTo>
                      <a:lnTo>
                        <a:pt x="22" y="294"/>
                      </a:lnTo>
                      <a:lnTo>
                        <a:pt x="22" y="292"/>
                      </a:lnTo>
                      <a:lnTo>
                        <a:pt x="22" y="292"/>
                      </a:lnTo>
                      <a:lnTo>
                        <a:pt x="20" y="290"/>
                      </a:lnTo>
                      <a:lnTo>
                        <a:pt x="20" y="288"/>
                      </a:lnTo>
                      <a:lnTo>
                        <a:pt x="20" y="286"/>
                      </a:lnTo>
                      <a:lnTo>
                        <a:pt x="20" y="284"/>
                      </a:lnTo>
                      <a:lnTo>
                        <a:pt x="20" y="280"/>
                      </a:lnTo>
                      <a:lnTo>
                        <a:pt x="20" y="278"/>
                      </a:lnTo>
                      <a:lnTo>
                        <a:pt x="18" y="276"/>
                      </a:lnTo>
                      <a:lnTo>
                        <a:pt x="18" y="274"/>
                      </a:lnTo>
                      <a:lnTo>
                        <a:pt x="18" y="274"/>
                      </a:lnTo>
                      <a:lnTo>
                        <a:pt x="16" y="272"/>
                      </a:lnTo>
                      <a:lnTo>
                        <a:pt x="16" y="270"/>
                      </a:lnTo>
                      <a:lnTo>
                        <a:pt x="14" y="270"/>
                      </a:lnTo>
                      <a:lnTo>
                        <a:pt x="14" y="270"/>
                      </a:lnTo>
                      <a:lnTo>
                        <a:pt x="12" y="268"/>
                      </a:lnTo>
                      <a:lnTo>
                        <a:pt x="12" y="268"/>
                      </a:lnTo>
                      <a:lnTo>
                        <a:pt x="10" y="268"/>
                      </a:lnTo>
                      <a:lnTo>
                        <a:pt x="10" y="268"/>
                      </a:lnTo>
                      <a:lnTo>
                        <a:pt x="8" y="270"/>
                      </a:lnTo>
                      <a:lnTo>
                        <a:pt x="6" y="270"/>
                      </a:lnTo>
                      <a:lnTo>
                        <a:pt x="4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64" y="52"/>
                      </a:lnTo>
                      <a:lnTo>
                        <a:pt x="68" y="52"/>
                      </a:lnTo>
                      <a:lnTo>
                        <a:pt x="80" y="54"/>
                      </a:lnTo>
                      <a:lnTo>
                        <a:pt x="88" y="56"/>
                      </a:lnTo>
                      <a:lnTo>
                        <a:pt x="94" y="58"/>
                      </a:lnTo>
                      <a:lnTo>
                        <a:pt x="100" y="58"/>
                      </a:lnTo>
                      <a:lnTo>
                        <a:pt x="102" y="60"/>
                      </a:lnTo>
                      <a:lnTo>
                        <a:pt x="104" y="60"/>
                      </a:lnTo>
                      <a:lnTo>
                        <a:pt x="106" y="60"/>
                      </a:lnTo>
                      <a:lnTo>
                        <a:pt x="108" y="62"/>
                      </a:lnTo>
                      <a:lnTo>
                        <a:pt x="114" y="64"/>
                      </a:lnTo>
                      <a:lnTo>
                        <a:pt x="118" y="66"/>
                      </a:lnTo>
                      <a:lnTo>
                        <a:pt x="124" y="68"/>
                      </a:lnTo>
                      <a:lnTo>
                        <a:pt x="128" y="72"/>
                      </a:lnTo>
                      <a:lnTo>
                        <a:pt x="134" y="74"/>
                      </a:lnTo>
                      <a:lnTo>
                        <a:pt x="138" y="76"/>
                      </a:lnTo>
                      <a:lnTo>
                        <a:pt x="140" y="76"/>
                      </a:lnTo>
                      <a:lnTo>
                        <a:pt x="142" y="78"/>
                      </a:lnTo>
                      <a:lnTo>
                        <a:pt x="146" y="78"/>
                      </a:lnTo>
                      <a:lnTo>
                        <a:pt x="148" y="78"/>
                      </a:lnTo>
                      <a:lnTo>
                        <a:pt x="150" y="80"/>
                      </a:lnTo>
                      <a:lnTo>
                        <a:pt x="152" y="80"/>
                      </a:lnTo>
                      <a:lnTo>
                        <a:pt x="154" y="80"/>
                      </a:lnTo>
                      <a:lnTo>
                        <a:pt x="156" y="80"/>
                      </a:lnTo>
                      <a:lnTo>
                        <a:pt x="156" y="80"/>
                      </a:lnTo>
                      <a:lnTo>
                        <a:pt x="156" y="78"/>
                      </a:lnTo>
                      <a:lnTo>
                        <a:pt x="158" y="78"/>
                      </a:lnTo>
                      <a:lnTo>
                        <a:pt x="158" y="78"/>
                      </a:lnTo>
                      <a:lnTo>
                        <a:pt x="158" y="78"/>
                      </a:lnTo>
                      <a:lnTo>
                        <a:pt x="158" y="76"/>
                      </a:lnTo>
                      <a:lnTo>
                        <a:pt x="158" y="76"/>
                      </a:lnTo>
                      <a:lnTo>
                        <a:pt x="158" y="74"/>
                      </a:lnTo>
                      <a:lnTo>
                        <a:pt x="158" y="72"/>
                      </a:lnTo>
                      <a:lnTo>
                        <a:pt x="158" y="70"/>
                      </a:lnTo>
                      <a:lnTo>
                        <a:pt x="158" y="66"/>
                      </a:lnTo>
                      <a:lnTo>
                        <a:pt x="158" y="66"/>
                      </a:lnTo>
                      <a:lnTo>
                        <a:pt x="158" y="64"/>
                      </a:lnTo>
                      <a:lnTo>
                        <a:pt x="158" y="64"/>
                      </a:lnTo>
                      <a:lnTo>
                        <a:pt x="160" y="62"/>
                      </a:lnTo>
                      <a:lnTo>
                        <a:pt x="160" y="62"/>
                      </a:lnTo>
                      <a:lnTo>
                        <a:pt x="162" y="60"/>
                      </a:lnTo>
                      <a:lnTo>
                        <a:pt x="164" y="60"/>
                      </a:lnTo>
                      <a:lnTo>
                        <a:pt x="166" y="58"/>
                      </a:lnTo>
                      <a:lnTo>
                        <a:pt x="170" y="56"/>
                      </a:lnTo>
                      <a:lnTo>
                        <a:pt x="172" y="54"/>
                      </a:lnTo>
                      <a:lnTo>
                        <a:pt x="176" y="50"/>
                      </a:lnTo>
                      <a:lnTo>
                        <a:pt x="180" y="48"/>
                      </a:lnTo>
                      <a:lnTo>
                        <a:pt x="184" y="44"/>
                      </a:lnTo>
                      <a:lnTo>
                        <a:pt x="190" y="40"/>
                      </a:lnTo>
                      <a:lnTo>
                        <a:pt x="192" y="38"/>
                      </a:lnTo>
                      <a:lnTo>
                        <a:pt x="194" y="36"/>
                      </a:lnTo>
                      <a:lnTo>
                        <a:pt x="196" y="34"/>
                      </a:lnTo>
                      <a:lnTo>
                        <a:pt x="200" y="34"/>
                      </a:lnTo>
                      <a:lnTo>
                        <a:pt x="202" y="32"/>
                      </a:lnTo>
                      <a:lnTo>
                        <a:pt x="204" y="32"/>
                      </a:lnTo>
                      <a:lnTo>
                        <a:pt x="206" y="32"/>
                      </a:lnTo>
                      <a:lnTo>
                        <a:pt x="208" y="30"/>
                      </a:lnTo>
                      <a:lnTo>
                        <a:pt x="210" y="30"/>
                      </a:lnTo>
                      <a:lnTo>
                        <a:pt x="210" y="32"/>
                      </a:lnTo>
                      <a:lnTo>
                        <a:pt x="212" y="32"/>
                      </a:lnTo>
                      <a:lnTo>
                        <a:pt x="214" y="32"/>
                      </a:lnTo>
                      <a:lnTo>
                        <a:pt x="216" y="34"/>
                      </a:lnTo>
                      <a:lnTo>
                        <a:pt x="218" y="34"/>
                      </a:lnTo>
                      <a:lnTo>
                        <a:pt x="218" y="36"/>
                      </a:lnTo>
                      <a:lnTo>
                        <a:pt x="218" y="36"/>
                      </a:lnTo>
                      <a:lnTo>
                        <a:pt x="218" y="36"/>
                      </a:lnTo>
                      <a:lnTo>
                        <a:pt x="218" y="38"/>
                      </a:lnTo>
                      <a:lnTo>
                        <a:pt x="218" y="38"/>
                      </a:lnTo>
                      <a:lnTo>
                        <a:pt x="218" y="38"/>
                      </a:lnTo>
                      <a:lnTo>
                        <a:pt x="218" y="40"/>
                      </a:lnTo>
                      <a:lnTo>
                        <a:pt x="218" y="40"/>
                      </a:lnTo>
                      <a:lnTo>
                        <a:pt x="216" y="40"/>
                      </a:lnTo>
                      <a:lnTo>
                        <a:pt x="214" y="42"/>
                      </a:lnTo>
                      <a:lnTo>
                        <a:pt x="212" y="42"/>
                      </a:lnTo>
                      <a:lnTo>
                        <a:pt x="210" y="44"/>
                      </a:lnTo>
                      <a:lnTo>
                        <a:pt x="204" y="46"/>
                      </a:lnTo>
                      <a:lnTo>
                        <a:pt x="200" y="48"/>
                      </a:lnTo>
                      <a:lnTo>
                        <a:pt x="198" y="48"/>
                      </a:lnTo>
                      <a:lnTo>
                        <a:pt x="196" y="50"/>
                      </a:lnTo>
                      <a:lnTo>
                        <a:pt x="194" y="50"/>
                      </a:lnTo>
                      <a:lnTo>
                        <a:pt x="194" y="50"/>
                      </a:lnTo>
                      <a:lnTo>
                        <a:pt x="194" y="50"/>
                      </a:lnTo>
                      <a:lnTo>
                        <a:pt x="192" y="52"/>
                      </a:lnTo>
                      <a:lnTo>
                        <a:pt x="192" y="52"/>
                      </a:lnTo>
                      <a:lnTo>
                        <a:pt x="192" y="52"/>
                      </a:lnTo>
                      <a:lnTo>
                        <a:pt x="192" y="54"/>
                      </a:lnTo>
                      <a:lnTo>
                        <a:pt x="194" y="54"/>
                      </a:lnTo>
                      <a:lnTo>
                        <a:pt x="194" y="54"/>
                      </a:lnTo>
                      <a:lnTo>
                        <a:pt x="194" y="54"/>
                      </a:lnTo>
                      <a:lnTo>
                        <a:pt x="194" y="56"/>
                      </a:lnTo>
                      <a:lnTo>
                        <a:pt x="196" y="56"/>
                      </a:lnTo>
                      <a:lnTo>
                        <a:pt x="196" y="56"/>
                      </a:lnTo>
                      <a:lnTo>
                        <a:pt x="198" y="56"/>
                      </a:lnTo>
                      <a:lnTo>
                        <a:pt x="200" y="56"/>
                      </a:lnTo>
                      <a:lnTo>
                        <a:pt x="202" y="56"/>
                      </a:lnTo>
                      <a:lnTo>
                        <a:pt x="204" y="56"/>
                      </a:lnTo>
                      <a:lnTo>
                        <a:pt x="208" y="56"/>
                      </a:lnTo>
                      <a:lnTo>
                        <a:pt x="212" y="54"/>
                      </a:lnTo>
                      <a:lnTo>
                        <a:pt x="216" y="54"/>
                      </a:lnTo>
                      <a:lnTo>
                        <a:pt x="220" y="52"/>
                      </a:lnTo>
                      <a:lnTo>
                        <a:pt x="220" y="52"/>
                      </a:lnTo>
                      <a:lnTo>
                        <a:pt x="222" y="50"/>
                      </a:lnTo>
                      <a:lnTo>
                        <a:pt x="224" y="50"/>
                      </a:lnTo>
                      <a:lnTo>
                        <a:pt x="224" y="48"/>
                      </a:lnTo>
                      <a:lnTo>
                        <a:pt x="228" y="44"/>
                      </a:lnTo>
                      <a:lnTo>
                        <a:pt x="230" y="42"/>
                      </a:lnTo>
                      <a:lnTo>
                        <a:pt x="230" y="40"/>
                      </a:lnTo>
                      <a:lnTo>
                        <a:pt x="230" y="40"/>
                      </a:lnTo>
                      <a:lnTo>
                        <a:pt x="232" y="36"/>
                      </a:lnTo>
                      <a:lnTo>
                        <a:pt x="234" y="34"/>
                      </a:lnTo>
                      <a:lnTo>
                        <a:pt x="234" y="32"/>
                      </a:lnTo>
                      <a:lnTo>
                        <a:pt x="236" y="30"/>
                      </a:lnTo>
                      <a:lnTo>
                        <a:pt x="238" y="30"/>
                      </a:lnTo>
                      <a:lnTo>
                        <a:pt x="238" y="28"/>
                      </a:lnTo>
                      <a:lnTo>
                        <a:pt x="240" y="28"/>
                      </a:lnTo>
                      <a:lnTo>
                        <a:pt x="242" y="28"/>
                      </a:lnTo>
                      <a:lnTo>
                        <a:pt x="242" y="28"/>
                      </a:lnTo>
                      <a:lnTo>
                        <a:pt x="244" y="28"/>
                      </a:lnTo>
                      <a:lnTo>
                        <a:pt x="244" y="28"/>
                      </a:lnTo>
                      <a:lnTo>
                        <a:pt x="246" y="28"/>
                      </a:lnTo>
                      <a:lnTo>
                        <a:pt x="246" y="28"/>
                      </a:lnTo>
                      <a:lnTo>
                        <a:pt x="248" y="30"/>
                      </a:lnTo>
                      <a:lnTo>
                        <a:pt x="248" y="30"/>
                      </a:lnTo>
                      <a:lnTo>
                        <a:pt x="250" y="32"/>
                      </a:lnTo>
                      <a:lnTo>
                        <a:pt x="250" y="34"/>
                      </a:lnTo>
                      <a:lnTo>
                        <a:pt x="252" y="38"/>
                      </a:lnTo>
                      <a:lnTo>
                        <a:pt x="252" y="40"/>
                      </a:lnTo>
                      <a:lnTo>
                        <a:pt x="254" y="44"/>
                      </a:lnTo>
                      <a:lnTo>
                        <a:pt x="254" y="46"/>
                      </a:lnTo>
                      <a:lnTo>
                        <a:pt x="256" y="46"/>
                      </a:lnTo>
                      <a:lnTo>
                        <a:pt x="256" y="48"/>
                      </a:lnTo>
                      <a:lnTo>
                        <a:pt x="258" y="48"/>
                      </a:lnTo>
                      <a:lnTo>
                        <a:pt x="258" y="50"/>
                      </a:lnTo>
                      <a:lnTo>
                        <a:pt x="260" y="50"/>
                      </a:lnTo>
                      <a:lnTo>
                        <a:pt x="262" y="50"/>
                      </a:lnTo>
                      <a:lnTo>
                        <a:pt x="266" y="50"/>
                      </a:lnTo>
                      <a:lnTo>
                        <a:pt x="268" y="52"/>
                      </a:lnTo>
                      <a:lnTo>
                        <a:pt x="270" y="52"/>
                      </a:lnTo>
                      <a:lnTo>
                        <a:pt x="272" y="52"/>
                      </a:lnTo>
                      <a:lnTo>
                        <a:pt x="274" y="50"/>
                      </a:lnTo>
                      <a:lnTo>
                        <a:pt x="274" y="50"/>
                      </a:lnTo>
                      <a:lnTo>
                        <a:pt x="274" y="50"/>
                      </a:lnTo>
                      <a:lnTo>
                        <a:pt x="276" y="50"/>
                      </a:lnTo>
                      <a:lnTo>
                        <a:pt x="276" y="48"/>
                      </a:lnTo>
                      <a:lnTo>
                        <a:pt x="278" y="46"/>
                      </a:lnTo>
                      <a:lnTo>
                        <a:pt x="278" y="44"/>
                      </a:lnTo>
                      <a:lnTo>
                        <a:pt x="280" y="44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82" y="42"/>
                      </a:lnTo>
                      <a:lnTo>
                        <a:pt x="282" y="42"/>
                      </a:lnTo>
                      <a:lnTo>
                        <a:pt x="284" y="44"/>
                      </a:lnTo>
                      <a:lnTo>
                        <a:pt x="284" y="44"/>
                      </a:lnTo>
                      <a:lnTo>
                        <a:pt x="286" y="46"/>
                      </a:lnTo>
                      <a:lnTo>
                        <a:pt x="286" y="50"/>
                      </a:lnTo>
                      <a:lnTo>
                        <a:pt x="288" y="52"/>
                      </a:lnTo>
                      <a:lnTo>
                        <a:pt x="288" y="54"/>
                      </a:lnTo>
                      <a:lnTo>
                        <a:pt x="288" y="56"/>
                      </a:lnTo>
                      <a:lnTo>
                        <a:pt x="290" y="56"/>
                      </a:lnTo>
                      <a:lnTo>
                        <a:pt x="290" y="56"/>
                      </a:lnTo>
                      <a:lnTo>
                        <a:pt x="292" y="58"/>
                      </a:lnTo>
                      <a:lnTo>
                        <a:pt x="292" y="58"/>
                      </a:lnTo>
                      <a:lnTo>
                        <a:pt x="292" y="56"/>
                      </a:lnTo>
                      <a:lnTo>
                        <a:pt x="294" y="56"/>
                      </a:lnTo>
                      <a:lnTo>
                        <a:pt x="294" y="56"/>
                      </a:lnTo>
                      <a:lnTo>
                        <a:pt x="296" y="54"/>
                      </a:lnTo>
                      <a:lnTo>
                        <a:pt x="298" y="52"/>
                      </a:lnTo>
                      <a:lnTo>
                        <a:pt x="300" y="50"/>
                      </a:lnTo>
                      <a:lnTo>
                        <a:pt x="300" y="50"/>
                      </a:lnTo>
                      <a:lnTo>
                        <a:pt x="302" y="48"/>
                      </a:lnTo>
                      <a:lnTo>
                        <a:pt x="302" y="48"/>
                      </a:lnTo>
                      <a:lnTo>
                        <a:pt x="304" y="48"/>
                      </a:lnTo>
                      <a:lnTo>
                        <a:pt x="304" y="48"/>
                      </a:lnTo>
                      <a:lnTo>
                        <a:pt x="306" y="46"/>
                      </a:lnTo>
                      <a:lnTo>
                        <a:pt x="306" y="46"/>
                      </a:lnTo>
                      <a:lnTo>
                        <a:pt x="308" y="46"/>
                      </a:lnTo>
                      <a:lnTo>
                        <a:pt x="310" y="48"/>
                      </a:lnTo>
                      <a:lnTo>
                        <a:pt x="312" y="48"/>
                      </a:lnTo>
                      <a:lnTo>
                        <a:pt x="316" y="48"/>
                      </a:lnTo>
                      <a:lnTo>
                        <a:pt x="320" y="50"/>
                      </a:lnTo>
                      <a:lnTo>
                        <a:pt x="324" y="50"/>
                      </a:lnTo>
                      <a:lnTo>
                        <a:pt x="328" y="52"/>
                      </a:lnTo>
                      <a:lnTo>
                        <a:pt x="330" y="54"/>
                      </a:lnTo>
                      <a:lnTo>
                        <a:pt x="338" y="58"/>
                      </a:lnTo>
                      <a:lnTo>
                        <a:pt x="346" y="60"/>
                      </a:lnTo>
                      <a:lnTo>
                        <a:pt x="348" y="62"/>
                      </a:lnTo>
                      <a:lnTo>
                        <a:pt x="352" y="64"/>
                      </a:lnTo>
                      <a:lnTo>
                        <a:pt x="356" y="64"/>
                      </a:lnTo>
                      <a:lnTo>
                        <a:pt x="358" y="64"/>
                      </a:lnTo>
                      <a:lnTo>
                        <a:pt x="360" y="66"/>
                      </a:lnTo>
                      <a:lnTo>
                        <a:pt x="362" y="66"/>
                      </a:lnTo>
                      <a:lnTo>
                        <a:pt x="366" y="66"/>
                      </a:lnTo>
                      <a:lnTo>
                        <a:pt x="370" y="66"/>
                      </a:lnTo>
                      <a:lnTo>
                        <a:pt x="374" y="66"/>
                      </a:lnTo>
                      <a:lnTo>
                        <a:pt x="380" y="66"/>
                      </a:lnTo>
                      <a:lnTo>
                        <a:pt x="384" y="66"/>
                      </a:lnTo>
                      <a:lnTo>
                        <a:pt x="388" y="66"/>
                      </a:lnTo>
                      <a:lnTo>
                        <a:pt x="390" y="66"/>
                      </a:lnTo>
                      <a:lnTo>
                        <a:pt x="392" y="66"/>
                      </a:lnTo>
                      <a:lnTo>
                        <a:pt x="394" y="66"/>
                      </a:lnTo>
                      <a:lnTo>
                        <a:pt x="398" y="68"/>
                      </a:lnTo>
                      <a:lnTo>
                        <a:pt x="402" y="70"/>
                      </a:lnTo>
                      <a:lnTo>
                        <a:pt x="406" y="70"/>
                      </a:lnTo>
                      <a:lnTo>
                        <a:pt x="410" y="72"/>
                      </a:lnTo>
                      <a:lnTo>
                        <a:pt x="412" y="74"/>
                      </a:lnTo>
                      <a:lnTo>
                        <a:pt x="414" y="74"/>
                      </a:lnTo>
                      <a:lnTo>
                        <a:pt x="414" y="76"/>
                      </a:lnTo>
                      <a:lnTo>
                        <a:pt x="416" y="76"/>
                      </a:lnTo>
                      <a:lnTo>
                        <a:pt x="416" y="78"/>
                      </a:lnTo>
                      <a:lnTo>
                        <a:pt x="418" y="78"/>
                      </a:lnTo>
                      <a:lnTo>
                        <a:pt x="418" y="80"/>
                      </a:lnTo>
                      <a:lnTo>
                        <a:pt x="418" y="80"/>
                      </a:lnTo>
                      <a:lnTo>
                        <a:pt x="418" y="82"/>
                      </a:lnTo>
                      <a:lnTo>
                        <a:pt x="416" y="82"/>
                      </a:lnTo>
                      <a:lnTo>
                        <a:pt x="416" y="86"/>
                      </a:lnTo>
                      <a:lnTo>
                        <a:pt x="414" y="88"/>
                      </a:lnTo>
                      <a:lnTo>
                        <a:pt x="412" y="90"/>
                      </a:lnTo>
                      <a:lnTo>
                        <a:pt x="412" y="92"/>
                      </a:lnTo>
                      <a:lnTo>
                        <a:pt x="412" y="92"/>
                      </a:lnTo>
                      <a:lnTo>
                        <a:pt x="412" y="94"/>
                      </a:lnTo>
                      <a:lnTo>
                        <a:pt x="412" y="94"/>
                      </a:lnTo>
                      <a:lnTo>
                        <a:pt x="412" y="96"/>
                      </a:lnTo>
                      <a:lnTo>
                        <a:pt x="412" y="96"/>
                      </a:lnTo>
                      <a:lnTo>
                        <a:pt x="412" y="96"/>
                      </a:lnTo>
                      <a:lnTo>
                        <a:pt x="414" y="98"/>
                      </a:lnTo>
                      <a:lnTo>
                        <a:pt x="414" y="98"/>
                      </a:lnTo>
                      <a:lnTo>
                        <a:pt x="416" y="98"/>
                      </a:lnTo>
                      <a:lnTo>
                        <a:pt x="416" y="98"/>
                      </a:lnTo>
                      <a:lnTo>
                        <a:pt x="416" y="98"/>
                      </a:lnTo>
                      <a:lnTo>
                        <a:pt x="418" y="96"/>
                      </a:lnTo>
                      <a:lnTo>
                        <a:pt x="422" y="96"/>
                      </a:lnTo>
                      <a:lnTo>
                        <a:pt x="424" y="96"/>
                      </a:lnTo>
                      <a:lnTo>
                        <a:pt x="428" y="92"/>
                      </a:lnTo>
                      <a:lnTo>
                        <a:pt x="434" y="90"/>
                      </a:lnTo>
                      <a:lnTo>
                        <a:pt x="436" y="88"/>
                      </a:lnTo>
                      <a:lnTo>
                        <a:pt x="438" y="88"/>
                      </a:lnTo>
                      <a:lnTo>
                        <a:pt x="440" y="86"/>
                      </a:lnTo>
                      <a:lnTo>
                        <a:pt x="442" y="86"/>
                      </a:lnTo>
                      <a:lnTo>
                        <a:pt x="444" y="86"/>
                      </a:lnTo>
                      <a:lnTo>
                        <a:pt x="446" y="86"/>
                      </a:lnTo>
                      <a:lnTo>
                        <a:pt x="446" y="86"/>
                      </a:lnTo>
                      <a:lnTo>
                        <a:pt x="448" y="86"/>
                      </a:lnTo>
                      <a:lnTo>
                        <a:pt x="450" y="88"/>
                      </a:lnTo>
                      <a:lnTo>
                        <a:pt x="450" y="88"/>
                      </a:lnTo>
                      <a:lnTo>
                        <a:pt x="452" y="90"/>
                      </a:lnTo>
                      <a:lnTo>
                        <a:pt x="454" y="92"/>
                      </a:lnTo>
                      <a:lnTo>
                        <a:pt x="456" y="94"/>
                      </a:lnTo>
                      <a:lnTo>
                        <a:pt x="458" y="98"/>
                      </a:lnTo>
                      <a:lnTo>
                        <a:pt x="462" y="102"/>
                      </a:lnTo>
                      <a:lnTo>
                        <a:pt x="464" y="106"/>
                      </a:lnTo>
                      <a:lnTo>
                        <a:pt x="466" y="106"/>
                      </a:lnTo>
                      <a:lnTo>
                        <a:pt x="468" y="108"/>
                      </a:lnTo>
                      <a:lnTo>
                        <a:pt x="468" y="110"/>
                      </a:lnTo>
                      <a:lnTo>
                        <a:pt x="470" y="110"/>
                      </a:lnTo>
                      <a:lnTo>
                        <a:pt x="472" y="110"/>
                      </a:lnTo>
                      <a:lnTo>
                        <a:pt x="474" y="112"/>
                      </a:lnTo>
                      <a:lnTo>
                        <a:pt x="476" y="112"/>
                      </a:lnTo>
                      <a:lnTo>
                        <a:pt x="480" y="112"/>
                      </a:lnTo>
                      <a:lnTo>
                        <a:pt x="482" y="112"/>
                      </a:lnTo>
                      <a:lnTo>
                        <a:pt x="484" y="110"/>
                      </a:lnTo>
                      <a:lnTo>
                        <a:pt x="486" y="110"/>
                      </a:lnTo>
                      <a:lnTo>
                        <a:pt x="486" y="110"/>
                      </a:lnTo>
                      <a:lnTo>
                        <a:pt x="488" y="110"/>
                      </a:lnTo>
                      <a:lnTo>
                        <a:pt x="488" y="108"/>
                      </a:lnTo>
                      <a:lnTo>
                        <a:pt x="488" y="108"/>
                      </a:lnTo>
                      <a:lnTo>
                        <a:pt x="488" y="108"/>
                      </a:lnTo>
                      <a:lnTo>
                        <a:pt x="488" y="106"/>
                      </a:lnTo>
                      <a:lnTo>
                        <a:pt x="488" y="106"/>
                      </a:lnTo>
                      <a:lnTo>
                        <a:pt x="488" y="104"/>
                      </a:lnTo>
                      <a:lnTo>
                        <a:pt x="486" y="102"/>
                      </a:lnTo>
                      <a:lnTo>
                        <a:pt x="486" y="100"/>
                      </a:lnTo>
                      <a:lnTo>
                        <a:pt x="486" y="100"/>
                      </a:lnTo>
                      <a:lnTo>
                        <a:pt x="486" y="98"/>
                      </a:lnTo>
                      <a:lnTo>
                        <a:pt x="486" y="96"/>
                      </a:lnTo>
                      <a:lnTo>
                        <a:pt x="486" y="96"/>
                      </a:lnTo>
                      <a:lnTo>
                        <a:pt x="486" y="94"/>
                      </a:lnTo>
                      <a:lnTo>
                        <a:pt x="486" y="94"/>
                      </a:lnTo>
                      <a:lnTo>
                        <a:pt x="488" y="92"/>
                      </a:lnTo>
                      <a:lnTo>
                        <a:pt x="488" y="90"/>
                      </a:lnTo>
                      <a:lnTo>
                        <a:pt x="490" y="88"/>
                      </a:lnTo>
                      <a:lnTo>
                        <a:pt x="494" y="84"/>
                      </a:lnTo>
                      <a:lnTo>
                        <a:pt x="494" y="82"/>
                      </a:lnTo>
                      <a:lnTo>
                        <a:pt x="496" y="80"/>
                      </a:lnTo>
                      <a:lnTo>
                        <a:pt x="498" y="80"/>
                      </a:lnTo>
                      <a:lnTo>
                        <a:pt x="500" y="78"/>
                      </a:lnTo>
                      <a:lnTo>
                        <a:pt x="500" y="78"/>
                      </a:lnTo>
                      <a:lnTo>
                        <a:pt x="502" y="76"/>
                      </a:lnTo>
                      <a:lnTo>
                        <a:pt x="504" y="76"/>
                      </a:lnTo>
                      <a:lnTo>
                        <a:pt x="506" y="76"/>
                      </a:lnTo>
                      <a:lnTo>
                        <a:pt x="506" y="76"/>
                      </a:lnTo>
                      <a:lnTo>
                        <a:pt x="508" y="76"/>
                      </a:lnTo>
                      <a:lnTo>
                        <a:pt x="510" y="78"/>
                      </a:lnTo>
                      <a:lnTo>
                        <a:pt x="510" y="78"/>
                      </a:lnTo>
                      <a:lnTo>
                        <a:pt x="512" y="80"/>
                      </a:lnTo>
                      <a:lnTo>
                        <a:pt x="514" y="80"/>
                      </a:lnTo>
                      <a:lnTo>
                        <a:pt x="516" y="84"/>
                      </a:lnTo>
                      <a:lnTo>
                        <a:pt x="518" y="86"/>
                      </a:lnTo>
                      <a:lnTo>
                        <a:pt x="522" y="88"/>
                      </a:lnTo>
                      <a:lnTo>
                        <a:pt x="524" y="90"/>
                      </a:lnTo>
                      <a:lnTo>
                        <a:pt x="524" y="92"/>
                      </a:lnTo>
                      <a:lnTo>
                        <a:pt x="526" y="92"/>
                      </a:lnTo>
                      <a:lnTo>
                        <a:pt x="526" y="92"/>
                      </a:lnTo>
                      <a:lnTo>
                        <a:pt x="530" y="94"/>
                      </a:lnTo>
                      <a:lnTo>
                        <a:pt x="534" y="94"/>
                      </a:lnTo>
                      <a:lnTo>
                        <a:pt x="536" y="96"/>
                      </a:lnTo>
                      <a:lnTo>
                        <a:pt x="542" y="96"/>
                      </a:lnTo>
                      <a:lnTo>
                        <a:pt x="546" y="98"/>
                      </a:lnTo>
                      <a:lnTo>
                        <a:pt x="550" y="98"/>
                      </a:lnTo>
                      <a:lnTo>
                        <a:pt x="554" y="98"/>
                      </a:lnTo>
                      <a:lnTo>
                        <a:pt x="558" y="98"/>
                      </a:lnTo>
                      <a:lnTo>
                        <a:pt x="564" y="100"/>
                      </a:lnTo>
                      <a:lnTo>
                        <a:pt x="568" y="100"/>
                      </a:lnTo>
                      <a:lnTo>
                        <a:pt x="572" y="100"/>
                      </a:lnTo>
                      <a:lnTo>
                        <a:pt x="576" y="100"/>
                      </a:lnTo>
                      <a:lnTo>
                        <a:pt x="580" y="98"/>
                      </a:lnTo>
                      <a:lnTo>
                        <a:pt x="584" y="98"/>
                      </a:lnTo>
                      <a:lnTo>
                        <a:pt x="588" y="98"/>
                      </a:lnTo>
                      <a:lnTo>
                        <a:pt x="590" y="96"/>
                      </a:lnTo>
                      <a:lnTo>
                        <a:pt x="592" y="96"/>
                      </a:lnTo>
                      <a:lnTo>
                        <a:pt x="592" y="96"/>
                      </a:lnTo>
                      <a:lnTo>
                        <a:pt x="592" y="96"/>
                      </a:lnTo>
                      <a:lnTo>
                        <a:pt x="594" y="94"/>
                      </a:lnTo>
                      <a:lnTo>
                        <a:pt x="594" y="94"/>
                      </a:lnTo>
                      <a:lnTo>
                        <a:pt x="596" y="92"/>
                      </a:lnTo>
                      <a:lnTo>
                        <a:pt x="596" y="90"/>
                      </a:lnTo>
                      <a:lnTo>
                        <a:pt x="598" y="88"/>
                      </a:lnTo>
                      <a:lnTo>
                        <a:pt x="600" y="86"/>
                      </a:lnTo>
                      <a:lnTo>
                        <a:pt x="600" y="84"/>
                      </a:lnTo>
                      <a:lnTo>
                        <a:pt x="602" y="82"/>
                      </a:lnTo>
                      <a:lnTo>
                        <a:pt x="602" y="82"/>
                      </a:lnTo>
                      <a:lnTo>
                        <a:pt x="604" y="82"/>
                      </a:lnTo>
                      <a:lnTo>
                        <a:pt x="606" y="80"/>
                      </a:lnTo>
                      <a:lnTo>
                        <a:pt x="608" y="80"/>
                      </a:lnTo>
                      <a:lnTo>
                        <a:pt x="612" y="80"/>
                      </a:lnTo>
                      <a:lnTo>
                        <a:pt x="614" y="80"/>
                      </a:lnTo>
                      <a:lnTo>
                        <a:pt x="616" y="80"/>
                      </a:lnTo>
                      <a:lnTo>
                        <a:pt x="620" y="80"/>
                      </a:lnTo>
                      <a:lnTo>
                        <a:pt x="620" y="80"/>
                      </a:lnTo>
                      <a:lnTo>
                        <a:pt x="622" y="80"/>
                      </a:lnTo>
                      <a:lnTo>
                        <a:pt x="622" y="80"/>
                      </a:lnTo>
                      <a:lnTo>
                        <a:pt x="622" y="82"/>
                      </a:lnTo>
                      <a:lnTo>
                        <a:pt x="624" y="82"/>
                      </a:lnTo>
                      <a:lnTo>
                        <a:pt x="624" y="82"/>
                      </a:lnTo>
                      <a:lnTo>
                        <a:pt x="626" y="86"/>
                      </a:lnTo>
                      <a:lnTo>
                        <a:pt x="626" y="88"/>
                      </a:lnTo>
                      <a:lnTo>
                        <a:pt x="628" y="90"/>
                      </a:lnTo>
                      <a:lnTo>
                        <a:pt x="628" y="92"/>
                      </a:lnTo>
                      <a:lnTo>
                        <a:pt x="630" y="94"/>
                      </a:lnTo>
                      <a:lnTo>
                        <a:pt x="630" y="94"/>
                      </a:lnTo>
                      <a:lnTo>
                        <a:pt x="630" y="94"/>
                      </a:lnTo>
                      <a:lnTo>
                        <a:pt x="632" y="96"/>
                      </a:lnTo>
                      <a:lnTo>
                        <a:pt x="632" y="96"/>
                      </a:lnTo>
                      <a:lnTo>
                        <a:pt x="632" y="96"/>
                      </a:lnTo>
                      <a:lnTo>
                        <a:pt x="634" y="94"/>
                      </a:lnTo>
                      <a:lnTo>
                        <a:pt x="634" y="94"/>
                      </a:lnTo>
                      <a:lnTo>
                        <a:pt x="636" y="94"/>
                      </a:lnTo>
                      <a:lnTo>
                        <a:pt x="640" y="92"/>
                      </a:lnTo>
                      <a:lnTo>
                        <a:pt x="642" y="88"/>
                      </a:lnTo>
                      <a:lnTo>
                        <a:pt x="644" y="88"/>
                      </a:lnTo>
                      <a:lnTo>
                        <a:pt x="646" y="86"/>
                      </a:lnTo>
                      <a:lnTo>
                        <a:pt x="650" y="84"/>
                      </a:lnTo>
                      <a:lnTo>
                        <a:pt x="654" y="82"/>
                      </a:lnTo>
                      <a:lnTo>
                        <a:pt x="656" y="80"/>
                      </a:lnTo>
                      <a:lnTo>
                        <a:pt x="658" y="78"/>
                      </a:lnTo>
                      <a:lnTo>
                        <a:pt x="658" y="78"/>
                      </a:lnTo>
                      <a:lnTo>
                        <a:pt x="660" y="78"/>
                      </a:lnTo>
                      <a:lnTo>
                        <a:pt x="660" y="76"/>
                      </a:lnTo>
                      <a:lnTo>
                        <a:pt x="660" y="76"/>
                      </a:lnTo>
                      <a:lnTo>
                        <a:pt x="660" y="74"/>
                      </a:lnTo>
                      <a:lnTo>
                        <a:pt x="660" y="72"/>
                      </a:lnTo>
                      <a:lnTo>
                        <a:pt x="660" y="72"/>
                      </a:lnTo>
                      <a:lnTo>
                        <a:pt x="660" y="70"/>
                      </a:lnTo>
                      <a:lnTo>
                        <a:pt x="660" y="68"/>
                      </a:lnTo>
                      <a:lnTo>
                        <a:pt x="660" y="66"/>
                      </a:lnTo>
                      <a:lnTo>
                        <a:pt x="658" y="62"/>
                      </a:lnTo>
                      <a:lnTo>
                        <a:pt x="658" y="58"/>
                      </a:lnTo>
                      <a:lnTo>
                        <a:pt x="656" y="54"/>
                      </a:lnTo>
                      <a:lnTo>
                        <a:pt x="654" y="50"/>
                      </a:lnTo>
                      <a:lnTo>
                        <a:pt x="652" y="48"/>
                      </a:lnTo>
                      <a:lnTo>
                        <a:pt x="652" y="46"/>
                      </a:lnTo>
                      <a:lnTo>
                        <a:pt x="652" y="46"/>
                      </a:lnTo>
                      <a:lnTo>
                        <a:pt x="650" y="44"/>
                      </a:lnTo>
                      <a:lnTo>
                        <a:pt x="648" y="44"/>
                      </a:lnTo>
                      <a:lnTo>
                        <a:pt x="646" y="42"/>
                      </a:lnTo>
                      <a:lnTo>
                        <a:pt x="642" y="42"/>
                      </a:lnTo>
                      <a:lnTo>
                        <a:pt x="640" y="40"/>
                      </a:lnTo>
                      <a:lnTo>
                        <a:pt x="638" y="38"/>
                      </a:lnTo>
                      <a:lnTo>
                        <a:pt x="638" y="38"/>
                      </a:lnTo>
                      <a:lnTo>
                        <a:pt x="636" y="38"/>
                      </a:lnTo>
                      <a:lnTo>
                        <a:pt x="636" y="36"/>
                      </a:lnTo>
                      <a:lnTo>
                        <a:pt x="636" y="36"/>
                      </a:lnTo>
                      <a:lnTo>
                        <a:pt x="636" y="34"/>
                      </a:lnTo>
                      <a:lnTo>
                        <a:pt x="636" y="34"/>
                      </a:lnTo>
                      <a:lnTo>
                        <a:pt x="636" y="34"/>
                      </a:lnTo>
                      <a:lnTo>
                        <a:pt x="636" y="32"/>
                      </a:lnTo>
                      <a:lnTo>
                        <a:pt x="636" y="32"/>
                      </a:lnTo>
                      <a:lnTo>
                        <a:pt x="638" y="30"/>
                      </a:lnTo>
                      <a:lnTo>
                        <a:pt x="642" y="30"/>
                      </a:lnTo>
                      <a:lnTo>
                        <a:pt x="646" y="28"/>
                      </a:lnTo>
                      <a:lnTo>
                        <a:pt x="648" y="26"/>
                      </a:lnTo>
                      <a:lnTo>
                        <a:pt x="648" y="26"/>
                      </a:lnTo>
                      <a:lnTo>
                        <a:pt x="648" y="26"/>
                      </a:lnTo>
                      <a:lnTo>
                        <a:pt x="650" y="24"/>
                      </a:lnTo>
                      <a:lnTo>
                        <a:pt x="650" y="22"/>
                      </a:lnTo>
                      <a:lnTo>
                        <a:pt x="652" y="20"/>
                      </a:lnTo>
                      <a:lnTo>
                        <a:pt x="654" y="16"/>
                      </a:lnTo>
                      <a:lnTo>
                        <a:pt x="656" y="14"/>
                      </a:lnTo>
                      <a:lnTo>
                        <a:pt x="656" y="14"/>
                      </a:lnTo>
                      <a:lnTo>
                        <a:pt x="658" y="12"/>
                      </a:lnTo>
                      <a:lnTo>
                        <a:pt x="660" y="10"/>
                      </a:lnTo>
                      <a:lnTo>
                        <a:pt x="662" y="8"/>
                      </a:lnTo>
                      <a:lnTo>
                        <a:pt x="666" y="6"/>
                      </a:lnTo>
                      <a:lnTo>
                        <a:pt x="668" y="4"/>
                      </a:lnTo>
                      <a:lnTo>
                        <a:pt x="670" y="2"/>
                      </a:lnTo>
                      <a:lnTo>
                        <a:pt x="672" y="2"/>
                      </a:lnTo>
                      <a:lnTo>
                        <a:pt x="674" y="0"/>
                      </a:lnTo>
                      <a:lnTo>
                        <a:pt x="674" y="0"/>
                      </a:lnTo>
                      <a:lnTo>
                        <a:pt x="676" y="0"/>
                      </a:lnTo>
                      <a:lnTo>
                        <a:pt x="676" y="0"/>
                      </a:lnTo>
                      <a:lnTo>
                        <a:pt x="678" y="2"/>
                      </a:lnTo>
                      <a:lnTo>
                        <a:pt x="680" y="2"/>
                      </a:lnTo>
                      <a:lnTo>
                        <a:pt x="682" y="2"/>
                      </a:lnTo>
                      <a:lnTo>
                        <a:pt x="682" y="4"/>
                      </a:lnTo>
                      <a:lnTo>
                        <a:pt x="684" y="4"/>
                      </a:lnTo>
                      <a:lnTo>
                        <a:pt x="686" y="6"/>
                      </a:lnTo>
                      <a:lnTo>
                        <a:pt x="688" y="8"/>
                      </a:lnTo>
                      <a:lnTo>
                        <a:pt x="690" y="10"/>
                      </a:lnTo>
                      <a:lnTo>
                        <a:pt x="692" y="12"/>
                      </a:lnTo>
                      <a:lnTo>
                        <a:pt x="692" y="12"/>
                      </a:lnTo>
                      <a:lnTo>
                        <a:pt x="694" y="14"/>
                      </a:lnTo>
                      <a:lnTo>
                        <a:pt x="694" y="16"/>
                      </a:lnTo>
                      <a:lnTo>
                        <a:pt x="696" y="16"/>
                      </a:lnTo>
                      <a:lnTo>
                        <a:pt x="696" y="18"/>
                      </a:lnTo>
                      <a:lnTo>
                        <a:pt x="696" y="18"/>
                      </a:lnTo>
                      <a:lnTo>
                        <a:pt x="696" y="20"/>
                      </a:lnTo>
                      <a:lnTo>
                        <a:pt x="696" y="20"/>
                      </a:lnTo>
                      <a:lnTo>
                        <a:pt x="696" y="22"/>
                      </a:lnTo>
                      <a:lnTo>
                        <a:pt x="694" y="24"/>
                      </a:lnTo>
                      <a:lnTo>
                        <a:pt x="694" y="26"/>
                      </a:lnTo>
                      <a:lnTo>
                        <a:pt x="692" y="30"/>
                      </a:lnTo>
                      <a:lnTo>
                        <a:pt x="690" y="32"/>
                      </a:lnTo>
                      <a:lnTo>
                        <a:pt x="690" y="34"/>
                      </a:lnTo>
                      <a:lnTo>
                        <a:pt x="690" y="34"/>
                      </a:lnTo>
                      <a:lnTo>
                        <a:pt x="690" y="36"/>
                      </a:lnTo>
                      <a:lnTo>
                        <a:pt x="690" y="38"/>
                      </a:lnTo>
                      <a:lnTo>
                        <a:pt x="692" y="42"/>
                      </a:lnTo>
                      <a:lnTo>
                        <a:pt x="692" y="44"/>
                      </a:lnTo>
                      <a:lnTo>
                        <a:pt x="692" y="46"/>
                      </a:lnTo>
                      <a:lnTo>
                        <a:pt x="692" y="48"/>
                      </a:lnTo>
                      <a:lnTo>
                        <a:pt x="692" y="48"/>
                      </a:lnTo>
                      <a:lnTo>
                        <a:pt x="694" y="50"/>
                      </a:lnTo>
                      <a:lnTo>
                        <a:pt x="694" y="50"/>
                      </a:lnTo>
                      <a:lnTo>
                        <a:pt x="696" y="52"/>
                      </a:lnTo>
                      <a:lnTo>
                        <a:pt x="698" y="52"/>
                      </a:lnTo>
                      <a:lnTo>
                        <a:pt x="700" y="54"/>
                      </a:lnTo>
                      <a:lnTo>
                        <a:pt x="704" y="56"/>
                      </a:lnTo>
                      <a:lnTo>
                        <a:pt x="704" y="58"/>
                      </a:lnTo>
                      <a:lnTo>
                        <a:pt x="706" y="60"/>
                      </a:lnTo>
                      <a:lnTo>
                        <a:pt x="706" y="60"/>
                      </a:lnTo>
                      <a:lnTo>
                        <a:pt x="706" y="62"/>
                      </a:lnTo>
                      <a:lnTo>
                        <a:pt x="708" y="64"/>
                      </a:lnTo>
                      <a:lnTo>
                        <a:pt x="708" y="68"/>
                      </a:lnTo>
                      <a:lnTo>
                        <a:pt x="708" y="72"/>
                      </a:lnTo>
                      <a:lnTo>
                        <a:pt x="708" y="74"/>
                      </a:lnTo>
                      <a:lnTo>
                        <a:pt x="708" y="76"/>
                      </a:lnTo>
                      <a:lnTo>
                        <a:pt x="710" y="76"/>
                      </a:lnTo>
                      <a:lnTo>
                        <a:pt x="710" y="78"/>
                      </a:lnTo>
                      <a:lnTo>
                        <a:pt x="710" y="78"/>
                      </a:lnTo>
                      <a:lnTo>
                        <a:pt x="710" y="80"/>
                      </a:lnTo>
                      <a:lnTo>
                        <a:pt x="712" y="80"/>
                      </a:lnTo>
                      <a:lnTo>
                        <a:pt x="712" y="80"/>
                      </a:lnTo>
                      <a:lnTo>
                        <a:pt x="714" y="80"/>
                      </a:lnTo>
                      <a:lnTo>
                        <a:pt x="714" y="80"/>
                      </a:lnTo>
                      <a:lnTo>
                        <a:pt x="714" y="80"/>
                      </a:lnTo>
                      <a:lnTo>
                        <a:pt x="716" y="78"/>
                      </a:lnTo>
                      <a:lnTo>
                        <a:pt x="716" y="78"/>
                      </a:lnTo>
                      <a:lnTo>
                        <a:pt x="718" y="76"/>
                      </a:lnTo>
                      <a:lnTo>
                        <a:pt x="718" y="74"/>
                      </a:lnTo>
                      <a:lnTo>
                        <a:pt x="720" y="70"/>
                      </a:lnTo>
                      <a:lnTo>
                        <a:pt x="722" y="66"/>
                      </a:lnTo>
                      <a:lnTo>
                        <a:pt x="722" y="64"/>
                      </a:lnTo>
                      <a:lnTo>
                        <a:pt x="724" y="62"/>
                      </a:lnTo>
                      <a:lnTo>
                        <a:pt x="724" y="62"/>
                      </a:lnTo>
                      <a:lnTo>
                        <a:pt x="726" y="60"/>
                      </a:lnTo>
                      <a:lnTo>
                        <a:pt x="726" y="60"/>
                      </a:lnTo>
                      <a:lnTo>
                        <a:pt x="726" y="60"/>
                      </a:lnTo>
                      <a:lnTo>
                        <a:pt x="728" y="60"/>
                      </a:lnTo>
                      <a:lnTo>
                        <a:pt x="728" y="60"/>
                      </a:lnTo>
                      <a:lnTo>
                        <a:pt x="730" y="60"/>
                      </a:lnTo>
                      <a:lnTo>
                        <a:pt x="730" y="60"/>
                      </a:lnTo>
                      <a:lnTo>
                        <a:pt x="730" y="62"/>
                      </a:lnTo>
                      <a:lnTo>
                        <a:pt x="732" y="62"/>
                      </a:lnTo>
                      <a:lnTo>
                        <a:pt x="732" y="64"/>
                      </a:lnTo>
                      <a:lnTo>
                        <a:pt x="732" y="64"/>
                      </a:lnTo>
                      <a:lnTo>
                        <a:pt x="734" y="66"/>
                      </a:lnTo>
                      <a:lnTo>
                        <a:pt x="736" y="70"/>
                      </a:lnTo>
                      <a:lnTo>
                        <a:pt x="736" y="72"/>
                      </a:lnTo>
                      <a:lnTo>
                        <a:pt x="738" y="78"/>
                      </a:lnTo>
                      <a:lnTo>
                        <a:pt x="738" y="78"/>
                      </a:lnTo>
                      <a:lnTo>
                        <a:pt x="738" y="80"/>
                      </a:lnTo>
                      <a:lnTo>
                        <a:pt x="738" y="82"/>
                      </a:lnTo>
                      <a:lnTo>
                        <a:pt x="736" y="84"/>
                      </a:lnTo>
                      <a:lnTo>
                        <a:pt x="736" y="88"/>
                      </a:lnTo>
                      <a:lnTo>
                        <a:pt x="736" y="92"/>
                      </a:lnTo>
                      <a:lnTo>
                        <a:pt x="734" y="96"/>
                      </a:lnTo>
                      <a:lnTo>
                        <a:pt x="734" y="98"/>
                      </a:lnTo>
                      <a:lnTo>
                        <a:pt x="734" y="100"/>
                      </a:lnTo>
                      <a:lnTo>
                        <a:pt x="734" y="102"/>
                      </a:lnTo>
                      <a:lnTo>
                        <a:pt x="734" y="104"/>
                      </a:lnTo>
                      <a:lnTo>
                        <a:pt x="736" y="106"/>
                      </a:lnTo>
                      <a:lnTo>
                        <a:pt x="736" y="106"/>
                      </a:lnTo>
                      <a:lnTo>
                        <a:pt x="736" y="106"/>
                      </a:lnTo>
                      <a:lnTo>
                        <a:pt x="736" y="106"/>
                      </a:lnTo>
                      <a:lnTo>
                        <a:pt x="738" y="106"/>
                      </a:lnTo>
                      <a:lnTo>
                        <a:pt x="738" y="108"/>
                      </a:lnTo>
                      <a:lnTo>
                        <a:pt x="740" y="108"/>
                      </a:lnTo>
                      <a:lnTo>
                        <a:pt x="742" y="108"/>
                      </a:lnTo>
                      <a:lnTo>
                        <a:pt x="744" y="108"/>
                      </a:lnTo>
                      <a:lnTo>
                        <a:pt x="746" y="108"/>
                      </a:lnTo>
                      <a:lnTo>
                        <a:pt x="748" y="106"/>
                      </a:lnTo>
                      <a:lnTo>
                        <a:pt x="748" y="106"/>
                      </a:lnTo>
                      <a:lnTo>
                        <a:pt x="748" y="106"/>
                      </a:lnTo>
                      <a:lnTo>
                        <a:pt x="750" y="106"/>
                      </a:lnTo>
                      <a:lnTo>
                        <a:pt x="750" y="104"/>
                      </a:lnTo>
                      <a:lnTo>
                        <a:pt x="750" y="104"/>
                      </a:lnTo>
                      <a:lnTo>
                        <a:pt x="750" y="100"/>
                      </a:lnTo>
                      <a:lnTo>
                        <a:pt x="752" y="98"/>
                      </a:lnTo>
                      <a:lnTo>
                        <a:pt x="752" y="94"/>
                      </a:lnTo>
                      <a:lnTo>
                        <a:pt x="752" y="92"/>
                      </a:lnTo>
                      <a:lnTo>
                        <a:pt x="754" y="90"/>
                      </a:lnTo>
                      <a:lnTo>
                        <a:pt x="754" y="90"/>
                      </a:lnTo>
                      <a:lnTo>
                        <a:pt x="754" y="88"/>
                      </a:lnTo>
                      <a:lnTo>
                        <a:pt x="754" y="88"/>
                      </a:lnTo>
                      <a:lnTo>
                        <a:pt x="758" y="86"/>
                      </a:lnTo>
                      <a:lnTo>
                        <a:pt x="760" y="84"/>
                      </a:lnTo>
                      <a:lnTo>
                        <a:pt x="762" y="82"/>
                      </a:lnTo>
                      <a:lnTo>
                        <a:pt x="766" y="78"/>
                      </a:lnTo>
                      <a:lnTo>
                        <a:pt x="768" y="76"/>
                      </a:lnTo>
                      <a:lnTo>
                        <a:pt x="770" y="74"/>
                      </a:lnTo>
                      <a:lnTo>
                        <a:pt x="770" y="74"/>
                      </a:lnTo>
                      <a:lnTo>
                        <a:pt x="772" y="72"/>
                      </a:lnTo>
                      <a:lnTo>
                        <a:pt x="772" y="72"/>
                      </a:lnTo>
                      <a:lnTo>
                        <a:pt x="772" y="70"/>
                      </a:lnTo>
                      <a:lnTo>
                        <a:pt x="772" y="66"/>
                      </a:lnTo>
                      <a:lnTo>
                        <a:pt x="774" y="64"/>
                      </a:lnTo>
                      <a:lnTo>
                        <a:pt x="774" y="60"/>
                      </a:lnTo>
                      <a:lnTo>
                        <a:pt x="774" y="56"/>
                      </a:lnTo>
                      <a:lnTo>
                        <a:pt x="776" y="54"/>
                      </a:lnTo>
                      <a:lnTo>
                        <a:pt x="776" y="52"/>
                      </a:lnTo>
                      <a:lnTo>
                        <a:pt x="776" y="52"/>
                      </a:lnTo>
                      <a:lnTo>
                        <a:pt x="776" y="50"/>
                      </a:lnTo>
                      <a:lnTo>
                        <a:pt x="778" y="50"/>
                      </a:lnTo>
                      <a:lnTo>
                        <a:pt x="778" y="48"/>
                      </a:lnTo>
                      <a:lnTo>
                        <a:pt x="780" y="48"/>
                      </a:lnTo>
                      <a:lnTo>
                        <a:pt x="782" y="48"/>
                      </a:lnTo>
                      <a:lnTo>
                        <a:pt x="784" y="46"/>
                      </a:lnTo>
                      <a:lnTo>
                        <a:pt x="786" y="46"/>
                      </a:lnTo>
                      <a:lnTo>
                        <a:pt x="788" y="46"/>
                      </a:lnTo>
                      <a:lnTo>
                        <a:pt x="790" y="46"/>
                      </a:lnTo>
                      <a:lnTo>
                        <a:pt x="792" y="46"/>
                      </a:lnTo>
                      <a:lnTo>
                        <a:pt x="794" y="46"/>
                      </a:lnTo>
                      <a:lnTo>
                        <a:pt x="796" y="48"/>
                      </a:lnTo>
                      <a:lnTo>
                        <a:pt x="800" y="48"/>
                      </a:lnTo>
                      <a:lnTo>
                        <a:pt x="802" y="48"/>
                      </a:lnTo>
                      <a:lnTo>
                        <a:pt x="804" y="50"/>
                      </a:lnTo>
                      <a:lnTo>
                        <a:pt x="806" y="50"/>
                      </a:lnTo>
                      <a:lnTo>
                        <a:pt x="808" y="50"/>
                      </a:lnTo>
                      <a:lnTo>
                        <a:pt x="808" y="52"/>
                      </a:lnTo>
                      <a:lnTo>
                        <a:pt x="810" y="52"/>
                      </a:lnTo>
                      <a:lnTo>
                        <a:pt x="810" y="54"/>
                      </a:lnTo>
                      <a:lnTo>
                        <a:pt x="812" y="54"/>
                      </a:lnTo>
                      <a:lnTo>
                        <a:pt x="812" y="56"/>
                      </a:lnTo>
                      <a:lnTo>
                        <a:pt x="814" y="56"/>
                      </a:lnTo>
                      <a:lnTo>
                        <a:pt x="816" y="60"/>
                      </a:lnTo>
                      <a:lnTo>
                        <a:pt x="816" y="62"/>
                      </a:lnTo>
                      <a:lnTo>
                        <a:pt x="818" y="66"/>
                      </a:lnTo>
                      <a:lnTo>
                        <a:pt x="818" y="68"/>
                      </a:lnTo>
                      <a:lnTo>
                        <a:pt x="820" y="70"/>
                      </a:lnTo>
                      <a:lnTo>
                        <a:pt x="820" y="72"/>
                      </a:lnTo>
                      <a:lnTo>
                        <a:pt x="820" y="72"/>
                      </a:lnTo>
                      <a:lnTo>
                        <a:pt x="820" y="74"/>
                      </a:lnTo>
                      <a:lnTo>
                        <a:pt x="818" y="74"/>
                      </a:lnTo>
                      <a:lnTo>
                        <a:pt x="818" y="76"/>
                      </a:lnTo>
                      <a:lnTo>
                        <a:pt x="818" y="76"/>
                      </a:lnTo>
                      <a:lnTo>
                        <a:pt x="818" y="76"/>
                      </a:lnTo>
                      <a:lnTo>
                        <a:pt x="816" y="76"/>
                      </a:lnTo>
                      <a:lnTo>
                        <a:pt x="814" y="78"/>
                      </a:lnTo>
                      <a:lnTo>
                        <a:pt x="812" y="78"/>
                      </a:lnTo>
                      <a:lnTo>
                        <a:pt x="810" y="80"/>
                      </a:lnTo>
                      <a:lnTo>
                        <a:pt x="808" y="80"/>
                      </a:lnTo>
                      <a:lnTo>
                        <a:pt x="808" y="80"/>
                      </a:lnTo>
                      <a:lnTo>
                        <a:pt x="808" y="82"/>
                      </a:lnTo>
                      <a:lnTo>
                        <a:pt x="806" y="82"/>
                      </a:lnTo>
                      <a:lnTo>
                        <a:pt x="806" y="82"/>
                      </a:lnTo>
                      <a:lnTo>
                        <a:pt x="806" y="84"/>
                      </a:lnTo>
                      <a:lnTo>
                        <a:pt x="806" y="84"/>
                      </a:lnTo>
                      <a:lnTo>
                        <a:pt x="806" y="86"/>
                      </a:lnTo>
                      <a:lnTo>
                        <a:pt x="806" y="88"/>
                      </a:lnTo>
                      <a:lnTo>
                        <a:pt x="806" y="88"/>
                      </a:lnTo>
                      <a:lnTo>
                        <a:pt x="808" y="90"/>
                      </a:lnTo>
                      <a:lnTo>
                        <a:pt x="808" y="92"/>
                      </a:lnTo>
                      <a:lnTo>
                        <a:pt x="810" y="96"/>
                      </a:lnTo>
                      <a:lnTo>
                        <a:pt x="812" y="100"/>
                      </a:lnTo>
                      <a:lnTo>
                        <a:pt x="812" y="104"/>
                      </a:lnTo>
                      <a:lnTo>
                        <a:pt x="812" y="104"/>
                      </a:lnTo>
                      <a:lnTo>
                        <a:pt x="812" y="106"/>
                      </a:lnTo>
                      <a:lnTo>
                        <a:pt x="814" y="108"/>
                      </a:lnTo>
                      <a:lnTo>
                        <a:pt x="814" y="110"/>
                      </a:lnTo>
                      <a:lnTo>
                        <a:pt x="812" y="110"/>
                      </a:lnTo>
                      <a:lnTo>
                        <a:pt x="812" y="112"/>
                      </a:lnTo>
                      <a:lnTo>
                        <a:pt x="812" y="114"/>
                      </a:lnTo>
                      <a:lnTo>
                        <a:pt x="810" y="116"/>
                      </a:lnTo>
                      <a:lnTo>
                        <a:pt x="808" y="118"/>
                      </a:lnTo>
                      <a:lnTo>
                        <a:pt x="806" y="120"/>
                      </a:lnTo>
                      <a:lnTo>
                        <a:pt x="804" y="122"/>
                      </a:lnTo>
                      <a:lnTo>
                        <a:pt x="800" y="124"/>
                      </a:lnTo>
                      <a:lnTo>
                        <a:pt x="798" y="126"/>
                      </a:lnTo>
                      <a:lnTo>
                        <a:pt x="794" y="128"/>
                      </a:lnTo>
                      <a:lnTo>
                        <a:pt x="792" y="128"/>
                      </a:lnTo>
                      <a:lnTo>
                        <a:pt x="788" y="130"/>
                      </a:lnTo>
                      <a:lnTo>
                        <a:pt x="786" y="132"/>
                      </a:lnTo>
                      <a:lnTo>
                        <a:pt x="782" y="132"/>
                      </a:lnTo>
                      <a:lnTo>
                        <a:pt x="780" y="132"/>
                      </a:lnTo>
                      <a:lnTo>
                        <a:pt x="778" y="134"/>
                      </a:lnTo>
                      <a:lnTo>
                        <a:pt x="774" y="134"/>
                      </a:lnTo>
                      <a:lnTo>
                        <a:pt x="774" y="132"/>
                      </a:lnTo>
                      <a:lnTo>
                        <a:pt x="772" y="132"/>
                      </a:lnTo>
                      <a:lnTo>
                        <a:pt x="772" y="132"/>
                      </a:lnTo>
                      <a:lnTo>
                        <a:pt x="772" y="132"/>
                      </a:lnTo>
                      <a:lnTo>
                        <a:pt x="770" y="132"/>
                      </a:lnTo>
                      <a:lnTo>
                        <a:pt x="770" y="132"/>
                      </a:lnTo>
                      <a:lnTo>
                        <a:pt x="770" y="130"/>
                      </a:lnTo>
                      <a:lnTo>
                        <a:pt x="770" y="128"/>
                      </a:lnTo>
                      <a:lnTo>
                        <a:pt x="768" y="126"/>
                      </a:lnTo>
                      <a:lnTo>
                        <a:pt x="768" y="124"/>
                      </a:lnTo>
                      <a:lnTo>
                        <a:pt x="766" y="124"/>
                      </a:lnTo>
                      <a:lnTo>
                        <a:pt x="766" y="124"/>
                      </a:lnTo>
                      <a:lnTo>
                        <a:pt x="766" y="122"/>
                      </a:lnTo>
                      <a:lnTo>
                        <a:pt x="766" y="122"/>
                      </a:lnTo>
                      <a:lnTo>
                        <a:pt x="764" y="122"/>
                      </a:lnTo>
                      <a:lnTo>
                        <a:pt x="762" y="122"/>
                      </a:lnTo>
                      <a:lnTo>
                        <a:pt x="758" y="122"/>
                      </a:lnTo>
                      <a:lnTo>
                        <a:pt x="754" y="122"/>
                      </a:lnTo>
                      <a:lnTo>
                        <a:pt x="752" y="122"/>
                      </a:lnTo>
                      <a:lnTo>
                        <a:pt x="748" y="122"/>
                      </a:lnTo>
                      <a:lnTo>
                        <a:pt x="748" y="122"/>
                      </a:lnTo>
                      <a:lnTo>
                        <a:pt x="746" y="122"/>
                      </a:lnTo>
                      <a:lnTo>
                        <a:pt x="746" y="124"/>
                      </a:lnTo>
                      <a:lnTo>
                        <a:pt x="744" y="124"/>
                      </a:lnTo>
                      <a:lnTo>
                        <a:pt x="744" y="124"/>
                      </a:lnTo>
                      <a:lnTo>
                        <a:pt x="744" y="126"/>
                      </a:lnTo>
                      <a:lnTo>
                        <a:pt x="744" y="126"/>
                      </a:lnTo>
                      <a:lnTo>
                        <a:pt x="744" y="128"/>
                      </a:lnTo>
                      <a:lnTo>
                        <a:pt x="742" y="130"/>
                      </a:lnTo>
                      <a:lnTo>
                        <a:pt x="742" y="132"/>
                      </a:lnTo>
                      <a:lnTo>
                        <a:pt x="742" y="136"/>
                      </a:lnTo>
                      <a:lnTo>
                        <a:pt x="742" y="138"/>
                      </a:lnTo>
                      <a:lnTo>
                        <a:pt x="742" y="140"/>
                      </a:lnTo>
                      <a:lnTo>
                        <a:pt x="742" y="140"/>
                      </a:lnTo>
                      <a:lnTo>
                        <a:pt x="742" y="140"/>
                      </a:lnTo>
                      <a:lnTo>
                        <a:pt x="740" y="142"/>
                      </a:lnTo>
                      <a:lnTo>
                        <a:pt x="740" y="142"/>
                      </a:lnTo>
                      <a:lnTo>
                        <a:pt x="738" y="142"/>
                      </a:lnTo>
                      <a:lnTo>
                        <a:pt x="738" y="144"/>
                      </a:lnTo>
                      <a:lnTo>
                        <a:pt x="736" y="144"/>
                      </a:lnTo>
                      <a:lnTo>
                        <a:pt x="734" y="144"/>
                      </a:lnTo>
                      <a:lnTo>
                        <a:pt x="732" y="144"/>
                      </a:lnTo>
                      <a:lnTo>
                        <a:pt x="728" y="144"/>
                      </a:lnTo>
                      <a:lnTo>
                        <a:pt x="724" y="144"/>
                      </a:lnTo>
                      <a:lnTo>
                        <a:pt x="722" y="144"/>
                      </a:lnTo>
                      <a:lnTo>
                        <a:pt x="718" y="142"/>
                      </a:lnTo>
                      <a:lnTo>
                        <a:pt x="716" y="142"/>
                      </a:lnTo>
                      <a:lnTo>
                        <a:pt x="714" y="140"/>
                      </a:lnTo>
                      <a:lnTo>
                        <a:pt x="714" y="140"/>
                      </a:lnTo>
                      <a:lnTo>
                        <a:pt x="712" y="138"/>
                      </a:lnTo>
                      <a:lnTo>
                        <a:pt x="710" y="136"/>
                      </a:lnTo>
                      <a:lnTo>
                        <a:pt x="710" y="136"/>
                      </a:lnTo>
                      <a:lnTo>
                        <a:pt x="710" y="134"/>
                      </a:lnTo>
                      <a:lnTo>
                        <a:pt x="708" y="134"/>
                      </a:lnTo>
                      <a:lnTo>
                        <a:pt x="708" y="134"/>
                      </a:lnTo>
                      <a:lnTo>
                        <a:pt x="706" y="134"/>
                      </a:lnTo>
                      <a:lnTo>
                        <a:pt x="704" y="134"/>
                      </a:lnTo>
                      <a:lnTo>
                        <a:pt x="702" y="134"/>
                      </a:lnTo>
                      <a:lnTo>
                        <a:pt x="702" y="134"/>
                      </a:lnTo>
                      <a:lnTo>
                        <a:pt x="700" y="134"/>
                      </a:lnTo>
                      <a:lnTo>
                        <a:pt x="698" y="134"/>
                      </a:lnTo>
                      <a:lnTo>
                        <a:pt x="698" y="134"/>
                      </a:lnTo>
                      <a:lnTo>
                        <a:pt x="698" y="136"/>
                      </a:lnTo>
                      <a:lnTo>
                        <a:pt x="698" y="136"/>
                      </a:lnTo>
                      <a:lnTo>
                        <a:pt x="698" y="136"/>
                      </a:lnTo>
                      <a:lnTo>
                        <a:pt x="698" y="138"/>
                      </a:lnTo>
                      <a:lnTo>
                        <a:pt x="698" y="138"/>
                      </a:lnTo>
                      <a:lnTo>
                        <a:pt x="698" y="140"/>
                      </a:lnTo>
                      <a:lnTo>
                        <a:pt x="698" y="142"/>
                      </a:lnTo>
                      <a:lnTo>
                        <a:pt x="698" y="144"/>
                      </a:lnTo>
                      <a:lnTo>
                        <a:pt x="698" y="144"/>
                      </a:lnTo>
                      <a:lnTo>
                        <a:pt x="700" y="146"/>
                      </a:lnTo>
                      <a:lnTo>
                        <a:pt x="700" y="146"/>
                      </a:lnTo>
                      <a:lnTo>
                        <a:pt x="702" y="146"/>
                      </a:lnTo>
                      <a:lnTo>
                        <a:pt x="702" y="148"/>
                      </a:lnTo>
                      <a:lnTo>
                        <a:pt x="704" y="148"/>
                      </a:lnTo>
                      <a:lnTo>
                        <a:pt x="708" y="148"/>
                      </a:lnTo>
                      <a:lnTo>
                        <a:pt x="712" y="150"/>
                      </a:lnTo>
                      <a:lnTo>
                        <a:pt x="716" y="150"/>
                      </a:lnTo>
                      <a:lnTo>
                        <a:pt x="718" y="150"/>
                      </a:lnTo>
                      <a:lnTo>
                        <a:pt x="718" y="152"/>
                      </a:lnTo>
                      <a:lnTo>
                        <a:pt x="720" y="152"/>
                      </a:lnTo>
                      <a:lnTo>
                        <a:pt x="722" y="152"/>
                      </a:lnTo>
                      <a:lnTo>
                        <a:pt x="722" y="154"/>
                      </a:lnTo>
                      <a:lnTo>
                        <a:pt x="724" y="154"/>
                      </a:lnTo>
                      <a:lnTo>
                        <a:pt x="724" y="156"/>
                      </a:lnTo>
                      <a:lnTo>
                        <a:pt x="724" y="156"/>
                      </a:lnTo>
                      <a:lnTo>
                        <a:pt x="724" y="158"/>
                      </a:lnTo>
                      <a:lnTo>
                        <a:pt x="724" y="160"/>
                      </a:lnTo>
                      <a:lnTo>
                        <a:pt x="724" y="160"/>
                      </a:lnTo>
                      <a:lnTo>
                        <a:pt x="724" y="162"/>
                      </a:lnTo>
                      <a:lnTo>
                        <a:pt x="722" y="166"/>
                      </a:lnTo>
                      <a:lnTo>
                        <a:pt x="720" y="168"/>
                      </a:lnTo>
                      <a:lnTo>
                        <a:pt x="720" y="172"/>
                      </a:lnTo>
                      <a:lnTo>
                        <a:pt x="718" y="174"/>
                      </a:lnTo>
                      <a:lnTo>
                        <a:pt x="716" y="176"/>
                      </a:lnTo>
                      <a:lnTo>
                        <a:pt x="716" y="178"/>
                      </a:lnTo>
                      <a:lnTo>
                        <a:pt x="714" y="180"/>
                      </a:lnTo>
                      <a:lnTo>
                        <a:pt x="712" y="180"/>
                      </a:lnTo>
                      <a:lnTo>
                        <a:pt x="712" y="182"/>
                      </a:lnTo>
                      <a:lnTo>
                        <a:pt x="710" y="184"/>
                      </a:lnTo>
                      <a:lnTo>
                        <a:pt x="708" y="184"/>
                      </a:lnTo>
                      <a:lnTo>
                        <a:pt x="706" y="184"/>
                      </a:lnTo>
                      <a:lnTo>
                        <a:pt x="704" y="186"/>
                      </a:lnTo>
                      <a:lnTo>
                        <a:pt x="704" y="186"/>
                      </a:lnTo>
                      <a:lnTo>
                        <a:pt x="702" y="186"/>
                      </a:lnTo>
                      <a:lnTo>
                        <a:pt x="700" y="186"/>
                      </a:lnTo>
                      <a:lnTo>
                        <a:pt x="698" y="186"/>
                      </a:lnTo>
                      <a:lnTo>
                        <a:pt x="694" y="186"/>
                      </a:lnTo>
                      <a:lnTo>
                        <a:pt x="692" y="186"/>
                      </a:lnTo>
                      <a:lnTo>
                        <a:pt x="688" y="186"/>
                      </a:lnTo>
                      <a:lnTo>
                        <a:pt x="688" y="188"/>
                      </a:lnTo>
                      <a:lnTo>
                        <a:pt x="686" y="188"/>
                      </a:lnTo>
                      <a:lnTo>
                        <a:pt x="686" y="188"/>
                      </a:lnTo>
                      <a:lnTo>
                        <a:pt x="684" y="188"/>
                      </a:lnTo>
                      <a:lnTo>
                        <a:pt x="684" y="188"/>
                      </a:lnTo>
                      <a:lnTo>
                        <a:pt x="682" y="190"/>
                      </a:lnTo>
                      <a:lnTo>
                        <a:pt x="682" y="190"/>
                      </a:lnTo>
                      <a:lnTo>
                        <a:pt x="682" y="192"/>
                      </a:lnTo>
                      <a:lnTo>
                        <a:pt x="680" y="194"/>
                      </a:lnTo>
                      <a:lnTo>
                        <a:pt x="678" y="196"/>
                      </a:lnTo>
                      <a:lnTo>
                        <a:pt x="676" y="202"/>
                      </a:lnTo>
                      <a:lnTo>
                        <a:pt x="674" y="204"/>
                      </a:lnTo>
                      <a:lnTo>
                        <a:pt x="672" y="206"/>
                      </a:lnTo>
                      <a:lnTo>
                        <a:pt x="670" y="208"/>
                      </a:lnTo>
                      <a:lnTo>
                        <a:pt x="666" y="212"/>
                      </a:lnTo>
                      <a:lnTo>
                        <a:pt x="664" y="214"/>
                      </a:lnTo>
                      <a:lnTo>
                        <a:pt x="660" y="216"/>
                      </a:lnTo>
                      <a:lnTo>
                        <a:pt x="652" y="222"/>
                      </a:lnTo>
                      <a:lnTo>
                        <a:pt x="648" y="224"/>
                      </a:lnTo>
                      <a:lnTo>
                        <a:pt x="646" y="228"/>
                      </a:lnTo>
                      <a:lnTo>
                        <a:pt x="640" y="232"/>
                      </a:lnTo>
                      <a:lnTo>
                        <a:pt x="634" y="236"/>
                      </a:lnTo>
                      <a:lnTo>
                        <a:pt x="630" y="240"/>
                      </a:lnTo>
                      <a:lnTo>
                        <a:pt x="628" y="242"/>
                      </a:lnTo>
                      <a:lnTo>
                        <a:pt x="624" y="246"/>
                      </a:lnTo>
                      <a:lnTo>
                        <a:pt x="622" y="248"/>
                      </a:lnTo>
                      <a:lnTo>
                        <a:pt x="620" y="250"/>
                      </a:lnTo>
                      <a:lnTo>
                        <a:pt x="618" y="254"/>
                      </a:lnTo>
                      <a:lnTo>
                        <a:pt x="614" y="258"/>
                      </a:lnTo>
                      <a:lnTo>
                        <a:pt x="612" y="262"/>
                      </a:lnTo>
                      <a:lnTo>
                        <a:pt x="610" y="266"/>
                      </a:lnTo>
                      <a:lnTo>
                        <a:pt x="606" y="270"/>
                      </a:lnTo>
                      <a:lnTo>
                        <a:pt x="604" y="274"/>
                      </a:lnTo>
                      <a:lnTo>
                        <a:pt x="604" y="274"/>
                      </a:lnTo>
                      <a:lnTo>
                        <a:pt x="604" y="276"/>
                      </a:lnTo>
                      <a:lnTo>
                        <a:pt x="602" y="278"/>
                      </a:lnTo>
                      <a:lnTo>
                        <a:pt x="602" y="282"/>
                      </a:lnTo>
                      <a:lnTo>
                        <a:pt x="602" y="284"/>
                      </a:lnTo>
                      <a:lnTo>
                        <a:pt x="602" y="288"/>
                      </a:lnTo>
                      <a:lnTo>
                        <a:pt x="600" y="290"/>
                      </a:lnTo>
                      <a:lnTo>
                        <a:pt x="600" y="292"/>
                      </a:lnTo>
                      <a:lnTo>
                        <a:pt x="600" y="294"/>
                      </a:lnTo>
                      <a:lnTo>
                        <a:pt x="602" y="294"/>
                      </a:lnTo>
                      <a:lnTo>
                        <a:pt x="602" y="296"/>
                      </a:lnTo>
                      <a:lnTo>
                        <a:pt x="602" y="296"/>
                      </a:lnTo>
                      <a:lnTo>
                        <a:pt x="602" y="298"/>
                      </a:lnTo>
                      <a:lnTo>
                        <a:pt x="602" y="298"/>
                      </a:lnTo>
                      <a:lnTo>
                        <a:pt x="604" y="298"/>
                      </a:lnTo>
                      <a:lnTo>
                        <a:pt x="604" y="300"/>
                      </a:lnTo>
                      <a:lnTo>
                        <a:pt x="606" y="300"/>
                      </a:lnTo>
                      <a:lnTo>
                        <a:pt x="608" y="300"/>
                      </a:lnTo>
                      <a:lnTo>
                        <a:pt x="610" y="300"/>
                      </a:lnTo>
                      <a:lnTo>
                        <a:pt x="614" y="300"/>
                      </a:lnTo>
                      <a:lnTo>
                        <a:pt x="616" y="300"/>
                      </a:lnTo>
                      <a:lnTo>
                        <a:pt x="618" y="300"/>
                      </a:lnTo>
                      <a:lnTo>
                        <a:pt x="618" y="300"/>
                      </a:lnTo>
                      <a:lnTo>
                        <a:pt x="620" y="302"/>
                      </a:lnTo>
                      <a:lnTo>
                        <a:pt x="620" y="302"/>
                      </a:lnTo>
                      <a:lnTo>
                        <a:pt x="620" y="302"/>
                      </a:lnTo>
                      <a:lnTo>
                        <a:pt x="620" y="302"/>
                      </a:lnTo>
                      <a:lnTo>
                        <a:pt x="622" y="304"/>
                      </a:lnTo>
                      <a:lnTo>
                        <a:pt x="622" y="306"/>
                      </a:lnTo>
                      <a:lnTo>
                        <a:pt x="624" y="308"/>
                      </a:lnTo>
                      <a:lnTo>
                        <a:pt x="624" y="312"/>
                      </a:lnTo>
                      <a:lnTo>
                        <a:pt x="624" y="314"/>
                      </a:lnTo>
                      <a:lnTo>
                        <a:pt x="624" y="320"/>
                      </a:lnTo>
                      <a:lnTo>
                        <a:pt x="624" y="324"/>
                      </a:lnTo>
                      <a:lnTo>
                        <a:pt x="624" y="328"/>
                      </a:lnTo>
                      <a:lnTo>
                        <a:pt x="626" y="330"/>
                      </a:lnTo>
                      <a:lnTo>
                        <a:pt x="626" y="332"/>
                      </a:lnTo>
                      <a:lnTo>
                        <a:pt x="626" y="334"/>
                      </a:lnTo>
                      <a:lnTo>
                        <a:pt x="628" y="336"/>
                      </a:lnTo>
                      <a:lnTo>
                        <a:pt x="628" y="336"/>
                      </a:lnTo>
                      <a:lnTo>
                        <a:pt x="628" y="336"/>
                      </a:lnTo>
                      <a:lnTo>
                        <a:pt x="630" y="338"/>
                      </a:lnTo>
                      <a:lnTo>
                        <a:pt x="630" y="338"/>
                      </a:lnTo>
                      <a:lnTo>
                        <a:pt x="632" y="338"/>
                      </a:lnTo>
                      <a:lnTo>
                        <a:pt x="634" y="340"/>
                      </a:lnTo>
                      <a:lnTo>
                        <a:pt x="636" y="340"/>
                      </a:lnTo>
                      <a:lnTo>
                        <a:pt x="640" y="340"/>
                      </a:lnTo>
                      <a:lnTo>
                        <a:pt x="642" y="340"/>
                      </a:lnTo>
                      <a:lnTo>
                        <a:pt x="648" y="340"/>
                      </a:lnTo>
                      <a:lnTo>
                        <a:pt x="654" y="340"/>
                      </a:lnTo>
                      <a:lnTo>
                        <a:pt x="658" y="340"/>
                      </a:lnTo>
                      <a:lnTo>
                        <a:pt x="662" y="340"/>
                      </a:lnTo>
                      <a:lnTo>
                        <a:pt x="664" y="340"/>
                      </a:lnTo>
                      <a:lnTo>
                        <a:pt x="666" y="342"/>
                      </a:lnTo>
                      <a:lnTo>
                        <a:pt x="668" y="342"/>
                      </a:lnTo>
                      <a:lnTo>
                        <a:pt x="670" y="342"/>
                      </a:lnTo>
                      <a:lnTo>
                        <a:pt x="670" y="344"/>
                      </a:lnTo>
                      <a:lnTo>
                        <a:pt x="672" y="346"/>
                      </a:lnTo>
                      <a:lnTo>
                        <a:pt x="674" y="346"/>
                      </a:lnTo>
                      <a:lnTo>
                        <a:pt x="678" y="350"/>
                      </a:lnTo>
                      <a:lnTo>
                        <a:pt x="680" y="354"/>
                      </a:lnTo>
                      <a:lnTo>
                        <a:pt x="684" y="358"/>
                      </a:lnTo>
                      <a:lnTo>
                        <a:pt x="686" y="360"/>
                      </a:lnTo>
                      <a:lnTo>
                        <a:pt x="688" y="362"/>
                      </a:lnTo>
                      <a:lnTo>
                        <a:pt x="690" y="364"/>
                      </a:lnTo>
                      <a:lnTo>
                        <a:pt x="692" y="364"/>
                      </a:lnTo>
                      <a:lnTo>
                        <a:pt x="692" y="366"/>
                      </a:lnTo>
                      <a:lnTo>
                        <a:pt x="694" y="366"/>
                      </a:lnTo>
                      <a:lnTo>
                        <a:pt x="696" y="366"/>
                      </a:lnTo>
                      <a:lnTo>
                        <a:pt x="700" y="366"/>
                      </a:lnTo>
                      <a:lnTo>
                        <a:pt x="702" y="368"/>
                      </a:lnTo>
                      <a:lnTo>
                        <a:pt x="704" y="368"/>
                      </a:lnTo>
                      <a:lnTo>
                        <a:pt x="706" y="368"/>
                      </a:lnTo>
                      <a:lnTo>
                        <a:pt x="708" y="368"/>
                      </a:lnTo>
                      <a:lnTo>
                        <a:pt x="708" y="368"/>
                      </a:lnTo>
                      <a:lnTo>
                        <a:pt x="710" y="368"/>
                      </a:lnTo>
                      <a:lnTo>
                        <a:pt x="710" y="370"/>
                      </a:lnTo>
                      <a:lnTo>
                        <a:pt x="712" y="372"/>
                      </a:lnTo>
                      <a:lnTo>
                        <a:pt x="714" y="374"/>
                      </a:lnTo>
                      <a:lnTo>
                        <a:pt x="716" y="376"/>
                      </a:lnTo>
                      <a:lnTo>
                        <a:pt x="718" y="380"/>
                      </a:lnTo>
                      <a:lnTo>
                        <a:pt x="720" y="382"/>
                      </a:lnTo>
                      <a:lnTo>
                        <a:pt x="720" y="382"/>
                      </a:lnTo>
                      <a:lnTo>
                        <a:pt x="722" y="384"/>
                      </a:lnTo>
                      <a:lnTo>
                        <a:pt x="722" y="384"/>
                      </a:lnTo>
                      <a:lnTo>
                        <a:pt x="724" y="384"/>
                      </a:lnTo>
                      <a:lnTo>
                        <a:pt x="724" y="384"/>
                      </a:lnTo>
                      <a:lnTo>
                        <a:pt x="726" y="384"/>
                      </a:lnTo>
                      <a:lnTo>
                        <a:pt x="728" y="384"/>
                      </a:lnTo>
                      <a:lnTo>
                        <a:pt x="730" y="384"/>
                      </a:lnTo>
                      <a:lnTo>
                        <a:pt x="732" y="384"/>
                      </a:lnTo>
                      <a:lnTo>
                        <a:pt x="738" y="382"/>
                      </a:lnTo>
                      <a:lnTo>
                        <a:pt x="740" y="382"/>
                      </a:lnTo>
                      <a:lnTo>
                        <a:pt x="742" y="380"/>
                      </a:lnTo>
                      <a:lnTo>
                        <a:pt x="744" y="380"/>
                      </a:lnTo>
                      <a:lnTo>
                        <a:pt x="746" y="380"/>
                      </a:lnTo>
                      <a:lnTo>
                        <a:pt x="748" y="380"/>
                      </a:lnTo>
                      <a:lnTo>
                        <a:pt x="748" y="382"/>
                      </a:lnTo>
                      <a:lnTo>
                        <a:pt x="750" y="382"/>
                      </a:lnTo>
                      <a:lnTo>
                        <a:pt x="750" y="382"/>
                      </a:lnTo>
                      <a:lnTo>
                        <a:pt x="750" y="382"/>
                      </a:lnTo>
                      <a:lnTo>
                        <a:pt x="750" y="384"/>
                      </a:lnTo>
                      <a:lnTo>
                        <a:pt x="752" y="384"/>
                      </a:lnTo>
                      <a:lnTo>
                        <a:pt x="752" y="386"/>
                      </a:lnTo>
                      <a:lnTo>
                        <a:pt x="752" y="388"/>
                      </a:lnTo>
                      <a:lnTo>
                        <a:pt x="752" y="390"/>
                      </a:lnTo>
                      <a:lnTo>
                        <a:pt x="752" y="392"/>
                      </a:lnTo>
                      <a:lnTo>
                        <a:pt x="752" y="394"/>
                      </a:lnTo>
                      <a:lnTo>
                        <a:pt x="750" y="396"/>
                      </a:lnTo>
                      <a:lnTo>
                        <a:pt x="750" y="402"/>
                      </a:lnTo>
                      <a:lnTo>
                        <a:pt x="748" y="406"/>
                      </a:lnTo>
                      <a:lnTo>
                        <a:pt x="748" y="410"/>
                      </a:lnTo>
                      <a:lnTo>
                        <a:pt x="748" y="412"/>
                      </a:lnTo>
                      <a:lnTo>
                        <a:pt x="748" y="414"/>
                      </a:lnTo>
                      <a:lnTo>
                        <a:pt x="746" y="416"/>
                      </a:lnTo>
                      <a:lnTo>
                        <a:pt x="746" y="420"/>
                      </a:lnTo>
                      <a:lnTo>
                        <a:pt x="746" y="428"/>
                      </a:lnTo>
                      <a:lnTo>
                        <a:pt x="744" y="432"/>
                      </a:lnTo>
                      <a:lnTo>
                        <a:pt x="744" y="434"/>
                      </a:lnTo>
                      <a:lnTo>
                        <a:pt x="744" y="438"/>
                      </a:lnTo>
                      <a:lnTo>
                        <a:pt x="744" y="440"/>
                      </a:lnTo>
                      <a:lnTo>
                        <a:pt x="744" y="442"/>
                      </a:lnTo>
                      <a:lnTo>
                        <a:pt x="746" y="444"/>
                      </a:lnTo>
                      <a:lnTo>
                        <a:pt x="746" y="446"/>
                      </a:lnTo>
                      <a:lnTo>
                        <a:pt x="748" y="450"/>
                      </a:lnTo>
                      <a:lnTo>
                        <a:pt x="748" y="452"/>
                      </a:lnTo>
                      <a:lnTo>
                        <a:pt x="750" y="456"/>
                      </a:lnTo>
                      <a:lnTo>
                        <a:pt x="752" y="458"/>
                      </a:lnTo>
                      <a:lnTo>
                        <a:pt x="752" y="458"/>
                      </a:lnTo>
                      <a:lnTo>
                        <a:pt x="754" y="460"/>
                      </a:lnTo>
                      <a:lnTo>
                        <a:pt x="754" y="460"/>
                      </a:lnTo>
                      <a:lnTo>
                        <a:pt x="754" y="462"/>
                      </a:lnTo>
                      <a:lnTo>
                        <a:pt x="756" y="462"/>
                      </a:lnTo>
                      <a:lnTo>
                        <a:pt x="758" y="462"/>
                      </a:lnTo>
                      <a:lnTo>
                        <a:pt x="758" y="462"/>
                      </a:lnTo>
                      <a:lnTo>
                        <a:pt x="760" y="462"/>
                      </a:lnTo>
                      <a:lnTo>
                        <a:pt x="762" y="464"/>
                      </a:lnTo>
                      <a:lnTo>
                        <a:pt x="764" y="464"/>
                      </a:lnTo>
                      <a:lnTo>
                        <a:pt x="766" y="462"/>
                      </a:lnTo>
                      <a:lnTo>
                        <a:pt x="766" y="462"/>
                      </a:lnTo>
                      <a:lnTo>
                        <a:pt x="766" y="462"/>
                      </a:lnTo>
                      <a:lnTo>
                        <a:pt x="768" y="462"/>
                      </a:lnTo>
                      <a:lnTo>
                        <a:pt x="768" y="460"/>
                      </a:lnTo>
                      <a:lnTo>
                        <a:pt x="770" y="458"/>
                      </a:lnTo>
                      <a:lnTo>
                        <a:pt x="770" y="458"/>
                      </a:lnTo>
                      <a:lnTo>
                        <a:pt x="772" y="456"/>
                      </a:lnTo>
                      <a:lnTo>
                        <a:pt x="772" y="454"/>
                      </a:lnTo>
                      <a:lnTo>
                        <a:pt x="774" y="454"/>
                      </a:lnTo>
                      <a:lnTo>
                        <a:pt x="774" y="452"/>
                      </a:lnTo>
                      <a:lnTo>
                        <a:pt x="774" y="452"/>
                      </a:lnTo>
                      <a:lnTo>
                        <a:pt x="774" y="452"/>
                      </a:lnTo>
                      <a:lnTo>
                        <a:pt x="776" y="452"/>
                      </a:lnTo>
                      <a:lnTo>
                        <a:pt x="776" y="452"/>
                      </a:lnTo>
                      <a:lnTo>
                        <a:pt x="776" y="454"/>
                      </a:lnTo>
                      <a:lnTo>
                        <a:pt x="778" y="454"/>
                      </a:lnTo>
                      <a:lnTo>
                        <a:pt x="780" y="456"/>
                      </a:lnTo>
                      <a:lnTo>
                        <a:pt x="780" y="458"/>
                      </a:lnTo>
                      <a:lnTo>
                        <a:pt x="782" y="458"/>
                      </a:lnTo>
                      <a:lnTo>
                        <a:pt x="784" y="460"/>
                      </a:lnTo>
                      <a:lnTo>
                        <a:pt x="784" y="460"/>
                      </a:lnTo>
                      <a:lnTo>
                        <a:pt x="784" y="462"/>
                      </a:lnTo>
                      <a:lnTo>
                        <a:pt x="786" y="462"/>
                      </a:lnTo>
                      <a:lnTo>
                        <a:pt x="786" y="462"/>
                      </a:lnTo>
                      <a:lnTo>
                        <a:pt x="786" y="462"/>
                      </a:lnTo>
                      <a:lnTo>
                        <a:pt x="788" y="460"/>
                      </a:lnTo>
                      <a:lnTo>
                        <a:pt x="788" y="460"/>
                      </a:lnTo>
                      <a:lnTo>
                        <a:pt x="788" y="460"/>
                      </a:lnTo>
                      <a:lnTo>
                        <a:pt x="788" y="458"/>
                      </a:lnTo>
                      <a:lnTo>
                        <a:pt x="790" y="456"/>
                      </a:lnTo>
                      <a:lnTo>
                        <a:pt x="790" y="452"/>
                      </a:lnTo>
                      <a:lnTo>
                        <a:pt x="792" y="450"/>
                      </a:lnTo>
                      <a:lnTo>
                        <a:pt x="792" y="446"/>
                      </a:lnTo>
                      <a:lnTo>
                        <a:pt x="794" y="442"/>
                      </a:lnTo>
                      <a:lnTo>
                        <a:pt x="796" y="434"/>
                      </a:lnTo>
                      <a:lnTo>
                        <a:pt x="796" y="430"/>
                      </a:lnTo>
                      <a:lnTo>
                        <a:pt x="796" y="426"/>
                      </a:lnTo>
                      <a:lnTo>
                        <a:pt x="798" y="422"/>
                      </a:lnTo>
                      <a:lnTo>
                        <a:pt x="798" y="418"/>
                      </a:lnTo>
                      <a:lnTo>
                        <a:pt x="798" y="418"/>
                      </a:lnTo>
                      <a:lnTo>
                        <a:pt x="798" y="416"/>
                      </a:lnTo>
                      <a:lnTo>
                        <a:pt x="796" y="412"/>
                      </a:lnTo>
                      <a:lnTo>
                        <a:pt x="796" y="408"/>
                      </a:lnTo>
                      <a:lnTo>
                        <a:pt x="796" y="408"/>
                      </a:lnTo>
                      <a:lnTo>
                        <a:pt x="796" y="406"/>
                      </a:lnTo>
                      <a:lnTo>
                        <a:pt x="796" y="402"/>
                      </a:lnTo>
                      <a:lnTo>
                        <a:pt x="796" y="398"/>
                      </a:lnTo>
                      <a:lnTo>
                        <a:pt x="796" y="394"/>
                      </a:lnTo>
                      <a:lnTo>
                        <a:pt x="796" y="392"/>
                      </a:lnTo>
                      <a:lnTo>
                        <a:pt x="798" y="390"/>
                      </a:lnTo>
                      <a:lnTo>
                        <a:pt x="798" y="388"/>
                      </a:lnTo>
                      <a:lnTo>
                        <a:pt x="798" y="386"/>
                      </a:lnTo>
                      <a:lnTo>
                        <a:pt x="798" y="386"/>
                      </a:lnTo>
                      <a:lnTo>
                        <a:pt x="798" y="384"/>
                      </a:lnTo>
                      <a:lnTo>
                        <a:pt x="800" y="384"/>
                      </a:lnTo>
                      <a:lnTo>
                        <a:pt x="800" y="382"/>
                      </a:lnTo>
                      <a:lnTo>
                        <a:pt x="802" y="382"/>
                      </a:lnTo>
                      <a:lnTo>
                        <a:pt x="804" y="382"/>
                      </a:lnTo>
                      <a:lnTo>
                        <a:pt x="806" y="380"/>
                      </a:lnTo>
                      <a:lnTo>
                        <a:pt x="810" y="378"/>
                      </a:lnTo>
                      <a:lnTo>
                        <a:pt x="812" y="378"/>
                      </a:lnTo>
                      <a:lnTo>
                        <a:pt x="816" y="376"/>
                      </a:lnTo>
                      <a:lnTo>
                        <a:pt x="818" y="376"/>
                      </a:lnTo>
                      <a:lnTo>
                        <a:pt x="818" y="374"/>
                      </a:lnTo>
                      <a:lnTo>
                        <a:pt x="820" y="374"/>
                      </a:lnTo>
                      <a:lnTo>
                        <a:pt x="820" y="374"/>
                      </a:lnTo>
                      <a:lnTo>
                        <a:pt x="822" y="372"/>
                      </a:lnTo>
                      <a:lnTo>
                        <a:pt x="822" y="370"/>
                      </a:lnTo>
                      <a:lnTo>
                        <a:pt x="822" y="368"/>
                      </a:lnTo>
                      <a:lnTo>
                        <a:pt x="822" y="366"/>
                      </a:lnTo>
                      <a:lnTo>
                        <a:pt x="824" y="364"/>
                      </a:lnTo>
                      <a:lnTo>
                        <a:pt x="824" y="362"/>
                      </a:lnTo>
                      <a:lnTo>
                        <a:pt x="824" y="360"/>
                      </a:lnTo>
                      <a:lnTo>
                        <a:pt x="824" y="358"/>
                      </a:lnTo>
                      <a:lnTo>
                        <a:pt x="824" y="354"/>
                      </a:lnTo>
                      <a:lnTo>
                        <a:pt x="822" y="350"/>
                      </a:lnTo>
                      <a:lnTo>
                        <a:pt x="822" y="344"/>
                      </a:lnTo>
                      <a:lnTo>
                        <a:pt x="820" y="340"/>
                      </a:lnTo>
                      <a:lnTo>
                        <a:pt x="818" y="328"/>
                      </a:lnTo>
                      <a:lnTo>
                        <a:pt x="816" y="318"/>
                      </a:lnTo>
                      <a:lnTo>
                        <a:pt x="814" y="314"/>
                      </a:lnTo>
                      <a:lnTo>
                        <a:pt x="814" y="308"/>
                      </a:lnTo>
                      <a:lnTo>
                        <a:pt x="812" y="304"/>
                      </a:lnTo>
                      <a:lnTo>
                        <a:pt x="812" y="302"/>
                      </a:lnTo>
                      <a:lnTo>
                        <a:pt x="812" y="300"/>
                      </a:lnTo>
                      <a:lnTo>
                        <a:pt x="812" y="300"/>
                      </a:lnTo>
                      <a:lnTo>
                        <a:pt x="814" y="298"/>
                      </a:lnTo>
                      <a:lnTo>
                        <a:pt x="814" y="298"/>
                      </a:lnTo>
                      <a:lnTo>
                        <a:pt x="814" y="298"/>
                      </a:lnTo>
                      <a:lnTo>
                        <a:pt x="816" y="298"/>
                      </a:lnTo>
                      <a:lnTo>
                        <a:pt x="818" y="296"/>
                      </a:lnTo>
                      <a:lnTo>
                        <a:pt x="822" y="296"/>
                      </a:lnTo>
                      <a:lnTo>
                        <a:pt x="824" y="296"/>
                      </a:lnTo>
                      <a:lnTo>
                        <a:pt x="824" y="296"/>
                      </a:lnTo>
                      <a:lnTo>
                        <a:pt x="826" y="294"/>
                      </a:lnTo>
                      <a:lnTo>
                        <a:pt x="826" y="294"/>
                      </a:lnTo>
                      <a:lnTo>
                        <a:pt x="826" y="294"/>
                      </a:lnTo>
                      <a:lnTo>
                        <a:pt x="828" y="292"/>
                      </a:lnTo>
                      <a:lnTo>
                        <a:pt x="828" y="292"/>
                      </a:lnTo>
                      <a:lnTo>
                        <a:pt x="828" y="290"/>
                      </a:lnTo>
                      <a:lnTo>
                        <a:pt x="830" y="288"/>
                      </a:lnTo>
                      <a:lnTo>
                        <a:pt x="830" y="284"/>
                      </a:lnTo>
                      <a:lnTo>
                        <a:pt x="832" y="280"/>
                      </a:lnTo>
                      <a:lnTo>
                        <a:pt x="832" y="276"/>
                      </a:lnTo>
                      <a:lnTo>
                        <a:pt x="832" y="272"/>
                      </a:lnTo>
                      <a:lnTo>
                        <a:pt x="832" y="268"/>
                      </a:lnTo>
                      <a:lnTo>
                        <a:pt x="832" y="264"/>
                      </a:lnTo>
                      <a:lnTo>
                        <a:pt x="832" y="264"/>
                      </a:lnTo>
                      <a:lnTo>
                        <a:pt x="830" y="262"/>
                      </a:lnTo>
                      <a:lnTo>
                        <a:pt x="830" y="260"/>
                      </a:lnTo>
                      <a:lnTo>
                        <a:pt x="828" y="258"/>
                      </a:lnTo>
                      <a:lnTo>
                        <a:pt x="828" y="256"/>
                      </a:lnTo>
                      <a:lnTo>
                        <a:pt x="828" y="254"/>
                      </a:lnTo>
                      <a:lnTo>
                        <a:pt x="828" y="252"/>
                      </a:lnTo>
                      <a:lnTo>
                        <a:pt x="828" y="250"/>
                      </a:lnTo>
                      <a:lnTo>
                        <a:pt x="828" y="246"/>
                      </a:lnTo>
                      <a:lnTo>
                        <a:pt x="828" y="244"/>
                      </a:lnTo>
                      <a:lnTo>
                        <a:pt x="830" y="240"/>
                      </a:lnTo>
                      <a:lnTo>
                        <a:pt x="830" y="238"/>
                      </a:lnTo>
                      <a:lnTo>
                        <a:pt x="830" y="234"/>
                      </a:lnTo>
                      <a:lnTo>
                        <a:pt x="832" y="232"/>
                      </a:lnTo>
                      <a:lnTo>
                        <a:pt x="834" y="226"/>
                      </a:lnTo>
                      <a:lnTo>
                        <a:pt x="836" y="222"/>
                      </a:lnTo>
                      <a:lnTo>
                        <a:pt x="838" y="220"/>
                      </a:lnTo>
                      <a:lnTo>
                        <a:pt x="840" y="216"/>
                      </a:lnTo>
                      <a:lnTo>
                        <a:pt x="840" y="214"/>
                      </a:lnTo>
                      <a:lnTo>
                        <a:pt x="842" y="212"/>
                      </a:lnTo>
                      <a:lnTo>
                        <a:pt x="844" y="212"/>
                      </a:lnTo>
                      <a:lnTo>
                        <a:pt x="844" y="210"/>
                      </a:lnTo>
                      <a:lnTo>
                        <a:pt x="846" y="210"/>
                      </a:lnTo>
                      <a:lnTo>
                        <a:pt x="846" y="210"/>
                      </a:lnTo>
                      <a:lnTo>
                        <a:pt x="848" y="210"/>
                      </a:lnTo>
                      <a:lnTo>
                        <a:pt x="850" y="210"/>
                      </a:lnTo>
                      <a:lnTo>
                        <a:pt x="850" y="210"/>
                      </a:lnTo>
                      <a:lnTo>
                        <a:pt x="852" y="210"/>
                      </a:lnTo>
                      <a:lnTo>
                        <a:pt x="854" y="212"/>
                      </a:lnTo>
                      <a:lnTo>
                        <a:pt x="854" y="212"/>
                      </a:lnTo>
                      <a:lnTo>
                        <a:pt x="858" y="214"/>
                      </a:lnTo>
                      <a:lnTo>
                        <a:pt x="862" y="218"/>
                      </a:lnTo>
                      <a:lnTo>
                        <a:pt x="864" y="220"/>
                      </a:lnTo>
                      <a:lnTo>
                        <a:pt x="866" y="220"/>
                      </a:lnTo>
                      <a:lnTo>
                        <a:pt x="866" y="222"/>
                      </a:lnTo>
                      <a:lnTo>
                        <a:pt x="868" y="222"/>
                      </a:lnTo>
                      <a:lnTo>
                        <a:pt x="870" y="222"/>
                      </a:lnTo>
                      <a:lnTo>
                        <a:pt x="870" y="222"/>
                      </a:lnTo>
                      <a:lnTo>
                        <a:pt x="872" y="222"/>
                      </a:lnTo>
                      <a:lnTo>
                        <a:pt x="874" y="222"/>
                      </a:lnTo>
                      <a:lnTo>
                        <a:pt x="876" y="222"/>
                      </a:lnTo>
                      <a:lnTo>
                        <a:pt x="880" y="222"/>
                      </a:lnTo>
                      <a:lnTo>
                        <a:pt x="886" y="222"/>
                      </a:lnTo>
                      <a:lnTo>
                        <a:pt x="890" y="222"/>
                      </a:lnTo>
                      <a:lnTo>
                        <a:pt x="894" y="222"/>
                      </a:lnTo>
                      <a:lnTo>
                        <a:pt x="896" y="222"/>
                      </a:lnTo>
                      <a:lnTo>
                        <a:pt x="898" y="222"/>
                      </a:lnTo>
                      <a:lnTo>
                        <a:pt x="900" y="222"/>
                      </a:lnTo>
                      <a:lnTo>
                        <a:pt x="900" y="222"/>
                      </a:lnTo>
                      <a:lnTo>
                        <a:pt x="902" y="222"/>
                      </a:lnTo>
                      <a:lnTo>
                        <a:pt x="902" y="224"/>
                      </a:lnTo>
                      <a:lnTo>
                        <a:pt x="904" y="224"/>
                      </a:lnTo>
                      <a:lnTo>
                        <a:pt x="906" y="226"/>
                      </a:lnTo>
                      <a:lnTo>
                        <a:pt x="908" y="228"/>
                      </a:lnTo>
                      <a:lnTo>
                        <a:pt x="910" y="232"/>
                      </a:lnTo>
                      <a:lnTo>
                        <a:pt x="914" y="234"/>
                      </a:lnTo>
                      <a:lnTo>
                        <a:pt x="916" y="238"/>
                      </a:lnTo>
                      <a:lnTo>
                        <a:pt x="920" y="242"/>
                      </a:lnTo>
                      <a:lnTo>
                        <a:pt x="922" y="244"/>
                      </a:lnTo>
                      <a:lnTo>
                        <a:pt x="922" y="246"/>
                      </a:lnTo>
                      <a:lnTo>
                        <a:pt x="924" y="248"/>
                      </a:lnTo>
                      <a:lnTo>
                        <a:pt x="926" y="248"/>
                      </a:lnTo>
                      <a:lnTo>
                        <a:pt x="928" y="250"/>
                      </a:lnTo>
                      <a:lnTo>
                        <a:pt x="928" y="250"/>
                      </a:lnTo>
                      <a:lnTo>
                        <a:pt x="930" y="250"/>
                      </a:lnTo>
                      <a:lnTo>
                        <a:pt x="938" y="252"/>
                      </a:lnTo>
                      <a:lnTo>
                        <a:pt x="940" y="252"/>
                      </a:lnTo>
                      <a:lnTo>
                        <a:pt x="942" y="252"/>
                      </a:lnTo>
                      <a:lnTo>
                        <a:pt x="944" y="254"/>
                      </a:lnTo>
                      <a:lnTo>
                        <a:pt x="944" y="254"/>
                      </a:lnTo>
                      <a:lnTo>
                        <a:pt x="946" y="254"/>
                      </a:lnTo>
                      <a:lnTo>
                        <a:pt x="946" y="256"/>
                      </a:lnTo>
                      <a:lnTo>
                        <a:pt x="946" y="256"/>
                      </a:lnTo>
                      <a:lnTo>
                        <a:pt x="946" y="256"/>
                      </a:lnTo>
                      <a:lnTo>
                        <a:pt x="946" y="258"/>
                      </a:lnTo>
                      <a:lnTo>
                        <a:pt x="946" y="258"/>
                      </a:lnTo>
                      <a:lnTo>
                        <a:pt x="946" y="258"/>
                      </a:lnTo>
                      <a:lnTo>
                        <a:pt x="944" y="260"/>
                      </a:lnTo>
                      <a:lnTo>
                        <a:pt x="942" y="262"/>
                      </a:lnTo>
                      <a:lnTo>
                        <a:pt x="940" y="264"/>
                      </a:lnTo>
                      <a:lnTo>
                        <a:pt x="938" y="266"/>
                      </a:lnTo>
                      <a:lnTo>
                        <a:pt x="938" y="266"/>
                      </a:lnTo>
                      <a:lnTo>
                        <a:pt x="938" y="268"/>
                      </a:lnTo>
                      <a:lnTo>
                        <a:pt x="936" y="270"/>
                      </a:lnTo>
                      <a:lnTo>
                        <a:pt x="936" y="272"/>
                      </a:lnTo>
                      <a:lnTo>
                        <a:pt x="936" y="276"/>
                      </a:lnTo>
                      <a:lnTo>
                        <a:pt x="934" y="282"/>
                      </a:lnTo>
                      <a:lnTo>
                        <a:pt x="934" y="284"/>
                      </a:lnTo>
                      <a:lnTo>
                        <a:pt x="934" y="288"/>
                      </a:lnTo>
                      <a:lnTo>
                        <a:pt x="934" y="290"/>
                      </a:lnTo>
                      <a:lnTo>
                        <a:pt x="934" y="294"/>
                      </a:lnTo>
                      <a:lnTo>
                        <a:pt x="936" y="296"/>
                      </a:lnTo>
                      <a:lnTo>
                        <a:pt x="936" y="298"/>
                      </a:lnTo>
                      <a:lnTo>
                        <a:pt x="936" y="300"/>
                      </a:lnTo>
                      <a:lnTo>
                        <a:pt x="936" y="302"/>
                      </a:lnTo>
                      <a:lnTo>
                        <a:pt x="938" y="304"/>
                      </a:lnTo>
                      <a:lnTo>
                        <a:pt x="938" y="306"/>
                      </a:lnTo>
                      <a:lnTo>
                        <a:pt x="940" y="308"/>
                      </a:lnTo>
                      <a:lnTo>
                        <a:pt x="940" y="308"/>
                      </a:lnTo>
                      <a:lnTo>
                        <a:pt x="942" y="308"/>
                      </a:lnTo>
                      <a:lnTo>
                        <a:pt x="942" y="310"/>
                      </a:lnTo>
                      <a:lnTo>
                        <a:pt x="946" y="310"/>
                      </a:lnTo>
                      <a:lnTo>
                        <a:pt x="948" y="312"/>
                      </a:lnTo>
                      <a:lnTo>
                        <a:pt x="952" y="312"/>
                      </a:lnTo>
                      <a:lnTo>
                        <a:pt x="954" y="312"/>
                      </a:lnTo>
                      <a:lnTo>
                        <a:pt x="958" y="312"/>
                      </a:lnTo>
                      <a:lnTo>
                        <a:pt x="960" y="312"/>
                      </a:lnTo>
                      <a:lnTo>
                        <a:pt x="962" y="312"/>
                      </a:lnTo>
                      <a:lnTo>
                        <a:pt x="966" y="312"/>
                      </a:lnTo>
                      <a:lnTo>
                        <a:pt x="968" y="312"/>
                      </a:lnTo>
                      <a:lnTo>
                        <a:pt x="972" y="310"/>
                      </a:lnTo>
                      <a:lnTo>
                        <a:pt x="974" y="310"/>
                      </a:lnTo>
                      <a:lnTo>
                        <a:pt x="978" y="308"/>
                      </a:lnTo>
                      <a:lnTo>
                        <a:pt x="980" y="306"/>
                      </a:lnTo>
                      <a:lnTo>
                        <a:pt x="982" y="306"/>
                      </a:lnTo>
                      <a:lnTo>
                        <a:pt x="984" y="304"/>
                      </a:lnTo>
                      <a:lnTo>
                        <a:pt x="986" y="302"/>
                      </a:lnTo>
                      <a:lnTo>
                        <a:pt x="986" y="302"/>
                      </a:lnTo>
                      <a:lnTo>
                        <a:pt x="988" y="300"/>
                      </a:lnTo>
                      <a:lnTo>
                        <a:pt x="992" y="292"/>
                      </a:lnTo>
                      <a:lnTo>
                        <a:pt x="992" y="292"/>
                      </a:lnTo>
                      <a:lnTo>
                        <a:pt x="992" y="290"/>
                      </a:lnTo>
                      <a:lnTo>
                        <a:pt x="994" y="288"/>
                      </a:lnTo>
                      <a:lnTo>
                        <a:pt x="996" y="284"/>
                      </a:lnTo>
                      <a:lnTo>
                        <a:pt x="996" y="280"/>
                      </a:lnTo>
                      <a:lnTo>
                        <a:pt x="998" y="276"/>
                      </a:lnTo>
                      <a:lnTo>
                        <a:pt x="1000" y="276"/>
                      </a:lnTo>
                      <a:lnTo>
                        <a:pt x="1000" y="274"/>
                      </a:lnTo>
                      <a:lnTo>
                        <a:pt x="1000" y="272"/>
                      </a:lnTo>
                      <a:lnTo>
                        <a:pt x="1002" y="272"/>
                      </a:lnTo>
                      <a:lnTo>
                        <a:pt x="1002" y="272"/>
                      </a:lnTo>
                      <a:lnTo>
                        <a:pt x="1004" y="27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1" name="Freeform 532">
                  <a:extLst>
                    <a:ext uri="{FF2B5EF4-FFF2-40B4-BE49-F238E27FC236}">
                      <a16:creationId xmlns:a16="http://schemas.microsoft.com/office/drawing/2014/main" id="{E92E5215-C345-4BFF-A8A1-3AE1E9D2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178" y="3372017"/>
                  <a:ext cx="130175" cy="133350"/>
                </a:xfrm>
                <a:custGeom>
                  <a:avLst/>
                  <a:gdLst>
                    <a:gd name="T0" fmla="*/ 42 w 82"/>
                    <a:gd name="T1" fmla="*/ 0 h 84"/>
                    <a:gd name="T2" fmla="*/ 42 w 82"/>
                    <a:gd name="T3" fmla="*/ 2 h 84"/>
                    <a:gd name="T4" fmla="*/ 38 w 82"/>
                    <a:gd name="T5" fmla="*/ 2 h 84"/>
                    <a:gd name="T6" fmla="*/ 34 w 82"/>
                    <a:gd name="T7" fmla="*/ 4 h 84"/>
                    <a:gd name="T8" fmla="*/ 30 w 82"/>
                    <a:gd name="T9" fmla="*/ 12 h 84"/>
                    <a:gd name="T10" fmla="*/ 22 w 82"/>
                    <a:gd name="T11" fmla="*/ 22 h 84"/>
                    <a:gd name="T12" fmla="*/ 20 w 82"/>
                    <a:gd name="T13" fmla="*/ 26 h 84"/>
                    <a:gd name="T14" fmla="*/ 12 w 82"/>
                    <a:gd name="T15" fmla="*/ 28 h 84"/>
                    <a:gd name="T16" fmla="*/ 8 w 82"/>
                    <a:gd name="T17" fmla="*/ 32 h 84"/>
                    <a:gd name="T18" fmla="*/ 6 w 82"/>
                    <a:gd name="T19" fmla="*/ 36 h 84"/>
                    <a:gd name="T20" fmla="*/ 2 w 82"/>
                    <a:gd name="T21" fmla="*/ 46 h 84"/>
                    <a:gd name="T22" fmla="*/ 0 w 82"/>
                    <a:gd name="T23" fmla="*/ 56 h 84"/>
                    <a:gd name="T24" fmla="*/ 0 w 82"/>
                    <a:gd name="T25" fmla="*/ 62 h 84"/>
                    <a:gd name="T26" fmla="*/ 2 w 82"/>
                    <a:gd name="T27" fmla="*/ 66 h 84"/>
                    <a:gd name="T28" fmla="*/ 4 w 82"/>
                    <a:gd name="T29" fmla="*/ 68 h 84"/>
                    <a:gd name="T30" fmla="*/ 10 w 82"/>
                    <a:gd name="T31" fmla="*/ 68 h 84"/>
                    <a:gd name="T32" fmla="*/ 16 w 82"/>
                    <a:gd name="T33" fmla="*/ 68 h 84"/>
                    <a:gd name="T34" fmla="*/ 22 w 82"/>
                    <a:gd name="T35" fmla="*/ 68 h 84"/>
                    <a:gd name="T36" fmla="*/ 30 w 82"/>
                    <a:gd name="T37" fmla="*/ 62 h 84"/>
                    <a:gd name="T38" fmla="*/ 38 w 82"/>
                    <a:gd name="T39" fmla="*/ 60 h 84"/>
                    <a:gd name="T40" fmla="*/ 42 w 82"/>
                    <a:gd name="T41" fmla="*/ 62 h 84"/>
                    <a:gd name="T42" fmla="*/ 44 w 82"/>
                    <a:gd name="T43" fmla="*/ 62 h 84"/>
                    <a:gd name="T44" fmla="*/ 44 w 82"/>
                    <a:gd name="T45" fmla="*/ 66 h 84"/>
                    <a:gd name="T46" fmla="*/ 44 w 82"/>
                    <a:gd name="T47" fmla="*/ 74 h 84"/>
                    <a:gd name="T48" fmla="*/ 44 w 82"/>
                    <a:gd name="T49" fmla="*/ 80 h 84"/>
                    <a:gd name="T50" fmla="*/ 46 w 82"/>
                    <a:gd name="T51" fmla="*/ 82 h 84"/>
                    <a:gd name="T52" fmla="*/ 50 w 82"/>
                    <a:gd name="T53" fmla="*/ 84 h 84"/>
                    <a:gd name="T54" fmla="*/ 54 w 82"/>
                    <a:gd name="T55" fmla="*/ 84 h 84"/>
                    <a:gd name="T56" fmla="*/ 56 w 82"/>
                    <a:gd name="T57" fmla="*/ 84 h 84"/>
                    <a:gd name="T58" fmla="*/ 56 w 82"/>
                    <a:gd name="T59" fmla="*/ 82 h 84"/>
                    <a:gd name="T60" fmla="*/ 56 w 82"/>
                    <a:gd name="T61" fmla="*/ 76 h 84"/>
                    <a:gd name="T62" fmla="*/ 54 w 82"/>
                    <a:gd name="T63" fmla="*/ 72 h 84"/>
                    <a:gd name="T64" fmla="*/ 56 w 82"/>
                    <a:gd name="T65" fmla="*/ 70 h 84"/>
                    <a:gd name="T66" fmla="*/ 58 w 82"/>
                    <a:gd name="T67" fmla="*/ 70 h 84"/>
                    <a:gd name="T68" fmla="*/ 62 w 82"/>
                    <a:gd name="T69" fmla="*/ 72 h 84"/>
                    <a:gd name="T70" fmla="*/ 64 w 82"/>
                    <a:gd name="T71" fmla="*/ 74 h 84"/>
                    <a:gd name="T72" fmla="*/ 66 w 82"/>
                    <a:gd name="T73" fmla="*/ 78 h 84"/>
                    <a:gd name="T74" fmla="*/ 66 w 82"/>
                    <a:gd name="T75" fmla="*/ 84 h 84"/>
                    <a:gd name="T76" fmla="*/ 68 w 82"/>
                    <a:gd name="T77" fmla="*/ 84 h 84"/>
                    <a:gd name="T78" fmla="*/ 70 w 82"/>
                    <a:gd name="T79" fmla="*/ 84 h 84"/>
                    <a:gd name="T80" fmla="*/ 72 w 82"/>
                    <a:gd name="T81" fmla="*/ 82 h 84"/>
                    <a:gd name="T82" fmla="*/ 74 w 82"/>
                    <a:gd name="T83" fmla="*/ 74 h 84"/>
                    <a:gd name="T84" fmla="*/ 76 w 82"/>
                    <a:gd name="T85" fmla="*/ 66 h 84"/>
                    <a:gd name="T86" fmla="*/ 80 w 82"/>
                    <a:gd name="T87" fmla="*/ 58 h 84"/>
                    <a:gd name="T88" fmla="*/ 82 w 82"/>
                    <a:gd name="T89" fmla="*/ 52 h 84"/>
                    <a:gd name="T90" fmla="*/ 82 w 82"/>
                    <a:gd name="T91" fmla="*/ 44 h 84"/>
                    <a:gd name="T92" fmla="*/ 80 w 82"/>
                    <a:gd name="T93" fmla="*/ 34 h 84"/>
                    <a:gd name="T94" fmla="*/ 78 w 82"/>
                    <a:gd name="T95" fmla="*/ 32 h 84"/>
                    <a:gd name="T96" fmla="*/ 76 w 82"/>
                    <a:gd name="T97" fmla="*/ 28 h 84"/>
                    <a:gd name="T98" fmla="*/ 70 w 82"/>
                    <a:gd name="T99" fmla="*/ 28 h 84"/>
                    <a:gd name="T100" fmla="*/ 66 w 82"/>
                    <a:gd name="T101" fmla="*/ 26 h 84"/>
                    <a:gd name="T102" fmla="*/ 58 w 82"/>
                    <a:gd name="T103" fmla="*/ 28 h 84"/>
                    <a:gd name="T104" fmla="*/ 56 w 82"/>
                    <a:gd name="T105" fmla="*/ 26 h 84"/>
                    <a:gd name="T106" fmla="*/ 54 w 82"/>
                    <a:gd name="T107" fmla="*/ 24 h 84"/>
                    <a:gd name="T108" fmla="*/ 52 w 82"/>
                    <a:gd name="T109" fmla="*/ 18 h 84"/>
                    <a:gd name="T110" fmla="*/ 50 w 82"/>
                    <a:gd name="T111" fmla="*/ 12 h 84"/>
                    <a:gd name="T112" fmla="*/ 52 w 82"/>
                    <a:gd name="T113" fmla="*/ 8 h 84"/>
                    <a:gd name="T114" fmla="*/ 52 w 82"/>
                    <a:gd name="T115" fmla="*/ 4 h 84"/>
                    <a:gd name="T116" fmla="*/ 50 w 82"/>
                    <a:gd name="T117" fmla="*/ 4 h 84"/>
                    <a:gd name="T118" fmla="*/ 46 w 82"/>
                    <a:gd name="T119" fmla="*/ 2 h 84"/>
                    <a:gd name="T120" fmla="*/ 44 w 82"/>
                    <a:gd name="T121" fmla="*/ 2 h 84"/>
                    <a:gd name="T122" fmla="*/ 46 w 82"/>
                    <a:gd name="T123" fmla="*/ 0 h 84"/>
                    <a:gd name="T124" fmla="*/ 42 w 82"/>
                    <a:gd name="T12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0" y="2"/>
                      </a:lnTo>
                      <a:lnTo>
                        <a:pt x="38" y="2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4" y="4"/>
                      </a:lnTo>
                      <a:lnTo>
                        <a:pt x="34" y="6"/>
                      </a:lnTo>
                      <a:lnTo>
                        <a:pt x="32" y="8"/>
                      </a:lnTo>
                      <a:lnTo>
                        <a:pt x="30" y="12"/>
                      </a:lnTo>
                      <a:lnTo>
                        <a:pt x="30" y="14"/>
                      </a:lnTo>
                      <a:lnTo>
                        <a:pt x="26" y="20"/>
                      </a:lnTo>
                      <a:lnTo>
                        <a:pt x="22" y="22"/>
                      </a:lnTo>
                      <a:lnTo>
                        <a:pt x="22" y="24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4" y="28"/>
                      </a:lnTo>
                      <a:lnTo>
                        <a:pt x="12" y="28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32"/>
                      </a:lnTo>
                      <a:lnTo>
                        <a:pt x="6" y="32"/>
                      </a:lnTo>
                      <a:lnTo>
                        <a:pt x="6" y="34"/>
                      </a:lnTo>
                      <a:lnTo>
                        <a:pt x="6" y="36"/>
                      </a:lnTo>
                      <a:lnTo>
                        <a:pt x="4" y="38"/>
                      </a:lnTo>
                      <a:lnTo>
                        <a:pt x="2" y="42"/>
                      </a:lnTo>
                      <a:lnTo>
                        <a:pt x="2" y="46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0" y="64"/>
                      </a:lnTo>
                      <a:lnTo>
                        <a:pt x="2" y="64"/>
                      </a:lnTo>
                      <a:lnTo>
                        <a:pt x="2" y="66"/>
                      </a:lnTo>
                      <a:lnTo>
                        <a:pt x="2" y="66"/>
                      </a:lnTo>
                      <a:lnTo>
                        <a:pt x="4" y="66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6" y="68"/>
                      </a:lnTo>
                      <a:lnTo>
                        <a:pt x="10" y="68"/>
                      </a:lnTo>
                      <a:lnTo>
                        <a:pt x="12" y="68"/>
                      </a:lnTo>
                      <a:lnTo>
                        <a:pt x="14" y="68"/>
                      </a:lnTo>
                      <a:lnTo>
                        <a:pt x="16" y="68"/>
                      </a:lnTo>
                      <a:lnTo>
                        <a:pt x="18" y="68"/>
                      </a:lnTo>
                      <a:lnTo>
                        <a:pt x="20" y="68"/>
                      </a:lnTo>
                      <a:lnTo>
                        <a:pt x="22" y="68"/>
                      </a:lnTo>
                      <a:lnTo>
                        <a:pt x="26" y="66"/>
                      </a:lnTo>
                      <a:lnTo>
                        <a:pt x="28" y="64"/>
                      </a:lnTo>
                      <a:lnTo>
                        <a:pt x="30" y="62"/>
                      </a:lnTo>
                      <a:lnTo>
                        <a:pt x="32" y="62"/>
                      </a:lnTo>
                      <a:lnTo>
                        <a:pt x="34" y="62"/>
                      </a:lnTo>
                      <a:lnTo>
                        <a:pt x="38" y="60"/>
                      </a:lnTo>
                      <a:lnTo>
                        <a:pt x="40" y="60"/>
                      </a:lnTo>
                      <a:lnTo>
                        <a:pt x="40" y="60"/>
                      </a:lnTo>
                      <a:lnTo>
                        <a:pt x="42" y="62"/>
                      </a:lnTo>
                      <a:lnTo>
                        <a:pt x="42" y="62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64"/>
                      </a:lnTo>
                      <a:lnTo>
                        <a:pt x="44" y="66"/>
                      </a:lnTo>
                      <a:lnTo>
                        <a:pt x="44" y="68"/>
                      </a:lnTo>
                      <a:lnTo>
                        <a:pt x="44" y="72"/>
                      </a:lnTo>
                      <a:lnTo>
                        <a:pt x="44" y="74"/>
                      </a:lnTo>
                      <a:lnTo>
                        <a:pt x="44" y="76"/>
                      </a:lnTo>
                      <a:lnTo>
                        <a:pt x="44" y="78"/>
                      </a:lnTo>
                      <a:lnTo>
                        <a:pt x="44" y="80"/>
                      </a:lnTo>
                      <a:lnTo>
                        <a:pt x="46" y="80"/>
                      </a:lnTo>
                      <a:lnTo>
                        <a:pt x="46" y="80"/>
                      </a:lnTo>
                      <a:lnTo>
                        <a:pt x="46" y="82"/>
                      </a:lnTo>
                      <a:lnTo>
                        <a:pt x="48" y="82"/>
                      </a:lnTo>
                      <a:lnTo>
                        <a:pt x="48" y="84"/>
                      </a:lnTo>
                      <a:lnTo>
                        <a:pt x="50" y="84"/>
                      </a:lnTo>
                      <a:lnTo>
                        <a:pt x="52" y="84"/>
                      </a:lnTo>
                      <a:lnTo>
                        <a:pt x="54" y="84"/>
                      </a:lnTo>
                      <a:lnTo>
                        <a:pt x="54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4"/>
                      </a:lnTo>
                      <a:lnTo>
                        <a:pt x="56" y="82"/>
                      </a:lnTo>
                      <a:lnTo>
                        <a:pt x="56" y="82"/>
                      </a:lnTo>
                      <a:lnTo>
                        <a:pt x="56" y="80"/>
                      </a:lnTo>
                      <a:lnTo>
                        <a:pt x="56" y="78"/>
                      </a:lnTo>
                      <a:lnTo>
                        <a:pt x="56" y="76"/>
                      </a:lnTo>
                      <a:lnTo>
                        <a:pt x="54" y="74"/>
                      </a:lnTo>
                      <a:lnTo>
                        <a:pt x="54" y="72"/>
                      </a:lnTo>
                      <a:lnTo>
                        <a:pt x="54" y="72"/>
                      </a:lnTo>
                      <a:lnTo>
                        <a:pt x="56" y="72"/>
                      </a:lnTo>
                      <a:lnTo>
                        <a:pt x="56" y="70"/>
                      </a:lnTo>
                      <a:lnTo>
                        <a:pt x="56" y="70"/>
                      </a:lnTo>
                      <a:lnTo>
                        <a:pt x="56" y="70"/>
                      </a:lnTo>
                      <a:lnTo>
                        <a:pt x="58" y="70"/>
                      </a:lnTo>
                      <a:lnTo>
                        <a:pt x="58" y="70"/>
                      </a:lnTo>
                      <a:lnTo>
                        <a:pt x="60" y="70"/>
                      </a:lnTo>
                      <a:lnTo>
                        <a:pt x="62" y="72"/>
                      </a:lnTo>
                      <a:lnTo>
                        <a:pt x="62" y="72"/>
                      </a:lnTo>
                      <a:lnTo>
                        <a:pt x="64" y="72"/>
                      </a:lnTo>
                      <a:lnTo>
                        <a:pt x="64" y="74"/>
                      </a:lnTo>
                      <a:lnTo>
                        <a:pt x="64" y="74"/>
                      </a:lnTo>
                      <a:lnTo>
                        <a:pt x="66" y="74"/>
                      </a:lnTo>
                      <a:lnTo>
                        <a:pt x="66" y="76"/>
                      </a:lnTo>
                      <a:lnTo>
                        <a:pt x="66" y="78"/>
                      </a:lnTo>
                      <a:lnTo>
                        <a:pt x="66" y="80"/>
                      </a:lnTo>
                      <a:lnTo>
                        <a:pt x="66" y="82"/>
                      </a:lnTo>
                      <a:lnTo>
                        <a:pt x="66" y="84"/>
                      </a:lnTo>
                      <a:lnTo>
                        <a:pt x="66" y="84"/>
                      </a:lnTo>
                      <a:lnTo>
                        <a:pt x="68" y="84"/>
                      </a:lnTo>
                      <a:lnTo>
                        <a:pt x="68" y="84"/>
                      </a:lnTo>
                      <a:lnTo>
                        <a:pt x="68" y="84"/>
                      </a:lnTo>
                      <a:lnTo>
                        <a:pt x="70" y="84"/>
                      </a:lnTo>
                      <a:lnTo>
                        <a:pt x="70" y="84"/>
                      </a:lnTo>
                      <a:lnTo>
                        <a:pt x="70" y="84"/>
                      </a:lnTo>
                      <a:lnTo>
                        <a:pt x="72" y="82"/>
                      </a:lnTo>
                      <a:lnTo>
                        <a:pt x="72" y="82"/>
                      </a:lnTo>
                      <a:lnTo>
                        <a:pt x="72" y="80"/>
                      </a:lnTo>
                      <a:lnTo>
                        <a:pt x="74" y="78"/>
                      </a:lnTo>
                      <a:lnTo>
                        <a:pt x="74" y="74"/>
                      </a:lnTo>
                      <a:lnTo>
                        <a:pt x="74" y="72"/>
                      </a:lnTo>
                      <a:lnTo>
                        <a:pt x="76" y="70"/>
                      </a:lnTo>
                      <a:lnTo>
                        <a:pt x="76" y="66"/>
                      </a:lnTo>
                      <a:lnTo>
                        <a:pt x="78" y="64"/>
                      </a:lnTo>
                      <a:lnTo>
                        <a:pt x="80" y="60"/>
                      </a:lnTo>
                      <a:lnTo>
                        <a:pt x="80" y="58"/>
                      </a:lnTo>
                      <a:lnTo>
                        <a:pt x="82" y="56"/>
                      </a:lnTo>
                      <a:lnTo>
                        <a:pt x="82" y="54"/>
                      </a:lnTo>
                      <a:lnTo>
                        <a:pt x="82" y="52"/>
                      </a:lnTo>
                      <a:lnTo>
                        <a:pt x="82" y="50"/>
                      </a:lnTo>
                      <a:lnTo>
                        <a:pt x="82" y="46"/>
                      </a:lnTo>
                      <a:lnTo>
                        <a:pt x="82" y="44"/>
                      </a:lnTo>
                      <a:lnTo>
                        <a:pt x="82" y="40"/>
                      </a:lnTo>
                      <a:lnTo>
                        <a:pt x="82" y="38"/>
                      </a:lnTo>
                      <a:lnTo>
                        <a:pt x="80" y="34"/>
                      </a:lnTo>
                      <a:lnTo>
                        <a:pt x="80" y="34"/>
                      </a:lnTo>
                      <a:lnTo>
                        <a:pt x="80" y="32"/>
                      </a:lnTo>
                      <a:lnTo>
                        <a:pt x="78" y="32"/>
                      </a:lnTo>
                      <a:lnTo>
                        <a:pt x="78" y="30"/>
                      </a:lnTo>
                      <a:lnTo>
                        <a:pt x="78" y="30"/>
                      </a:lnTo>
                      <a:lnTo>
                        <a:pt x="76" y="28"/>
                      </a:lnTo>
                      <a:lnTo>
                        <a:pt x="74" y="28"/>
                      </a:lnTo>
                      <a:lnTo>
                        <a:pt x="74" y="28"/>
                      </a:lnTo>
                      <a:lnTo>
                        <a:pt x="70" y="28"/>
                      </a:lnTo>
                      <a:lnTo>
                        <a:pt x="68" y="26"/>
                      </a:lnTo>
                      <a:lnTo>
                        <a:pt x="66" y="26"/>
                      </a:lnTo>
                      <a:lnTo>
                        <a:pt x="66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lnTo>
                        <a:pt x="58" y="28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54" y="26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2" y="22"/>
                      </a:lnTo>
                      <a:lnTo>
                        <a:pt x="52" y="20"/>
                      </a:lnTo>
                      <a:lnTo>
                        <a:pt x="52" y="18"/>
                      </a:lnTo>
                      <a:lnTo>
                        <a:pt x="52" y="16"/>
                      </a:lnTo>
                      <a:lnTo>
                        <a:pt x="50" y="14"/>
                      </a:lnTo>
                      <a:lnTo>
                        <a:pt x="50" y="12"/>
                      </a:lnTo>
                      <a:lnTo>
                        <a:pt x="50" y="12"/>
                      </a:lnTo>
                      <a:lnTo>
                        <a:pt x="52" y="10"/>
                      </a:lnTo>
                      <a:lnTo>
                        <a:pt x="52" y="8"/>
                      </a:lnTo>
                      <a:lnTo>
                        <a:pt x="52" y="6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0" y="4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4" y="2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2" name="Freeform 534">
                  <a:extLst>
                    <a:ext uri="{FF2B5EF4-FFF2-40B4-BE49-F238E27FC236}">
                      <a16:creationId xmlns:a16="http://schemas.microsoft.com/office/drawing/2014/main" id="{998708F4-243C-4FBD-8356-1BD28B0F5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4653" y="3473617"/>
                  <a:ext cx="22225" cy="38100"/>
                </a:xfrm>
                <a:custGeom>
                  <a:avLst/>
                  <a:gdLst>
                    <a:gd name="T0" fmla="*/ 14 w 14"/>
                    <a:gd name="T1" fmla="*/ 0 h 24"/>
                    <a:gd name="T2" fmla="*/ 14 w 14"/>
                    <a:gd name="T3" fmla="*/ 0 h 24"/>
                    <a:gd name="T4" fmla="*/ 14 w 14"/>
                    <a:gd name="T5" fmla="*/ 2 h 24"/>
                    <a:gd name="T6" fmla="*/ 14 w 14"/>
                    <a:gd name="T7" fmla="*/ 2 h 24"/>
                    <a:gd name="T8" fmla="*/ 14 w 14"/>
                    <a:gd name="T9" fmla="*/ 2 h 24"/>
                    <a:gd name="T10" fmla="*/ 14 w 14"/>
                    <a:gd name="T11" fmla="*/ 2 h 24"/>
                    <a:gd name="T12" fmla="*/ 14 w 14"/>
                    <a:gd name="T13" fmla="*/ 4 h 24"/>
                    <a:gd name="T14" fmla="*/ 14 w 14"/>
                    <a:gd name="T15" fmla="*/ 6 h 24"/>
                    <a:gd name="T16" fmla="*/ 14 w 14"/>
                    <a:gd name="T17" fmla="*/ 8 h 24"/>
                    <a:gd name="T18" fmla="*/ 12 w 14"/>
                    <a:gd name="T19" fmla="*/ 10 h 24"/>
                    <a:gd name="T20" fmla="*/ 12 w 14"/>
                    <a:gd name="T21" fmla="*/ 10 h 24"/>
                    <a:gd name="T22" fmla="*/ 12 w 14"/>
                    <a:gd name="T23" fmla="*/ 14 h 24"/>
                    <a:gd name="T24" fmla="*/ 12 w 14"/>
                    <a:gd name="T25" fmla="*/ 16 h 24"/>
                    <a:gd name="T26" fmla="*/ 12 w 14"/>
                    <a:gd name="T27" fmla="*/ 18 h 24"/>
                    <a:gd name="T28" fmla="*/ 12 w 14"/>
                    <a:gd name="T29" fmla="*/ 18 h 24"/>
                    <a:gd name="T30" fmla="*/ 12 w 14"/>
                    <a:gd name="T31" fmla="*/ 20 h 24"/>
                    <a:gd name="T32" fmla="*/ 12 w 14"/>
                    <a:gd name="T33" fmla="*/ 20 h 24"/>
                    <a:gd name="T34" fmla="*/ 10 w 14"/>
                    <a:gd name="T35" fmla="*/ 22 h 24"/>
                    <a:gd name="T36" fmla="*/ 10 w 14"/>
                    <a:gd name="T37" fmla="*/ 22 h 24"/>
                    <a:gd name="T38" fmla="*/ 8 w 14"/>
                    <a:gd name="T39" fmla="*/ 22 h 24"/>
                    <a:gd name="T40" fmla="*/ 6 w 14"/>
                    <a:gd name="T41" fmla="*/ 24 h 24"/>
                    <a:gd name="T42" fmla="*/ 4 w 14"/>
                    <a:gd name="T43" fmla="*/ 24 h 24"/>
                    <a:gd name="T44" fmla="*/ 2 w 14"/>
                    <a:gd name="T45" fmla="*/ 24 h 24"/>
                    <a:gd name="T46" fmla="*/ 2 w 14"/>
                    <a:gd name="T47" fmla="*/ 24 h 24"/>
                    <a:gd name="T48" fmla="*/ 2 w 14"/>
                    <a:gd name="T49" fmla="*/ 24 h 24"/>
                    <a:gd name="T50" fmla="*/ 2 w 14"/>
                    <a:gd name="T51" fmla="*/ 24 h 24"/>
                    <a:gd name="T52" fmla="*/ 2 w 14"/>
                    <a:gd name="T53" fmla="*/ 22 h 24"/>
                    <a:gd name="T54" fmla="*/ 0 w 14"/>
                    <a:gd name="T55" fmla="*/ 22 h 24"/>
                    <a:gd name="T56" fmla="*/ 0 w 14"/>
                    <a:gd name="T57" fmla="*/ 22 h 24"/>
                    <a:gd name="T58" fmla="*/ 0 w 14"/>
                    <a:gd name="T59" fmla="*/ 20 h 24"/>
                    <a:gd name="T60" fmla="*/ 0 w 14"/>
                    <a:gd name="T61" fmla="*/ 18 h 24"/>
                    <a:gd name="T62" fmla="*/ 0 w 14"/>
                    <a:gd name="T63" fmla="*/ 18 h 24"/>
                    <a:gd name="T64" fmla="*/ 0 w 14"/>
                    <a:gd name="T65" fmla="*/ 16 h 24"/>
                    <a:gd name="T66" fmla="*/ 2 w 14"/>
                    <a:gd name="T67" fmla="*/ 14 h 24"/>
                    <a:gd name="T68" fmla="*/ 2 w 14"/>
                    <a:gd name="T69" fmla="*/ 12 h 24"/>
                    <a:gd name="T70" fmla="*/ 4 w 14"/>
                    <a:gd name="T71" fmla="*/ 10 h 24"/>
                    <a:gd name="T72" fmla="*/ 4 w 14"/>
                    <a:gd name="T73" fmla="*/ 8 h 24"/>
                    <a:gd name="T74" fmla="*/ 6 w 14"/>
                    <a:gd name="T75" fmla="*/ 6 h 24"/>
                    <a:gd name="T76" fmla="*/ 8 w 14"/>
                    <a:gd name="T77" fmla="*/ 4 h 24"/>
                    <a:gd name="T78" fmla="*/ 8 w 14"/>
                    <a:gd name="T79" fmla="*/ 2 h 24"/>
                    <a:gd name="T80" fmla="*/ 10 w 14"/>
                    <a:gd name="T81" fmla="*/ 2 h 24"/>
                    <a:gd name="T82" fmla="*/ 12 w 14"/>
                    <a:gd name="T83" fmla="*/ 2 h 24"/>
                    <a:gd name="T84" fmla="*/ 12 w 14"/>
                    <a:gd name="T85" fmla="*/ 0 h 24"/>
                    <a:gd name="T86" fmla="*/ 12 w 14"/>
                    <a:gd name="T87" fmla="*/ 0 h 24"/>
                    <a:gd name="T88" fmla="*/ 14 w 14"/>
                    <a:gd name="T89" fmla="*/ 0 h 24"/>
                    <a:gd name="T90" fmla="*/ 14 w 14"/>
                    <a:gd name="T9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" h="2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6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8" y="22"/>
                      </a:lnTo>
                      <a:lnTo>
                        <a:pt x="6" y="24"/>
                      </a:lnTo>
                      <a:lnTo>
                        <a:pt x="4" y="24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2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2" y="14"/>
                      </a:lnTo>
                      <a:lnTo>
                        <a:pt x="2" y="12"/>
                      </a:lnTo>
                      <a:lnTo>
                        <a:pt x="4" y="10"/>
                      </a:lnTo>
                      <a:lnTo>
                        <a:pt x="4" y="8"/>
                      </a:lnTo>
                      <a:lnTo>
                        <a:pt x="6" y="6"/>
                      </a:lnTo>
                      <a:lnTo>
                        <a:pt x="8" y="4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3" name="Freeform 536">
                  <a:extLst>
                    <a:ext uri="{FF2B5EF4-FFF2-40B4-BE49-F238E27FC236}">
                      <a16:creationId xmlns:a16="http://schemas.microsoft.com/office/drawing/2014/main" id="{117CBC27-5EFC-4DEF-8B29-128D3136F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7503" y="2489367"/>
                  <a:ext cx="222250" cy="155575"/>
                </a:xfrm>
                <a:custGeom>
                  <a:avLst/>
                  <a:gdLst>
                    <a:gd name="T0" fmla="*/ 44 w 140"/>
                    <a:gd name="T1" fmla="*/ 6 h 98"/>
                    <a:gd name="T2" fmla="*/ 40 w 140"/>
                    <a:gd name="T3" fmla="*/ 8 h 98"/>
                    <a:gd name="T4" fmla="*/ 36 w 140"/>
                    <a:gd name="T5" fmla="*/ 14 h 98"/>
                    <a:gd name="T6" fmla="*/ 32 w 140"/>
                    <a:gd name="T7" fmla="*/ 22 h 98"/>
                    <a:gd name="T8" fmla="*/ 28 w 140"/>
                    <a:gd name="T9" fmla="*/ 32 h 98"/>
                    <a:gd name="T10" fmla="*/ 22 w 140"/>
                    <a:gd name="T11" fmla="*/ 42 h 98"/>
                    <a:gd name="T12" fmla="*/ 16 w 140"/>
                    <a:gd name="T13" fmla="*/ 50 h 98"/>
                    <a:gd name="T14" fmla="*/ 12 w 140"/>
                    <a:gd name="T15" fmla="*/ 56 h 98"/>
                    <a:gd name="T16" fmla="*/ 2 w 140"/>
                    <a:gd name="T17" fmla="*/ 64 h 98"/>
                    <a:gd name="T18" fmla="*/ 0 w 140"/>
                    <a:gd name="T19" fmla="*/ 68 h 98"/>
                    <a:gd name="T20" fmla="*/ 0 w 140"/>
                    <a:gd name="T21" fmla="*/ 72 h 98"/>
                    <a:gd name="T22" fmla="*/ 0 w 140"/>
                    <a:gd name="T23" fmla="*/ 74 h 98"/>
                    <a:gd name="T24" fmla="*/ 6 w 140"/>
                    <a:gd name="T25" fmla="*/ 80 h 98"/>
                    <a:gd name="T26" fmla="*/ 16 w 140"/>
                    <a:gd name="T27" fmla="*/ 88 h 98"/>
                    <a:gd name="T28" fmla="*/ 24 w 140"/>
                    <a:gd name="T29" fmla="*/ 94 h 98"/>
                    <a:gd name="T30" fmla="*/ 30 w 140"/>
                    <a:gd name="T31" fmla="*/ 98 h 98"/>
                    <a:gd name="T32" fmla="*/ 34 w 140"/>
                    <a:gd name="T33" fmla="*/ 98 h 98"/>
                    <a:gd name="T34" fmla="*/ 42 w 140"/>
                    <a:gd name="T35" fmla="*/ 96 h 98"/>
                    <a:gd name="T36" fmla="*/ 52 w 140"/>
                    <a:gd name="T37" fmla="*/ 90 h 98"/>
                    <a:gd name="T38" fmla="*/ 66 w 140"/>
                    <a:gd name="T39" fmla="*/ 80 h 98"/>
                    <a:gd name="T40" fmla="*/ 74 w 140"/>
                    <a:gd name="T41" fmla="*/ 76 h 98"/>
                    <a:gd name="T42" fmla="*/ 88 w 140"/>
                    <a:gd name="T43" fmla="*/ 66 h 98"/>
                    <a:gd name="T44" fmla="*/ 94 w 140"/>
                    <a:gd name="T45" fmla="*/ 64 h 98"/>
                    <a:gd name="T46" fmla="*/ 106 w 140"/>
                    <a:gd name="T47" fmla="*/ 62 h 98"/>
                    <a:gd name="T48" fmla="*/ 118 w 140"/>
                    <a:gd name="T49" fmla="*/ 60 h 98"/>
                    <a:gd name="T50" fmla="*/ 126 w 140"/>
                    <a:gd name="T51" fmla="*/ 56 h 98"/>
                    <a:gd name="T52" fmla="*/ 136 w 140"/>
                    <a:gd name="T53" fmla="*/ 50 h 98"/>
                    <a:gd name="T54" fmla="*/ 140 w 140"/>
                    <a:gd name="T55" fmla="*/ 46 h 98"/>
                    <a:gd name="T56" fmla="*/ 140 w 140"/>
                    <a:gd name="T57" fmla="*/ 44 h 98"/>
                    <a:gd name="T58" fmla="*/ 140 w 140"/>
                    <a:gd name="T59" fmla="*/ 40 h 98"/>
                    <a:gd name="T60" fmla="*/ 136 w 140"/>
                    <a:gd name="T61" fmla="*/ 36 h 98"/>
                    <a:gd name="T62" fmla="*/ 132 w 140"/>
                    <a:gd name="T63" fmla="*/ 30 h 98"/>
                    <a:gd name="T64" fmla="*/ 118 w 140"/>
                    <a:gd name="T65" fmla="*/ 22 h 98"/>
                    <a:gd name="T66" fmla="*/ 112 w 140"/>
                    <a:gd name="T67" fmla="*/ 20 h 98"/>
                    <a:gd name="T68" fmla="*/ 104 w 140"/>
                    <a:gd name="T69" fmla="*/ 18 h 98"/>
                    <a:gd name="T70" fmla="*/ 90 w 140"/>
                    <a:gd name="T71" fmla="*/ 16 h 98"/>
                    <a:gd name="T72" fmla="*/ 84 w 140"/>
                    <a:gd name="T73" fmla="*/ 14 h 98"/>
                    <a:gd name="T74" fmla="*/ 82 w 140"/>
                    <a:gd name="T75" fmla="*/ 12 h 98"/>
                    <a:gd name="T76" fmla="*/ 74 w 140"/>
                    <a:gd name="T77" fmla="*/ 4 h 98"/>
                    <a:gd name="T78" fmla="*/ 72 w 140"/>
                    <a:gd name="T79" fmla="*/ 2 h 98"/>
                    <a:gd name="T80" fmla="*/ 68 w 140"/>
                    <a:gd name="T81" fmla="*/ 2 h 98"/>
                    <a:gd name="T82" fmla="*/ 66 w 140"/>
                    <a:gd name="T83" fmla="*/ 4 h 98"/>
                    <a:gd name="T84" fmla="*/ 62 w 140"/>
                    <a:gd name="T85" fmla="*/ 8 h 98"/>
                    <a:gd name="T86" fmla="*/ 58 w 140"/>
                    <a:gd name="T87" fmla="*/ 14 h 98"/>
                    <a:gd name="T88" fmla="*/ 56 w 140"/>
                    <a:gd name="T89" fmla="*/ 16 h 98"/>
                    <a:gd name="T90" fmla="*/ 54 w 140"/>
                    <a:gd name="T91" fmla="*/ 16 h 98"/>
                    <a:gd name="T92" fmla="*/ 50 w 140"/>
                    <a:gd name="T93" fmla="*/ 12 h 98"/>
                    <a:gd name="T94" fmla="*/ 48 w 140"/>
                    <a:gd name="T95" fmla="*/ 8 h 98"/>
                    <a:gd name="T96" fmla="*/ 46 w 140"/>
                    <a:gd name="T97" fmla="*/ 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40" h="98">
                      <a:moveTo>
                        <a:pt x="44" y="6"/>
                      </a:move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42" y="8"/>
                      </a:lnTo>
                      <a:lnTo>
                        <a:pt x="40" y="8"/>
                      </a:lnTo>
                      <a:lnTo>
                        <a:pt x="40" y="10"/>
                      </a:lnTo>
                      <a:lnTo>
                        <a:pt x="38" y="12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34" y="18"/>
                      </a:lnTo>
                      <a:lnTo>
                        <a:pt x="32" y="22"/>
                      </a:lnTo>
                      <a:lnTo>
                        <a:pt x="30" y="26"/>
                      </a:lnTo>
                      <a:lnTo>
                        <a:pt x="28" y="30"/>
                      </a:lnTo>
                      <a:lnTo>
                        <a:pt x="28" y="32"/>
                      </a:lnTo>
                      <a:lnTo>
                        <a:pt x="28" y="34"/>
                      </a:lnTo>
                      <a:lnTo>
                        <a:pt x="24" y="38"/>
                      </a:lnTo>
                      <a:lnTo>
                        <a:pt x="22" y="42"/>
                      </a:lnTo>
                      <a:lnTo>
                        <a:pt x="20" y="46"/>
                      </a:lnTo>
                      <a:lnTo>
                        <a:pt x="18" y="48"/>
                      </a:lnTo>
                      <a:lnTo>
                        <a:pt x="16" y="50"/>
                      </a:lnTo>
                      <a:lnTo>
                        <a:pt x="16" y="52"/>
                      </a:lnTo>
                      <a:lnTo>
                        <a:pt x="16" y="52"/>
                      </a:lnTo>
                      <a:lnTo>
                        <a:pt x="12" y="56"/>
                      </a:lnTo>
                      <a:lnTo>
                        <a:pt x="6" y="60"/>
                      </a:lnTo>
                      <a:lnTo>
                        <a:pt x="4" y="62"/>
                      </a:lnTo>
                      <a:lnTo>
                        <a:pt x="2" y="64"/>
                      </a:lnTo>
                      <a:lnTo>
                        <a:pt x="2" y="66"/>
                      </a:lnTo>
                      <a:lnTo>
                        <a:pt x="0" y="66"/>
                      </a:lnTo>
                      <a:lnTo>
                        <a:pt x="0" y="68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72"/>
                      </a:lnTo>
                      <a:lnTo>
                        <a:pt x="0" y="72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2" y="76"/>
                      </a:lnTo>
                      <a:lnTo>
                        <a:pt x="4" y="78"/>
                      </a:lnTo>
                      <a:lnTo>
                        <a:pt x="6" y="80"/>
                      </a:lnTo>
                      <a:lnTo>
                        <a:pt x="8" y="82"/>
                      </a:lnTo>
                      <a:lnTo>
                        <a:pt x="12" y="86"/>
                      </a:lnTo>
                      <a:lnTo>
                        <a:pt x="16" y="88"/>
                      </a:lnTo>
                      <a:lnTo>
                        <a:pt x="18" y="92"/>
                      </a:lnTo>
                      <a:lnTo>
                        <a:pt x="22" y="94"/>
                      </a:lnTo>
                      <a:lnTo>
                        <a:pt x="24" y="94"/>
                      </a:lnTo>
                      <a:lnTo>
                        <a:pt x="28" y="96"/>
                      </a:lnTo>
                      <a:lnTo>
                        <a:pt x="28" y="98"/>
                      </a:lnTo>
                      <a:lnTo>
                        <a:pt x="30" y="98"/>
                      </a:lnTo>
                      <a:lnTo>
                        <a:pt x="30" y="98"/>
                      </a:lnTo>
                      <a:lnTo>
                        <a:pt x="32" y="98"/>
                      </a:lnTo>
                      <a:lnTo>
                        <a:pt x="34" y="98"/>
                      </a:lnTo>
                      <a:lnTo>
                        <a:pt x="36" y="98"/>
                      </a:lnTo>
                      <a:lnTo>
                        <a:pt x="38" y="96"/>
                      </a:lnTo>
                      <a:lnTo>
                        <a:pt x="42" y="96"/>
                      </a:lnTo>
                      <a:lnTo>
                        <a:pt x="44" y="94"/>
                      </a:lnTo>
                      <a:lnTo>
                        <a:pt x="46" y="94"/>
                      </a:lnTo>
                      <a:lnTo>
                        <a:pt x="52" y="90"/>
                      </a:lnTo>
                      <a:lnTo>
                        <a:pt x="56" y="86"/>
                      </a:lnTo>
                      <a:lnTo>
                        <a:pt x="62" y="84"/>
                      </a:lnTo>
                      <a:lnTo>
                        <a:pt x="66" y="80"/>
                      </a:lnTo>
                      <a:lnTo>
                        <a:pt x="70" y="78"/>
                      </a:lnTo>
                      <a:lnTo>
                        <a:pt x="72" y="76"/>
                      </a:lnTo>
                      <a:lnTo>
                        <a:pt x="74" y="76"/>
                      </a:lnTo>
                      <a:lnTo>
                        <a:pt x="80" y="72"/>
                      </a:lnTo>
                      <a:lnTo>
                        <a:pt x="86" y="68"/>
                      </a:lnTo>
                      <a:lnTo>
                        <a:pt x="88" y="66"/>
                      </a:lnTo>
                      <a:lnTo>
                        <a:pt x="90" y="66"/>
                      </a:lnTo>
                      <a:lnTo>
                        <a:pt x="92" y="66"/>
                      </a:lnTo>
                      <a:lnTo>
                        <a:pt x="94" y="64"/>
                      </a:lnTo>
                      <a:lnTo>
                        <a:pt x="98" y="64"/>
                      </a:lnTo>
                      <a:lnTo>
                        <a:pt x="102" y="62"/>
                      </a:lnTo>
                      <a:lnTo>
                        <a:pt x="106" y="62"/>
                      </a:lnTo>
                      <a:lnTo>
                        <a:pt x="110" y="62"/>
                      </a:lnTo>
                      <a:lnTo>
                        <a:pt x="114" y="60"/>
                      </a:lnTo>
                      <a:lnTo>
                        <a:pt x="118" y="60"/>
                      </a:lnTo>
                      <a:lnTo>
                        <a:pt x="120" y="58"/>
                      </a:lnTo>
                      <a:lnTo>
                        <a:pt x="120" y="58"/>
                      </a:lnTo>
                      <a:lnTo>
                        <a:pt x="126" y="56"/>
                      </a:lnTo>
                      <a:lnTo>
                        <a:pt x="130" y="54"/>
                      </a:lnTo>
                      <a:lnTo>
                        <a:pt x="132" y="52"/>
                      </a:lnTo>
                      <a:lnTo>
                        <a:pt x="136" y="50"/>
                      </a:lnTo>
                      <a:lnTo>
                        <a:pt x="138" y="48"/>
                      </a:lnTo>
                      <a:lnTo>
                        <a:pt x="138" y="48"/>
                      </a:lnTo>
                      <a:lnTo>
                        <a:pt x="140" y="46"/>
                      </a:lnTo>
                      <a:lnTo>
                        <a:pt x="140" y="46"/>
                      </a:lnTo>
                      <a:lnTo>
                        <a:pt x="140" y="44"/>
                      </a:lnTo>
                      <a:lnTo>
                        <a:pt x="140" y="44"/>
                      </a:lnTo>
                      <a:lnTo>
                        <a:pt x="140" y="42"/>
                      </a:lnTo>
                      <a:lnTo>
                        <a:pt x="140" y="42"/>
                      </a:lnTo>
                      <a:lnTo>
                        <a:pt x="140" y="40"/>
                      </a:lnTo>
                      <a:lnTo>
                        <a:pt x="140" y="38"/>
                      </a:lnTo>
                      <a:lnTo>
                        <a:pt x="138" y="36"/>
                      </a:lnTo>
                      <a:lnTo>
                        <a:pt x="136" y="36"/>
                      </a:lnTo>
                      <a:lnTo>
                        <a:pt x="134" y="34"/>
                      </a:lnTo>
                      <a:lnTo>
                        <a:pt x="134" y="32"/>
                      </a:lnTo>
                      <a:lnTo>
                        <a:pt x="132" y="30"/>
                      </a:lnTo>
                      <a:lnTo>
                        <a:pt x="126" y="28"/>
                      </a:lnTo>
                      <a:lnTo>
                        <a:pt x="122" y="24"/>
                      </a:lnTo>
                      <a:lnTo>
                        <a:pt x="118" y="22"/>
                      </a:lnTo>
                      <a:lnTo>
                        <a:pt x="116" y="20"/>
                      </a:lnTo>
                      <a:lnTo>
                        <a:pt x="114" y="20"/>
                      </a:lnTo>
                      <a:lnTo>
                        <a:pt x="112" y="20"/>
                      </a:lnTo>
                      <a:lnTo>
                        <a:pt x="110" y="20"/>
                      </a:lnTo>
                      <a:lnTo>
                        <a:pt x="108" y="18"/>
                      </a:lnTo>
                      <a:lnTo>
                        <a:pt x="104" y="18"/>
                      </a:lnTo>
                      <a:lnTo>
                        <a:pt x="100" y="18"/>
                      </a:lnTo>
                      <a:lnTo>
                        <a:pt x="94" y="16"/>
                      </a:lnTo>
                      <a:lnTo>
                        <a:pt x="90" y="16"/>
                      </a:lnTo>
                      <a:lnTo>
                        <a:pt x="88" y="16"/>
                      </a:lnTo>
                      <a:lnTo>
                        <a:pt x="86" y="14"/>
                      </a:lnTo>
                      <a:lnTo>
                        <a:pt x="84" y="14"/>
                      </a:lnTo>
                      <a:lnTo>
                        <a:pt x="82" y="14"/>
                      </a:lnTo>
                      <a:lnTo>
                        <a:pt x="82" y="12"/>
                      </a:lnTo>
                      <a:lnTo>
                        <a:pt x="82" y="12"/>
                      </a:lnTo>
                      <a:lnTo>
                        <a:pt x="80" y="10"/>
                      </a:lnTo>
                      <a:lnTo>
                        <a:pt x="76" y="6"/>
                      </a:lnTo>
                      <a:lnTo>
                        <a:pt x="74" y="4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72" y="2"/>
                      </a:lnTo>
                      <a:lnTo>
                        <a:pt x="70" y="2"/>
                      </a:lnTo>
                      <a:lnTo>
                        <a:pt x="70" y="0"/>
                      </a:lnTo>
                      <a:lnTo>
                        <a:pt x="68" y="2"/>
                      </a:lnTo>
                      <a:lnTo>
                        <a:pt x="68" y="2"/>
                      </a:lnTo>
                      <a:lnTo>
                        <a:pt x="68" y="2"/>
                      </a:lnTo>
                      <a:lnTo>
                        <a:pt x="66" y="4"/>
                      </a:lnTo>
                      <a:lnTo>
                        <a:pt x="66" y="4"/>
                      </a:lnTo>
                      <a:lnTo>
                        <a:pt x="64" y="6"/>
                      </a:lnTo>
                      <a:lnTo>
                        <a:pt x="62" y="8"/>
                      </a:lnTo>
                      <a:lnTo>
                        <a:pt x="60" y="12"/>
                      </a:lnTo>
                      <a:lnTo>
                        <a:pt x="60" y="12"/>
                      </a:lnTo>
                      <a:lnTo>
                        <a:pt x="58" y="14"/>
                      </a:lnTo>
                      <a:lnTo>
                        <a:pt x="58" y="14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4" y="16"/>
                      </a:lnTo>
                      <a:lnTo>
                        <a:pt x="54" y="16"/>
                      </a:lnTo>
                      <a:lnTo>
                        <a:pt x="54" y="16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0" y="12"/>
                      </a:lnTo>
                      <a:lnTo>
                        <a:pt x="50" y="10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6" y="6"/>
                      </a:lnTo>
                      <a:lnTo>
                        <a:pt x="46" y="6"/>
                      </a:lnTo>
                      <a:lnTo>
                        <a:pt x="46" y="6"/>
                      </a:lnTo>
                      <a:lnTo>
                        <a:pt x="44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4" name="Freeform 538">
                  <a:extLst>
                    <a:ext uri="{FF2B5EF4-FFF2-40B4-BE49-F238E27FC236}">
                      <a16:creationId xmlns:a16="http://schemas.microsoft.com/office/drawing/2014/main" id="{895AD765-AD55-4E01-86D8-1C751930E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378" y="2556042"/>
                  <a:ext cx="323850" cy="174625"/>
                </a:xfrm>
                <a:custGeom>
                  <a:avLst/>
                  <a:gdLst>
                    <a:gd name="T0" fmla="*/ 48 w 204"/>
                    <a:gd name="T1" fmla="*/ 18 h 110"/>
                    <a:gd name="T2" fmla="*/ 38 w 204"/>
                    <a:gd name="T3" fmla="*/ 24 h 110"/>
                    <a:gd name="T4" fmla="*/ 36 w 204"/>
                    <a:gd name="T5" fmla="*/ 30 h 110"/>
                    <a:gd name="T6" fmla="*/ 36 w 204"/>
                    <a:gd name="T7" fmla="*/ 38 h 110"/>
                    <a:gd name="T8" fmla="*/ 34 w 204"/>
                    <a:gd name="T9" fmla="*/ 40 h 110"/>
                    <a:gd name="T10" fmla="*/ 26 w 204"/>
                    <a:gd name="T11" fmla="*/ 42 h 110"/>
                    <a:gd name="T12" fmla="*/ 10 w 204"/>
                    <a:gd name="T13" fmla="*/ 40 h 110"/>
                    <a:gd name="T14" fmla="*/ 2 w 204"/>
                    <a:gd name="T15" fmla="*/ 42 h 110"/>
                    <a:gd name="T16" fmla="*/ 0 w 204"/>
                    <a:gd name="T17" fmla="*/ 50 h 110"/>
                    <a:gd name="T18" fmla="*/ 2 w 204"/>
                    <a:gd name="T19" fmla="*/ 54 h 110"/>
                    <a:gd name="T20" fmla="*/ 8 w 204"/>
                    <a:gd name="T21" fmla="*/ 58 h 110"/>
                    <a:gd name="T22" fmla="*/ 30 w 204"/>
                    <a:gd name="T23" fmla="*/ 58 h 110"/>
                    <a:gd name="T24" fmla="*/ 48 w 204"/>
                    <a:gd name="T25" fmla="*/ 58 h 110"/>
                    <a:gd name="T26" fmla="*/ 52 w 204"/>
                    <a:gd name="T27" fmla="*/ 62 h 110"/>
                    <a:gd name="T28" fmla="*/ 52 w 204"/>
                    <a:gd name="T29" fmla="*/ 66 h 110"/>
                    <a:gd name="T30" fmla="*/ 48 w 204"/>
                    <a:gd name="T31" fmla="*/ 70 h 110"/>
                    <a:gd name="T32" fmla="*/ 30 w 204"/>
                    <a:gd name="T33" fmla="*/ 72 h 110"/>
                    <a:gd name="T34" fmla="*/ 14 w 204"/>
                    <a:gd name="T35" fmla="*/ 74 h 110"/>
                    <a:gd name="T36" fmla="*/ 6 w 204"/>
                    <a:gd name="T37" fmla="*/ 78 h 110"/>
                    <a:gd name="T38" fmla="*/ 6 w 204"/>
                    <a:gd name="T39" fmla="*/ 82 h 110"/>
                    <a:gd name="T40" fmla="*/ 10 w 204"/>
                    <a:gd name="T41" fmla="*/ 88 h 110"/>
                    <a:gd name="T42" fmla="*/ 26 w 204"/>
                    <a:gd name="T43" fmla="*/ 94 h 110"/>
                    <a:gd name="T44" fmla="*/ 46 w 204"/>
                    <a:gd name="T45" fmla="*/ 104 h 110"/>
                    <a:gd name="T46" fmla="*/ 60 w 204"/>
                    <a:gd name="T47" fmla="*/ 110 h 110"/>
                    <a:gd name="T48" fmla="*/ 86 w 204"/>
                    <a:gd name="T49" fmla="*/ 110 h 110"/>
                    <a:gd name="T50" fmla="*/ 140 w 204"/>
                    <a:gd name="T51" fmla="*/ 108 h 110"/>
                    <a:gd name="T52" fmla="*/ 168 w 204"/>
                    <a:gd name="T53" fmla="*/ 106 h 110"/>
                    <a:gd name="T54" fmla="*/ 186 w 204"/>
                    <a:gd name="T55" fmla="*/ 104 h 110"/>
                    <a:gd name="T56" fmla="*/ 192 w 204"/>
                    <a:gd name="T57" fmla="*/ 100 h 110"/>
                    <a:gd name="T58" fmla="*/ 192 w 204"/>
                    <a:gd name="T59" fmla="*/ 96 h 110"/>
                    <a:gd name="T60" fmla="*/ 186 w 204"/>
                    <a:gd name="T61" fmla="*/ 86 h 110"/>
                    <a:gd name="T62" fmla="*/ 182 w 204"/>
                    <a:gd name="T63" fmla="*/ 76 h 110"/>
                    <a:gd name="T64" fmla="*/ 182 w 204"/>
                    <a:gd name="T65" fmla="*/ 74 h 110"/>
                    <a:gd name="T66" fmla="*/ 188 w 204"/>
                    <a:gd name="T67" fmla="*/ 72 h 110"/>
                    <a:gd name="T68" fmla="*/ 200 w 204"/>
                    <a:gd name="T69" fmla="*/ 72 h 110"/>
                    <a:gd name="T70" fmla="*/ 204 w 204"/>
                    <a:gd name="T71" fmla="*/ 70 h 110"/>
                    <a:gd name="T72" fmla="*/ 204 w 204"/>
                    <a:gd name="T73" fmla="*/ 66 h 110"/>
                    <a:gd name="T74" fmla="*/ 194 w 204"/>
                    <a:gd name="T75" fmla="*/ 60 h 110"/>
                    <a:gd name="T76" fmla="*/ 180 w 204"/>
                    <a:gd name="T77" fmla="*/ 54 h 110"/>
                    <a:gd name="T78" fmla="*/ 170 w 204"/>
                    <a:gd name="T79" fmla="*/ 40 h 110"/>
                    <a:gd name="T80" fmla="*/ 164 w 204"/>
                    <a:gd name="T81" fmla="*/ 28 h 110"/>
                    <a:gd name="T82" fmla="*/ 164 w 204"/>
                    <a:gd name="T83" fmla="*/ 20 h 110"/>
                    <a:gd name="T84" fmla="*/ 170 w 204"/>
                    <a:gd name="T85" fmla="*/ 12 h 110"/>
                    <a:gd name="T86" fmla="*/ 172 w 204"/>
                    <a:gd name="T87" fmla="*/ 6 h 110"/>
                    <a:gd name="T88" fmla="*/ 164 w 204"/>
                    <a:gd name="T89" fmla="*/ 2 h 110"/>
                    <a:gd name="T90" fmla="*/ 152 w 204"/>
                    <a:gd name="T91" fmla="*/ 0 h 110"/>
                    <a:gd name="T92" fmla="*/ 142 w 204"/>
                    <a:gd name="T93" fmla="*/ 0 h 110"/>
                    <a:gd name="T94" fmla="*/ 140 w 204"/>
                    <a:gd name="T95" fmla="*/ 4 h 110"/>
                    <a:gd name="T96" fmla="*/ 138 w 204"/>
                    <a:gd name="T97" fmla="*/ 18 h 110"/>
                    <a:gd name="T98" fmla="*/ 136 w 204"/>
                    <a:gd name="T99" fmla="*/ 32 h 110"/>
                    <a:gd name="T100" fmla="*/ 134 w 204"/>
                    <a:gd name="T101" fmla="*/ 34 h 110"/>
                    <a:gd name="T102" fmla="*/ 128 w 204"/>
                    <a:gd name="T103" fmla="*/ 32 h 110"/>
                    <a:gd name="T104" fmla="*/ 120 w 204"/>
                    <a:gd name="T105" fmla="*/ 18 h 110"/>
                    <a:gd name="T106" fmla="*/ 112 w 204"/>
                    <a:gd name="T107" fmla="*/ 8 h 110"/>
                    <a:gd name="T108" fmla="*/ 106 w 204"/>
                    <a:gd name="T109" fmla="*/ 6 h 110"/>
                    <a:gd name="T110" fmla="*/ 102 w 204"/>
                    <a:gd name="T111" fmla="*/ 10 h 110"/>
                    <a:gd name="T112" fmla="*/ 98 w 204"/>
                    <a:gd name="T113" fmla="*/ 22 h 110"/>
                    <a:gd name="T114" fmla="*/ 96 w 204"/>
                    <a:gd name="T115" fmla="*/ 24 h 110"/>
                    <a:gd name="T116" fmla="*/ 92 w 204"/>
                    <a:gd name="T117" fmla="*/ 22 h 110"/>
                    <a:gd name="T118" fmla="*/ 90 w 204"/>
                    <a:gd name="T119" fmla="*/ 10 h 110"/>
                    <a:gd name="T120" fmla="*/ 86 w 204"/>
                    <a:gd name="T121" fmla="*/ 4 h 110"/>
                    <a:gd name="T122" fmla="*/ 80 w 204"/>
                    <a:gd name="T123" fmla="*/ 4 h 110"/>
                    <a:gd name="T124" fmla="*/ 66 w 204"/>
                    <a:gd name="T125" fmla="*/ 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4" h="110">
                      <a:moveTo>
                        <a:pt x="64" y="12"/>
                      </a:moveTo>
                      <a:lnTo>
                        <a:pt x="64" y="12"/>
                      </a:lnTo>
                      <a:lnTo>
                        <a:pt x="56" y="14"/>
                      </a:lnTo>
                      <a:lnTo>
                        <a:pt x="52" y="16"/>
                      </a:lnTo>
                      <a:lnTo>
                        <a:pt x="48" y="18"/>
                      </a:lnTo>
                      <a:lnTo>
                        <a:pt x="44" y="20"/>
                      </a:lnTo>
                      <a:lnTo>
                        <a:pt x="42" y="20"/>
                      </a:lnTo>
                      <a:lnTo>
                        <a:pt x="40" y="22"/>
                      </a:lnTo>
                      <a:lnTo>
                        <a:pt x="38" y="22"/>
                      </a:lnTo>
                      <a:lnTo>
                        <a:pt x="38" y="24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6" y="32"/>
                      </a:lnTo>
                      <a:lnTo>
                        <a:pt x="36" y="34"/>
                      </a:lnTo>
                      <a:lnTo>
                        <a:pt x="36" y="36"/>
                      </a:lnTo>
                      <a:lnTo>
                        <a:pt x="36" y="38"/>
                      </a:lnTo>
                      <a:lnTo>
                        <a:pt x="36" y="38"/>
                      </a:lnTo>
                      <a:lnTo>
                        <a:pt x="36" y="38"/>
                      </a:lnTo>
                      <a:lnTo>
                        <a:pt x="36" y="38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2" y="40"/>
                      </a:lnTo>
                      <a:lnTo>
                        <a:pt x="30" y="40"/>
                      </a:lnTo>
                      <a:lnTo>
                        <a:pt x="28" y="42"/>
                      </a:lnTo>
                      <a:lnTo>
                        <a:pt x="26" y="42"/>
                      </a:lnTo>
                      <a:lnTo>
                        <a:pt x="24" y="40"/>
                      </a:lnTo>
                      <a:lnTo>
                        <a:pt x="20" y="40"/>
                      </a:lnTo>
                      <a:lnTo>
                        <a:pt x="14" y="40"/>
                      </a:lnTo>
                      <a:lnTo>
                        <a:pt x="12" y="40"/>
                      </a:lnTo>
                      <a:lnTo>
                        <a:pt x="10" y="40"/>
                      </a:lnTo>
                      <a:lnTo>
                        <a:pt x="8" y="40"/>
                      </a:lnTo>
                      <a:lnTo>
                        <a:pt x="6" y="40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2" y="44"/>
                      </a:lnTo>
                      <a:lnTo>
                        <a:pt x="0" y="46"/>
                      </a:lnTo>
                      <a:lnTo>
                        <a:pt x="0" y="48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2" y="54"/>
                      </a:lnTo>
                      <a:lnTo>
                        <a:pt x="2" y="56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6" y="58"/>
                      </a:lnTo>
                      <a:lnTo>
                        <a:pt x="8" y="58"/>
                      </a:lnTo>
                      <a:lnTo>
                        <a:pt x="10" y="58"/>
                      </a:lnTo>
                      <a:lnTo>
                        <a:pt x="12" y="58"/>
                      </a:lnTo>
                      <a:lnTo>
                        <a:pt x="16" y="58"/>
                      </a:lnTo>
                      <a:lnTo>
                        <a:pt x="20" y="58"/>
                      </a:lnTo>
                      <a:lnTo>
                        <a:pt x="30" y="58"/>
                      </a:lnTo>
                      <a:lnTo>
                        <a:pt x="34" y="58"/>
                      </a:lnTo>
                      <a:lnTo>
                        <a:pt x="38" y="58"/>
                      </a:lnTo>
                      <a:lnTo>
                        <a:pt x="42" y="58"/>
                      </a:lnTo>
                      <a:lnTo>
                        <a:pt x="46" y="58"/>
                      </a:lnTo>
                      <a:lnTo>
                        <a:pt x="48" y="58"/>
                      </a:lnTo>
                      <a:lnTo>
                        <a:pt x="48" y="60"/>
                      </a:lnTo>
                      <a:lnTo>
                        <a:pt x="50" y="60"/>
                      </a:lnTo>
                      <a:lnTo>
                        <a:pt x="52" y="60"/>
                      </a:lnTo>
                      <a:lnTo>
                        <a:pt x="52" y="60"/>
                      </a:lnTo>
                      <a:lnTo>
                        <a:pt x="52" y="62"/>
                      </a:lnTo>
                      <a:lnTo>
                        <a:pt x="54" y="62"/>
                      </a:lnTo>
                      <a:lnTo>
                        <a:pt x="54" y="64"/>
                      </a:lnTo>
                      <a:lnTo>
                        <a:pt x="54" y="64"/>
                      </a:lnTo>
                      <a:lnTo>
                        <a:pt x="52" y="66"/>
                      </a:lnTo>
                      <a:lnTo>
                        <a:pt x="52" y="66"/>
                      </a:lnTo>
                      <a:lnTo>
                        <a:pt x="52" y="68"/>
                      </a:lnTo>
                      <a:lnTo>
                        <a:pt x="52" y="68"/>
                      </a:lnTo>
                      <a:lnTo>
                        <a:pt x="50" y="68"/>
                      </a:lnTo>
                      <a:lnTo>
                        <a:pt x="50" y="68"/>
                      </a:lnTo>
                      <a:lnTo>
                        <a:pt x="48" y="70"/>
                      </a:lnTo>
                      <a:lnTo>
                        <a:pt x="46" y="70"/>
                      </a:lnTo>
                      <a:lnTo>
                        <a:pt x="42" y="70"/>
                      </a:lnTo>
                      <a:lnTo>
                        <a:pt x="40" y="70"/>
                      </a:lnTo>
                      <a:lnTo>
                        <a:pt x="36" y="70"/>
                      </a:lnTo>
                      <a:lnTo>
                        <a:pt x="30" y="72"/>
                      </a:lnTo>
                      <a:lnTo>
                        <a:pt x="22" y="72"/>
                      </a:lnTo>
                      <a:lnTo>
                        <a:pt x="20" y="72"/>
                      </a:lnTo>
                      <a:lnTo>
                        <a:pt x="18" y="72"/>
                      </a:lnTo>
                      <a:lnTo>
                        <a:pt x="14" y="74"/>
                      </a:lnTo>
                      <a:lnTo>
                        <a:pt x="14" y="74"/>
                      </a:lnTo>
                      <a:lnTo>
                        <a:pt x="12" y="74"/>
                      </a:lnTo>
                      <a:lnTo>
                        <a:pt x="10" y="76"/>
                      </a:lnTo>
                      <a:lnTo>
                        <a:pt x="10" y="76"/>
                      </a:lnTo>
                      <a:lnTo>
                        <a:pt x="8" y="78"/>
                      </a:lnTo>
                      <a:lnTo>
                        <a:pt x="6" y="78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0"/>
                      </a:lnTo>
                      <a:lnTo>
                        <a:pt x="6" y="82"/>
                      </a:lnTo>
                      <a:lnTo>
                        <a:pt x="6" y="82"/>
                      </a:lnTo>
                      <a:lnTo>
                        <a:pt x="6" y="82"/>
                      </a:lnTo>
                      <a:lnTo>
                        <a:pt x="6" y="84"/>
                      </a:lnTo>
                      <a:lnTo>
                        <a:pt x="8" y="86"/>
                      </a:lnTo>
                      <a:lnTo>
                        <a:pt x="10" y="86"/>
                      </a:lnTo>
                      <a:lnTo>
                        <a:pt x="10" y="88"/>
                      </a:lnTo>
                      <a:lnTo>
                        <a:pt x="12" y="88"/>
                      </a:lnTo>
                      <a:lnTo>
                        <a:pt x="14" y="90"/>
                      </a:lnTo>
                      <a:lnTo>
                        <a:pt x="16" y="90"/>
                      </a:lnTo>
                      <a:lnTo>
                        <a:pt x="22" y="92"/>
                      </a:lnTo>
                      <a:lnTo>
                        <a:pt x="26" y="94"/>
                      </a:lnTo>
                      <a:lnTo>
                        <a:pt x="30" y="96"/>
                      </a:lnTo>
                      <a:lnTo>
                        <a:pt x="32" y="96"/>
                      </a:lnTo>
                      <a:lnTo>
                        <a:pt x="34" y="96"/>
                      </a:lnTo>
                      <a:lnTo>
                        <a:pt x="38" y="100"/>
                      </a:lnTo>
                      <a:lnTo>
                        <a:pt x="46" y="104"/>
                      </a:lnTo>
                      <a:lnTo>
                        <a:pt x="48" y="106"/>
                      </a:lnTo>
                      <a:lnTo>
                        <a:pt x="52" y="106"/>
                      </a:lnTo>
                      <a:lnTo>
                        <a:pt x="56" y="108"/>
                      </a:lnTo>
                      <a:lnTo>
                        <a:pt x="58" y="108"/>
                      </a:lnTo>
                      <a:lnTo>
                        <a:pt x="60" y="110"/>
                      </a:lnTo>
                      <a:lnTo>
                        <a:pt x="62" y="110"/>
                      </a:lnTo>
                      <a:lnTo>
                        <a:pt x="66" y="110"/>
                      </a:lnTo>
                      <a:lnTo>
                        <a:pt x="70" y="110"/>
                      </a:lnTo>
                      <a:lnTo>
                        <a:pt x="76" y="110"/>
                      </a:lnTo>
                      <a:lnTo>
                        <a:pt x="86" y="110"/>
                      </a:lnTo>
                      <a:lnTo>
                        <a:pt x="94" y="108"/>
                      </a:lnTo>
                      <a:lnTo>
                        <a:pt x="108" y="108"/>
                      </a:lnTo>
                      <a:lnTo>
                        <a:pt x="124" y="108"/>
                      </a:lnTo>
                      <a:lnTo>
                        <a:pt x="132" y="108"/>
                      </a:lnTo>
                      <a:lnTo>
                        <a:pt x="140" y="108"/>
                      </a:lnTo>
                      <a:lnTo>
                        <a:pt x="148" y="108"/>
                      </a:lnTo>
                      <a:lnTo>
                        <a:pt x="154" y="106"/>
                      </a:lnTo>
                      <a:lnTo>
                        <a:pt x="158" y="106"/>
                      </a:lnTo>
                      <a:lnTo>
                        <a:pt x="164" y="106"/>
                      </a:lnTo>
                      <a:lnTo>
                        <a:pt x="168" y="106"/>
                      </a:lnTo>
                      <a:lnTo>
                        <a:pt x="174" y="106"/>
                      </a:lnTo>
                      <a:lnTo>
                        <a:pt x="178" y="106"/>
                      </a:lnTo>
                      <a:lnTo>
                        <a:pt x="180" y="104"/>
                      </a:lnTo>
                      <a:lnTo>
                        <a:pt x="182" y="104"/>
                      </a:lnTo>
                      <a:lnTo>
                        <a:pt x="186" y="104"/>
                      </a:lnTo>
                      <a:lnTo>
                        <a:pt x="188" y="102"/>
                      </a:lnTo>
                      <a:lnTo>
                        <a:pt x="190" y="102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lnTo>
                        <a:pt x="192" y="100"/>
                      </a:lnTo>
                      <a:lnTo>
                        <a:pt x="192" y="100"/>
                      </a:lnTo>
                      <a:lnTo>
                        <a:pt x="192" y="98"/>
                      </a:lnTo>
                      <a:lnTo>
                        <a:pt x="192" y="98"/>
                      </a:lnTo>
                      <a:lnTo>
                        <a:pt x="192" y="98"/>
                      </a:lnTo>
                      <a:lnTo>
                        <a:pt x="192" y="96"/>
                      </a:lnTo>
                      <a:lnTo>
                        <a:pt x="192" y="94"/>
                      </a:lnTo>
                      <a:lnTo>
                        <a:pt x="190" y="94"/>
                      </a:lnTo>
                      <a:lnTo>
                        <a:pt x="190" y="92"/>
                      </a:lnTo>
                      <a:lnTo>
                        <a:pt x="190" y="90"/>
                      </a:lnTo>
                      <a:lnTo>
                        <a:pt x="186" y="86"/>
                      </a:lnTo>
                      <a:lnTo>
                        <a:pt x="184" y="82"/>
                      </a:lnTo>
                      <a:lnTo>
                        <a:pt x="184" y="82"/>
                      </a:lnTo>
                      <a:lnTo>
                        <a:pt x="182" y="80"/>
                      </a:lnTo>
                      <a:lnTo>
                        <a:pt x="182" y="78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84" y="72"/>
                      </a:lnTo>
                      <a:lnTo>
                        <a:pt x="184" y="72"/>
                      </a:lnTo>
                      <a:lnTo>
                        <a:pt x="186" y="72"/>
                      </a:lnTo>
                      <a:lnTo>
                        <a:pt x="188" y="72"/>
                      </a:lnTo>
                      <a:lnTo>
                        <a:pt x="190" y="72"/>
                      </a:lnTo>
                      <a:lnTo>
                        <a:pt x="194" y="72"/>
                      </a:lnTo>
                      <a:lnTo>
                        <a:pt x="198" y="72"/>
                      </a:lnTo>
                      <a:lnTo>
                        <a:pt x="200" y="72"/>
                      </a:lnTo>
                      <a:lnTo>
                        <a:pt x="200" y="72"/>
                      </a:lnTo>
                      <a:lnTo>
                        <a:pt x="202" y="72"/>
                      </a:lnTo>
                      <a:lnTo>
                        <a:pt x="204" y="70"/>
                      </a:lnTo>
                      <a:lnTo>
                        <a:pt x="204" y="70"/>
                      </a:lnTo>
                      <a:lnTo>
                        <a:pt x="204" y="70"/>
                      </a:lnTo>
                      <a:lnTo>
                        <a:pt x="204" y="70"/>
                      </a:lnTo>
                      <a:lnTo>
                        <a:pt x="204" y="68"/>
                      </a:lnTo>
                      <a:lnTo>
                        <a:pt x="204" y="68"/>
                      </a:lnTo>
                      <a:lnTo>
                        <a:pt x="204" y="68"/>
                      </a:lnTo>
                      <a:lnTo>
                        <a:pt x="204" y="68"/>
                      </a:lnTo>
                      <a:lnTo>
                        <a:pt x="204" y="66"/>
                      </a:lnTo>
                      <a:lnTo>
                        <a:pt x="202" y="66"/>
                      </a:lnTo>
                      <a:lnTo>
                        <a:pt x="202" y="64"/>
                      </a:lnTo>
                      <a:lnTo>
                        <a:pt x="200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58"/>
                      </a:lnTo>
                      <a:lnTo>
                        <a:pt x="184" y="56"/>
                      </a:lnTo>
                      <a:lnTo>
                        <a:pt x="182" y="56"/>
                      </a:lnTo>
                      <a:lnTo>
                        <a:pt x="180" y="54"/>
                      </a:lnTo>
                      <a:lnTo>
                        <a:pt x="180" y="54"/>
                      </a:lnTo>
                      <a:lnTo>
                        <a:pt x="176" y="52"/>
                      </a:lnTo>
                      <a:lnTo>
                        <a:pt x="174" y="48"/>
                      </a:lnTo>
                      <a:lnTo>
                        <a:pt x="172" y="44"/>
                      </a:lnTo>
                      <a:lnTo>
                        <a:pt x="170" y="40"/>
                      </a:lnTo>
                      <a:lnTo>
                        <a:pt x="168" y="36"/>
                      </a:lnTo>
                      <a:lnTo>
                        <a:pt x="166" y="34"/>
                      </a:lnTo>
                      <a:lnTo>
                        <a:pt x="166" y="32"/>
                      </a:lnTo>
                      <a:lnTo>
                        <a:pt x="164" y="30"/>
                      </a:lnTo>
                      <a:lnTo>
                        <a:pt x="164" y="28"/>
                      </a:lnTo>
                      <a:lnTo>
                        <a:pt x="164" y="26"/>
                      </a:lnTo>
                      <a:lnTo>
                        <a:pt x="164" y="24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64" y="20"/>
                      </a:lnTo>
                      <a:lnTo>
                        <a:pt x="166" y="20"/>
                      </a:lnTo>
                      <a:lnTo>
                        <a:pt x="166" y="18"/>
                      </a:lnTo>
                      <a:lnTo>
                        <a:pt x="168" y="14"/>
                      </a:lnTo>
                      <a:lnTo>
                        <a:pt x="170" y="12"/>
                      </a:lnTo>
                      <a:lnTo>
                        <a:pt x="170" y="12"/>
                      </a:lnTo>
                      <a:lnTo>
                        <a:pt x="172" y="10"/>
                      </a:lnTo>
                      <a:lnTo>
                        <a:pt x="172" y="10"/>
                      </a:lnTo>
                      <a:lnTo>
                        <a:pt x="172" y="8"/>
                      </a:lnTo>
                      <a:lnTo>
                        <a:pt x="172" y="8"/>
                      </a:lnTo>
                      <a:lnTo>
                        <a:pt x="172" y="6"/>
                      </a:lnTo>
                      <a:lnTo>
                        <a:pt x="170" y="6"/>
                      </a:lnTo>
                      <a:lnTo>
                        <a:pt x="170" y="4"/>
                      </a:lnTo>
                      <a:lnTo>
                        <a:pt x="168" y="4"/>
                      </a:lnTo>
                      <a:lnTo>
                        <a:pt x="166" y="2"/>
                      </a:lnTo>
                      <a:lnTo>
                        <a:pt x="164" y="2"/>
                      </a:lnTo>
                      <a:lnTo>
                        <a:pt x="162" y="0"/>
                      </a:lnTo>
                      <a:lnTo>
                        <a:pt x="160" y="0"/>
                      </a:lnTo>
                      <a:lnTo>
                        <a:pt x="158" y="0"/>
                      </a:lnTo>
                      <a:lnTo>
                        <a:pt x="156" y="0"/>
                      </a:lnTo>
                      <a:lnTo>
                        <a:pt x="152" y="0"/>
                      </a:lnTo>
                      <a:lnTo>
                        <a:pt x="150" y="0"/>
                      </a:lnTo>
                      <a:lnTo>
                        <a:pt x="148" y="0"/>
                      </a:lnTo>
                      <a:lnTo>
                        <a:pt x="146" y="0"/>
                      </a:lnTo>
                      <a:lnTo>
                        <a:pt x="144" y="0"/>
                      </a:lnTo>
                      <a:lnTo>
                        <a:pt x="142" y="0"/>
                      </a:lnTo>
                      <a:lnTo>
                        <a:pt x="142" y="2"/>
                      </a:lnTo>
                      <a:lnTo>
                        <a:pt x="140" y="2"/>
                      </a:lnTo>
                      <a:lnTo>
                        <a:pt x="140" y="2"/>
                      </a:lnTo>
                      <a:lnTo>
                        <a:pt x="140" y="4"/>
                      </a:lnTo>
                      <a:lnTo>
                        <a:pt x="140" y="4"/>
                      </a:lnTo>
                      <a:lnTo>
                        <a:pt x="138" y="6"/>
                      </a:lnTo>
                      <a:lnTo>
                        <a:pt x="138" y="8"/>
                      </a:lnTo>
                      <a:lnTo>
                        <a:pt x="138" y="10"/>
                      </a:lnTo>
                      <a:lnTo>
                        <a:pt x="138" y="14"/>
                      </a:lnTo>
                      <a:lnTo>
                        <a:pt x="138" y="18"/>
                      </a:lnTo>
                      <a:lnTo>
                        <a:pt x="138" y="24"/>
                      </a:lnTo>
                      <a:lnTo>
                        <a:pt x="138" y="26"/>
                      </a:lnTo>
                      <a:lnTo>
                        <a:pt x="138" y="28"/>
                      </a:lnTo>
                      <a:lnTo>
                        <a:pt x="136" y="30"/>
                      </a:lnTo>
                      <a:lnTo>
                        <a:pt x="136" y="32"/>
                      </a:lnTo>
                      <a:lnTo>
                        <a:pt x="136" y="32"/>
                      </a:lnTo>
                      <a:lnTo>
                        <a:pt x="136" y="32"/>
                      </a:lnTo>
                      <a:lnTo>
                        <a:pt x="136" y="34"/>
                      </a:lnTo>
                      <a:lnTo>
                        <a:pt x="134" y="34"/>
                      </a:lnTo>
                      <a:lnTo>
                        <a:pt x="134" y="34"/>
                      </a:lnTo>
                      <a:lnTo>
                        <a:pt x="132" y="34"/>
                      </a:lnTo>
                      <a:lnTo>
                        <a:pt x="132" y="34"/>
                      </a:lnTo>
                      <a:lnTo>
                        <a:pt x="130" y="34"/>
                      </a:lnTo>
                      <a:lnTo>
                        <a:pt x="130" y="32"/>
                      </a:lnTo>
                      <a:lnTo>
                        <a:pt x="128" y="32"/>
                      </a:lnTo>
                      <a:lnTo>
                        <a:pt x="128" y="30"/>
                      </a:lnTo>
                      <a:lnTo>
                        <a:pt x="126" y="28"/>
                      </a:lnTo>
                      <a:lnTo>
                        <a:pt x="122" y="22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18" y="16"/>
                      </a:lnTo>
                      <a:lnTo>
                        <a:pt x="116" y="14"/>
                      </a:lnTo>
                      <a:lnTo>
                        <a:pt x="114" y="12"/>
                      </a:lnTo>
                      <a:lnTo>
                        <a:pt x="112" y="10"/>
                      </a:lnTo>
                      <a:lnTo>
                        <a:pt x="112" y="8"/>
                      </a:lnTo>
                      <a:lnTo>
                        <a:pt x="110" y="8"/>
                      </a:lnTo>
                      <a:lnTo>
                        <a:pt x="108" y="6"/>
                      </a:lnTo>
                      <a:lnTo>
                        <a:pt x="108" y="6"/>
                      </a:lnTo>
                      <a:lnTo>
                        <a:pt x="106" y="6"/>
                      </a:lnTo>
                      <a:lnTo>
                        <a:pt x="106" y="6"/>
                      </a:lnTo>
                      <a:lnTo>
                        <a:pt x="106" y="6"/>
                      </a:lnTo>
                      <a:lnTo>
                        <a:pt x="104" y="8"/>
                      </a:lnTo>
                      <a:lnTo>
                        <a:pt x="104" y="8"/>
                      </a:lnTo>
                      <a:lnTo>
                        <a:pt x="104" y="10"/>
                      </a:lnTo>
                      <a:lnTo>
                        <a:pt x="102" y="10"/>
                      </a:lnTo>
                      <a:lnTo>
                        <a:pt x="102" y="12"/>
                      </a:lnTo>
                      <a:lnTo>
                        <a:pt x="100" y="16"/>
                      </a:lnTo>
                      <a:lnTo>
                        <a:pt x="100" y="18"/>
                      </a:lnTo>
                      <a:lnTo>
                        <a:pt x="100" y="20"/>
                      </a:lnTo>
                      <a:lnTo>
                        <a:pt x="98" y="22"/>
                      </a:lnTo>
                      <a:lnTo>
                        <a:pt x="98" y="22"/>
                      </a:lnTo>
                      <a:lnTo>
                        <a:pt x="98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94" y="24"/>
                      </a:lnTo>
                      <a:lnTo>
                        <a:pt x="94" y="24"/>
                      </a:lnTo>
                      <a:lnTo>
                        <a:pt x="94" y="22"/>
                      </a:lnTo>
                      <a:lnTo>
                        <a:pt x="92" y="22"/>
                      </a:lnTo>
                      <a:lnTo>
                        <a:pt x="92" y="20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90" y="12"/>
                      </a:lnTo>
                      <a:lnTo>
                        <a:pt x="90" y="10"/>
                      </a:lnTo>
                      <a:lnTo>
                        <a:pt x="88" y="8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84" y="4"/>
                      </a:lnTo>
                      <a:lnTo>
                        <a:pt x="84" y="4"/>
                      </a:lnTo>
                      <a:lnTo>
                        <a:pt x="82" y="4"/>
                      </a:lnTo>
                      <a:lnTo>
                        <a:pt x="80" y="4"/>
                      </a:lnTo>
                      <a:lnTo>
                        <a:pt x="80" y="4"/>
                      </a:lnTo>
                      <a:lnTo>
                        <a:pt x="78" y="4"/>
                      </a:lnTo>
                      <a:lnTo>
                        <a:pt x="74" y="6"/>
                      </a:lnTo>
                      <a:lnTo>
                        <a:pt x="72" y="8"/>
                      </a:lnTo>
                      <a:lnTo>
                        <a:pt x="68" y="8"/>
                      </a:lnTo>
                      <a:lnTo>
                        <a:pt x="66" y="10"/>
                      </a:lnTo>
                      <a:lnTo>
                        <a:pt x="64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5" name="Freeform 540">
                  <a:extLst>
                    <a:ext uri="{FF2B5EF4-FFF2-40B4-BE49-F238E27FC236}">
                      <a16:creationId xmlns:a16="http://schemas.microsoft.com/office/drawing/2014/main" id="{EDA4F088-85F3-488D-80A8-3934E4576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7553" y="2527467"/>
                  <a:ext cx="44450" cy="22225"/>
                </a:xfrm>
                <a:custGeom>
                  <a:avLst/>
                  <a:gdLst>
                    <a:gd name="T0" fmla="*/ 14 w 28"/>
                    <a:gd name="T1" fmla="*/ 14 h 14"/>
                    <a:gd name="T2" fmla="*/ 14 w 28"/>
                    <a:gd name="T3" fmla="*/ 14 h 14"/>
                    <a:gd name="T4" fmla="*/ 18 w 28"/>
                    <a:gd name="T5" fmla="*/ 14 h 14"/>
                    <a:gd name="T6" fmla="*/ 20 w 28"/>
                    <a:gd name="T7" fmla="*/ 12 h 14"/>
                    <a:gd name="T8" fmla="*/ 22 w 28"/>
                    <a:gd name="T9" fmla="*/ 12 h 14"/>
                    <a:gd name="T10" fmla="*/ 24 w 28"/>
                    <a:gd name="T11" fmla="*/ 12 h 14"/>
                    <a:gd name="T12" fmla="*/ 26 w 28"/>
                    <a:gd name="T13" fmla="*/ 10 h 14"/>
                    <a:gd name="T14" fmla="*/ 28 w 28"/>
                    <a:gd name="T15" fmla="*/ 10 h 14"/>
                    <a:gd name="T16" fmla="*/ 28 w 28"/>
                    <a:gd name="T17" fmla="*/ 10 h 14"/>
                    <a:gd name="T18" fmla="*/ 28 w 28"/>
                    <a:gd name="T19" fmla="*/ 8 h 14"/>
                    <a:gd name="T20" fmla="*/ 28 w 28"/>
                    <a:gd name="T21" fmla="*/ 8 h 14"/>
                    <a:gd name="T22" fmla="*/ 28 w 28"/>
                    <a:gd name="T23" fmla="*/ 8 h 14"/>
                    <a:gd name="T24" fmla="*/ 28 w 28"/>
                    <a:gd name="T25" fmla="*/ 6 h 14"/>
                    <a:gd name="T26" fmla="*/ 28 w 28"/>
                    <a:gd name="T27" fmla="*/ 6 h 14"/>
                    <a:gd name="T28" fmla="*/ 28 w 28"/>
                    <a:gd name="T29" fmla="*/ 6 h 14"/>
                    <a:gd name="T30" fmla="*/ 28 w 28"/>
                    <a:gd name="T31" fmla="*/ 4 h 14"/>
                    <a:gd name="T32" fmla="*/ 28 w 28"/>
                    <a:gd name="T33" fmla="*/ 4 h 14"/>
                    <a:gd name="T34" fmla="*/ 28 w 28"/>
                    <a:gd name="T35" fmla="*/ 4 h 14"/>
                    <a:gd name="T36" fmla="*/ 26 w 28"/>
                    <a:gd name="T37" fmla="*/ 2 h 14"/>
                    <a:gd name="T38" fmla="*/ 24 w 28"/>
                    <a:gd name="T39" fmla="*/ 2 h 14"/>
                    <a:gd name="T40" fmla="*/ 22 w 28"/>
                    <a:gd name="T41" fmla="*/ 2 h 14"/>
                    <a:gd name="T42" fmla="*/ 20 w 28"/>
                    <a:gd name="T43" fmla="*/ 0 h 14"/>
                    <a:gd name="T44" fmla="*/ 18 w 28"/>
                    <a:gd name="T45" fmla="*/ 0 h 14"/>
                    <a:gd name="T46" fmla="*/ 14 w 28"/>
                    <a:gd name="T47" fmla="*/ 0 h 14"/>
                    <a:gd name="T48" fmla="*/ 12 w 28"/>
                    <a:gd name="T49" fmla="*/ 0 h 14"/>
                    <a:gd name="T50" fmla="*/ 10 w 28"/>
                    <a:gd name="T51" fmla="*/ 0 h 14"/>
                    <a:gd name="T52" fmla="*/ 6 w 28"/>
                    <a:gd name="T53" fmla="*/ 2 h 14"/>
                    <a:gd name="T54" fmla="*/ 4 w 28"/>
                    <a:gd name="T55" fmla="*/ 2 h 14"/>
                    <a:gd name="T56" fmla="*/ 2 w 28"/>
                    <a:gd name="T57" fmla="*/ 2 h 14"/>
                    <a:gd name="T58" fmla="*/ 2 w 28"/>
                    <a:gd name="T59" fmla="*/ 4 h 14"/>
                    <a:gd name="T60" fmla="*/ 2 w 28"/>
                    <a:gd name="T61" fmla="*/ 4 h 14"/>
                    <a:gd name="T62" fmla="*/ 2 w 28"/>
                    <a:gd name="T63" fmla="*/ 4 h 14"/>
                    <a:gd name="T64" fmla="*/ 0 w 28"/>
                    <a:gd name="T65" fmla="*/ 6 h 14"/>
                    <a:gd name="T66" fmla="*/ 0 w 28"/>
                    <a:gd name="T67" fmla="*/ 6 h 14"/>
                    <a:gd name="T68" fmla="*/ 0 w 28"/>
                    <a:gd name="T69" fmla="*/ 6 h 14"/>
                    <a:gd name="T70" fmla="*/ 0 w 28"/>
                    <a:gd name="T71" fmla="*/ 8 h 14"/>
                    <a:gd name="T72" fmla="*/ 0 w 28"/>
                    <a:gd name="T73" fmla="*/ 8 h 14"/>
                    <a:gd name="T74" fmla="*/ 2 w 28"/>
                    <a:gd name="T75" fmla="*/ 8 h 14"/>
                    <a:gd name="T76" fmla="*/ 2 w 28"/>
                    <a:gd name="T77" fmla="*/ 10 h 14"/>
                    <a:gd name="T78" fmla="*/ 2 w 28"/>
                    <a:gd name="T79" fmla="*/ 10 h 14"/>
                    <a:gd name="T80" fmla="*/ 2 w 28"/>
                    <a:gd name="T81" fmla="*/ 10 h 14"/>
                    <a:gd name="T82" fmla="*/ 4 w 28"/>
                    <a:gd name="T83" fmla="*/ 12 h 14"/>
                    <a:gd name="T84" fmla="*/ 6 w 28"/>
                    <a:gd name="T85" fmla="*/ 12 h 14"/>
                    <a:gd name="T86" fmla="*/ 10 w 28"/>
                    <a:gd name="T87" fmla="*/ 12 h 14"/>
                    <a:gd name="T88" fmla="*/ 12 w 28"/>
                    <a:gd name="T89" fmla="*/ 14 h 14"/>
                    <a:gd name="T90" fmla="*/ 14 w 28"/>
                    <a:gd name="T9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" h="14">
                      <a:moveTo>
                        <a:pt x="14" y="14"/>
                      </a:moveTo>
                      <a:lnTo>
                        <a:pt x="14" y="14"/>
                      </a:lnTo>
                      <a:lnTo>
                        <a:pt x="18" y="14"/>
                      </a:lnTo>
                      <a:lnTo>
                        <a:pt x="20" y="12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26" y="10"/>
                      </a:lnTo>
                      <a:lnTo>
                        <a:pt x="28" y="10"/>
                      </a:lnTo>
                      <a:lnTo>
                        <a:pt x="28" y="10"/>
                      </a:lnTo>
                      <a:lnTo>
                        <a:pt x="28" y="8"/>
                      </a:lnTo>
                      <a:lnTo>
                        <a:pt x="28" y="8"/>
                      </a:lnTo>
                      <a:lnTo>
                        <a:pt x="28" y="8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6" y="2"/>
                      </a:lnTo>
                      <a:lnTo>
                        <a:pt x="24" y="2"/>
                      </a:lnTo>
                      <a:lnTo>
                        <a:pt x="22" y="2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10" y="12"/>
                      </a:lnTo>
                      <a:lnTo>
                        <a:pt x="12" y="14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6" name="Freeform 542">
                  <a:extLst>
                    <a:ext uri="{FF2B5EF4-FFF2-40B4-BE49-F238E27FC236}">
                      <a16:creationId xmlns:a16="http://schemas.microsoft.com/office/drawing/2014/main" id="{7341BFEE-AD46-4B46-952F-BC881C1BB4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4978" y="2368717"/>
                  <a:ext cx="146050" cy="88900"/>
                </a:xfrm>
                <a:custGeom>
                  <a:avLst/>
                  <a:gdLst>
                    <a:gd name="T0" fmla="*/ 88 w 92"/>
                    <a:gd name="T1" fmla="*/ 0 h 56"/>
                    <a:gd name="T2" fmla="*/ 84 w 92"/>
                    <a:gd name="T3" fmla="*/ 0 h 56"/>
                    <a:gd name="T4" fmla="*/ 82 w 92"/>
                    <a:gd name="T5" fmla="*/ 0 h 56"/>
                    <a:gd name="T6" fmla="*/ 80 w 92"/>
                    <a:gd name="T7" fmla="*/ 2 h 56"/>
                    <a:gd name="T8" fmla="*/ 72 w 92"/>
                    <a:gd name="T9" fmla="*/ 4 h 56"/>
                    <a:gd name="T10" fmla="*/ 66 w 92"/>
                    <a:gd name="T11" fmla="*/ 8 h 56"/>
                    <a:gd name="T12" fmla="*/ 60 w 92"/>
                    <a:gd name="T13" fmla="*/ 10 h 56"/>
                    <a:gd name="T14" fmla="*/ 48 w 92"/>
                    <a:gd name="T15" fmla="*/ 16 h 56"/>
                    <a:gd name="T16" fmla="*/ 34 w 92"/>
                    <a:gd name="T17" fmla="*/ 22 h 56"/>
                    <a:gd name="T18" fmla="*/ 30 w 92"/>
                    <a:gd name="T19" fmla="*/ 24 h 56"/>
                    <a:gd name="T20" fmla="*/ 24 w 92"/>
                    <a:gd name="T21" fmla="*/ 26 h 56"/>
                    <a:gd name="T22" fmla="*/ 12 w 92"/>
                    <a:gd name="T23" fmla="*/ 26 h 56"/>
                    <a:gd name="T24" fmla="*/ 8 w 92"/>
                    <a:gd name="T25" fmla="*/ 28 h 56"/>
                    <a:gd name="T26" fmla="*/ 6 w 92"/>
                    <a:gd name="T27" fmla="*/ 30 h 56"/>
                    <a:gd name="T28" fmla="*/ 4 w 92"/>
                    <a:gd name="T29" fmla="*/ 32 h 56"/>
                    <a:gd name="T30" fmla="*/ 2 w 92"/>
                    <a:gd name="T31" fmla="*/ 32 h 56"/>
                    <a:gd name="T32" fmla="*/ 0 w 92"/>
                    <a:gd name="T33" fmla="*/ 38 h 56"/>
                    <a:gd name="T34" fmla="*/ 0 w 92"/>
                    <a:gd name="T35" fmla="*/ 42 h 56"/>
                    <a:gd name="T36" fmla="*/ 0 w 92"/>
                    <a:gd name="T37" fmla="*/ 46 h 56"/>
                    <a:gd name="T38" fmla="*/ 0 w 92"/>
                    <a:gd name="T39" fmla="*/ 48 h 56"/>
                    <a:gd name="T40" fmla="*/ 2 w 92"/>
                    <a:gd name="T41" fmla="*/ 50 h 56"/>
                    <a:gd name="T42" fmla="*/ 4 w 92"/>
                    <a:gd name="T43" fmla="*/ 52 h 56"/>
                    <a:gd name="T44" fmla="*/ 8 w 92"/>
                    <a:gd name="T45" fmla="*/ 54 h 56"/>
                    <a:gd name="T46" fmla="*/ 12 w 92"/>
                    <a:gd name="T47" fmla="*/ 54 h 56"/>
                    <a:gd name="T48" fmla="*/ 18 w 92"/>
                    <a:gd name="T49" fmla="*/ 56 h 56"/>
                    <a:gd name="T50" fmla="*/ 24 w 92"/>
                    <a:gd name="T51" fmla="*/ 56 h 56"/>
                    <a:gd name="T52" fmla="*/ 30 w 92"/>
                    <a:gd name="T53" fmla="*/ 56 h 56"/>
                    <a:gd name="T54" fmla="*/ 34 w 92"/>
                    <a:gd name="T55" fmla="*/ 54 h 56"/>
                    <a:gd name="T56" fmla="*/ 38 w 92"/>
                    <a:gd name="T57" fmla="*/ 54 h 56"/>
                    <a:gd name="T58" fmla="*/ 42 w 92"/>
                    <a:gd name="T59" fmla="*/ 52 h 56"/>
                    <a:gd name="T60" fmla="*/ 46 w 92"/>
                    <a:gd name="T61" fmla="*/ 48 h 56"/>
                    <a:gd name="T62" fmla="*/ 48 w 92"/>
                    <a:gd name="T63" fmla="*/ 46 h 56"/>
                    <a:gd name="T64" fmla="*/ 54 w 92"/>
                    <a:gd name="T65" fmla="*/ 38 h 56"/>
                    <a:gd name="T66" fmla="*/ 60 w 92"/>
                    <a:gd name="T67" fmla="*/ 32 h 56"/>
                    <a:gd name="T68" fmla="*/ 62 w 92"/>
                    <a:gd name="T69" fmla="*/ 30 h 56"/>
                    <a:gd name="T70" fmla="*/ 66 w 92"/>
                    <a:gd name="T71" fmla="*/ 28 h 56"/>
                    <a:gd name="T72" fmla="*/ 68 w 92"/>
                    <a:gd name="T73" fmla="*/ 28 h 56"/>
                    <a:gd name="T74" fmla="*/ 72 w 92"/>
                    <a:gd name="T75" fmla="*/ 28 h 56"/>
                    <a:gd name="T76" fmla="*/ 80 w 92"/>
                    <a:gd name="T77" fmla="*/ 30 h 56"/>
                    <a:gd name="T78" fmla="*/ 82 w 92"/>
                    <a:gd name="T79" fmla="*/ 30 h 56"/>
                    <a:gd name="T80" fmla="*/ 86 w 92"/>
                    <a:gd name="T81" fmla="*/ 30 h 56"/>
                    <a:gd name="T82" fmla="*/ 88 w 92"/>
                    <a:gd name="T83" fmla="*/ 28 h 56"/>
                    <a:gd name="T84" fmla="*/ 88 w 92"/>
                    <a:gd name="T85" fmla="*/ 26 h 56"/>
                    <a:gd name="T86" fmla="*/ 90 w 92"/>
                    <a:gd name="T87" fmla="*/ 22 h 56"/>
                    <a:gd name="T88" fmla="*/ 90 w 92"/>
                    <a:gd name="T89" fmla="*/ 18 h 56"/>
                    <a:gd name="T90" fmla="*/ 92 w 92"/>
                    <a:gd name="T91" fmla="*/ 14 h 56"/>
                    <a:gd name="T92" fmla="*/ 90 w 92"/>
                    <a:gd name="T93" fmla="*/ 10 h 56"/>
                    <a:gd name="T94" fmla="*/ 90 w 92"/>
                    <a:gd name="T95" fmla="*/ 6 h 56"/>
                    <a:gd name="T96" fmla="*/ 88 w 92"/>
                    <a:gd name="T97" fmla="*/ 4 h 56"/>
                    <a:gd name="T98" fmla="*/ 88 w 92"/>
                    <a:gd name="T9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2" h="56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86" y="0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80" y="2"/>
                      </a:lnTo>
                      <a:lnTo>
                        <a:pt x="76" y="2"/>
                      </a:lnTo>
                      <a:lnTo>
                        <a:pt x="72" y="4"/>
                      </a:lnTo>
                      <a:lnTo>
                        <a:pt x="70" y="6"/>
                      </a:lnTo>
                      <a:lnTo>
                        <a:pt x="66" y="8"/>
                      </a:lnTo>
                      <a:lnTo>
                        <a:pt x="64" y="8"/>
                      </a:lnTo>
                      <a:lnTo>
                        <a:pt x="60" y="10"/>
                      </a:lnTo>
                      <a:lnTo>
                        <a:pt x="56" y="12"/>
                      </a:lnTo>
                      <a:lnTo>
                        <a:pt x="48" y="16"/>
                      </a:lnTo>
                      <a:lnTo>
                        <a:pt x="38" y="20"/>
                      </a:lnTo>
                      <a:lnTo>
                        <a:pt x="34" y="22"/>
                      </a:lnTo>
                      <a:lnTo>
                        <a:pt x="32" y="24"/>
                      </a:lnTo>
                      <a:lnTo>
                        <a:pt x="30" y="24"/>
                      </a:lnTo>
                      <a:lnTo>
                        <a:pt x="28" y="24"/>
                      </a:lnTo>
                      <a:lnTo>
                        <a:pt x="24" y="26"/>
                      </a:lnTo>
                      <a:lnTo>
                        <a:pt x="16" y="26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8" y="28"/>
                      </a:lnTo>
                      <a:lnTo>
                        <a:pt x="6" y="28"/>
                      </a:lnTo>
                      <a:lnTo>
                        <a:pt x="6" y="30"/>
                      </a:lnTo>
                      <a:lnTo>
                        <a:pt x="4" y="30"/>
                      </a:lnTo>
                      <a:lnTo>
                        <a:pt x="4" y="32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2" y="34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2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4" y="52"/>
                      </a:lnTo>
                      <a:lnTo>
                        <a:pt x="6" y="52"/>
                      </a:lnTo>
                      <a:lnTo>
                        <a:pt x="8" y="54"/>
                      </a:lnTo>
                      <a:lnTo>
                        <a:pt x="10" y="54"/>
                      </a:lnTo>
                      <a:lnTo>
                        <a:pt x="12" y="54"/>
                      </a:lnTo>
                      <a:lnTo>
                        <a:pt x="16" y="54"/>
                      </a:lnTo>
                      <a:lnTo>
                        <a:pt x="18" y="56"/>
                      </a:lnTo>
                      <a:lnTo>
                        <a:pt x="22" y="56"/>
                      </a:lnTo>
                      <a:lnTo>
                        <a:pt x="24" y="56"/>
                      </a:lnTo>
                      <a:lnTo>
                        <a:pt x="28" y="56"/>
                      </a:lnTo>
                      <a:lnTo>
                        <a:pt x="30" y="56"/>
                      </a:lnTo>
                      <a:lnTo>
                        <a:pt x="32" y="54"/>
                      </a:lnTo>
                      <a:lnTo>
                        <a:pt x="34" y="54"/>
                      </a:lnTo>
                      <a:lnTo>
                        <a:pt x="36" y="54"/>
                      </a:lnTo>
                      <a:lnTo>
                        <a:pt x="38" y="54"/>
                      </a:lnTo>
                      <a:lnTo>
                        <a:pt x="40" y="52"/>
                      </a:lnTo>
                      <a:lnTo>
                        <a:pt x="42" y="52"/>
                      </a:lnTo>
                      <a:lnTo>
                        <a:pt x="44" y="50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46"/>
                      </a:lnTo>
                      <a:lnTo>
                        <a:pt x="52" y="42"/>
                      </a:lnTo>
                      <a:lnTo>
                        <a:pt x="54" y="38"/>
                      </a:lnTo>
                      <a:lnTo>
                        <a:pt x="58" y="34"/>
                      </a:lnTo>
                      <a:lnTo>
                        <a:pt x="60" y="32"/>
                      </a:lnTo>
                      <a:lnTo>
                        <a:pt x="60" y="30"/>
                      </a:lnTo>
                      <a:lnTo>
                        <a:pt x="62" y="30"/>
                      </a:lnTo>
                      <a:lnTo>
                        <a:pt x="64" y="28"/>
                      </a:lnTo>
                      <a:lnTo>
                        <a:pt x="66" y="28"/>
                      </a:lnTo>
                      <a:lnTo>
                        <a:pt x="66" y="28"/>
                      </a:lnTo>
                      <a:lnTo>
                        <a:pt x="68" y="28"/>
                      </a:lnTo>
                      <a:lnTo>
                        <a:pt x="70" y="28"/>
                      </a:lnTo>
                      <a:lnTo>
                        <a:pt x="72" y="28"/>
                      </a:lnTo>
                      <a:lnTo>
                        <a:pt x="76" y="30"/>
                      </a:lnTo>
                      <a:lnTo>
                        <a:pt x="80" y="30"/>
                      </a:lnTo>
                      <a:lnTo>
                        <a:pt x="82" y="30"/>
                      </a:lnTo>
                      <a:lnTo>
                        <a:pt x="82" y="30"/>
                      </a:lnTo>
                      <a:lnTo>
                        <a:pt x="84" y="30"/>
                      </a:lnTo>
                      <a:lnTo>
                        <a:pt x="86" y="30"/>
                      </a:lnTo>
                      <a:lnTo>
                        <a:pt x="86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6"/>
                      </a:lnTo>
                      <a:lnTo>
                        <a:pt x="90" y="24"/>
                      </a:lnTo>
                      <a:lnTo>
                        <a:pt x="90" y="22"/>
                      </a:lnTo>
                      <a:lnTo>
                        <a:pt x="90" y="20"/>
                      </a:lnTo>
                      <a:lnTo>
                        <a:pt x="90" y="18"/>
                      </a:lnTo>
                      <a:lnTo>
                        <a:pt x="90" y="16"/>
                      </a:lnTo>
                      <a:lnTo>
                        <a:pt x="92" y="14"/>
                      </a:lnTo>
                      <a:lnTo>
                        <a:pt x="92" y="12"/>
                      </a:lnTo>
                      <a:lnTo>
                        <a:pt x="90" y="10"/>
                      </a:lnTo>
                      <a:lnTo>
                        <a:pt x="90" y="8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88" y="4"/>
                      </a:lnTo>
                      <a:lnTo>
                        <a:pt x="88" y="2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7" name="Freeform 544">
                  <a:extLst>
                    <a:ext uri="{FF2B5EF4-FFF2-40B4-BE49-F238E27FC236}">
                      <a16:creationId xmlns:a16="http://schemas.microsoft.com/office/drawing/2014/main" id="{A9213830-53A5-4E8A-AA4E-54069DFDD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0703" y="2448092"/>
                  <a:ext cx="22225" cy="41275"/>
                </a:xfrm>
                <a:custGeom>
                  <a:avLst/>
                  <a:gdLst>
                    <a:gd name="T0" fmla="*/ 8 w 14"/>
                    <a:gd name="T1" fmla="*/ 26 h 26"/>
                    <a:gd name="T2" fmla="*/ 8 w 14"/>
                    <a:gd name="T3" fmla="*/ 26 h 26"/>
                    <a:gd name="T4" fmla="*/ 6 w 14"/>
                    <a:gd name="T5" fmla="*/ 26 h 26"/>
                    <a:gd name="T6" fmla="*/ 6 w 14"/>
                    <a:gd name="T7" fmla="*/ 26 h 26"/>
                    <a:gd name="T8" fmla="*/ 6 w 14"/>
                    <a:gd name="T9" fmla="*/ 24 h 26"/>
                    <a:gd name="T10" fmla="*/ 4 w 14"/>
                    <a:gd name="T11" fmla="*/ 24 h 26"/>
                    <a:gd name="T12" fmla="*/ 4 w 14"/>
                    <a:gd name="T13" fmla="*/ 24 h 26"/>
                    <a:gd name="T14" fmla="*/ 4 w 14"/>
                    <a:gd name="T15" fmla="*/ 24 h 26"/>
                    <a:gd name="T16" fmla="*/ 2 w 14"/>
                    <a:gd name="T17" fmla="*/ 22 h 26"/>
                    <a:gd name="T18" fmla="*/ 2 w 14"/>
                    <a:gd name="T19" fmla="*/ 20 h 26"/>
                    <a:gd name="T20" fmla="*/ 2 w 14"/>
                    <a:gd name="T21" fmla="*/ 18 h 26"/>
                    <a:gd name="T22" fmla="*/ 0 w 14"/>
                    <a:gd name="T23" fmla="*/ 16 h 26"/>
                    <a:gd name="T24" fmla="*/ 0 w 14"/>
                    <a:gd name="T25" fmla="*/ 12 h 26"/>
                    <a:gd name="T26" fmla="*/ 0 w 14"/>
                    <a:gd name="T27" fmla="*/ 10 h 26"/>
                    <a:gd name="T28" fmla="*/ 2 w 14"/>
                    <a:gd name="T29" fmla="*/ 8 h 26"/>
                    <a:gd name="T30" fmla="*/ 2 w 14"/>
                    <a:gd name="T31" fmla="*/ 6 h 26"/>
                    <a:gd name="T32" fmla="*/ 2 w 14"/>
                    <a:gd name="T33" fmla="*/ 4 h 26"/>
                    <a:gd name="T34" fmla="*/ 4 w 14"/>
                    <a:gd name="T35" fmla="*/ 2 h 26"/>
                    <a:gd name="T36" fmla="*/ 4 w 14"/>
                    <a:gd name="T37" fmla="*/ 2 h 26"/>
                    <a:gd name="T38" fmla="*/ 4 w 14"/>
                    <a:gd name="T39" fmla="*/ 2 h 26"/>
                    <a:gd name="T40" fmla="*/ 6 w 14"/>
                    <a:gd name="T41" fmla="*/ 0 h 26"/>
                    <a:gd name="T42" fmla="*/ 6 w 14"/>
                    <a:gd name="T43" fmla="*/ 0 h 26"/>
                    <a:gd name="T44" fmla="*/ 6 w 14"/>
                    <a:gd name="T45" fmla="*/ 0 h 26"/>
                    <a:gd name="T46" fmla="*/ 8 w 14"/>
                    <a:gd name="T47" fmla="*/ 0 h 26"/>
                    <a:gd name="T48" fmla="*/ 8 w 14"/>
                    <a:gd name="T49" fmla="*/ 0 h 26"/>
                    <a:gd name="T50" fmla="*/ 8 w 14"/>
                    <a:gd name="T51" fmla="*/ 0 h 26"/>
                    <a:gd name="T52" fmla="*/ 10 w 14"/>
                    <a:gd name="T53" fmla="*/ 0 h 26"/>
                    <a:gd name="T54" fmla="*/ 10 w 14"/>
                    <a:gd name="T55" fmla="*/ 2 h 26"/>
                    <a:gd name="T56" fmla="*/ 10 w 14"/>
                    <a:gd name="T57" fmla="*/ 2 h 26"/>
                    <a:gd name="T58" fmla="*/ 12 w 14"/>
                    <a:gd name="T59" fmla="*/ 2 h 26"/>
                    <a:gd name="T60" fmla="*/ 12 w 14"/>
                    <a:gd name="T61" fmla="*/ 4 h 26"/>
                    <a:gd name="T62" fmla="*/ 12 w 14"/>
                    <a:gd name="T63" fmla="*/ 6 h 26"/>
                    <a:gd name="T64" fmla="*/ 14 w 14"/>
                    <a:gd name="T65" fmla="*/ 8 h 26"/>
                    <a:gd name="T66" fmla="*/ 14 w 14"/>
                    <a:gd name="T67" fmla="*/ 10 h 26"/>
                    <a:gd name="T68" fmla="*/ 14 w 14"/>
                    <a:gd name="T69" fmla="*/ 12 h 26"/>
                    <a:gd name="T70" fmla="*/ 14 w 14"/>
                    <a:gd name="T71" fmla="*/ 16 h 26"/>
                    <a:gd name="T72" fmla="*/ 14 w 14"/>
                    <a:gd name="T73" fmla="*/ 18 h 26"/>
                    <a:gd name="T74" fmla="*/ 12 w 14"/>
                    <a:gd name="T75" fmla="*/ 20 h 26"/>
                    <a:gd name="T76" fmla="*/ 12 w 14"/>
                    <a:gd name="T77" fmla="*/ 22 h 26"/>
                    <a:gd name="T78" fmla="*/ 12 w 14"/>
                    <a:gd name="T79" fmla="*/ 24 h 26"/>
                    <a:gd name="T80" fmla="*/ 10 w 14"/>
                    <a:gd name="T81" fmla="*/ 24 h 26"/>
                    <a:gd name="T82" fmla="*/ 10 w 14"/>
                    <a:gd name="T83" fmla="*/ 24 h 26"/>
                    <a:gd name="T84" fmla="*/ 10 w 14"/>
                    <a:gd name="T85" fmla="*/ 24 h 26"/>
                    <a:gd name="T86" fmla="*/ 8 w 14"/>
                    <a:gd name="T87" fmla="*/ 26 h 26"/>
                    <a:gd name="T88" fmla="*/ 8 w 14"/>
                    <a:gd name="T89" fmla="*/ 26 h 26"/>
                    <a:gd name="T90" fmla="*/ 8 w 14"/>
                    <a:gd name="T91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" h="2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6" y="26"/>
                      </a:lnTo>
                      <a:lnTo>
                        <a:pt x="6" y="26"/>
                      </a:lnTo>
                      <a:lnTo>
                        <a:pt x="6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2" y="22"/>
                      </a:lnTo>
                      <a:lnTo>
                        <a:pt x="2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10"/>
                      </a:lnTo>
                      <a:lnTo>
                        <a:pt x="14" y="12"/>
                      </a:lnTo>
                      <a:lnTo>
                        <a:pt x="14" y="16"/>
                      </a:lnTo>
                      <a:lnTo>
                        <a:pt x="14" y="18"/>
                      </a:lnTo>
                      <a:lnTo>
                        <a:pt x="12" y="20"/>
                      </a:lnTo>
                      <a:lnTo>
                        <a:pt x="12" y="22"/>
                      </a:lnTo>
                      <a:lnTo>
                        <a:pt x="12" y="24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8" y="26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8" name="Freeform 546">
                  <a:extLst>
                    <a:ext uri="{FF2B5EF4-FFF2-40B4-BE49-F238E27FC236}">
                      <a16:creationId xmlns:a16="http://schemas.microsoft.com/office/drawing/2014/main" id="{DE922DA9-88D5-48CE-A7B8-14E872D8D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153" y="2406817"/>
                  <a:ext cx="212725" cy="104775"/>
                </a:xfrm>
                <a:custGeom>
                  <a:avLst/>
                  <a:gdLst>
                    <a:gd name="T0" fmla="*/ 46 w 134"/>
                    <a:gd name="T1" fmla="*/ 22 h 66"/>
                    <a:gd name="T2" fmla="*/ 42 w 134"/>
                    <a:gd name="T3" fmla="*/ 26 h 66"/>
                    <a:gd name="T4" fmla="*/ 38 w 134"/>
                    <a:gd name="T5" fmla="*/ 32 h 66"/>
                    <a:gd name="T6" fmla="*/ 34 w 134"/>
                    <a:gd name="T7" fmla="*/ 34 h 66"/>
                    <a:gd name="T8" fmla="*/ 30 w 134"/>
                    <a:gd name="T9" fmla="*/ 36 h 66"/>
                    <a:gd name="T10" fmla="*/ 20 w 134"/>
                    <a:gd name="T11" fmla="*/ 34 h 66"/>
                    <a:gd name="T12" fmla="*/ 12 w 134"/>
                    <a:gd name="T13" fmla="*/ 34 h 66"/>
                    <a:gd name="T14" fmla="*/ 8 w 134"/>
                    <a:gd name="T15" fmla="*/ 34 h 66"/>
                    <a:gd name="T16" fmla="*/ 6 w 134"/>
                    <a:gd name="T17" fmla="*/ 36 h 66"/>
                    <a:gd name="T18" fmla="*/ 4 w 134"/>
                    <a:gd name="T19" fmla="*/ 40 h 66"/>
                    <a:gd name="T20" fmla="*/ 2 w 134"/>
                    <a:gd name="T21" fmla="*/ 50 h 66"/>
                    <a:gd name="T22" fmla="*/ 0 w 134"/>
                    <a:gd name="T23" fmla="*/ 54 h 66"/>
                    <a:gd name="T24" fmla="*/ 2 w 134"/>
                    <a:gd name="T25" fmla="*/ 58 h 66"/>
                    <a:gd name="T26" fmla="*/ 6 w 134"/>
                    <a:gd name="T27" fmla="*/ 60 h 66"/>
                    <a:gd name="T28" fmla="*/ 12 w 134"/>
                    <a:gd name="T29" fmla="*/ 62 h 66"/>
                    <a:gd name="T30" fmla="*/ 20 w 134"/>
                    <a:gd name="T31" fmla="*/ 64 h 66"/>
                    <a:gd name="T32" fmla="*/ 32 w 134"/>
                    <a:gd name="T33" fmla="*/ 66 h 66"/>
                    <a:gd name="T34" fmla="*/ 42 w 134"/>
                    <a:gd name="T35" fmla="*/ 64 h 66"/>
                    <a:gd name="T36" fmla="*/ 58 w 134"/>
                    <a:gd name="T37" fmla="*/ 60 h 66"/>
                    <a:gd name="T38" fmla="*/ 68 w 134"/>
                    <a:gd name="T39" fmla="*/ 56 h 66"/>
                    <a:gd name="T40" fmla="*/ 80 w 134"/>
                    <a:gd name="T41" fmla="*/ 52 h 66"/>
                    <a:gd name="T42" fmla="*/ 98 w 134"/>
                    <a:gd name="T43" fmla="*/ 48 h 66"/>
                    <a:gd name="T44" fmla="*/ 108 w 134"/>
                    <a:gd name="T45" fmla="*/ 48 h 66"/>
                    <a:gd name="T46" fmla="*/ 112 w 134"/>
                    <a:gd name="T47" fmla="*/ 48 h 66"/>
                    <a:gd name="T48" fmla="*/ 122 w 134"/>
                    <a:gd name="T49" fmla="*/ 54 h 66"/>
                    <a:gd name="T50" fmla="*/ 128 w 134"/>
                    <a:gd name="T51" fmla="*/ 56 h 66"/>
                    <a:gd name="T52" fmla="*/ 132 w 134"/>
                    <a:gd name="T53" fmla="*/ 56 h 66"/>
                    <a:gd name="T54" fmla="*/ 134 w 134"/>
                    <a:gd name="T55" fmla="*/ 56 h 66"/>
                    <a:gd name="T56" fmla="*/ 134 w 134"/>
                    <a:gd name="T57" fmla="*/ 54 h 66"/>
                    <a:gd name="T58" fmla="*/ 134 w 134"/>
                    <a:gd name="T59" fmla="*/ 48 h 66"/>
                    <a:gd name="T60" fmla="*/ 132 w 134"/>
                    <a:gd name="T61" fmla="*/ 42 h 66"/>
                    <a:gd name="T62" fmla="*/ 128 w 134"/>
                    <a:gd name="T63" fmla="*/ 36 h 66"/>
                    <a:gd name="T64" fmla="*/ 122 w 134"/>
                    <a:gd name="T65" fmla="*/ 28 h 66"/>
                    <a:gd name="T66" fmla="*/ 118 w 134"/>
                    <a:gd name="T67" fmla="*/ 26 h 66"/>
                    <a:gd name="T68" fmla="*/ 110 w 134"/>
                    <a:gd name="T69" fmla="*/ 24 h 66"/>
                    <a:gd name="T70" fmla="*/ 98 w 134"/>
                    <a:gd name="T71" fmla="*/ 22 h 66"/>
                    <a:gd name="T72" fmla="*/ 94 w 134"/>
                    <a:gd name="T73" fmla="*/ 20 h 66"/>
                    <a:gd name="T74" fmla="*/ 92 w 134"/>
                    <a:gd name="T75" fmla="*/ 18 h 66"/>
                    <a:gd name="T76" fmla="*/ 90 w 134"/>
                    <a:gd name="T77" fmla="*/ 14 h 66"/>
                    <a:gd name="T78" fmla="*/ 90 w 134"/>
                    <a:gd name="T79" fmla="*/ 6 h 66"/>
                    <a:gd name="T80" fmla="*/ 88 w 134"/>
                    <a:gd name="T81" fmla="*/ 2 h 66"/>
                    <a:gd name="T82" fmla="*/ 86 w 134"/>
                    <a:gd name="T83" fmla="*/ 2 h 66"/>
                    <a:gd name="T84" fmla="*/ 82 w 134"/>
                    <a:gd name="T85" fmla="*/ 0 h 66"/>
                    <a:gd name="T86" fmla="*/ 74 w 134"/>
                    <a:gd name="T87" fmla="*/ 2 h 66"/>
                    <a:gd name="T88" fmla="*/ 68 w 134"/>
                    <a:gd name="T89" fmla="*/ 4 h 66"/>
                    <a:gd name="T90" fmla="*/ 64 w 134"/>
                    <a:gd name="T91" fmla="*/ 6 h 66"/>
                    <a:gd name="T92" fmla="*/ 64 w 134"/>
                    <a:gd name="T93" fmla="*/ 8 h 66"/>
                    <a:gd name="T94" fmla="*/ 64 w 134"/>
                    <a:gd name="T95" fmla="*/ 14 h 66"/>
                    <a:gd name="T96" fmla="*/ 64 w 134"/>
                    <a:gd name="T97" fmla="*/ 18 h 66"/>
                    <a:gd name="T98" fmla="*/ 62 w 134"/>
                    <a:gd name="T99" fmla="*/ 20 h 66"/>
                    <a:gd name="T100" fmla="*/ 60 w 134"/>
                    <a:gd name="T101" fmla="*/ 22 h 66"/>
                    <a:gd name="T102" fmla="*/ 50 w 134"/>
                    <a:gd name="T103" fmla="*/ 22 h 66"/>
                    <a:gd name="T104" fmla="*/ 48 w 134"/>
                    <a:gd name="T105" fmla="*/ 2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4" h="66">
                      <a:moveTo>
                        <a:pt x="48" y="22"/>
                      </a:moveTo>
                      <a:lnTo>
                        <a:pt x="48" y="22"/>
                      </a:lnTo>
                      <a:lnTo>
                        <a:pt x="46" y="22"/>
                      </a:lnTo>
                      <a:lnTo>
                        <a:pt x="46" y="24"/>
                      </a:lnTo>
                      <a:lnTo>
                        <a:pt x="44" y="24"/>
                      </a:lnTo>
                      <a:lnTo>
                        <a:pt x="42" y="26"/>
                      </a:lnTo>
                      <a:lnTo>
                        <a:pt x="42" y="28"/>
                      </a:lnTo>
                      <a:lnTo>
                        <a:pt x="40" y="30"/>
                      </a:lnTo>
                      <a:lnTo>
                        <a:pt x="38" y="32"/>
                      </a:lnTo>
                      <a:lnTo>
                        <a:pt x="36" y="34"/>
                      </a:lnTo>
                      <a:lnTo>
                        <a:pt x="36" y="34"/>
                      </a:lnTo>
                      <a:lnTo>
                        <a:pt x="34" y="34"/>
                      </a:lnTo>
                      <a:lnTo>
                        <a:pt x="34" y="36"/>
                      </a:lnTo>
                      <a:lnTo>
                        <a:pt x="32" y="36"/>
                      </a:lnTo>
                      <a:lnTo>
                        <a:pt x="30" y="36"/>
                      </a:lnTo>
                      <a:lnTo>
                        <a:pt x="28" y="36"/>
                      </a:lnTo>
                      <a:lnTo>
                        <a:pt x="24" y="34"/>
                      </a:lnTo>
                      <a:lnTo>
                        <a:pt x="20" y="34"/>
                      </a:lnTo>
                      <a:lnTo>
                        <a:pt x="16" y="34"/>
                      </a:lnTo>
                      <a:lnTo>
                        <a:pt x="14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10" y="34"/>
                      </a:lnTo>
                      <a:lnTo>
                        <a:pt x="8" y="34"/>
                      </a:lnTo>
                      <a:lnTo>
                        <a:pt x="8" y="34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4" y="38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2" y="42"/>
                      </a:lnTo>
                      <a:lnTo>
                        <a:pt x="2" y="46"/>
                      </a:lnTo>
                      <a:lnTo>
                        <a:pt x="2" y="50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0" y="54"/>
                      </a:lnTo>
                      <a:lnTo>
                        <a:pt x="2" y="56"/>
                      </a:lnTo>
                      <a:lnTo>
                        <a:pt x="2" y="56"/>
                      </a:lnTo>
                      <a:lnTo>
                        <a:pt x="2" y="58"/>
                      </a:lnTo>
                      <a:lnTo>
                        <a:pt x="4" y="58"/>
                      </a:lnTo>
                      <a:lnTo>
                        <a:pt x="4" y="60"/>
                      </a:lnTo>
                      <a:lnTo>
                        <a:pt x="6" y="60"/>
                      </a:lnTo>
                      <a:lnTo>
                        <a:pt x="8" y="62"/>
                      </a:lnTo>
                      <a:lnTo>
                        <a:pt x="10" y="62"/>
                      </a:lnTo>
                      <a:lnTo>
                        <a:pt x="12" y="62"/>
                      </a:lnTo>
                      <a:lnTo>
                        <a:pt x="14" y="64"/>
                      </a:lnTo>
                      <a:lnTo>
                        <a:pt x="16" y="64"/>
                      </a:lnTo>
                      <a:lnTo>
                        <a:pt x="20" y="64"/>
                      </a:lnTo>
                      <a:lnTo>
                        <a:pt x="24" y="64"/>
                      </a:lnTo>
                      <a:lnTo>
                        <a:pt x="28" y="64"/>
                      </a:lnTo>
                      <a:lnTo>
                        <a:pt x="32" y="66"/>
                      </a:lnTo>
                      <a:lnTo>
                        <a:pt x="34" y="64"/>
                      </a:lnTo>
                      <a:lnTo>
                        <a:pt x="38" y="64"/>
                      </a:lnTo>
                      <a:lnTo>
                        <a:pt x="42" y="64"/>
                      </a:lnTo>
                      <a:lnTo>
                        <a:pt x="46" y="64"/>
                      </a:lnTo>
                      <a:lnTo>
                        <a:pt x="52" y="62"/>
                      </a:lnTo>
                      <a:lnTo>
                        <a:pt x="58" y="60"/>
                      </a:lnTo>
                      <a:lnTo>
                        <a:pt x="60" y="60"/>
                      </a:lnTo>
                      <a:lnTo>
                        <a:pt x="62" y="58"/>
                      </a:lnTo>
                      <a:lnTo>
                        <a:pt x="68" y="56"/>
                      </a:lnTo>
                      <a:lnTo>
                        <a:pt x="76" y="54"/>
                      </a:lnTo>
                      <a:lnTo>
                        <a:pt x="78" y="54"/>
                      </a:lnTo>
                      <a:lnTo>
                        <a:pt x="80" y="52"/>
                      </a:lnTo>
                      <a:lnTo>
                        <a:pt x="86" y="50"/>
                      </a:lnTo>
                      <a:lnTo>
                        <a:pt x="94" y="50"/>
                      </a:lnTo>
                      <a:lnTo>
                        <a:pt x="98" y="48"/>
                      </a:lnTo>
                      <a:lnTo>
                        <a:pt x="102" y="48"/>
                      </a:lnTo>
                      <a:lnTo>
                        <a:pt x="106" y="48"/>
                      </a:lnTo>
                      <a:lnTo>
                        <a:pt x="108" y="48"/>
                      </a:lnTo>
                      <a:lnTo>
                        <a:pt x="110" y="48"/>
                      </a:lnTo>
                      <a:lnTo>
                        <a:pt x="110" y="48"/>
                      </a:lnTo>
                      <a:lnTo>
                        <a:pt x="112" y="48"/>
                      </a:lnTo>
                      <a:lnTo>
                        <a:pt x="114" y="50"/>
                      </a:lnTo>
                      <a:lnTo>
                        <a:pt x="118" y="52"/>
                      </a:lnTo>
                      <a:lnTo>
                        <a:pt x="122" y="54"/>
                      </a:lnTo>
                      <a:lnTo>
                        <a:pt x="126" y="54"/>
                      </a:lnTo>
                      <a:lnTo>
                        <a:pt x="126" y="56"/>
                      </a:lnTo>
                      <a:lnTo>
                        <a:pt x="128" y="56"/>
                      </a:lnTo>
                      <a:lnTo>
                        <a:pt x="130" y="56"/>
                      </a:lnTo>
                      <a:lnTo>
                        <a:pt x="132" y="56"/>
                      </a:lnTo>
                      <a:lnTo>
                        <a:pt x="132" y="56"/>
                      </a:lnTo>
                      <a:lnTo>
                        <a:pt x="132" y="56"/>
                      </a:lnTo>
                      <a:lnTo>
                        <a:pt x="132" y="56"/>
                      </a:lnTo>
                      <a:lnTo>
                        <a:pt x="134" y="56"/>
                      </a:lnTo>
                      <a:lnTo>
                        <a:pt x="134" y="54"/>
                      </a:lnTo>
                      <a:lnTo>
                        <a:pt x="134" y="54"/>
                      </a:lnTo>
                      <a:lnTo>
                        <a:pt x="134" y="54"/>
                      </a:lnTo>
                      <a:lnTo>
                        <a:pt x="134" y="52"/>
                      </a:lnTo>
                      <a:lnTo>
                        <a:pt x="134" y="50"/>
                      </a:lnTo>
                      <a:lnTo>
                        <a:pt x="134" y="48"/>
                      </a:lnTo>
                      <a:lnTo>
                        <a:pt x="134" y="46"/>
                      </a:lnTo>
                      <a:lnTo>
                        <a:pt x="132" y="46"/>
                      </a:lnTo>
                      <a:lnTo>
                        <a:pt x="132" y="42"/>
                      </a:lnTo>
                      <a:lnTo>
                        <a:pt x="130" y="40"/>
                      </a:lnTo>
                      <a:lnTo>
                        <a:pt x="130" y="38"/>
                      </a:lnTo>
                      <a:lnTo>
                        <a:pt x="128" y="36"/>
                      </a:lnTo>
                      <a:lnTo>
                        <a:pt x="126" y="32"/>
                      </a:lnTo>
                      <a:lnTo>
                        <a:pt x="124" y="30"/>
                      </a:lnTo>
                      <a:lnTo>
                        <a:pt x="122" y="28"/>
                      </a:lnTo>
                      <a:lnTo>
                        <a:pt x="120" y="28"/>
                      </a:lnTo>
                      <a:lnTo>
                        <a:pt x="120" y="26"/>
                      </a:lnTo>
                      <a:lnTo>
                        <a:pt x="118" y="26"/>
                      </a:lnTo>
                      <a:lnTo>
                        <a:pt x="116" y="26"/>
                      </a:lnTo>
                      <a:lnTo>
                        <a:pt x="114" y="24"/>
                      </a:lnTo>
                      <a:lnTo>
                        <a:pt x="110" y="24"/>
                      </a:lnTo>
                      <a:lnTo>
                        <a:pt x="106" y="24"/>
                      </a:lnTo>
                      <a:lnTo>
                        <a:pt x="102" y="24"/>
                      </a:lnTo>
                      <a:lnTo>
                        <a:pt x="98" y="22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4" y="20"/>
                      </a:lnTo>
                      <a:lnTo>
                        <a:pt x="92" y="20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2" y="16"/>
                      </a:lnTo>
                      <a:lnTo>
                        <a:pt x="90" y="14"/>
                      </a:lnTo>
                      <a:lnTo>
                        <a:pt x="90" y="10"/>
                      </a:lnTo>
                      <a:lnTo>
                        <a:pt x="90" y="8"/>
                      </a:lnTo>
                      <a:lnTo>
                        <a:pt x="90" y="6"/>
                      </a:lnTo>
                      <a:lnTo>
                        <a:pt x="90" y="4"/>
                      </a:lnTo>
                      <a:lnTo>
                        <a:pt x="90" y="4"/>
                      </a:lnTo>
                      <a:lnTo>
                        <a:pt x="88" y="2"/>
                      </a:lnTo>
                      <a:lnTo>
                        <a:pt x="88" y="2"/>
                      </a:lnTo>
                      <a:lnTo>
                        <a:pt x="86" y="2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6" y="0"/>
                      </a:lnTo>
                      <a:lnTo>
                        <a:pt x="74" y="2"/>
                      </a:lnTo>
                      <a:lnTo>
                        <a:pt x="70" y="2"/>
                      </a:lnTo>
                      <a:lnTo>
                        <a:pt x="68" y="2"/>
                      </a:lnTo>
                      <a:lnTo>
                        <a:pt x="68" y="4"/>
                      </a:lnTo>
                      <a:lnTo>
                        <a:pt x="66" y="4"/>
                      </a:lnTo>
                      <a:lnTo>
                        <a:pt x="66" y="4"/>
                      </a:lnTo>
                      <a:lnTo>
                        <a:pt x="64" y="6"/>
                      </a:lnTo>
                      <a:lnTo>
                        <a:pt x="64" y="6"/>
                      </a:lnTo>
                      <a:lnTo>
                        <a:pt x="64" y="6"/>
                      </a:lnTo>
                      <a:lnTo>
                        <a:pt x="64" y="8"/>
                      </a:lnTo>
                      <a:lnTo>
                        <a:pt x="64" y="10"/>
                      </a:lnTo>
                      <a:lnTo>
                        <a:pt x="64" y="12"/>
                      </a:lnTo>
                      <a:lnTo>
                        <a:pt x="64" y="14"/>
                      </a:lnTo>
                      <a:lnTo>
                        <a:pt x="64" y="16"/>
                      </a:lnTo>
                      <a:lnTo>
                        <a:pt x="64" y="18"/>
                      </a:lnTo>
                      <a:lnTo>
                        <a:pt x="64" y="18"/>
                      </a:lnTo>
                      <a:lnTo>
                        <a:pt x="62" y="20"/>
                      </a:lnTo>
                      <a:lnTo>
                        <a:pt x="62" y="20"/>
                      </a:lnTo>
                      <a:lnTo>
                        <a:pt x="62" y="20"/>
                      </a:lnTo>
                      <a:lnTo>
                        <a:pt x="62" y="20"/>
                      </a:lnTo>
                      <a:lnTo>
                        <a:pt x="60" y="20"/>
                      </a:lnTo>
                      <a:lnTo>
                        <a:pt x="60" y="22"/>
                      </a:lnTo>
                      <a:lnTo>
                        <a:pt x="58" y="22"/>
                      </a:lnTo>
                      <a:lnTo>
                        <a:pt x="56" y="22"/>
                      </a:lnTo>
                      <a:lnTo>
                        <a:pt x="50" y="22"/>
                      </a:lnTo>
                      <a:lnTo>
                        <a:pt x="50" y="22"/>
                      </a:lnTo>
                      <a:lnTo>
                        <a:pt x="48" y="22"/>
                      </a:lnTo>
                      <a:lnTo>
                        <a:pt x="48" y="2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9" name="Freeform 548">
                  <a:extLst>
                    <a:ext uri="{FF2B5EF4-FFF2-40B4-BE49-F238E27FC236}">
                      <a16:creationId xmlns:a16="http://schemas.microsoft.com/office/drawing/2014/main" id="{1D2D97C1-C816-4BCC-AB6C-27AD76D54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5003" y="2352842"/>
                  <a:ext cx="69850" cy="50800"/>
                </a:xfrm>
                <a:custGeom>
                  <a:avLst/>
                  <a:gdLst>
                    <a:gd name="T0" fmla="*/ 26 w 44"/>
                    <a:gd name="T1" fmla="*/ 2 h 32"/>
                    <a:gd name="T2" fmla="*/ 22 w 44"/>
                    <a:gd name="T3" fmla="*/ 2 h 32"/>
                    <a:gd name="T4" fmla="*/ 16 w 44"/>
                    <a:gd name="T5" fmla="*/ 2 h 32"/>
                    <a:gd name="T6" fmla="*/ 12 w 44"/>
                    <a:gd name="T7" fmla="*/ 2 h 32"/>
                    <a:gd name="T8" fmla="*/ 10 w 44"/>
                    <a:gd name="T9" fmla="*/ 2 h 32"/>
                    <a:gd name="T10" fmla="*/ 8 w 44"/>
                    <a:gd name="T11" fmla="*/ 4 h 32"/>
                    <a:gd name="T12" fmla="*/ 6 w 44"/>
                    <a:gd name="T13" fmla="*/ 6 h 32"/>
                    <a:gd name="T14" fmla="*/ 4 w 44"/>
                    <a:gd name="T15" fmla="*/ 10 h 32"/>
                    <a:gd name="T16" fmla="*/ 2 w 44"/>
                    <a:gd name="T17" fmla="*/ 14 h 32"/>
                    <a:gd name="T18" fmla="*/ 0 w 44"/>
                    <a:gd name="T19" fmla="*/ 22 h 32"/>
                    <a:gd name="T20" fmla="*/ 0 w 44"/>
                    <a:gd name="T21" fmla="*/ 26 h 32"/>
                    <a:gd name="T22" fmla="*/ 0 w 44"/>
                    <a:gd name="T23" fmla="*/ 30 h 32"/>
                    <a:gd name="T24" fmla="*/ 0 w 44"/>
                    <a:gd name="T25" fmla="*/ 30 h 32"/>
                    <a:gd name="T26" fmla="*/ 2 w 44"/>
                    <a:gd name="T27" fmla="*/ 32 h 32"/>
                    <a:gd name="T28" fmla="*/ 4 w 44"/>
                    <a:gd name="T29" fmla="*/ 32 h 32"/>
                    <a:gd name="T30" fmla="*/ 6 w 44"/>
                    <a:gd name="T31" fmla="*/ 32 h 32"/>
                    <a:gd name="T32" fmla="*/ 8 w 44"/>
                    <a:gd name="T33" fmla="*/ 30 h 32"/>
                    <a:gd name="T34" fmla="*/ 16 w 44"/>
                    <a:gd name="T35" fmla="*/ 24 h 32"/>
                    <a:gd name="T36" fmla="*/ 18 w 44"/>
                    <a:gd name="T37" fmla="*/ 22 h 32"/>
                    <a:gd name="T38" fmla="*/ 20 w 44"/>
                    <a:gd name="T39" fmla="*/ 20 h 32"/>
                    <a:gd name="T40" fmla="*/ 24 w 44"/>
                    <a:gd name="T41" fmla="*/ 20 h 32"/>
                    <a:gd name="T42" fmla="*/ 32 w 44"/>
                    <a:gd name="T43" fmla="*/ 18 h 32"/>
                    <a:gd name="T44" fmla="*/ 36 w 44"/>
                    <a:gd name="T45" fmla="*/ 18 h 32"/>
                    <a:gd name="T46" fmla="*/ 38 w 44"/>
                    <a:gd name="T47" fmla="*/ 16 h 32"/>
                    <a:gd name="T48" fmla="*/ 40 w 44"/>
                    <a:gd name="T49" fmla="*/ 14 h 32"/>
                    <a:gd name="T50" fmla="*/ 42 w 44"/>
                    <a:gd name="T51" fmla="*/ 10 h 32"/>
                    <a:gd name="T52" fmla="*/ 44 w 44"/>
                    <a:gd name="T53" fmla="*/ 6 h 32"/>
                    <a:gd name="T54" fmla="*/ 44 w 44"/>
                    <a:gd name="T55" fmla="*/ 2 h 32"/>
                    <a:gd name="T56" fmla="*/ 42 w 44"/>
                    <a:gd name="T57" fmla="*/ 0 h 32"/>
                    <a:gd name="T58" fmla="*/ 42 w 44"/>
                    <a:gd name="T59" fmla="*/ 0 h 32"/>
                    <a:gd name="T60" fmla="*/ 40 w 44"/>
                    <a:gd name="T61" fmla="*/ 0 h 32"/>
                    <a:gd name="T62" fmla="*/ 38 w 44"/>
                    <a:gd name="T63" fmla="*/ 0 h 32"/>
                    <a:gd name="T64" fmla="*/ 30 w 44"/>
                    <a:gd name="T65" fmla="*/ 2 h 32"/>
                    <a:gd name="T66" fmla="*/ 26 w 44"/>
                    <a:gd name="T67" fmla="*/ 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4" h="32">
                      <a:moveTo>
                        <a:pt x="26" y="2"/>
                      </a:moveTo>
                      <a:lnTo>
                        <a:pt x="26" y="2"/>
                      </a:lnTo>
                      <a:lnTo>
                        <a:pt x="24" y="2"/>
                      </a:lnTo>
                      <a:lnTo>
                        <a:pt x="22" y="2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2" y="14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0" y="26"/>
                      </a:lnTo>
                      <a:lnTo>
                        <a:pt x="0" y="28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6" y="30"/>
                      </a:lnTo>
                      <a:lnTo>
                        <a:pt x="8" y="30"/>
                      </a:lnTo>
                      <a:lnTo>
                        <a:pt x="10" y="28"/>
                      </a:lnTo>
                      <a:lnTo>
                        <a:pt x="16" y="24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20" y="20"/>
                      </a:lnTo>
                      <a:lnTo>
                        <a:pt x="20" y="20"/>
                      </a:lnTo>
                      <a:lnTo>
                        <a:pt x="22" y="20"/>
                      </a:lnTo>
                      <a:lnTo>
                        <a:pt x="24" y="20"/>
                      </a:lnTo>
                      <a:lnTo>
                        <a:pt x="30" y="20"/>
                      </a:lnTo>
                      <a:lnTo>
                        <a:pt x="32" y="18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8" y="18"/>
                      </a:lnTo>
                      <a:lnTo>
                        <a:pt x="38" y="16"/>
                      </a:lnTo>
                      <a:lnTo>
                        <a:pt x="40" y="16"/>
                      </a:lnTo>
                      <a:lnTo>
                        <a:pt x="40" y="14"/>
                      </a:lnTo>
                      <a:lnTo>
                        <a:pt x="42" y="12"/>
                      </a:lnTo>
                      <a:lnTo>
                        <a:pt x="42" y="10"/>
                      </a:lnTo>
                      <a:lnTo>
                        <a:pt x="42" y="8"/>
                      </a:lnTo>
                      <a:lnTo>
                        <a:pt x="44" y="6"/>
                      </a:lnTo>
                      <a:lnTo>
                        <a:pt x="44" y="4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30" y="2"/>
                      </a:lnTo>
                      <a:lnTo>
                        <a:pt x="28" y="2"/>
                      </a:lnTo>
                      <a:lnTo>
                        <a:pt x="26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0" name="Freeform 550">
                  <a:extLst>
                    <a:ext uri="{FF2B5EF4-FFF2-40B4-BE49-F238E27FC236}">
                      <a16:creationId xmlns:a16="http://schemas.microsoft.com/office/drawing/2014/main" id="{268B7D6E-59AE-42E6-B74F-90B37A77D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1828" y="2298867"/>
                  <a:ext cx="79375" cy="41275"/>
                </a:xfrm>
                <a:custGeom>
                  <a:avLst/>
                  <a:gdLst>
                    <a:gd name="T0" fmla="*/ 14 w 50"/>
                    <a:gd name="T1" fmla="*/ 8 h 26"/>
                    <a:gd name="T2" fmla="*/ 14 w 50"/>
                    <a:gd name="T3" fmla="*/ 8 h 26"/>
                    <a:gd name="T4" fmla="*/ 16 w 50"/>
                    <a:gd name="T5" fmla="*/ 6 h 26"/>
                    <a:gd name="T6" fmla="*/ 20 w 50"/>
                    <a:gd name="T7" fmla="*/ 4 h 26"/>
                    <a:gd name="T8" fmla="*/ 20 w 50"/>
                    <a:gd name="T9" fmla="*/ 2 h 26"/>
                    <a:gd name="T10" fmla="*/ 22 w 50"/>
                    <a:gd name="T11" fmla="*/ 2 h 26"/>
                    <a:gd name="T12" fmla="*/ 24 w 50"/>
                    <a:gd name="T13" fmla="*/ 0 h 26"/>
                    <a:gd name="T14" fmla="*/ 26 w 50"/>
                    <a:gd name="T15" fmla="*/ 0 h 26"/>
                    <a:gd name="T16" fmla="*/ 28 w 50"/>
                    <a:gd name="T17" fmla="*/ 0 h 26"/>
                    <a:gd name="T18" fmla="*/ 30 w 50"/>
                    <a:gd name="T19" fmla="*/ 0 h 26"/>
                    <a:gd name="T20" fmla="*/ 32 w 50"/>
                    <a:gd name="T21" fmla="*/ 0 h 26"/>
                    <a:gd name="T22" fmla="*/ 34 w 50"/>
                    <a:gd name="T23" fmla="*/ 0 h 26"/>
                    <a:gd name="T24" fmla="*/ 38 w 50"/>
                    <a:gd name="T25" fmla="*/ 0 h 26"/>
                    <a:gd name="T26" fmla="*/ 40 w 50"/>
                    <a:gd name="T27" fmla="*/ 0 h 26"/>
                    <a:gd name="T28" fmla="*/ 42 w 50"/>
                    <a:gd name="T29" fmla="*/ 2 h 26"/>
                    <a:gd name="T30" fmla="*/ 42 w 50"/>
                    <a:gd name="T31" fmla="*/ 2 h 26"/>
                    <a:gd name="T32" fmla="*/ 44 w 50"/>
                    <a:gd name="T33" fmla="*/ 4 h 26"/>
                    <a:gd name="T34" fmla="*/ 46 w 50"/>
                    <a:gd name="T35" fmla="*/ 4 h 26"/>
                    <a:gd name="T36" fmla="*/ 46 w 50"/>
                    <a:gd name="T37" fmla="*/ 6 h 26"/>
                    <a:gd name="T38" fmla="*/ 48 w 50"/>
                    <a:gd name="T39" fmla="*/ 8 h 26"/>
                    <a:gd name="T40" fmla="*/ 50 w 50"/>
                    <a:gd name="T41" fmla="*/ 10 h 26"/>
                    <a:gd name="T42" fmla="*/ 50 w 50"/>
                    <a:gd name="T43" fmla="*/ 12 h 26"/>
                    <a:gd name="T44" fmla="*/ 50 w 50"/>
                    <a:gd name="T45" fmla="*/ 12 h 26"/>
                    <a:gd name="T46" fmla="*/ 50 w 50"/>
                    <a:gd name="T47" fmla="*/ 14 h 26"/>
                    <a:gd name="T48" fmla="*/ 50 w 50"/>
                    <a:gd name="T49" fmla="*/ 14 h 26"/>
                    <a:gd name="T50" fmla="*/ 50 w 50"/>
                    <a:gd name="T51" fmla="*/ 14 h 26"/>
                    <a:gd name="T52" fmla="*/ 50 w 50"/>
                    <a:gd name="T53" fmla="*/ 16 h 26"/>
                    <a:gd name="T54" fmla="*/ 50 w 50"/>
                    <a:gd name="T55" fmla="*/ 16 h 26"/>
                    <a:gd name="T56" fmla="*/ 48 w 50"/>
                    <a:gd name="T57" fmla="*/ 18 h 26"/>
                    <a:gd name="T58" fmla="*/ 46 w 50"/>
                    <a:gd name="T59" fmla="*/ 18 h 26"/>
                    <a:gd name="T60" fmla="*/ 46 w 50"/>
                    <a:gd name="T61" fmla="*/ 18 h 26"/>
                    <a:gd name="T62" fmla="*/ 44 w 50"/>
                    <a:gd name="T63" fmla="*/ 20 h 26"/>
                    <a:gd name="T64" fmla="*/ 40 w 50"/>
                    <a:gd name="T65" fmla="*/ 20 h 26"/>
                    <a:gd name="T66" fmla="*/ 38 w 50"/>
                    <a:gd name="T67" fmla="*/ 20 h 26"/>
                    <a:gd name="T68" fmla="*/ 34 w 50"/>
                    <a:gd name="T69" fmla="*/ 20 h 26"/>
                    <a:gd name="T70" fmla="*/ 30 w 50"/>
                    <a:gd name="T71" fmla="*/ 22 h 26"/>
                    <a:gd name="T72" fmla="*/ 28 w 50"/>
                    <a:gd name="T73" fmla="*/ 22 h 26"/>
                    <a:gd name="T74" fmla="*/ 26 w 50"/>
                    <a:gd name="T75" fmla="*/ 22 h 26"/>
                    <a:gd name="T76" fmla="*/ 22 w 50"/>
                    <a:gd name="T77" fmla="*/ 24 h 26"/>
                    <a:gd name="T78" fmla="*/ 18 w 50"/>
                    <a:gd name="T79" fmla="*/ 24 h 26"/>
                    <a:gd name="T80" fmla="*/ 14 w 50"/>
                    <a:gd name="T81" fmla="*/ 26 h 26"/>
                    <a:gd name="T82" fmla="*/ 12 w 50"/>
                    <a:gd name="T83" fmla="*/ 26 h 26"/>
                    <a:gd name="T84" fmla="*/ 10 w 50"/>
                    <a:gd name="T85" fmla="*/ 26 h 26"/>
                    <a:gd name="T86" fmla="*/ 8 w 50"/>
                    <a:gd name="T87" fmla="*/ 26 h 26"/>
                    <a:gd name="T88" fmla="*/ 6 w 50"/>
                    <a:gd name="T89" fmla="*/ 26 h 26"/>
                    <a:gd name="T90" fmla="*/ 4 w 50"/>
                    <a:gd name="T91" fmla="*/ 26 h 26"/>
                    <a:gd name="T92" fmla="*/ 2 w 50"/>
                    <a:gd name="T93" fmla="*/ 26 h 26"/>
                    <a:gd name="T94" fmla="*/ 2 w 50"/>
                    <a:gd name="T95" fmla="*/ 26 h 26"/>
                    <a:gd name="T96" fmla="*/ 2 w 50"/>
                    <a:gd name="T97" fmla="*/ 26 h 26"/>
                    <a:gd name="T98" fmla="*/ 2 w 50"/>
                    <a:gd name="T99" fmla="*/ 26 h 26"/>
                    <a:gd name="T100" fmla="*/ 0 w 50"/>
                    <a:gd name="T101" fmla="*/ 24 h 26"/>
                    <a:gd name="T102" fmla="*/ 0 w 50"/>
                    <a:gd name="T103" fmla="*/ 24 h 26"/>
                    <a:gd name="T104" fmla="*/ 0 w 50"/>
                    <a:gd name="T105" fmla="*/ 22 h 26"/>
                    <a:gd name="T106" fmla="*/ 0 w 50"/>
                    <a:gd name="T107" fmla="*/ 22 h 26"/>
                    <a:gd name="T108" fmla="*/ 2 w 50"/>
                    <a:gd name="T109" fmla="*/ 20 h 26"/>
                    <a:gd name="T110" fmla="*/ 2 w 50"/>
                    <a:gd name="T111" fmla="*/ 20 h 26"/>
                    <a:gd name="T112" fmla="*/ 2 w 50"/>
                    <a:gd name="T113" fmla="*/ 18 h 26"/>
                    <a:gd name="T114" fmla="*/ 4 w 50"/>
                    <a:gd name="T115" fmla="*/ 16 h 26"/>
                    <a:gd name="T116" fmla="*/ 8 w 50"/>
                    <a:gd name="T117" fmla="*/ 14 h 26"/>
                    <a:gd name="T118" fmla="*/ 10 w 50"/>
                    <a:gd name="T119" fmla="*/ 10 h 26"/>
                    <a:gd name="T120" fmla="*/ 14 w 50"/>
                    <a:gd name="T121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" h="26">
                      <a:moveTo>
                        <a:pt x="14" y="8"/>
                      </a:moveTo>
                      <a:lnTo>
                        <a:pt x="14" y="8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0" y="2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26" y="0"/>
                      </a:lnTo>
                      <a:lnTo>
                        <a:pt x="28" y="0"/>
                      </a:lnTo>
                      <a:lnTo>
                        <a:pt x="30" y="0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44" y="4"/>
                      </a:lnTo>
                      <a:lnTo>
                        <a:pt x="46" y="4"/>
                      </a:lnTo>
                      <a:lnTo>
                        <a:pt x="46" y="6"/>
                      </a:lnTo>
                      <a:lnTo>
                        <a:pt x="48" y="8"/>
                      </a:lnTo>
                      <a:lnTo>
                        <a:pt x="50" y="10"/>
                      </a:lnTo>
                      <a:lnTo>
                        <a:pt x="50" y="12"/>
                      </a:lnTo>
                      <a:lnTo>
                        <a:pt x="50" y="12"/>
                      </a:lnTo>
                      <a:lnTo>
                        <a:pt x="50" y="14"/>
                      </a:lnTo>
                      <a:lnTo>
                        <a:pt x="50" y="14"/>
                      </a:lnTo>
                      <a:lnTo>
                        <a:pt x="50" y="14"/>
                      </a:lnTo>
                      <a:lnTo>
                        <a:pt x="50" y="16"/>
                      </a:lnTo>
                      <a:lnTo>
                        <a:pt x="50" y="16"/>
                      </a:lnTo>
                      <a:lnTo>
                        <a:pt x="48" y="18"/>
                      </a:lnTo>
                      <a:lnTo>
                        <a:pt x="46" y="18"/>
                      </a:lnTo>
                      <a:lnTo>
                        <a:pt x="46" y="18"/>
                      </a:lnTo>
                      <a:lnTo>
                        <a:pt x="44" y="20"/>
                      </a:lnTo>
                      <a:lnTo>
                        <a:pt x="40" y="20"/>
                      </a:lnTo>
                      <a:lnTo>
                        <a:pt x="38" y="20"/>
                      </a:lnTo>
                      <a:lnTo>
                        <a:pt x="34" y="20"/>
                      </a:lnTo>
                      <a:lnTo>
                        <a:pt x="30" y="22"/>
                      </a:lnTo>
                      <a:lnTo>
                        <a:pt x="28" y="22"/>
                      </a:lnTo>
                      <a:lnTo>
                        <a:pt x="26" y="22"/>
                      </a:lnTo>
                      <a:lnTo>
                        <a:pt x="22" y="24"/>
                      </a:lnTo>
                      <a:lnTo>
                        <a:pt x="18" y="24"/>
                      </a:lnTo>
                      <a:lnTo>
                        <a:pt x="14" y="26"/>
                      </a:lnTo>
                      <a:lnTo>
                        <a:pt x="12" y="26"/>
                      </a:lnTo>
                      <a:lnTo>
                        <a:pt x="10" y="26"/>
                      </a:lnTo>
                      <a:lnTo>
                        <a:pt x="8" y="26"/>
                      </a:lnTo>
                      <a:lnTo>
                        <a:pt x="6" y="26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2" y="18"/>
                      </a:lnTo>
                      <a:lnTo>
                        <a:pt x="4" y="16"/>
                      </a:lnTo>
                      <a:lnTo>
                        <a:pt x="8" y="14"/>
                      </a:lnTo>
                      <a:lnTo>
                        <a:pt x="10" y="10"/>
                      </a:lnTo>
                      <a:lnTo>
                        <a:pt x="14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1" name="Freeform 552">
                  <a:extLst>
                    <a:ext uri="{FF2B5EF4-FFF2-40B4-BE49-F238E27FC236}">
                      <a16:creationId xmlns:a16="http://schemas.microsoft.com/office/drawing/2014/main" id="{BB5F1A51-FDCE-4508-914C-51E8263D2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0578" y="2298867"/>
                  <a:ext cx="107950" cy="73025"/>
                </a:xfrm>
                <a:custGeom>
                  <a:avLst/>
                  <a:gdLst>
                    <a:gd name="T0" fmla="*/ 12 w 68"/>
                    <a:gd name="T1" fmla="*/ 0 h 46"/>
                    <a:gd name="T2" fmla="*/ 14 w 68"/>
                    <a:gd name="T3" fmla="*/ 0 h 46"/>
                    <a:gd name="T4" fmla="*/ 18 w 68"/>
                    <a:gd name="T5" fmla="*/ 0 h 46"/>
                    <a:gd name="T6" fmla="*/ 26 w 68"/>
                    <a:gd name="T7" fmla="*/ 2 h 46"/>
                    <a:gd name="T8" fmla="*/ 34 w 68"/>
                    <a:gd name="T9" fmla="*/ 4 h 46"/>
                    <a:gd name="T10" fmla="*/ 42 w 68"/>
                    <a:gd name="T11" fmla="*/ 6 h 46"/>
                    <a:gd name="T12" fmla="*/ 46 w 68"/>
                    <a:gd name="T13" fmla="*/ 6 h 46"/>
                    <a:gd name="T14" fmla="*/ 48 w 68"/>
                    <a:gd name="T15" fmla="*/ 8 h 46"/>
                    <a:gd name="T16" fmla="*/ 54 w 68"/>
                    <a:gd name="T17" fmla="*/ 14 h 46"/>
                    <a:gd name="T18" fmla="*/ 58 w 68"/>
                    <a:gd name="T19" fmla="*/ 18 h 46"/>
                    <a:gd name="T20" fmla="*/ 62 w 68"/>
                    <a:gd name="T21" fmla="*/ 24 h 46"/>
                    <a:gd name="T22" fmla="*/ 64 w 68"/>
                    <a:gd name="T23" fmla="*/ 28 h 46"/>
                    <a:gd name="T24" fmla="*/ 66 w 68"/>
                    <a:gd name="T25" fmla="*/ 32 h 46"/>
                    <a:gd name="T26" fmla="*/ 68 w 68"/>
                    <a:gd name="T27" fmla="*/ 36 h 46"/>
                    <a:gd name="T28" fmla="*/ 68 w 68"/>
                    <a:gd name="T29" fmla="*/ 38 h 46"/>
                    <a:gd name="T30" fmla="*/ 68 w 68"/>
                    <a:gd name="T31" fmla="*/ 40 h 46"/>
                    <a:gd name="T32" fmla="*/ 66 w 68"/>
                    <a:gd name="T33" fmla="*/ 42 h 46"/>
                    <a:gd name="T34" fmla="*/ 62 w 68"/>
                    <a:gd name="T35" fmla="*/ 44 h 46"/>
                    <a:gd name="T36" fmla="*/ 58 w 68"/>
                    <a:gd name="T37" fmla="*/ 46 h 46"/>
                    <a:gd name="T38" fmla="*/ 54 w 68"/>
                    <a:gd name="T39" fmla="*/ 46 h 46"/>
                    <a:gd name="T40" fmla="*/ 48 w 68"/>
                    <a:gd name="T41" fmla="*/ 46 h 46"/>
                    <a:gd name="T42" fmla="*/ 44 w 68"/>
                    <a:gd name="T43" fmla="*/ 46 h 46"/>
                    <a:gd name="T44" fmla="*/ 40 w 68"/>
                    <a:gd name="T45" fmla="*/ 46 h 46"/>
                    <a:gd name="T46" fmla="*/ 36 w 68"/>
                    <a:gd name="T47" fmla="*/ 46 h 46"/>
                    <a:gd name="T48" fmla="*/ 36 w 68"/>
                    <a:gd name="T49" fmla="*/ 44 h 46"/>
                    <a:gd name="T50" fmla="*/ 34 w 68"/>
                    <a:gd name="T51" fmla="*/ 42 h 46"/>
                    <a:gd name="T52" fmla="*/ 34 w 68"/>
                    <a:gd name="T53" fmla="*/ 38 h 46"/>
                    <a:gd name="T54" fmla="*/ 32 w 68"/>
                    <a:gd name="T55" fmla="*/ 34 h 46"/>
                    <a:gd name="T56" fmla="*/ 30 w 68"/>
                    <a:gd name="T57" fmla="*/ 32 h 46"/>
                    <a:gd name="T58" fmla="*/ 30 w 68"/>
                    <a:gd name="T59" fmla="*/ 30 h 46"/>
                    <a:gd name="T60" fmla="*/ 28 w 68"/>
                    <a:gd name="T61" fmla="*/ 30 h 46"/>
                    <a:gd name="T62" fmla="*/ 26 w 68"/>
                    <a:gd name="T63" fmla="*/ 30 h 46"/>
                    <a:gd name="T64" fmla="*/ 20 w 68"/>
                    <a:gd name="T65" fmla="*/ 28 h 46"/>
                    <a:gd name="T66" fmla="*/ 16 w 68"/>
                    <a:gd name="T67" fmla="*/ 28 h 46"/>
                    <a:gd name="T68" fmla="*/ 12 w 68"/>
                    <a:gd name="T69" fmla="*/ 28 h 46"/>
                    <a:gd name="T70" fmla="*/ 10 w 68"/>
                    <a:gd name="T71" fmla="*/ 26 h 46"/>
                    <a:gd name="T72" fmla="*/ 6 w 68"/>
                    <a:gd name="T73" fmla="*/ 22 h 46"/>
                    <a:gd name="T74" fmla="*/ 2 w 68"/>
                    <a:gd name="T75" fmla="*/ 18 h 46"/>
                    <a:gd name="T76" fmla="*/ 0 w 68"/>
                    <a:gd name="T77" fmla="*/ 14 h 46"/>
                    <a:gd name="T78" fmla="*/ 0 w 68"/>
                    <a:gd name="T79" fmla="*/ 12 h 46"/>
                    <a:gd name="T80" fmla="*/ 0 w 68"/>
                    <a:gd name="T81" fmla="*/ 10 h 46"/>
                    <a:gd name="T82" fmla="*/ 0 w 68"/>
                    <a:gd name="T83" fmla="*/ 8 h 46"/>
                    <a:gd name="T84" fmla="*/ 0 w 68"/>
                    <a:gd name="T85" fmla="*/ 6 h 46"/>
                    <a:gd name="T86" fmla="*/ 4 w 68"/>
                    <a:gd name="T87" fmla="*/ 4 h 46"/>
                    <a:gd name="T88" fmla="*/ 8 w 68"/>
                    <a:gd name="T89" fmla="*/ 2 h 46"/>
                    <a:gd name="T90" fmla="*/ 12 w 68"/>
                    <a:gd name="T91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8" h="4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0"/>
                      </a:lnTo>
                      <a:lnTo>
                        <a:pt x="26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8" y="4"/>
                      </a:lnTo>
                      <a:lnTo>
                        <a:pt x="42" y="6"/>
                      </a:lnTo>
                      <a:lnTo>
                        <a:pt x="44" y="6"/>
                      </a:lnTo>
                      <a:lnTo>
                        <a:pt x="46" y="6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2" y="12"/>
                      </a:lnTo>
                      <a:lnTo>
                        <a:pt x="54" y="14"/>
                      </a:lnTo>
                      <a:lnTo>
                        <a:pt x="56" y="16"/>
                      </a:lnTo>
                      <a:lnTo>
                        <a:pt x="58" y="18"/>
                      </a:lnTo>
                      <a:lnTo>
                        <a:pt x="60" y="20"/>
                      </a:lnTo>
                      <a:lnTo>
                        <a:pt x="62" y="24"/>
                      </a:lnTo>
                      <a:lnTo>
                        <a:pt x="62" y="26"/>
                      </a:lnTo>
                      <a:lnTo>
                        <a:pt x="64" y="28"/>
                      </a:lnTo>
                      <a:lnTo>
                        <a:pt x="66" y="30"/>
                      </a:lnTo>
                      <a:lnTo>
                        <a:pt x="66" y="32"/>
                      </a:lnTo>
                      <a:lnTo>
                        <a:pt x="68" y="34"/>
                      </a:lnTo>
                      <a:lnTo>
                        <a:pt x="68" y="36"/>
                      </a:lnTo>
                      <a:lnTo>
                        <a:pt x="68" y="38"/>
                      </a:lnTo>
                      <a:lnTo>
                        <a:pt x="68" y="38"/>
                      </a:lnTo>
                      <a:lnTo>
                        <a:pt x="68" y="40"/>
                      </a:lnTo>
                      <a:lnTo>
                        <a:pt x="68" y="40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4" y="44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58" y="46"/>
                      </a:lnTo>
                      <a:lnTo>
                        <a:pt x="56" y="46"/>
                      </a:lnTo>
                      <a:lnTo>
                        <a:pt x="54" y="46"/>
                      </a:lnTo>
                      <a:lnTo>
                        <a:pt x="50" y="46"/>
                      </a:lnTo>
                      <a:lnTo>
                        <a:pt x="48" y="46"/>
                      </a:lnTo>
                      <a:lnTo>
                        <a:pt x="46" y="46"/>
                      </a:lnTo>
                      <a:lnTo>
                        <a:pt x="44" y="46"/>
                      </a:lnTo>
                      <a:lnTo>
                        <a:pt x="42" y="46"/>
                      </a:lnTo>
                      <a:lnTo>
                        <a:pt x="40" y="46"/>
                      </a:lnTo>
                      <a:lnTo>
                        <a:pt x="38" y="46"/>
                      </a:lnTo>
                      <a:lnTo>
                        <a:pt x="36" y="46"/>
                      </a:lnTo>
                      <a:lnTo>
                        <a:pt x="36" y="44"/>
                      </a:lnTo>
                      <a:lnTo>
                        <a:pt x="36" y="44"/>
                      </a:lnTo>
                      <a:lnTo>
                        <a:pt x="36" y="44"/>
                      </a:lnTo>
                      <a:lnTo>
                        <a:pt x="34" y="42"/>
                      </a:lnTo>
                      <a:lnTo>
                        <a:pt x="34" y="40"/>
                      </a:lnTo>
                      <a:lnTo>
                        <a:pt x="34" y="38"/>
                      </a:lnTo>
                      <a:lnTo>
                        <a:pt x="32" y="36"/>
                      </a:lnTo>
                      <a:lnTo>
                        <a:pt x="32" y="34"/>
                      </a:lnTo>
                      <a:lnTo>
                        <a:pt x="32" y="32"/>
                      </a:lnTo>
                      <a:lnTo>
                        <a:pt x="30" y="32"/>
                      </a:lnTo>
                      <a:lnTo>
                        <a:pt x="30" y="30"/>
                      </a:lnTo>
                      <a:lnTo>
                        <a:pt x="30" y="30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26" y="30"/>
                      </a:lnTo>
                      <a:lnTo>
                        <a:pt x="26" y="30"/>
                      </a:lnTo>
                      <a:lnTo>
                        <a:pt x="24" y="28"/>
                      </a:lnTo>
                      <a:lnTo>
                        <a:pt x="20" y="28"/>
                      </a:lnTo>
                      <a:lnTo>
                        <a:pt x="18" y="28"/>
                      </a:lnTo>
                      <a:lnTo>
                        <a:pt x="16" y="28"/>
                      </a:lnTo>
                      <a:lnTo>
                        <a:pt x="14" y="2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0" y="26"/>
                      </a:lnTo>
                      <a:lnTo>
                        <a:pt x="8" y="24"/>
                      </a:lnTo>
                      <a:lnTo>
                        <a:pt x="6" y="22"/>
                      </a:lnTo>
                      <a:lnTo>
                        <a:pt x="4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2" name="Freeform 554">
                  <a:extLst>
                    <a:ext uri="{FF2B5EF4-FFF2-40B4-BE49-F238E27FC236}">
                      <a16:creationId xmlns:a16="http://schemas.microsoft.com/office/drawing/2014/main" id="{E3B30643-BBED-4FBD-93E1-2637ED6894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7403" y="2517942"/>
                  <a:ext cx="104775" cy="114300"/>
                </a:xfrm>
                <a:custGeom>
                  <a:avLst/>
                  <a:gdLst>
                    <a:gd name="T0" fmla="*/ 22 w 66"/>
                    <a:gd name="T1" fmla="*/ 8 h 72"/>
                    <a:gd name="T2" fmla="*/ 24 w 66"/>
                    <a:gd name="T3" fmla="*/ 10 h 72"/>
                    <a:gd name="T4" fmla="*/ 26 w 66"/>
                    <a:gd name="T5" fmla="*/ 20 h 72"/>
                    <a:gd name="T6" fmla="*/ 28 w 66"/>
                    <a:gd name="T7" fmla="*/ 22 h 72"/>
                    <a:gd name="T8" fmla="*/ 28 w 66"/>
                    <a:gd name="T9" fmla="*/ 32 h 72"/>
                    <a:gd name="T10" fmla="*/ 28 w 66"/>
                    <a:gd name="T11" fmla="*/ 38 h 72"/>
                    <a:gd name="T12" fmla="*/ 26 w 66"/>
                    <a:gd name="T13" fmla="*/ 40 h 72"/>
                    <a:gd name="T14" fmla="*/ 24 w 66"/>
                    <a:gd name="T15" fmla="*/ 40 h 72"/>
                    <a:gd name="T16" fmla="*/ 22 w 66"/>
                    <a:gd name="T17" fmla="*/ 40 h 72"/>
                    <a:gd name="T18" fmla="*/ 18 w 66"/>
                    <a:gd name="T19" fmla="*/ 38 h 72"/>
                    <a:gd name="T20" fmla="*/ 10 w 66"/>
                    <a:gd name="T21" fmla="*/ 30 h 72"/>
                    <a:gd name="T22" fmla="*/ 6 w 66"/>
                    <a:gd name="T23" fmla="*/ 28 h 72"/>
                    <a:gd name="T24" fmla="*/ 4 w 66"/>
                    <a:gd name="T25" fmla="*/ 28 h 72"/>
                    <a:gd name="T26" fmla="*/ 2 w 66"/>
                    <a:gd name="T27" fmla="*/ 28 h 72"/>
                    <a:gd name="T28" fmla="*/ 0 w 66"/>
                    <a:gd name="T29" fmla="*/ 32 h 72"/>
                    <a:gd name="T30" fmla="*/ 0 w 66"/>
                    <a:gd name="T31" fmla="*/ 40 h 72"/>
                    <a:gd name="T32" fmla="*/ 0 w 66"/>
                    <a:gd name="T33" fmla="*/ 44 h 72"/>
                    <a:gd name="T34" fmla="*/ 4 w 66"/>
                    <a:gd name="T35" fmla="*/ 46 h 72"/>
                    <a:gd name="T36" fmla="*/ 16 w 66"/>
                    <a:gd name="T37" fmla="*/ 52 h 72"/>
                    <a:gd name="T38" fmla="*/ 20 w 66"/>
                    <a:gd name="T39" fmla="*/ 56 h 72"/>
                    <a:gd name="T40" fmla="*/ 26 w 66"/>
                    <a:gd name="T41" fmla="*/ 62 h 72"/>
                    <a:gd name="T42" fmla="*/ 30 w 66"/>
                    <a:gd name="T43" fmla="*/ 68 h 72"/>
                    <a:gd name="T44" fmla="*/ 32 w 66"/>
                    <a:gd name="T45" fmla="*/ 70 h 72"/>
                    <a:gd name="T46" fmla="*/ 42 w 66"/>
                    <a:gd name="T47" fmla="*/ 72 h 72"/>
                    <a:gd name="T48" fmla="*/ 50 w 66"/>
                    <a:gd name="T49" fmla="*/ 72 h 72"/>
                    <a:gd name="T50" fmla="*/ 54 w 66"/>
                    <a:gd name="T51" fmla="*/ 70 h 72"/>
                    <a:gd name="T52" fmla="*/ 56 w 66"/>
                    <a:gd name="T53" fmla="*/ 68 h 72"/>
                    <a:gd name="T54" fmla="*/ 60 w 66"/>
                    <a:gd name="T55" fmla="*/ 64 h 72"/>
                    <a:gd name="T56" fmla="*/ 64 w 66"/>
                    <a:gd name="T57" fmla="*/ 54 h 72"/>
                    <a:gd name="T58" fmla="*/ 66 w 66"/>
                    <a:gd name="T59" fmla="*/ 48 h 72"/>
                    <a:gd name="T60" fmla="*/ 66 w 66"/>
                    <a:gd name="T61" fmla="*/ 46 h 72"/>
                    <a:gd name="T62" fmla="*/ 62 w 66"/>
                    <a:gd name="T63" fmla="*/ 40 h 72"/>
                    <a:gd name="T64" fmla="*/ 58 w 66"/>
                    <a:gd name="T65" fmla="*/ 32 h 72"/>
                    <a:gd name="T66" fmla="*/ 58 w 66"/>
                    <a:gd name="T67" fmla="*/ 28 h 72"/>
                    <a:gd name="T68" fmla="*/ 60 w 66"/>
                    <a:gd name="T69" fmla="*/ 20 h 72"/>
                    <a:gd name="T70" fmla="*/ 62 w 66"/>
                    <a:gd name="T71" fmla="*/ 10 h 72"/>
                    <a:gd name="T72" fmla="*/ 62 w 66"/>
                    <a:gd name="T73" fmla="*/ 4 h 72"/>
                    <a:gd name="T74" fmla="*/ 60 w 66"/>
                    <a:gd name="T75" fmla="*/ 2 h 72"/>
                    <a:gd name="T76" fmla="*/ 58 w 66"/>
                    <a:gd name="T77" fmla="*/ 0 h 72"/>
                    <a:gd name="T78" fmla="*/ 50 w 66"/>
                    <a:gd name="T79" fmla="*/ 0 h 72"/>
                    <a:gd name="T80" fmla="*/ 42 w 66"/>
                    <a:gd name="T81" fmla="*/ 0 h 72"/>
                    <a:gd name="T82" fmla="*/ 32 w 66"/>
                    <a:gd name="T83" fmla="*/ 2 h 72"/>
                    <a:gd name="T84" fmla="*/ 26 w 66"/>
                    <a:gd name="T85" fmla="*/ 4 h 72"/>
                    <a:gd name="T86" fmla="*/ 24 w 66"/>
                    <a:gd name="T87" fmla="*/ 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6" h="72">
                      <a:moveTo>
                        <a:pt x="24" y="8"/>
                      </a:moveTo>
                      <a:lnTo>
                        <a:pt x="24" y="8"/>
                      </a:lnTo>
                      <a:lnTo>
                        <a:pt x="22" y="8"/>
                      </a:lnTo>
                      <a:lnTo>
                        <a:pt x="22" y="10"/>
                      </a:lnTo>
                      <a:lnTo>
                        <a:pt x="22" y="10"/>
                      </a:lnTo>
                      <a:lnTo>
                        <a:pt x="24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6" y="20"/>
                      </a:lnTo>
                      <a:lnTo>
                        <a:pt x="28" y="22"/>
                      </a:lnTo>
                      <a:lnTo>
                        <a:pt x="28" y="22"/>
                      </a:lnTo>
                      <a:lnTo>
                        <a:pt x="28" y="22"/>
                      </a:lnTo>
                      <a:lnTo>
                        <a:pt x="28" y="28"/>
                      </a:lnTo>
                      <a:lnTo>
                        <a:pt x="28" y="30"/>
                      </a:lnTo>
                      <a:lnTo>
                        <a:pt x="28" y="32"/>
                      </a:lnTo>
                      <a:lnTo>
                        <a:pt x="28" y="36"/>
                      </a:lnTo>
                      <a:lnTo>
                        <a:pt x="28" y="36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6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24" y="40"/>
                      </a:lnTo>
                      <a:lnTo>
                        <a:pt x="22" y="40"/>
                      </a:lnTo>
                      <a:lnTo>
                        <a:pt x="20" y="40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14" y="34"/>
                      </a:lnTo>
                      <a:lnTo>
                        <a:pt x="12" y="32"/>
                      </a:lnTo>
                      <a:lnTo>
                        <a:pt x="10" y="30"/>
                      </a:lnTo>
                      <a:lnTo>
                        <a:pt x="8" y="30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2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4" y="46"/>
                      </a:lnTo>
                      <a:lnTo>
                        <a:pt x="6" y="48"/>
                      </a:lnTo>
                      <a:lnTo>
                        <a:pt x="10" y="50"/>
                      </a:lnTo>
                      <a:lnTo>
                        <a:pt x="16" y="52"/>
                      </a:lnTo>
                      <a:lnTo>
                        <a:pt x="18" y="54"/>
                      </a:lnTo>
                      <a:lnTo>
                        <a:pt x="20" y="56"/>
                      </a:lnTo>
                      <a:lnTo>
                        <a:pt x="20" y="56"/>
                      </a:lnTo>
                      <a:lnTo>
                        <a:pt x="22" y="56"/>
                      </a:lnTo>
                      <a:lnTo>
                        <a:pt x="24" y="58"/>
                      </a:lnTo>
                      <a:lnTo>
                        <a:pt x="26" y="62"/>
                      </a:lnTo>
                      <a:lnTo>
                        <a:pt x="26" y="64"/>
                      </a:lnTo>
                      <a:lnTo>
                        <a:pt x="28" y="66"/>
                      </a:lnTo>
                      <a:lnTo>
                        <a:pt x="30" y="68"/>
                      </a:lnTo>
                      <a:lnTo>
                        <a:pt x="30" y="68"/>
                      </a:lnTo>
                      <a:lnTo>
                        <a:pt x="30" y="68"/>
                      </a:lnTo>
                      <a:lnTo>
                        <a:pt x="32" y="70"/>
                      </a:lnTo>
                      <a:lnTo>
                        <a:pt x="36" y="70"/>
                      </a:lnTo>
                      <a:lnTo>
                        <a:pt x="38" y="72"/>
                      </a:lnTo>
                      <a:lnTo>
                        <a:pt x="42" y="72"/>
                      </a:lnTo>
                      <a:lnTo>
                        <a:pt x="46" y="72"/>
                      </a:lnTo>
                      <a:lnTo>
                        <a:pt x="48" y="72"/>
                      </a:lnTo>
                      <a:lnTo>
                        <a:pt x="50" y="72"/>
                      </a:lnTo>
                      <a:lnTo>
                        <a:pt x="52" y="72"/>
                      </a:lnTo>
                      <a:lnTo>
                        <a:pt x="52" y="72"/>
                      </a:lnTo>
                      <a:lnTo>
                        <a:pt x="54" y="70"/>
                      </a:lnTo>
                      <a:lnTo>
                        <a:pt x="54" y="70"/>
                      </a:lnTo>
                      <a:lnTo>
                        <a:pt x="56" y="70"/>
                      </a:lnTo>
                      <a:lnTo>
                        <a:pt x="56" y="68"/>
                      </a:lnTo>
                      <a:lnTo>
                        <a:pt x="58" y="68"/>
                      </a:lnTo>
                      <a:lnTo>
                        <a:pt x="58" y="66"/>
                      </a:lnTo>
                      <a:lnTo>
                        <a:pt x="60" y="64"/>
                      </a:lnTo>
                      <a:lnTo>
                        <a:pt x="62" y="60"/>
                      </a:lnTo>
                      <a:lnTo>
                        <a:pt x="64" y="58"/>
                      </a:lnTo>
                      <a:lnTo>
                        <a:pt x="64" y="54"/>
                      </a:lnTo>
                      <a:lnTo>
                        <a:pt x="66" y="50"/>
                      </a:lnTo>
                      <a:lnTo>
                        <a:pt x="66" y="50"/>
                      </a:lnTo>
                      <a:lnTo>
                        <a:pt x="66" y="48"/>
                      </a:lnTo>
                      <a:lnTo>
                        <a:pt x="66" y="48"/>
                      </a:lnTo>
                      <a:lnTo>
                        <a:pt x="66" y="46"/>
                      </a:lnTo>
                      <a:lnTo>
                        <a:pt x="66" y="46"/>
                      </a:lnTo>
                      <a:lnTo>
                        <a:pt x="64" y="44"/>
                      </a:lnTo>
                      <a:lnTo>
                        <a:pt x="64" y="42"/>
                      </a:lnTo>
                      <a:lnTo>
                        <a:pt x="62" y="40"/>
                      </a:lnTo>
                      <a:lnTo>
                        <a:pt x="60" y="34"/>
                      </a:lnTo>
                      <a:lnTo>
                        <a:pt x="58" y="32"/>
                      </a:lnTo>
                      <a:lnTo>
                        <a:pt x="58" y="32"/>
                      </a:lnTo>
                      <a:lnTo>
                        <a:pt x="58" y="30"/>
                      </a:lnTo>
                      <a:lnTo>
                        <a:pt x="58" y="30"/>
                      </a:lnTo>
                      <a:lnTo>
                        <a:pt x="58" y="28"/>
                      </a:lnTo>
                      <a:lnTo>
                        <a:pt x="58" y="26"/>
                      </a:lnTo>
                      <a:lnTo>
                        <a:pt x="58" y="24"/>
                      </a:lnTo>
                      <a:lnTo>
                        <a:pt x="60" y="20"/>
                      </a:lnTo>
                      <a:lnTo>
                        <a:pt x="60" y="16"/>
                      </a:lnTo>
                      <a:lnTo>
                        <a:pt x="62" y="12"/>
                      </a:lnTo>
                      <a:lnTo>
                        <a:pt x="62" y="10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2" y="4"/>
                      </a:lnTo>
                      <a:lnTo>
                        <a:pt x="62" y="4"/>
                      </a:lnTo>
                      <a:lnTo>
                        <a:pt x="62" y="4"/>
                      </a:lnTo>
                      <a:lnTo>
                        <a:pt x="60" y="2"/>
                      </a:lnTo>
                      <a:lnTo>
                        <a:pt x="60" y="2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56" y="0"/>
                      </a:lnTo>
                      <a:lnTo>
                        <a:pt x="52" y="0"/>
                      </a:lnTo>
                      <a:lnTo>
                        <a:pt x="50" y="0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2" y="0"/>
                      </a:lnTo>
                      <a:lnTo>
                        <a:pt x="38" y="0"/>
                      </a:lnTo>
                      <a:lnTo>
                        <a:pt x="36" y="0"/>
                      </a:lnTo>
                      <a:lnTo>
                        <a:pt x="32" y="2"/>
                      </a:lnTo>
                      <a:lnTo>
                        <a:pt x="30" y="2"/>
                      </a:lnTo>
                      <a:lnTo>
                        <a:pt x="28" y="4"/>
                      </a:lnTo>
                      <a:lnTo>
                        <a:pt x="26" y="4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3" name="Freeform 556">
                  <a:extLst>
                    <a:ext uri="{FF2B5EF4-FFF2-40B4-BE49-F238E27FC236}">
                      <a16:creationId xmlns:a16="http://schemas.microsoft.com/office/drawing/2014/main" id="{DD8A8F42-C8C8-4502-9C6B-3C561FDF9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9628" y="2679867"/>
                  <a:ext cx="66675" cy="53975"/>
                </a:xfrm>
                <a:custGeom>
                  <a:avLst/>
                  <a:gdLst>
                    <a:gd name="T0" fmla="*/ 22 w 42"/>
                    <a:gd name="T1" fmla="*/ 0 h 34"/>
                    <a:gd name="T2" fmla="*/ 22 w 42"/>
                    <a:gd name="T3" fmla="*/ 0 h 34"/>
                    <a:gd name="T4" fmla="*/ 20 w 42"/>
                    <a:gd name="T5" fmla="*/ 0 h 34"/>
                    <a:gd name="T6" fmla="*/ 20 w 42"/>
                    <a:gd name="T7" fmla="*/ 2 h 34"/>
                    <a:gd name="T8" fmla="*/ 18 w 42"/>
                    <a:gd name="T9" fmla="*/ 2 h 34"/>
                    <a:gd name="T10" fmla="*/ 18 w 42"/>
                    <a:gd name="T11" fmla="*/ 2 h 34"/>
                    <a:gd name="T12" fmla="*/ 16 w 42"/>
                    <a:gd name="T13" fmla="*/ 4 h 34"/>
                    <a:gd name="T14" fmla="*/ 14 w 42"/>
                    <a:gd name="T15" fmla="*/ 4 h 34"/>
                    <a:gd name="T16" fmla="*/ 12 w 42"/>
                    <a:gd name="T17" fmla="*/ 6 h 34"/>
                    <a:gd name="T18" fmla="*/ 10 w 42"/>
                    <a:gd name="T19" fmla="*/ 8 h 34"/>
                    <a:gd name="T20" fmla="*/ 8 w 42"/>
                    <a:gd name="T21" fmla="*/ 10 h 34"/>
                    <a:gd name="T22" fmla="*/ 6 w 42"/>
                    <a:gd name="T23" fmla="*/ 12 h 34"/>
                    <a:gd name="T24" fmla="*/ 6 w 42"/>
                    <a:gd name="T25" fmla="*/ 12 h 34"/>
                    <a:gd name="T26" fmla="*/ 4 w 42"/>
                    <a:gd name="T27" fmla="*/ 16 h 34"/>
                    <a:gd name="T28" fmla="*/ 2 w 42"/>
                    <a:gd name="T29" fmla="*/ 18 h 34"/>
                    <a:gd name="T30" fmla="*/ 2 w 42"/>
                    <a:gd name="T31" fmla="*/ 20 h 34"/>
                    <a:gd name="T32" fmla="*/ 0 w 42"/>
                    <a:gd name="T33" fmla="*/ 22 h 34"/>
                    <a:gd name="T34" fmla="*/ 0 w 42"/>
                    <a:gd name="T35" fmla="*/ 24 h 34"/>
                    <a:gd name="T36" fmla="*/ 0 w 42"/>
                    <a:gd name="T37" fmla="*/ 26 h 34"/>
                    <a:gd name="T38" fmla="*/ 0 w 42"/>
                    <a:gd name="T39" fmla="*/ 26 h 34"/>
                    <a:gd name="T40" fmla="*/ 0 w 42"/>
                    <a:gd name="T41" fmla="*/ 28 h 34"/>
                    <a:gd name="T42" fmla="*/ 0 w 42"/>
                    <a:gd name="T43" fmla="*/ 28 h 34"/>
                    <a:gd name="T44" fmla="*/ 2 w 42"/>
                    <a:gd name="T45" fmla="*/ 30 h 34"/>
                    <a:gd name="T46" fmla="*/ 2 w 42"/>
                    <a:gd name="T47" fmla="*/ 30 h 34"/>
                    <a:gd name="T48" fmla="*/ 4 w 42"/>
                    <a:gd name="T49" fmla="*/ 32 h 34"/>
                    <a:gd name="T50" fmla="*/ 4 w 42"/>
                    <a:gd name="T51" fmla="*/ 32 h 34"/>
                    <a:gd name="T52" fmla="*/ 6 w 42"/>
                    <a:gd name="T53" fmla="*/ 32 h 34"/>
                    <a:gd name="T54" fmla="*/ 8 w 42"/>
                    <a:gd name="T55" fmla="*/ 32 h 34"/>
                    <a:gd name="T56" fmla="*/ 10 w 42"/>
                    <a:gd name="T57" fmla="*/ 32 h 34"/>
                    <a:gd name="T58" fmla="*/ 12 w 42"/>
                    <a:gd name="T59" fmla="*/ 34 h 34"/>
                    <a:gd name="T60" fmla="*/ 14 w 42"/>
                    <a:gd name="T61" fmla="*/ 34 h 34"/>
                    <a:gd name="T62" fmla="*/ 18 w 42"/>
                    <a:gd name="T63" fmla="*/ 34 h 34"/>
                    <a:gd name="T64" fmla="*/ 20 w 42"/>
                    <a:gd name="T65" fmla="*/ 32 h 34"/>
                    <a:gd name="T66" fmla="*/ 24 w 42"/>
                    <a:gd name="T67" fmla="*/ 32 h 34"/>
                    <a:gd name="T68" fmla="*/ 26 w 42"/>
                    <a:gd name="T69" fmla="*/ 32 h 34"/>
                    <a:gd name="T70" fmla="*/ 28 w 42"/>
                    <a:gd name="T71" fmla="*/ 32 h 34"/>
                    <a:gd name="T72" fmla="*/ 32 w 42"/>
                    <a:gd name="T73" fmla="*/ 30 h 34"/>
                    <a:gd name="T74" fmla="*/ 34 w 42"/>
                    <a:gd name="T75" fmla="*/ 30 h 34"/>
                    <a:gd name="T76" fmla="*/ 36 w 42"/>
                    <a:gd name="T77" fmla="*/ 28 h 34"/>
                    <a:gd name="T78" fmla="*/ 38 w 42"/>
                    <a:gd name="T79" fmla="*/ 26 h 34"/>
                    <a:gd name="T80" fmla="*/ 40 w 42"/>
                    <a:gd name="T81" fmla="*/ 26 h 34"/>
                    <a:gd name="T82" fmla="*/ 40 w 42"/>
                    <a:gd name="T83" fmla="*/ 26 h 34"/>
                    <a:gd name="T84" fmla="*/ 42 w 42"/>
                    <a:gd name="T85" fmla="*/ 24 h 34"/>
                    <a:gd name="T86" fmla="*/ 42 w 42"/>
                    <a:gd name="T87" fmla="*/ 24 h 34"/>
                    <a:gd name="T88" fmla="*/ 42 w 42"/>
                    <a:gd name="T89" fmla="*/ 22 h 34"/>
                    <a:gd name="T90" fmla="*/ 42 w 42"/>
                    <a:gd name="T91" fmla="*/ 22 h 34"/>
                    <a:gd name="T92" fmla="*/ 42 w 42"/>
                    <a:gd name="T93" fmla="*/ 20 h 34"/>
                    <a:gd name="T94" fmla="*/ 42 w 42"/>
                    <a:gd name="T95" fmla="*/ 18 h 34"/>
                    <a:gd name="T96" fmla="*/ 42 w 42"/>
                    <a:gd name="T97" fmla="*/ 18 h 34"/>
                    <a:gd name="T98" fmla="*/ 40 w 42"/>
                    <a:gd name="T99" fmla="*/ 16 h 34"/>
                    <a:gd name="T100" fmla="*/ 40 w 42"/>
                    <a:gd name="T101" fmla="*/ 14 h 34"/>
                    <a:gd name="T102" fmla="*/ 38 w 42"/>
                    <a:gd name="T103" fmla="*/ 12 h 34"/>
                    <a:gd name="T104" fmla="*/ 36 w 42"/>
                    <a:gd name="T105" fmla="*/ 10 h 34"/>
                    <a:gd name="T106" fmla="*/ 36 w 42"/>
                    <a:gd name="T107" fmla="*/ 8 h 34"/>
                    <a:gd name="T108" fmla="*/ 34 w 42"/>
                    <a:gd name="T109" fmla="*/ 8 h 34"/>
                    <a:gd name="T110" fmla="*/ 32 w 42"/>
                    <a:gd name="T111" fmla="*/ 6 h 34"/>
                    <a:gd name="T112" fmla="*/ 30 w 42"/>
                    <a:gd name="T113" fmla="*/ 4 h 34"/>
                    <a:gd name="T114" fmla="*/ 28 w 42"/>
                    <a:gd name="T115" fmla="*/ 4 h 34"/>
                    <a:gd name="T116" fmla="*/ 26 w 42"/>
                    <a:gd name="T117" fmla="*/ 2 h 34"/>
                    <a:gd name="T118" fmla="*/ 24 w 42"/>
                    <a:gd name="T119" fmla="*/ 2 h 34"/>
                    <a:gd name="T120" fmla="*/ 24 w 42"/>
                    <a:gd name="T121" fmla="*/ 2 h 34"/>
                    <a:gd name="T122" fmla="*/ 22 w 42"/>
                    <a:gd name="T12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2" h="34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20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6" y="4"/>
                      </a:lnTo>
                      <a:lnTo>
                        <a:pt x="14" y="4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2" y="18"/>
                      </a:lnTo>
                      <a:lnTo>
                        <a:pt x="2" y="20"/>
                      </a:lnTo>
                      <a:lnTo>
                        <a:pt x="0" y="22"/>
                      </a:lnTo>
                      <a:lnTo>
                        <a:pt x="0" y="24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6" y="32"/>
                      </a:lnTo>
                      <a:lnTo>
                        <a:pt x="8" y="32"/>
                      </a:lnTo>
                      <a:lnTo>
                        <a:pt x="10" y="32"/>
                      </a:lnTo>
                      <a:lnTo>
                        <a:pt x="12" y="34"/>
                      </a:lnTo>
                      <a:lnTo>
                        <a:pt x="14" y="34"/>
                      </a:lnTo>
                      <a:lnTo>
                        <a:pt x="18" y="34"/>
                      </a:lnTo>
                      <a:lnTo>
                        <a:pt x="20" y="32"/>
                      </a:lnTo>
                      <a:lnTo>
                        <a:pt x="24" y="32"/>
                      </a:lnTo>
                      <a:lnTo>
                        <a:pt x="26" y="32"/>
                      </a:lnTo>
                      <a:lnTo>
                        <a:pt x="28" y="32"/>
                      </a:lnTo>
                      <a:lnTo>
                        <a:pt x="32" y="30"/>
                      </a:lnTo>
                      <a:lnTo>
                        <a:pt x="34" y="30"/>
                      </a:lnTo>
                      <a:lnTo>
                        <a:pt x="36" y="28"/>
                      </a:lnTo>
                      <a:lnTo>
                        <a:pt x="38" y="26"/>
                      </a:lnTo>
                      <a:lnTo>
                        <a:pt x="40" y="26"/>
                      </a:lnTo>
                      <a:lnTo>
                        <a:pt x="40" y="26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2"/>
                      </a:lnTo>
                      <a:lnTo>
                        <a:pt x="42" y="22"/>
                      </a:lnTo>
                      <a:lnTo>
                        <a:pt x="42" y="20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40" y="16"/>
                      </a:lnTo>
                      <a:lnTo>
                        <a:pt x="40" y="14"/>
                      </a:lnTo>
                      <a:lnTo>
                        <a:pt x="38" y="12"/>
                      </a:lnTo>
                      <a:lnTo>
                        <a:pt x="36" y="10"/>
                      </a:lnTo>
                      <a:lnTo>
                        <a:pt x="36" y="8"/>
                      </a:lnTo>
                      <a:lnTo>
                        <a:pt x="34" y="8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28" y="4"/>
                      </a:lnTo>
                      <a:lnTo>
                        <a:pt x="26" y="2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4" name="Freeform 558">
                  <a:extLst>
                    <a:ext uri="{FF2B5EF4-FFF2-40B4-BE49-F238E27FC236}">
                      <a16:creationId xmlns:a16="http://schemas.microsoft.com/office/drawing/2014/main" id="{2F8D96B6-FCCF-4470-87DE-47BAFE508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753" y="2517942"/>
                  <a:ext cx="111125" cy="85725"/>
                </a:xfrm>
                <a:custGeom>
                  <a:avLst/>
                  <a:gdLst>
                    <a:gd name="T0" fmla="*/ 2 w 70"/>
                    <a:gd name="T1" fmla="*/ 52 h 54"/>
                    <a:gd name="T2" fmla="*/ 2 w 70"/>
                    <a:gd name="T3" fmla="*/ 50 h 54"/>
                    <a:gd name="T4" fmla="*/ 0 w 70"/>
                    <a:gd name="T5" fmla="*/ 48 h 54"/>
                    <a:gd name="T6" fmla="*/ 0 w 70"/>
                    <a:gd name="T7" fmla="*/ 46 h 54"/>
                    <a:gd name="T8" fmla="*/ 2 w 70"/>
                    <a:gd name="T9" fmla="*/ 38 h 54"/>
                    <a:gd name="T10" fmla="*/ 4 w 70"/>
                    <a:gd name="T11" fmla="*/ 30 h 54"/>
                    <a:gd name="T12" fmla="*/ 6 w 70"/>
                    <a:gd name="T13" fmla="*/ 22 h 54"/>
                    <a:gd name="T14" fmla="*/ 8 w 70"/>
                    <a:gd name="T15" fmla="*/ 18 h 54"/>
                    <a:gd name="T16" fmla="*/ 12 w 70"/>
                    <a:gd name="T17" fmla="*/ 12 h 54"/>
                    <a:gd name="T18" fmla="*/ 12 w 70"/>
                    <a:gd name="T19" fmla="*/ 10 h 54"/>
                    <a:gd name="T20" fmla="*/ 14 w 70"/>
                    <a:gd name="T21" fmla="*/ 8 h 54"/>
                    <a:gd name="T22" fmla="*/ 20 w 70"/>
                    <a:gd name="T23" fmla="*/ 6 h 54"/>
                    <a:gd name="T24" fmla="*/ 26 w 70"/>
                    <a:gd name="T25" fmla="*/ 2 h 54"/>
                    <a:gd name="T26" fmla="*/ 32 w 70"/>
                    <a:gd name="T27" fmla="*/ 2 h 54"/>
                    <a:gd name="T28" fmla="*/ 38 w 70"/>
                    <a:gd name="T29" fmla="*/ 0 h 54"/>
                    <a:gd name="T30" fmla="*/ 42 w 70"/>
                    <a:gd name="T31" fmla="*/ 0 h 54"/>
                    <a:gd name="T32" fmla="*/ 50 w 70"/>
                    <a:gd name="T33" fmla="*/ 2 h 54"/>
                    <a:gd name="T34" fmla="*/ 56 w 70"/>
                    <a:gd name="T35" fmla="*/ 4 h 54"/>
                    <a:gd name="T36" fmla="*/ 62 w 70"/>
                    <a:gd name="T37" fmla="*/ 4 h 54"/>
                    <a:gd name="T38" fmla="*/ 66 w 70"/>
                    <a:gd name="T39" fmla="*/ 6 h 54"/>
                    <a:gd name="T40" fmla="*/ 70 w 70"/>
                    <a:gd name="T41" fmla="*/ 6 h 54"/>
                    <a:gd name="T42" fmla="*/ 70 w 70"/>
                    <a:gd name="T43" fmla="*/ 8 h 54"/>
                    <a:gd name="T44" fmla="*/ 70 w 70"/>
                    <a:gd name="T45" fmla="*/ 8 h 54"/>
                    <a:gd name="T46" fmla="*/ 70 w 70"/>
                    <a:gd name="T47" fmla="*/ 10 h 54"/>
                    <a:gd name="T48" fmla="*/ 68 w 70"/>
                    <a:gd name="T49" fmla="*/ 12 h 54"/>
                    <a:gd name="T50" fmla="*/ 66 w 70"/>
                    <a:gd name="T51" fmla="*/ 16 h 54"/>
                    <a:gd name="T52" fmla="*/ 62 w 70"/>
                    <a:gd name="T53" fmla="*/ 20 h 54"/>
                    <a:gd name="T54" fmla="*/ 58 w 70"/>
                    <a:gd name="T55" fmla="*/ 22 h 54"/>
                    <a:gd name="T56" fmla="*/ 50 w 70"/>
                    <a:gd name="T57" fmla="*/ 28 h 54"/>
                    <a:gd name="T58" fmla="*/ 46 w 70"/>
                    <a:gd name="T59" fmla="*/ 34 h 54"/>
                    <a:gd name="T60" fmla="*/ 40 w 70"/>
                    <a:gd name="T61" fmla="*/ 36 h 54"/>
                    <a:gd name="T62" fmla="*/ 38 w 70"/>
                    <a:gd name="T63" fmla="*/ 38 h 54"/>
                    <a:gd name="T64" fmla="*/ 36 w 70"/>
                    <a:gd name="T65" fmla="*/ 38 h 54"/>
                    <a:gd name="T66" fmla="*/ 30 w 70"/>
                    <a:gd name="T67" fmla="*/ 38 h 54"/>
                    <a:gd name="T68" fmla="*/ 26 w 70"/>
                    <a:gd name="T69" fmla="*/ 36 h 54"/>
                    <a:gd name="T70" fmla="*/ 24 w 70"/>
                    <a:gd name="T71" fmla="*/ 38 h 54"/>
                    <a:gd name="T72" fmla="*/ 22 w 70"/>
                    <a:gd name="T73" fmla="*/ 38 h 54"/>
                    <a:gd name="T74" fmla="*/ 22 w 70"/>
                    <a:gd name="T75" fmla="*/ 38 h 54"/>
                    <a:gd name="T76" fmla="*/ 20 w 70"/>
                    <a:gd name="T77" fmla="*/ 40 h 54"/>
                    <a:gd name="T78" fmla="*/ 20 w 70"/>
                    <a:gd name="T79" fmla="*/ 46 h 54"/>
                    <a:gd name="T80" fmla="*/ 18 w 70"/>
                    <a:gd name="T81" fmla="*/ 50 h 54"/>
                    <a:gd name="T82" fmla="*/ 18 w 70"/>
                    <a:gd name="T83" fmla="*/ 52 h 54"/>
                    <a:gd name="T84" fmla="*/ 18 w 70"/>
                    <a:gd name="T85" fmla="*/ 52 h 54"/>
                    <a:gd name="T86" fmla="*/ 16 w 70"/>
                    <a:gd name="T87" fmla="*/ 54 h 54"/>
                    <a:gd name="T88" fmla="*/ 12 w 70"/>
                    <a:gd name="T89" fmla="*/ 54 h 54"/>
                    <a:gd name="T90" fmla="*/ 8 w 70"/>
                    <a:gd name="T91" fmla="*/ 54 h 54"/>
                    <a:gd name="T92" fmla="*/ 4 w 70"/>
                    <a:gd name="T93" fmla="*/ 54 h 54"/>
                    <a:gd name="T94" fmla="*/ 2 w 70"/>
                    <a:gd name="T95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0" h="54">
                      <a:moveTo>
                        <a:pt x="2" y="52"/>
                      </a:moveTo>
                      <a:lnTo>
                        <a:pt x="2" y="52"/>
                      </a:lnTo>
                      <a:lnTo>
                        <a:pt x="2" y="52"/>
                      </a:lnTo>
                      <a:lnTo>
                        <a:pt x="2" y="50"/>
                      </a:lnTo>
                      <a:lnTo>
                        <a:pt x="0" y="50"/>
                      </a:lnTo>
                      <a:lnTo>
                        <a:pt x="0" y="48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2" y="42"/>
                      </a:lnTo>
                      <a:lnTo>
                        <a:pt x="2" y="38"/>
                      </a:lnTo>
                      <a:lnTo>
                        <a:pt x="4" y="36"/>
                      </a:lnTo>
                      <a:lnTo>
                        <a:pt x="4" y="30"/>
                      </a:lnTo>
                      <a:lnTo>
                        <a:pt x="6" y="26"/>
                      </a:lnTo>
                      <a:lnTo>
                        <a:pt x="6" y="22"/>
                      </a:lnTo>
                      <a:lnTo>
                        <a:pt x="8" y="20"/>
                      </a:lnTo>
                      <a:lnTo>
                        <a:pt x="8" y="18"/>
                      </a:lnTo>
                      <a:lnTo>
                        <a:pt x="10" y="14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0"/>
                      </a:lnTo>
                      <a:lnTo>
                        <a:pt x="14" y="10"/>
                      </a:lnTo>
                      <a:lnTo>
                        <a:pt x="14" y="8"/>
                      </a:lnTo>
                      <a:lnTo>
                        <a:pt x="16" y="8"/>
                      </a:lnTo>
                      <a:lnTo>
                        <a:pt x="20" y="6"/>
                      </a:lnTo>
                      <a:lnTo>
                        <a:pt x="22" y="4"/>
                      </a:lnTo>
                      <a:lnTo>
                        <a:pt x="26" y="2"/>
                      </a:lnTo>
                      <a:lnTo>
                        <a:pt x="30" y="2"/>
                      </a:lnTo>
                      <a:lnTo>
                        <a:pt x="32" y="2"/>
                      </a:lnTo>
                      <a:lnTo>
                        <a:pt x="34" y="0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6" y="2"/>
                      </a:lnTo>
                      <a:lnTo>
                        <a:pt x="50" y="2"/>
                      </a:lnTo>
                      <a:lnTo>
                        <a:pt x="56" y="2"/>
                      </a:lnTo>
                      <a:lnTo>
                        <a:pt x="56" y="4"/>
                      </a:lnTo>
                      <a:lnTo>
                        <a:pt x="60" y="4"/>
                      </a:lnTo>
                      <a:lnTo>
                        <a:pt x="62" y="4"/>
                      </a:lnTo>
                      <a:lnTo>
                        <a:pt x="64" y="4"/>
                      </a:lnTo>
                      <a:lnTo>
                        <a:pt x="66" y="6"/>
                      </a:lnTo>
                      <a:lnTo>
                        <a:pt x="68" y="6"/>
                      </a:lnTo>
                      <a:lnTo>
                        <a:pt x="70" y="6"/>
                      </a:lnTo>
                      <a:lnTo>
                        <a:pt x="70" y="6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0" y="10"/>
                      </a:lnTo>
                      <a:lnTo>
                        <a:pt x="70" y="10"/>
                      </a:lnTo>
                      <a:lnTo>
                        <a:pt x="70" y="12"/>
                      </a:lnTo>
                      <a:lnTo>
                        <a:pt x="68" y="12"/>
                      </a:lnTo>
                      <a:lnTo>
                        <a:pt x="68" y="14"/>
                      </a:lnTo>
                      <a:lnTo>
                        <a:pt x="66" y="16"/>
                      </a:lnTo>
                      <a:lnTo>
                        <a:pt x="64" y="18"/>
                      </a:lnTo>
                      <a:lnTo>
                        <a:pt x="62" y="20"/>
                      </a:lnTo>
                      <a:lnTo>
                        <a:pt x="60" y="22"/>
                      </a:lnTo>
                      <a:lnTo>
                        <a:pt x="58" y="22"/>
                      </a:lnTo>
                      <a:lnTo>
                        <a:pt x="54" y="26"/>
                      </a:lnTo>
                      <a:lnTo>
                        <a:pt x="50" y="28"/>
                      </a:lnTo>
                      <a:lnTo>
                        <a:pt x="48" y="32"/>
                      </a:lnTo>
                      <a:lnTo>
                        <a:pt x="46" y="34"/>
                      </a:lnTo>
                      <a:lnTo>
                        <a:pt x="42" y="36"/>
                      </a:lnTo>
                      <a:lnTo>
                        <a:pt x="40" y="36"/>
                      </a:lnTo>
                      <a:lnTo>
                        <a:pt x="38" y="38"/>
                      </a:lnTo>
                      <a:lnTo>
                        <a:pt x="38" y="38"/>
                      </a:lnTo>
                      <a:lnTo>
                        <a:pt x="36" y="38"/>
                      </a:lnTo>
                      <a:lnTo>
                        <a:pt x="36" y="38"/>
                      </a:lnTo>
                      <a:lnTo>
                        <a:pt x="34" y="38"/>
                      </a:lnTo>
                      <a:lnTo>
                        <a:pt x="30" y="38"/>
                      </a:lnTo>
                      <a:lnTo>
                        <a:pt x="28" y="36"/>
                      </a:lnTo>
                      <a:lnTo>
                        <a:pt x="26" y="36"/>
                      </a:lnTo>
                      <a:lnTo>
                        <a:pt x="24" y="36"/>
                      </a:lnTo>
                      <a:lnTo>
                        <a:pt x="24" y="38"/>
                      </a:lnTo>
                      <a:lnTo>
                        <a:pt x="22" y="38"/>
                      </a:lnTo>
                      <a:lnTo>
                        <a:pt x="22" y="38"/>
                      </a:lnTo>
                      <a:lnTo>
                        <a:pt x="22" y="38"/>
                      </a:lnTo>
                      <a:lnTo>
                        <a:pt x="2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0" y="42"/>
                      </a:lnTo>
                      <a:lnTo>
                        <a:pt x="20" y="46"/>
                      </a:lnTo>
                      <a:lnTo>
                        <a:pt x="20" y="48"/>
                      </a:lnTo>
                      <a:lnTo>
                        <a:pt x="18" y="50"/>
                      </a:lnTo>
                      <a:lnTo>
                        <a:pt x="18" y="50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16" y="54"/>
                      </a:lnTo>
                      <a:lnTo>
                        <a:pt x="16" y="54"/>
                      </a:lnTo>
                      <a:lnTo>
                        <a:pt x="14" y="54"/>
                      </a:lnTo>
                      <a:lnTo>
                        <a:pt x="12" y="54"/>
                      </a:lnTo>
                      <a:lnTo>
                        <a:pt x="10" y="54"/>
                      </a:lnTo>
                      <a:lnTo>
                        <a:pt x="8" y="54"/>
                      </a:lnTo>
                      <a:lnTo>
                        <a:pt x="6" y="54"/>
                      </a:lnTo>
                      <a:lnTo>
                        <a:pt x="4" y="54"/>
                      </a:lnTo>
                      <a:lnTo>
                        <a:pt x="4" y="54"/>
                      </a:lnTo>
                      <a:lnTo>
                        <a:pt x="2" y="54"/>
                      </a:lnTo>
                      <a:lnTo>
                        <a:pt x="2" y="5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5" name="Freeform 560">
                  <a:extLst>
                    <a:ext uri="{FF2B5EF4-FFF2-40B4-BE49-F238E27FC236}">
                      <a16:creationId xmlns:a16="http://schemas.microsoft.com/office/drawing/2014/main" id="{0E772A08-B5FB-4ED7-9668-BEAB3A044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8228" y="2521117"/>
                  <a:ext cx="517525" cy="473075"/>
                </a:xfrm>
                <a:custGeom>
                  <a:avLst/>
                  <a:gdLst>
                    <a:gd name="T0" fmla="*/ 38 w 326"/>
                    <a:gd name="T1" fmla="*/ 2 h 298"/>
                    <a:gd name="T2" fmla="*/ 16 w 326"/>
                    <a:gd name="T3" fmla="*/ 16 h 298"/>
                    <a:gd name="T4" fmla="*/ 0 w 326"/>
                    <a:gd name="T5" fmla="*/ 50 h 298"/>
                    <a:gd name="T6" fmla="*/ 6 w 326"/>
                    <a:gd name="T7" fmla="*/ 72 h 298"/>
                    <a:gd name="T8" fmla="*/ 26 w 326"/>
                    <a:gd name="T9" fmla="*/ 80 h 298"/>
                    <a:gd name="T10" fmla="*/ 18 w 326"/>
                    <a:gd name="T11" fmla="*/ 88 h 298"/>
                    <a:gd name="T12" fmla="*/ 20 w 326"/>
                    <a:gd name="T13" fmla="*/ 100 h 298"/>
                    <a:gd name="T14" fmla="*/ 38 w 326"/>
                    <a:gd name="T15" fmla="*/ 100 h 298"/>
                    <a:gd name="T16" fmla="*/ 72 w 326"/>
                    <a:gd name="T17" fmla="*/ 94 h 298"/>
                    <a:gd name="T18" fmla="*/ 96 w 326"/>
                    <a:gd name="T19" fmla="*/ 108 h 298"/>
                    <a:gd name="T20" fmla="*/ 116 w 326"/>
                    <a:gd name="T21" fmla="*/ 96 h 298"/>
                    <a:gd name="T22" fmla="*/ 132 w 326"/>
                    <a:gd name="T23" fmla="*/ 98 h 298"/>
                    <a:gd name="T24" fmla="*/ 150 w 326"/>
                    <a:gd name="T25" fmla="*/ 116 h 298"/>
                    <a:gd name="T26" fmla="*/ 148 w 326"/>
                    <a:gd name="T27" fmla="*/ 134 h 298"/>
                    <a:gd name="T28" fmla="*/ 160 w 326"/>
                    <a:gd name="T29" fmla="*/ 138 h 298"/>
                    <a:gd name="T30" fmla="*/ 182 w 326"/>
                    <a:gd name="T31" fmla="*/ 142 h 298"/>
                    <a:gd name="T32" fmla="*/ 192 w 326"/>
                    <a:gd name="T33" fmla="*/ 166 h 298"/>
                    <a:gd name="T34" fmla="*/ 182 w 326"/>
                    <a:gd name="T35" fmla="*/ 190 h 298"/>
                    <a:gd name="T36" fmla="*/ 152 w 326"/>
                    <a:gd name="T37" fmla="*/ 210 h 298"/>
                    <a:gd name="T38" fmla="*/ 118 w 326"/>
                    <a:gd name="T39" fmla="*/ 218 h 298"/>
                    <a:gd name="T40" fmla="*/ 108 w 326"/>
                    <a:gd name="T41" fmla="*/ 232 h 298"/>
                    <a:gd name="T42" fmla="*/ 122 w 326"/>
                    <a:gd name="T43" fmla="*/ 248 h 298"/>
                    <a:gd name="T44" fmla="*/ 138 w 326"/>
                    <a:gd name="T45" fmla="*/ 248 h 298"/>
                    <a:gd name="T46" fmla="*/ 164 w 326"/>
                    <a:gd name="T47" fmla="*/ 240 h 298"/>
                    <a:gd name="T48" fmla="*/ 196 w 326"/>
                    <a:gd name="T49" fmla="*/ 268 h 298"/>
                    <a:gd name="T50" fmla="*/ 234 w 326"/>
                    <a:gd name="T51" fmla="*/ 294 h 298"/>
                    <a:gd name="T52" fmla="*/ 250 w 326"/>
                    <a:gd name="T53" fmla="*/ 296 h 298"/>
                    <a:gd name="T54" fmla="*/ 248 w 326"/>
                    <a:gd name="T55" fmla="*/ 284 h 298"/>
                    <a:gd name="T56" fmla="*/ 232 w 326"/>
                    <a:gd name="T57" fmla="*/ 258 h 298"/>
                    <a:gd name="T58" fmla="*/ 240 w 326"/>
                    <a:gd name="T59" fmla="*/ 256 h 298"/>
                    <a:gd name="T60" fmla="*/ 264 w 326"/>
                    <a:gd name="T61" fmla="*/ 278 h 298"/>
                    <a:gd name="T62" fmla="*/ 274 w 326"/>
                    <a:gd name="T63" fmla="*/ 270 h 298"/>
                    <a:gd name="T64" fmla="*/ 278 w 326"/>
                    <a:gd name="T65" fmla="*/ 236 h 298"/>
                    <a:gd name="T66" fmla="*/ 268 w 326"/>
                    <a:gd name="T67" fmla="*/ 220 h 298"/>
                    <a:gd name="T68" fmla="*/ 246 w 326"/>
                    <a:gd name="T69" fmla="*/ 218 h 298"/>
                    <a:gd name="T70" fmla="*/ 244 w 326"/>
                    <a:gd name="T71" fmla="*/ 198 h 298"/>
                    <a:gd name="T72" fmla="*/ 252 w 326"/>
                    <a:gd name="T73" fmla="*/ 184 h 298"/>
                    <a:gd name="T74" fmla="*/ 268 w 326"/>
                    <a:gd name="T75" fmla="*/ 188 h 298"/>
                    <a:gd name="T76" fmla="*/ 292 w 326"/>
                    <a:gd name="T77" fmla="*/ 220 h 298"/>
                    <a:gd name="T78" fmla="*/ 304 w 326"/>
                    <a:gd name="T79" fmla="*/ 224 h 298"/>
                    <a:gd name="T80" fmla="*/ 316 w 326"/>
                    <a:gd name="T81" fmla="*/ 200 h 298"/>
                    <a:gd name="T82" fmla="*/ 326 w 326"/>
                    <a:gd name="T83" fmla="*/ 182 h 298"/>
                    <a:gd name="T84" fmla="*/ 308 w 326"/>
                    <a:gd name="T85" fmla="*/ 168 h 298"/>
                    <a:gd name="T86" fmla="*/ 276 w 326"/>
                    <a:gd name="T87" fmla="*/ 158 h 298"/>
                    <a:gd name="T88" fmla="*/ 256 w 326"/>
                    <a:gd name="T89" fmla="*/ 136 h 298"/>
                    <a:gd name="T90" fmla="*/ 260 w 326"/>
                    <a:gd name="T91" fmla="*/ 120 h 298"/>
                    <a:gd name="T92" fmla="*/ 268 w 326"/>
                    <a:gd name="T93" fmla="*/ 106 h 298"/>
                    <a:gd name="T94" fmla="*/ 250 w 326"/>
                    <a:gd name="T95" fmla="*/ 84 h 298"/>
                    <a:gd name="T96" fmla="*/ 200 w 326"/>
                    <a:gd name="T97" fmla="*/ 64 h 298"/>
                    <a:gd name="T98" fmla="*/ 182 w 326"/>
                    <a:gd name="T99" fmla="*/ 40 h 298"/>
                    <a:gd name="T100" fmla="*/ 166 w 326"/>
                    <a:gd name="T101" fmla="*/ 24 h 298"/>
                    <a:gd name="T102" fmla="*/ 132 w 326"/>
                    <a:gd name="T103" fmla="*/ 26 h 298"/>
                    <a:gd name="T104" fmla="*/ 112 w 326"/>
                    <a:gd name="T105" fmla="*/ 42 h 298"/>
                    <a:gd name="T106" fmla="*/ 104 w 326"/>
                    <a:gd name="T107" fmla="*/ 50 h 298"/>
                    <a:gd name="T108" fmla="*/ 106 w 326"/>
                    <a:gd name="T109" fmla="*/ 34 h 298"/>
                    <a:gd name="T110" fmla="*/ 114 w 326"/>
                    <a:gd name="T111" fmla="*/ 6 h 298"/>
                    <a:gd name="T112" fmla="*/ 96 w 326"/>
                    <a:gd name="T113" fmla="*/ 0 h 298"/>
                    <a:gd name="T114" fmla="*/ 74 w 326"/>
                    <a:gd name="T115" fmla="*/ 4 h 298"/>
                    <a:gd name="T116" fmla="*/ 60 w 326"/>
                    <a:gd name="T117" fmla="*/ 28 h 298"/>
                    <a:gd name="T118" fmla="*/ 56 w 326"/>
                    <a:gd name="T119" fmla="*/ 44 h 298"/>
                    <a:gd name="T120" fmla="*/ 40 w 326"/>
                    <a:gd name="T121" fmla="*/ 40 h 298"/>
                    <a:gd name="T122" fmla="*/ 46 w 326"/>
                    <a:gd name="T123" fmla="*/ 20 h 298"/>
                    <a:gd name="T124" fmla="*/ 50 w 326"/>
                    <a:gd name="T125" fmla="*/ 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6" h="298">
                      <a:moveTo>
                        <a:pt x="50" y="2"/>
                      </a:moveTo>
                      <a:lnTo>
                        <a:pt x="50" y="2"/>
                      </a:lnTo>
                      <a:lnTo>
                        <a:pt x="48" y="2"/>
                      </a:lnTo>
                      <a:lnTo>
                        <a:pt x="48" y="2"/>
                      </a:lnTo>
                      <a:lnTo>
                        <a:pt x="48" y="2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38" y="2"/>
                      </a:lnTo>
                      <a:lnTo>
                        <a:pt x="36" y="2"/>
                      </a:lnTo>
                      <a:lnTo>
                        <a:pt x="34" y="4"/>
                      </a:lnTo>
                      <a:lnTo>
                        <a:pt x="32" y="4"/>
                      </a:lnTo>
                      <a:lnTo>
                        <a:pt x="30" y="6"/>
                      </a:lnTo>
                      <a:lnTo>
                        <a:pt x="26" y="8"/>
                      </a:lnTo>
                      <a:lnTo>
                        <a:pt x="22" y="10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18"/>
                      </a:lnTo>
                      <a:lnTo>
                        <a:pt x="12" y="22"/>
                      </a:lnTo>
                      <a:lnTo>
                        <a:pt x="8" y="26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2" y="40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2" y="46"/>
                      </a:lnTo>
                      <a:lnTo>
                        <a:pt x="0" y="50"/>
                      </a:lnTo>
                      <a:lnTo>
                        <a:pt x="0" y="54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2" y="66"/>
                      </a:lnTo>
                      <a:lnTo>
                        <a:pt x="2" y="68"/>
                      </a:lnTo>
                      <a:lnTo>
                        <a:pt x="4" y="70"/>
                      </a:lnTo>
                      <a:lnTo>
                        <a:pt x="4" y="70"/>
                      </a:lnTo>
                      <a:lnTo>
                        <a:pt x="4" y="72"/>
                      </a:lnTo>
                      <a:lnTo>
                        <a:pt x="6" y="72"/>
                      </a:lnTo>
                      <a:lnTo>
                        <a:pt x="8" y="74"/>
                      </a:lnTo>
                      <a:lnTo>
                        <a:pt x="10" y="74"/>
                      </a:lnTo>
                      <a:lnTo>
                        <a:pt x="12" y="74"/>
                      </a:lnTo>
                      <a:lnTo>
                        <a:pt x="16" y="76"/>
                      </a:lnTo>
                      <a:lnTo>
                        <a:pt x="20" y="76"/>
                      </a:lnTo>
                      <a:lnTo>
                        <a:pt x="22" y="76"/>
                      </a:lnTo>
                      <a:lnTo>
                        <a:pt x="24" y="78"/>
                      </a:lnTo>
                      <a:lnTo>
                        <a:pt x="24" y="78"/>
                      </a:lnTo>
                      <a:lnTo>
                        <a:pt x="26" y="78"/>
                      </a:lnTo>
                      <a:lnTo>
                        <a:pt x="26" y="80"/>
                      </a:lnTo>
                      <a:lnTo>
                        <a:pt x="26" y="80"/>
                      </a:lnTo>
                      <a:lnTo>
                        <a:pt x="26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26" y="84"/>
                      </a:lnTo>
                      <a:lnTo>
                        <a:pt x="24" y="84"/>
                      </a:lnTo>
                      <a:lnTo>
                        <a:pt x="22" y="86"/>
                      </a:lnTo>
                      <a:lnTo>
                        <a:pt x="20" y="88"/>
                      </a:lnTo>
                      <a:lnTo>
                        <a:pt x="18" y="88"/>
                      </a:lnTo>
                      <a:lnTo>
                        <a:pt x="18" y="90"/>
                      </a:lnTo>
                      <a:lnTo>
                        <a:pt x="18" y="90"/>
                      </a:lnTo>
                      <a:lnTo>
                        <a:pt x="16" y="90"/>
                      </a:lnTo>
                      <a:lnTo>
                        <a:pt x="16" y="90"/>
                      </a:lnTo>
                      <a:lnTo>
                        <a:pt x="16" y="92"/>
                      </a:lnTo>
                      <a:lnTo>
                        <a:pt x="16" y="94"/>
                      </a:lnTo>
                      <a:lnTo>
                        <a:pt x="18" y="94"/>
                      </a:lnTo>
                      <a:lnTo>
                        <a:pt x="18" y="96"/>
                      </a:lnTo>
                      <a:lnTo>
                        <a:pt x="18" y="98"/>
                      </a:lnTo>
                      <a:lnTo>
                        <a:pt x="20" y="100"/>
                      </a:lnTo>
                      <a:lnTo>
                        <a:pt x="20" y="100"/>
                      </a:lnTo>
                      <a:lnTo>
                        <a:pt x="22" y="102"/>
                      </a:lnTo>
                      <a:lnTo>
                        <a:pt x="22" y="102"/>
                      </a:lnTo>
                      <a:lnTo>
                        <a:pt x="24" y="102"/>
                      </a:lnTo>
                      <a:lnTo>
                        <a:pt x="26" y="102"/>
                      </a:lnTo>
                      <a:lnTo>
                        <a:pt x="26" y="102"/>
                      </a:lnTo>
                      <a:lnTo>
                        <a:pt x="30" y="102"/>
                      </a:lnTo>
                      <a:lnTo>
                        <a:pt x="32" y="102"/>
                      </a:lnTo>
                      <a:lnTo>
                        <a:pt x="36" y="102"/>
                      </a:lnTo>
                      <a:lnTo>
                        <a:pt x="38" y="100"/>
                      </a:lnTo>
                      <a:lnTo>
                        <a:pt x="46" y="98"/>
                      </a:lnTo>
                      <a:lnTo>
                        <a:pt x="52" y="96"/>
                      </a:lnTo>
                      <a:lnTo>
                        <a:pt x="56" y="96"/>
                      </a:lnTo>
                      <a:lnTo>
                        <a:pt x="58" y="94"/>
                      </a:lnTo>
                      <a:lnTo>
                        <a:pt x="62" y="94"/>
                      </a:lnTo>
                      <a:lnTo>
                        <a:pt x="64" y="94"/>
                      </a:lnTo>
                      <a:lnTo>
                        <a:pt x="68" y="94"/>
                      </a:lnTo>
                      <a:lnTo>
                        <a:pt x="68" y="94"/>
                      </a:lnTo>
                      <a:lnTo>
                        <a:pt x="70" y="94"/>
                      </a:lnTo>
                      <a:lnTo>
                        <a:pt x="72" y="94"/>
                      </a:lnTo>
                      <a:lnTo>
                        <a:pt x="72" y="94"/>
                      </a:lnTo>
                      <a:lnTo>
                        <a:pt x="74" y="96"/>
                      </a:lnTo>
                      <a:lnTo>
                        <a:pt x="76" y="96"/>
                      </a:lnTo>
                      <a:lnTo>
                        <a:pt x="80" y="100"/>
                      </a:lnTo>
                      <a:lnTo>
                        <a:pt x="84" y="102"/>
                      </a:lnTo>
                      <a:lnTo>
                        <a:pt x="88" y="104"/>
                      </a:lnTo>
                      <a:lnTo>
                        <a:pt x="90" y="106"/>
                      </a:lnTo>
                      <a:lnTo>
                        <a:pt x="92" y="106"/>
                      </a:lnTo>
                      <a:lnTo>
                        <a:pt x="94" y="108"/>
                      </a:lnTo>
                      <a:lnTo>
                        <a:pt x="96" y="108"/>
                      </a:lnTo>
                      <a:lnTo>
                        <a:pt x="98" y="108"/>
                      </a:lnTo>
                      <a:lnTo>
                        <a:pt x="100" y="108"/>
                      </a:lnTo>
                      <a:lnTo>
                        <a:pt x="102" y="108"/>
                      </a:lnTo>
                      <a:lnTo>
                        <a:pt x="102" y="108"/>
                      </a:lnTo>
                      <a:lnTo>
                        <a:pt x="104" y="108"/>
                      </a:lnTo>
                      <a:lnTo>
                        <a:pt x="106" y="106"/>
                      </a:lnTo>
                      <a:lnTo>
                        <a:pt x="108" y="104"/>
                      </a:lnTo>
                      <a:lnTo>
                        <a:pt x="112" y="100"/>
                      </a:lnTo>
                      <a:lnTo>
                        <a:pt x="114" y="98"/>
                      </a:lnTo>
                      <a:lnTo>
                        <a:pt x="116" y="96"/>
                      </a:lnTo>
                      <a:lnTo>
                        <a:pt x="118" y="96"/>
                      </a:lnTo>
                      <a:lnTo>
                        <a:pt x="118" y="94"/>
                      </a:lnTo>
                      <a:lnTo>
                        <a:pt x="120" y="94"/>
                      </a:lnTo>
                      <a:lnTo>
                        <a:pt x="122" y="94"/>
                      </a:lnTo>
                      <a:lnTo>
                        <a:pt x="122" y="94"/>
                      </a:lnTo>
                      <a:lnTo>
                        <a:pt x="124" y="94"/>
                      </a:lnTo>
                      <a:lnTo>
                        <a:pt x="126" y="94"/>
                      </a:lnTo>
                      <a:lnTo>
                        <a:pt x="128" y="96"/>
                      </a:lnTo>
                      <a:lnTo>
                        <a:pt x="130" y="96"/>
                      </a:lnTo>
                      <a:lnTo>
                        <a:pt x="132" y="98"/>
                      </a:lnTo>
                      <a:lnTo>
                        <a:pt x="134" y="100"/>
                      </a:lnTo>
                      <a:lnTo>
                        <a:pt x="136" y="102"/>
                      </a:lnTo>
                      <a:lnTo>
                        <a:pt x="138" y="102"/>
                      </a:lnTo>
                      <a:lnTo>
                        <a:pt x="140" y="106"/>
                      </a:lnTo>
                      <a:lnTo>
                        <a:pt x="142" y="108"/>
                      </a:lnTo>
                      <a:lnTo>
                        <a:pt x="144" y="110"/>
                      </a:lnTo>
                      <a:lnTo>
                        <a:pt x="146" y="112"/>
                      </a:lnTo>
                      <a:lnTo>
                        <a:pt x="148" y="114"/>
                      </a:lnTo>
                      <a:lnTo>
                        <a:pt x="148" y="116"/>
                      </a:lnTo>
                      <a:lnTo>
                        <a:pt x="150" y="116"/>
                      </a:lnTo>
                      <a:lnTo>
                        <a:pt x="150" y="118"/>
                      </a:lnTo>
                      <a:lnTo>
                        <a:pt x="150" y="120"/>
                      </a:lnTo>
                      <a:lnTo>
                        <a:pt x="150" y="12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0" y="126"/>
                      </a:lnTo>
                      <a:lnTo>
                        <a:pt x="148" y="128"/>
                      </a:lnTo>
                      <a:lnTo>
                        <a:pt x="148" y="130"/>
                      </a:lnTo>
                      <a:lnTo>
                        <a:pt x="148" y="132"/>
                      </a:lnTo>
                      <a:lnTo>
                        <a:pt x="148" y="134"/>
                      </a:lnTo>
                      <a:lnTo>
                        <a:pt x="148" y="134"/>
                      </a:lnTo>
                      <a:lnTo>
                        <a:pt x="148" y="136"/>
                      </a:lnTo>
                      <a:lnTo>
                        <a:pt x="148" y="136"/>
                      </a:lnTo>
                      <a:lnTo>
                        <a:pt x="148" y="138"/>
                      </a:lnTo>
                      <a:lnTo>
                        <a:pt x="150" y="138"/>
                      </a:lnTo>
                      <a:lnTo>
                        <a:pt x="152" y="138"/>
                      </a:lnTo>
                      <a:lnTo>
                        <a:pt x="152" y="138"/>
                      </a:lnTo>
                      <a:lnTo>
                        <a:pt x="154" y="138"/>
                      </a:lnTo>
                      <a:lnTo>
                        <a:pt x="156" y="138"/>
                      </a:lnTo>
                      <a:lnTo>
                        <a:pt x="160" y="138"/>
                      </a:lnTo>
                      <a:lnTo>
                        <a:pt x="164" y="136"/>
                      </a:lnTo>
                      <a:lnTo>
                        <a:pt x="166" y="136"/>
                      </a:lnTo>
                      <a:lnTo>
                        <a:pt x="168" y="136"/>
                      </a:lnTo>
                      <a:lnTo>
                        <a:pt x="170" y="136"/>
                      </a:lnTo>
                      <a:lnTo>
                        <a:pt x="172" y="136"/>
                      </a:lnTo>
                      <a:lnTo>
                        <a:pt x="172" y="136"/>
                      </a:lnTo>
                      <a:lnTo>
                        <a:pt x="174" y="138"/>
                      </a:lnTo>
                      <a:lnTo>
                        <a:pt x="178" y="138"/>
                      </a:lnTo>
                      <a:lnTo>
                        <a:pt x="180" y="140"/>
                      </a:lnTo>
                      <a:lnTo>
                        <a:pt x="182" y="142"/>
                      </a:lnTo>
                      <a:lnTo>
                        <a:pt x="184" y="144"/>
                      </a:lnTo>
                      <a:lnTo>
                        <a:pt x="186" y="146"/>
                      </a:lnTo>
                      <a:lnTo>
                        <a:pt x="186" y="148"/>
                      </a:lnTo>
                      <a:lnTo>
                        <a:pt x="188" y="150"/>
                      </a:lnTo>
                      <a:lnTo>
                        <a:pt x="188" y="150"/>
                      </a:lnTo>
                      <a:lnTo>
                        <a:pt x="190" y="152"/>
                      </a:lnTo>
                      <a:lnTo>
                        <a:pt x="190" y="156"/>
                      </a:lnTo>
                      <a:lnTo>
                        <a:pt x="190" y="158"/>
                      </a:lnTo>
                      <a:lnTo>
                        <a:pt x="192" y="162"/>
                      </a:lnTo>
                      <a:lnTo>
                        <a:pt x="192" y="166"/>
                      </a:lnTo>
                      <a:lnTo>
                        <a:pt x="192" y="170"/>
                      </a:lnTo>
                      <a:lnTo>
                        <a:pt x="192" y="174"/>
                      </a:lnTo>
                      <a:lnTo>
                        <a:pt x="190" y="176"/>
                      </a:lnTo>
                      <a:lnTo>
                        <a:pt x="190" y="176"/>
                      </a:lnTo>
                      <a:lnTo>
                        <a:pt x="190" y="178"/>
                      </a:lnTo>
                      <a:lnTo>
                        <a:pt x="188" y="180"/>
                      </a:lnTo>
                      <a:lnTo>
                        <a:pt x="188" y="182"/>
                      </a:lnTo>
                      <a:lnTo>
                        <a:pt x="186" y="184"/>
                      </a:lnTo>
                      <a:lnTo>
                        <a:pt x="184" y="188"/>
                      </a:lnTo>
                      <a:lnTo>
                        <a:pt x="182" y="190"/>
                      </a:lnTo>
                      <a:lnTo>
                        <a:pt x="178" y="194"/>
                      </a:lnTo>
                      <a:lnTo>
                        <a:pt x="174" y="198"/>
                      </a:lnTo>
                      <a:lnTo>
                        <a:pt x="170" y="202"/>
                      </a:lnTo>
                      <a:lnTo>
                        <a:pt x="166" y="204"/>
                      </a:lnTo>
                      <a:lnTo>
                        <a:pt x="164" y="206"/>
                      </a:lnTo>
                      <a:lnTo>
                        <a:pt x="162" y="208"/>
                      </a:lnTo>
                      <a:lnTo>
                        <a:pt x="160" y="208"/>
                      </a:lnTo>
                      <a:lnTo>
                        <a:pt x="158" y="210"/>
                      </a:lnTo>
                      <a:lnTo>
                        <a:pt x="156" y="210"/>
                      </a:lnTo>
                      <a:lnTo>
                        <a:pt x="152" y="210"/>
                      </a:lnTo>
                      <a:lnTo>
                        <a:pt x="150" y="210"/>
                      </a:lnTo>
                      <a:lnTo>
                        <a:pt x="146" y="212"/>
                      </a:lnTo>
                      <a:lnTo>
                        <a:pt x="140" y="212"/>
                      </a:lnTo>
                      <a:lnTo>
                        <a:pt x="134" y="212"/>
                      </a:lnTo>
                      <a:lnTo>
                        <a:pt x="130" y="214"/>
                      </a:lnTo>
                      <a:lnTo>
                        <a:pt x="128" y="214"/>
                      </a:lnTo>
                      <a:lnTo>
                        <a:pt x="124" y="214"/>
                      </a:lnTo>
                      <a:lnTo>
                        <a:pt x="122" y="216"/>
                      </a:lnTo>
                      <a:lnTo>
                        <a:pt x="120" y="216"/>
                      </a:lnTo>
                      <a:lnTo>
                        <a:pt x="118" y="218"/>
                      </a:lnTo>
                      <a:lnTo>
                        <a:pt x="116" y="218"/>
                      </a:lnTo>
                      <a:lnTo>
                        <a:pt x="114" y="220"/>
                      </a:lnTo>
                      <a:lnTo>
                        <a:pt x="112" y="222"/>
                      </a:lnTo>
                      <a:lnTo>
                        <a:pt x="110" y="224"/>
                      </a:lnTo>
                      <a:lnTo>
                        <a:pt x="110" y="226"/>
                      </a:lnTo>
                      <a:lnTo>
                        <a:pt x="108" y="228"/>
                      </a:lnTo>
                      <a:lnTo>
                        <a:pt x="108" y="230"/>
                      </a:lnTo>
                      <a:lnTo>
                        <a:pt x="108" y="230"/>
                      </a:lnTo>
                      <a:lnTo>
                        <a:pt x="108" y="232"/>
                      </a:lnTo>
                      <a:lnTo>
                        <a:pt x="108" y="232"/>
                      </a:lnTo>
                      <a:lnTo>
                        <a:pt x="108" y="234"/>
                      </a:lnTo>
                      <a:lnTo>
                        <a:pt x="108" y="234"/>
                      </a:lnTo>
                      <a:lnTo>
                        <a:pt x="108" y="236"/>
                      </a:lnTo>
                      <a:lnTo>
                        <a:pt x="110" y="238"/>
                      </a:lnTo>
                      <a:lnTo>
                        <a:pt x="110" y="238"/>
                      </a:lnTo>
                      <a:lnTo>
                        <a:pt x="112" y="240"/>
                      </a:lnTo>
                      <a:lnTo>
                        <a:pt x="114" y="242"/>
                      </a:lnTo>
                      <a:lnTo>
                        <a:pt x="116" y="246"/>
                      </a:lnTo>
                      <a:lnTo>
                        <a:pt x="120" y="248"/>
                      </a:lnTo>
                      <a:lnTo>
                        <a:pt x="122" y="248"/>
                      </a:lnTo>
                      <a:lnTo>
                        <a:pt x="122" y="248"/>
                      </a:lnTo>
                      <a:lnTo>
                        <a:pt x="124" y="250"/>
                      </a:lnTo>
                      <a:lnTo>
                        <a:pt x="126" y="250"/>
                      </a:lnTo>
                      <a:lnTo>
                        <a:pt x="126" y="250"/>
                      </a:lnTo>
                      <a:lnTo>
                        <a:pt x="126" y="250"/>
                      </a:lnTo>
                      <a:lnTo>
                        <a:pt x="128" y="250"/>
                      </a:lnTo>
                      <a:lnTo>
                        <a:pt x="132" y="250"/>
                      </a:lnTo>
                      <a:lnTo>
                        <a:pt x="134" y="250"/>
                      </a:lnTo>
                      <a:lnTo>
                        <a:pt x="136" y="248"/>
                      </a:lnTo>
                      <a:lnTo>
                        <a:pt x="138" y="248"/>
                      </a:lnTo>
                      <a:lnTo>
                        <a:pt x="144" y="246"/>
                      </a:lnTo>
                      <a:lnTo>
                        <a:pt x="150" y="242"/>
                      </a:lnTo>
                      <a:lnTo>
                        <a:pt x="152" y="242"/>
                      </a:lnTo>
                      <a:lnTo>
                        <a:pt x="154" y="240"/>
                      </a:lnTo>
                      <a:lnTo>
                        <a:pt x="156" y="240"/>
                      </a:lnTo>
                      <a:lnTo>
                        <a:pt x="158" y="240"/>
                      </a:lnTo>
                      <a:lnTo>
                        <a:pt x="160" y="240"/>
                      </a:lnTo>
                      <a:lnTo>
                        <a:pt x="162" y="240"/>
                      </a:lnTo>
                      <a:lnTo>
                        <a:pt x="162" y="240"/>
                      </a:lnTo>
                      <a:lnTo>
                        <a:pt x="164" y="240"/>
                      </a:lnTo>
                      <a:lnTo>
                        <a:pt x="166" y="240"/>
                      </a:lnTo>
                      <a:lnTo>
                        <a:pt x="168" y="242"/>
                      </a:lnTo>
                      <a:lnTo>
                        <a:pt x="170" y="244"/>
                      </a:lnTo>
                      <a:lnTo>
                        <a:pt x="172" y="244"/>
                      </a:lnTo>
                      <a:lnTo>
                        <a:pt x="174" y="246"/>
                      </a:lnTo>
                      <a:lnTo>
                        <a:pt x="178" y="248"/>
                      </a:lnTo>
                      <a:lnTo>
                        <a:pt x="182" y="254"/>
                      </a:lnTo>
                      <a:lnTo>
                        <a:pt x="192" y="264"/>
                      </a:lnTo>
                      <a:lnTo>
                        <a:pt x="194" y="266"/>
                      </a:lnTo>
                      <a:lnTo>
                        <a:pt x="196" y="268"/>
                      </a:lnTo>
                      <a:lnTo>
                        <a:pt x="198" y="268"/>
                      </a:lnTo>
                      <a:lnTo>
                        <a:pt x="200" y="270"/>
                      </a:lnTo>
                      <a:lnTo>
                        <a:pt x="204" y="272"/>
                      </a:lnTo>
                      <a:lnTo>
                        <a:pt x="206" y="274"/>
                      </a:lnTo>
                      <a:lnTo>
                        <a:pt x="212" y="278"/>
                      </a:lnTo>
                      <a:lnTo>
                        <a:pt x="220" y="284"/>
                      </a:lnTo>
                      <a:lnTo>
                        <a:pt x="222" y="286"/>
                      </a:lnTo>
                      <a:lnTo>
                        <a:pt x="226" y="290"/>
                      </a:lnTo>
                      <a:lnTo>
                        <a:pt x="230" y="292"/>
                      </a:lnTo>
                      <a:lnTo>
                        <a:pt x="234" y="294"/>
                      </a:lnTo>
                      <a:lnTo>
                        <a:pt x="238" y="296"/>
                      </a:lnTo>
                      <a:lnTo>
                        <a:pt x="238" y="296"/>
                      </a:lnTo>
                      <a:lnTo>
                        <a:pt x="240" y="296"/>
                      </a:lnTo>
                      <a:lnTo>
                        <a:pt x="242" y="298"/>
                      </a:lnTo>
                      <a:lnTo>
                        <a:pt x="244" y="298"/>
                      </a:lnTo>
                      <a:lnTo>
                        <a:pt x="246" y="298"/>
                      </a:lnTo>
                      <a:lnTo>
                        <a:pt x="246" y="298"/>
                      </a:lnTo>
                      <a:lnTo>
                        <a:pt x="248" y="298"/>
                      </a:lnTo>
                      <a:lnTo>
                        <a:pt x="248" y="298"/>
                      </a:lnTo>
                      <a:lnTo>
                        <a:pt x="250" y="296"/>
                      </a:lnTo>
                      <a:lnTo>
                        <a:pt x="252" y="296"/>
                      </a:lnTo>
                      <a:lnTo>
                        <a:pt x="252" y="294"/>
                      </a:lnTo>
                      <a:lnTo>
                        <a:pt x="252" y="294"/>
                      </a:lnTo>
                      <a:lnTo>
                        <a:pt x="252" y="292"/>
                      </a:lnTo>
                      <a:lnTo>
                        <a:pt x="252" y="292"/>
                      </a:lnTo>
                      <a:lnTo>
                        <a:pt x="252" y="290"/>
                      </a:lnTo>
                      <a:lnTo>
                        <a:pt x="252" y="290"/>
                      </a:lnTo>
                      <a:lnTo>
                        <a:pt x="252" y="288"/>
                      </a:lnTo>
                      <a:lnTo>
                        <a:pt x="250" y="286"/>
                      </a:lnTo>
                      <a:lnTo>
                        <a:pt x="248" y="284"/>
                      </a:lnTo>
                      <a:lnTo>
                        <a:pt x="246" y="282"/>
                      </a:lnTo>
                      <a:lnTo>
                        <a:pt x="242" y="276"/>
                      </a:lnTo>
                      <a:lnTo>
                        <a:pt x="238" y="270"/>
                      </a:lnTo>
                      <a:lnTo>
                        <a:pt x="236" y="266"/>
                      </a:lnTo>
                      <a:lnTo>
                        <a:pt x="234" y="264"/>
                      </a:lnTo>
                      <a:lnTo>
                        <a:pt x="234" y="262"/>
                      </a:lnTo>
                      <a:lnTo>
                        <a:pt x="232" y="260"/>
                      </a:lnTo>
                      <a:lnTo>
                        <a:pt x="232" y="260"/>
                      </a:lnTo>
                      <a:lnTo>
                        <a:pt x="232" y="258"/>
                      </a:lnTo>
                      <a:lnTo>
                        <a:pt x="232" y="258"/>
                      </a:lnTo>
                      <a:lnTo>
                        <a:pt x="232" y="256"/>
                      </a:lnTo>
                      <a:lnTo>
                        <a:pt x="232" y="256"/>
                      </a:lnTo>
                      <a:lnTo>
                        <a:pt x="234" y="256"/>
                      </a:lnTo>
                      <a:lnTo>
                        <a:pt x="234" y="254"/>
                      </a:lnTo>
                      <a:lnTo>
                        <a:pt x="234" y="254"/>
                      </a:lnTo>
                      <a:lnTo>
                        <a:pt x="236" y="254"/>
                      </a:lnTo>
                      <a:lnTo>
                        <a:pt x="236" y="254"/>
                      </a:lnTo>
                      <a:lnTo>
                        <a:pt x="238" y="254"/>
                      </a:lnTo>
                      <a:lnTo>
                        <a:pt x="238" y="254"/>
                      </a:lnTo>
                      <a:lnTo>
                        <a:pt x="240" y="256"/>
                      </a:lnTo>
                      <a:lnTo>
                        <a:pt x="240" y="256"/>
                      </a:lnTo>
                      <a:lnTo>
                        <a:pt x="244" y="258"/>
                      </a:lnTo>
                      <a:lnTo>
                        <a:pt x="246" y="260"/>
                      </a:lnTo>
                      <a:lnTo>
                        <a:pt x="250" y="266"/>
                      </a:lnTo>
                      <a:lnTo>
                        <a:pt x="256" y="270"/>
                      </a:lnTo>
                      <a:lnTo>
                        <a:pt x="258" y="272"/>
                      </a:lnTo>
                      <a:lnTo>
                        <a:pt x="260" y="274"/>
                      </a:lnTo>
                      <a:lnTo>
                        <a:pt x="262" y="276"/>
                      </a:lnTo>
                      <a:lnTo>
                        <a:pt x="264" y="276"/>
                      </a:lnTo>
                      <a:lnTo>
                        <a:pt x="264" y="278"/>
                      </a:lnTo>
                      <a:lnTo>
                        <a:pt x="266" y="278"/>
                      </a:lnTo>
                      <a:lnTo>
                        <a:pt x="266" y="278"/>
                      </a:lnTo>
                      <a:lnTo>
                        <a:pt x="268" y="278"/>
                      </a:lnTo>
                      <a:lnTo>
                        <a:pt x="268" y="278"/>
                      </a:lnTo>
                      <a:lnTo>
                        <a:pt x="270" y="278"/>
                      </a:lnTo>
                      <a:lnTo>
                        <a:pt x="270" y="276"/>
                      </a:lnTo>
                      <a:lnTo>
                        <a:pt x="272" y="276"/>
                      </a:lnTo>
                      <a:lnTo>
                        <a:pt x="272" y="274"/>
                      </a:lnTo>
                      <a:lnTo>
                        <a:pt x="274" y="272"/>
                      </a:lnTo>
                      <a:lnTo>
                        <a:pt x="274" y="270"/>
                      </a:lnTo>
                      <a:lnTo>
                        <a:pt x="276" y="268"/>
                      </a:lnTo>
                      <a:lnTo>
                        <a:pt x="276" y="266"/>
                      </a:lnTo>
                      <a:lnTo>
                        <a:pt x="278" y="264"/>
                      </a:lnTo>
                      <a:lnTo>
                        <a:pt x="278" y="260"/>
                      </a:lnTo>
                      <a:lnTo>
                        <a:pt x="278" y="256"/>
                      </a:lnTo>
                      <a:lnTo>
                        <a:pt x="278" y="252"/>
                      </a:lnTo>
                      <a:lnTo>
                        <a:pt x="278" y="250"/>
                      </a:lnTo>
                      <a:lnTo>
                        <a:pt x="278" y="246"/>
                      </a:lnTo>
                      <a:lnTo>
                        <a:pt x="278" y="240"/>
                      </a:lnTo>
                      <a:lnTo>
                        <a:pt x="278" y="236"/>
                      </a:lnTo>
                      <a:lnTo>
                        <a:pt x="276" y="232"/>
                      </a:lnTo>
                      <a:lnTo>
                        <a:pt x="276" y="230"/>
                      </a:lnTo>
                      <a:lnTo>
                        <a:pt x="274" y="228"/>
                      </a:lnTo>
                      <a:lnTo>
                        <a:pt x="274" y="226"/>
                      </a:lnTo>
                      <a:lnTo>
                        <a:pt x="274" y="224"/>
                      </a:lnTo>
                      <a:lnTo>
                        <a:pt x="272" y="224"/>
                      </a:lnTo>
                      <a:lnTo>
                        <a:pt x="272" y="222"/>
                      </a:lnTo>
                      <a:lnTo>
                        <a:pt x="270" y="222"/>
                      </a:lnTo>
                      <a:lnTo>
                        <a:pt x="268" y="220"/>
                      </a:lnTo>
                      <a:lnTo>
                        <a:pt x="268" y="220"/>
                      </a:lnTo>
                      <a:lnTo>
                        <a:pt x="266" y="220"/>
                      </a:lnTo>
                      <a:lnTo>
                        <a:pt x="262" y="220"/>
                      </a:lnTo>
                      <a:lnTo>
                        <a:pt x="258" y="220"/>
                      </a:lnTo>
                      <a:lnTo>
                        <a:pt x="254" y="220"/>
                      </a:lnTo>
                      <a:lnTo>
                        <a:pt x="252" y="220"/>
                      </a:lnTo>
                      <a:lnTo>
                        <a:pt x="250" y="220"/>
                      </a:lnTo>
                      <a:lnTo>
                        <a:pt x="250" y="220"/>
                      </a:lnTo>
                      <a:lnTo>
                        <a:pt x="248" y="218"/>
                      </a:lnTo>
                      <a:lnTo>
                        <a:pt x="246" y="218"/>
                      </a:lnTo>
                      <a:lnTo>
                        <a:pt x="246" y="218"/>
                      </a:lnTo>
                      <a:lnTo>
                        <a:pt x="246" y="216"/>
                      </a:lnTo>
                      <a:lnTo>
                        <a:pt x="244" y="214"/>
                      </a:lnTo>
                      <a:lnTo>
                        <a:pt x="244" y="212"/>
                      </a:lnTo>
                      <a:lnTo>
                        <a:pt x="244" y="210"/>
                      </a:lnTo>
                      <a:lnTo>
                        <a:pt x="244" y="208"/>
                      </a:lnTo>
                      <a:lnTo>
                        <a:pt x="244" y="206"/>
                      </a:lnTo>
                      <a:lnTo>
                        <a:pt x="244" y="204"/>
                      </a:lnTo>
                      <a:lnTo>
                        <a:pt x="244" y="202"/>
                      </a:lnTo>
                      <a:lnTo>
                        <a:pt x="244" y="200"/>
                      </a:lnTo>
                      <a:lnTo>
                        <a:pt x="244" y="198"/>
                      </a:lnTo>
                      <a:lnTo>
                        <a:pt x="244" y="196"/>
                      </a:lnTo>
                      <a:lnTo>
                        <a:pt x="246" y="194"/>
                      </a:lnTo>
                      <a:lnTo>
                        <a:pt x="246" y="192"/>
                      </a:lnTo>
                      <a:lnTo>
                        <a:pt x="246" y="190"/>
                      </a:lnTo>
                      <a:lnTo>
                        <a:pt x="248" y="188"/>
                      </a:lnTo>
                      <a:lnTo>
                        <a:pt x="248" y="186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52" y="184"/>
                      </a:lnTo>
                      <a:lnTo>
                        <a:pt x="254" y="184"/>
                      </a:lnTo>
                      <a:lnTo>
                        <a:pt x="256" y="184"/>
                      </a:lnTo>
                      <a:lnTo>
                        <a:pt x="258" y="184"/>
                      </a:lnTo>
                      <a:lnTo>
                        <a:pt x="260" y="184"/>
                      </a:lnTo>
                      <a:lnTo>
                        <a:pt x="262" y="184"/>
                      </a:lnTo>
                      <a:lnTo>
                        <a:pt x="262" y="184"/>
                      </a:lnTo>
                      <a:lnTo>
                        <a:pt x="264" y="186"/>
                      </a:lnTo>
                      <a:lnTo>
                        <a:pt x="264" y="186"/>
                      </a:lnTo>
                      <a:lnTo>
                        <a:pt x="266" y="188"/>
                      </a:lnTo>
                      <a:lnTo>
                        <a:pt x="268" y="188"/>
                      </a:lnTo>
                      <a:lnTo>
                        <a:pt x="268" y="190"/>
                      </a:lnTo>
                      <a:lnTo>
                        <a:pt x="272" y="192"/>
                      </a:lnTo>
                      <a:lnTo>
                        <a:pt x="274" y="196"/>
                      </a:lnTo>
                      <a:lnTo>
                        <a:pt x="276" y="200"/>
                      </a:lnTo>
                      <a:lnTo>
                        <a:pt x="282" y="206"/>
                      </a:lnTo>
                      <a:lnTo>
                        <a:pt x="284" y="210"/>
                      </a:lnTo>
                      <a:lnTo>
                        <a:pt x="286" y="214"/>
                      </a:lnTo>
                      <a:lnTo>
                        <a:pt x="288" y="216"/>
                      </a:lnTo>
                      <a:lnTo>
                        <a:pt x="292" y="220"/>
                      </a:lnTo>
                      <a:lnTo>
                        <a:pt x="292" y="220"/>
                      </a:lnTo>
                      <a:lnTo>
                        <a:pt x="294" y="222"/>
                      </a:lnTo>
                      <a:lnTo>
                        <a:pt x="294" y="222"/>
                      </a:lnTo>
                      <a:lnTo>
                        <a:pt x="296" y="224"/>
                      </a:lnTo>
                      <a:lnTo>
                        <a:pt x="298" y="224"/>
                      </a:lnTo>
                      <a:lnTo>
                        <a:pt x="298" y="224"/>
                      </a:lnTo>
                      <a:lnTo>
                        <a:pt x="300" y="224"/>
                      </a:lnTo>
                      <a:lnTo>
                        <a:pt x="302" y="224"/>
                      </a:lnTo>
                      <a:lnTo>
                        <a:pt x="302" y="224"/>
                      </a:lnTo>
                      <a:lnTo>
                        <a:pt x="302" y="224"/>
                      </a:lnTo>
                      <a:lnTo>
                        <a:pt x="304" y="224"/>
                      </a:lnTo>
                      <a:lnTo>
                        <a:pt x="306" y="222"/>
                      </a:lnTo>
                      <a:lnTo>
                        <a:pt x="306" y="222"/>
                      </a:lnTo>
                      <a:lnTo>
                        <a:pt x="308" y="220"/>
                      </a:lnTo>
                      <a:lnTo>
                        <a:pt x="308" y="218"/>
                      </a:lnTo>
                      <a:lnTo>
                        <a:pt x="310" y="216"/>
                      </a:lnTo>
                      <a:lnTo>
                        <a:pt x="310" y="214"/>
                      </a:lnTo>
                      <a:lnTo>
                        <a:pt x="312" y="210"/>
                      </a:lnTo>
                      <a:lnTo>
                        <a:pt x="314" y="206"/>
                      </a:lnTo>
                      <a:lnTo>
                        <a:pt x="316" y="202"/>
                      </a:lnTo>
                      <a:lnTo>
                        <a:pt x="316" y="200"/>
                      </a:lnTo>
                      <a:lnTo>
                        <a:pt x="316" y="200"/>
                      </a:lnTo>
                      <a:lnTo>
                        <a:pt x="318" y="198"/>
                      </a:lnTo>
                      <a:lnTo>
                        <a:pt x="320" y="196"/>
                      </a:lnTo>
                      <a:lnTo>
                        <a:pt x="322" y="190"/>
                      </a:lnTo>
                      <a:lnTo>
                        <a:pt x="324" y="188"/>
                      </a:lnTo>
                      <a:lnTo>
                        <a:pt x="326" y="186"/>
                      </a:lnTo>
                      <a:lnTo>
                        <a:pt x="326" y="184"/>
                      </a:lnTo>
                      <a:lnTo>
                        <a:pt x="326" y="184"/>
                      </a:lnTo>
                      <a:lnTo>
                        <a:pt x="326" y="182"/>
                      </a:lnTo>
                      <a:lnTo>
                        <a:pt x="326" y="182"/>
                      </a:lnTo>
                      <a:lnTo>
                        <a:pt x="326" y="180"/>
                      </a:lnTo>
                      <a:lnTo>
                        <a:pt x="326" y="180"/>
                      </a:lnTo>
                      <a:lnTo>
                        <a:pt x="324" y="178"/>
                      </a:lnTo>
                      <a:lnTo>
                        <a:pt x="322" y="176"/>
                      </a:lnTo>
                      <a:lnTo>
                        <a:pt x="322" y="176"/>
                      </a:lnTo>
                      <a:lnTo>
                        <a:pt x="320" y="174"/>
                      </a:lnTo>
                      <a:lnTo>
                        <a:pt x="318" y="172"/>
                      </a:lnTo>
                      <a:lnTo>
                        <a:pt x="316" y="172"/>
                      </a:lnTo>
                      <a:lnTo>
                        <a:pt x="312" y="170"/>
                      </a:lnTo>
                      <a:lnTo>
                        <a:pt x="308" y="168"/>
                      </a:lnTo>
                      <a:lnTo>
                        <a:pt x="302" y="164"/>
                      </a:lnTo>
                      <a:lnTo>
                        <a:pt x="300" y="164"/>
                      </a:lnTo>
                      <a:lnTo>
                        <a:pt x="298" y="164"/>
                      </a:lnTo>
                      <a:lnTo>
                        <a:pt x="296" y="162"/>
                      </a:lnTo>
                      <a:lnTo>
                        <a:pt x="292" y="162"/>
                      </a:lnTo>
                      <a:lnTo>
                        <a:pt x="288" y="160"/>
                      </a:lnTo>
                      <a:lnTo>
                        <a:pt x="284" y="160"/>
                      </a:lnTo>
                      <a:lnTo>
                        <a:pt x="280" y="160"/>
                      </a:lnTo>
                      <a:lnTo>
                        <a:pt x="278" y="158"/>
                      </a:lnTo>
                      <a:lnTo>
                        <a:pt x="276" y="158"/>
                      </a:lnTo>
                      <a:lnTo>
                        <a:pt x="274" y="158"/>
                      </a:lnTo>
                      <a:lnTo>
                        <a:pt x="274" y="156"/>
                      </a:lnTo>
                      <a:lnTo>
                        <a:pt x="270" y="154"/>
                      </a:lnTo>
                      <a:lnTo>
                        <a:pt x="268" y="152"/>
                      </a:lnTo>
                      <a:lnTo>
                        <a:pt x="264" y="148"/>
                      </a:lnTo>
                      <a:lnTo>
                        <a:pt x="260" y="144"/>
                      </a:lnTo>
                      <a:lnTo>
                        <a:pt x="260" y="142"/>
                      </a:lnTo>
                      <a:lnTo>
                        <a:pt x="258" y="140"/>
                      </a:lnTo>
                      <a:lnTo>
                        <a:pt x="256" y="138"/>
                      </a:lnTo>
                      <a:lnTo>
                        <a:pt x="256" y="136"/>
                      </a:lnTo>
                      <a:lnTo>
                        <a:pt x="254" y="134"/>
                      </a:lnTo>
                      <a:lnTo>
                        <a:pt x="254" y="132"/>
                      </a:lnTo>
                      <a:lnTo>
                        <a:pt x="254" y="130"/>
                      </a:lnTo>
                      <a:lnTo>
                        <a:pt x="254" y="128"/>
                      </a:lnTo>
                      <a:lnTo>
                        <a:pt x="254" y="128"/>
                      </a:lnTo>
                      <a:lnTo>
                        <a:pt x="254" y="126"/>
                      </a:lnTo>
                      <a:lnTo>
                        <a:pt x="256" y="126"/>
                      </a:lnTo>
                      <a:lnTo>
                        <a:pt x="256" y="124"/>
                      </a:lnTo>
                      <a:lnTo>
                        <a:pt x="258" y="122"/>
                      </a:lnTo>
                      <a:lnTo>
                        <a:pt x="260" y="120"/>
                      </a:lnTo>
                      <a:lnTo>
                        <a:pt x="264" y="118"/>
                      </a:lnTo>
                      <a:lnTo>
                        <a:pt x="266" y="116"/>
                      </a:lnTo>
                      <a:lnTo>
                        <a:pt x="268" y="114"/>
                      </a:lnTo>
                      <a:lnTo>
                        <a:pt x="268" y="114"/>
                      </a:lnTo>
                      <a:lnTo>
                        <a:pt x="268" y="112"/>
                      </a:lnTo>
                      <a:lnTo>
                        <a:pt x="268" y="112"/>
                      </a:lnTo>
                      <a:lnTo>
                        <a:pt x="268" y="110"/>
                      </a:lnTo>
                      <a:lnTo>
                        <a:pt x="268" y="108"/>
                      </a:lnTo>
                      <a:lnTo>
                        <a:pt x="268" y="108"/>
                      </a:lnTo>
                      <a:lnTo>
                        <a:pt x="268" y="106"/>
                      </a:lnTo>
                      <a:lnTo>
                        <a:pt x="266" y="104"/>
                      </a:lnTo>
                      <a:lnTo>
                        <a:pt x="266" y="102"/>
                      </a:lnTo>
                      <a:lnTo>
                        <a:pt x="264" y="100"/>
                      </a:lnTo>
                      <a:lnTo>
                        <a:pt x="262" y="96"/>
                      </a:lnTo>
                      <a:lnTo>
                        <a:pt x="260" y="92"/>
                      </a:lnTo>
                      <a:lnTo>
                        <a:pt x="258" y="90"/>
                      </a:lnTo>
                      <a:lnTo>
                        <a:pt x="256" y="88"/>
                      </a:lnTo>
                      <a:lnTo>
                        <a:pt x="254" y="88"/>
                      </a:lnTo>
                      <a:lnTo>
                        <a:pt x="252" y="86"/>
                      </a:lnTo>
                      <a:lnTo>
                        <a:pt x="250" y="84"/>
                      </a:lnTo>
                      <a:lnTo>
                        <a:pt x="248" y="84"/>
                      </a:lnTo>
                      <a:lnTo>
                        <a:pt x="246" y="82"/>
                      </a:lnTo>
                      <a:lnTo>
                        <a:pt x="242" y="80"/>
                      </a:lnTo>
                      <a:lnTo>
                        <a:pt x="236" y="78"/>
                      </a:lnTo>
                      <a:lnTo>
                        <a:pt x="226" y="74"/>
                      </a:lnTo>
                      <a:lnTo>
                        <a:pt x="220" y="72"/>
                      </a:lnTo>
                      <a:lnTo>
                        <a:pt x="216" y="70"/>
                      </a:lnTo>
                      <a:lnTo>
                        <a:pt x="210" y="68"/>
                      </a:lnTo>
                      <a:lnTo>
                        <a:pt x="202" y="66"/>
                      </a:lnTo>
                      <a:lnTo>
                        <a:pt x="200" y="64"/>
                      </a:lnTo>
                      <a:lnTo>
                        <a:pt x="196" y="62"/>
                      </a:lnTo>
                      <a:lnTo>
                        <a:pt x="192" y="60"/>
                      </a:lnTo>
                      <a:lnTo>
                        <a:pt x="192" y="58"/>
                      </a:lnTo>
                      <a:lnTo>
                        <a:pt x="190" y="58"/>
                      </a:lnTo>
                      <a:lnTo>
                        <a:pt x="190" y="56"/>
                      </a:lnTo>
                      <a:lnTo>
                        <a:pt x="188" y="56"/>
                      </a:lnTo>
                      <a:lnTo>
                        <a:pt x="186" y="52"/>
                      </a:lnTo>
                      <a:lnTo>
                        <a:pt x="186" y="50"/>
                      </a:lnTo>
                      <a:lnTo>
                        <a:pt x="184" y="46"/>
                      </a:lnTo>
                      <a:lnTo>
                        <a:pt x="182" y="40"/>
                      </a:lnTo>
                      <a:lnTo>
                        <a:pt x="178" y="36"/>
                      </a:lnTo>
                      <a:lnTo>
                        <a:pt x="178" y="34"/>
                      </a:lnTo>
                      <a:lnTo>
                        <a:pt x="176" y="32"/>
                      </a:lnTo>
                      <a:lnTo>
                        <a:pt x="174" y="30"/>
                      </a:lnTo>
                      <a:lnTo>
                        <a:pt x="174" y="28"/>
                      </a:lnTo>
                      <a:lnTo>
                        <a:pt x="172" y="26"/>
                      </a:lnTo>
                      <a:lnTo>
                        <a:pt x="172" y="26"/>
                      </a:lnTo>
                      <a:lnTo>
                        <a:pt x="170" y="26"/>
                      </a:lnTo>
                      <a:lnTo>
                        <a:pt x="168" y="24"/>
                      </a:lnTo>
                      <a:lnTo>
                        <a:pt x="166" y="24"/>
                      </a:lnTo>
                      <a:lnTo>
                        <a:pt x="162" y="24"/>
                      </a:lnTo>
                      <a:lnTo>
                        <a:pt x="160" y="22"/>
                      </a:lnTo>
                      <a:lnTo>
                        <a:pt x="156" y="22"/>
                      </a:lnTo>
                      <a:lnTo>
                        <a:pt x="152" y="22"/>
                      </a:lnTo>
                      <a:lnTo>
                        <a:pt x="148" y="24"/>
                      </a:lnTo>
                      <a:lnTo>
                        <a:pt x="146" y="24"/>
                      </a:lnTo>
                      <a:lnTo>
                        <a:pt x="142" y="24"/>
                      </a:lnTo>
                      <a:lnTo>
                        <a:pt x="138" y="24"/>
                      </a:lnTo>
                      <a:lnTo>
                        <a:pt x="134" y="26"/>
                      </a:lnTo>
                      <a:lnTo>
                        <a:pt x="132" y="26"/>
                      </a:lnTo>
                      <a:lnTo>
                        <a:pt x="128" y="28"/>
                      </a:lnTo>
                      <a:lnTo>
                        <a:pt x="124" y="28"/>
                      </a:lnTo>
                      <a:lnTo>
                        <a:pt x="122" y="30"/>
                      </a:lnTo>
                      <a:lnTo>
                        <a:pt x="120" y="30"/>
                      </a:lnTo>
                      <a:lnTo>
                        <a:pt x="120" y="32"/>
                      </a:lnTo>
                      <a:lnTo>
                        <a:pt x="118" y="32"/>
                      </a:lnTo>
                      <a:lnTo>
                        <a:pt x="118" y="34"/>
                      </a:lnTo>
                      <a:lnTo>
                        <a:pt x="116" y="36"/>
                      </a:lnTo>
                      <a:lnTo>
                        <a:pt x="114" y="38"/>
                      </a:lnTo>
                      <a:lnTo>
                        <a:pt x="112" y="42"/>
                      </a:lnTo>
                      <a:lnTo>
                        <a:pt x="110" y="46"/>
                      </a:lnTo>
                      <a:lnTo>
                        <a:pt x="110" y="48"/>
                      </a:lnTo>
                      <a:lnTo>
                        <a:pt x="110" y="48"/>
                      </a:lnTo>
                      <a:lnTo>
                        <a:pt x="108" y="50"/>
                      </a:lnTo>
                      <a:lnTo>
                        <a:pt x="106" y="50"/>
                      </a:lnTo>
                      <a:lnTo>
                        <a:pt x="106" y="50"/>
                      </a:lnTo>
                      <a:lnTo>
                        <a:pt x="106" y="50"/>
                      </a:lnTo>
                      <a:lnTo>
                        <a:pt x="106" y="50"/>
                      </a:lnTo>
                      <a:lnTo>
                        <a:pt x="104" y="50"/>
                      </a:lnTo>
                      <a:lnTo>
                        <a:pt x="104" y="50"/>
                      </a:lnTo>
                      <a:lnTo>
                        <a:pt x="104" y="50"/>
                      </a:lnTo>
                      <a:lnTo>
                        <a:pt x="102" y="48"/>
                      </a:lnTo>
                      <a:lnTo>
                        <a:pt x="102" y="48"/>
                      </a:lnTo>
                      <a:lnTo>
                        <a:pt x="102" y="46"/>
                      </a:lnTo>
                      <a:lnTo>
                        <a:pt x="102" y="46"/>
                      </a:lnTo>
                      <a:lnTo>
                        <a:pt x="102" y="44"/>
                      </a:lnTo>
                      <a:lnTo>
                        <a:pt x="102" y="42"/>
                      </a:lnTo>
                      <a:lnTo>
                        <a:pt x="104" y="40"/>
                      </a:lnTo>
                      <a:lnTo>
                        <a:pt x="104" y="36"/>
                      </a:lnTo>
                      <a:lnTo>
                        <a:pt x="106" y="34"/>
                      </a:lnTo>
                      <a:lnTo>
                        <a:pt x="108" y="30"/>
                      </a:lnTo>
                      <a:lnTo>
                        <a:pt x="110" y="22"/>
                      </a:lnTo>
                      <a:lnTo>
                        <a:pt x="112" y="18"/>
                      </a:lnTo>
                      <a:lnTo>
                        <a:pt x="112" y="16"/>
                      </a:lnTo>
                      <a:lnTo>
                        <a:pt x="114" y="12"/>
                      </a:lnTo>
                      <a:lnTo>
                        <a:pt x="114" y="10"/>
                      </a:lnTo>
                      <a:lnTo>
                        <a:pt x="114" y="10"/>
                      </a:lnTo>
                      <a:lnTo>
                        <a:pt x="114" y="8"/>
                      </a:lnTo>
                      <a:lnTo>
                        <a:pt x="114" y="8"/>
                      </a:lnTo>
                      <a:lnTo>
                        <a:pt x="114" y="6"/>
                      </a:lnTo>
                      <a:lnTo>
                        <a:pt x="112" y="6"/>
                      </a:lnTo>
                      <a:lnTo>
                        <a:pt x="112" y="4"/>
                      </a:lnTo>
                      <a:lnTo>
                        <a:pt x="112" y="4"/>
                      </a:lnTo>
                      <a:lnTo>
                        <a:pt x="110" y="2"/>
                      </a:lnTo>
                      <a:lnTo>
                        <a:pt x="108" y="2"/>
                      </a:lnTo>
                      <a:lnTo>
                        <a:pt x="106" y="2"/>
                      </a:lnTo>
                      <a:lnTo>
                        <a:pt x="104" y="0"/>
                      </a:lnTo>
                      <a:lnTo>
                        <a:pt x="100" y="0"/>
                      </a:lnTo>
                      <a:lnTo>
                        <a:pt x="98" y="0"/>
                      </a:lnTo>
                      <a:lnTo>
                        <a:pt x="96" y="0"/>
                      </a:lnTo>
                      <a:lnTo>
                        <a:pt x="94" y="0"/>
                      </a:lnTo>
                      <a:lnTo>
                        <a:pt x="90" y="0"/>
                      </a:lnTo>
                      <a:lnTo>
                        <a:pt x="88" y="0"/>
                      </a:lnTo>
                      <a:lnTo>
                        <a:pt x="86" y="0"/>
                      </a:lnTo>
                      <a:lnTo>
                        <a:pt x="82" y="0"/>
                      </a:lnTo>
                      <a:lnTo>
                        <a:pt x="80" y="2"/>
                      </a:lnTo>
                      <a:lnTo>
                        <a:pt x="78" y="2"/>
                      </a:lnTo>
                      <a:lnTo>
                        <a:pt x="78" y="2"/>
                      </a:lnTo>
                      <a:lnTo>
                        <a:pt x="76" y="4"/>
                      </a:lnTo>
                      <a:lnTo>
                        <a:pt x="74" y="4"/>
                      </a:lnTo>
                      <a:lnTo>
                        <a:pt x="74" y="6"/>
                      </a:lnTo>
                      <a:lnTo>
                        <a:pt x="72" y="6"/>
                      </a:lnTo>
                      <a:lnTo>
                        <a:pt x="70" y="10"/>
                      </a:lnTo>
                      <a:lnTo>
                        <a:pt x="66" y="12"/>
                      </a:lnTo>
                      <a:lnTo>
                        <a:pt x="64" y="16"/>
                      </a:lnTo>
                      <a:lnTo>
                        <a:pt x="62" y="20"/>
                      </a:lnTo>
                      <a:lnTo>
                        <a:pt x="60" y="22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28"/>
                      </a:lnTo>
                      <a:lnTo>
                        <a:pt x="58" y="30"/>
                      </a:lnTo>
                      <a:lnTo>
                        <a:pt x="58" y="34"/>
                      </a:lnTo>
                      <a:lnTo>
                        <a:pt x="58" y="38"/>
                      </a:lnTo>
                      <a:lnTo>
                        <a:pt x="58" y="40"/>
                      </a:lnTo>
                      <a:lnTo>
                        <a:pt x="58" y="40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54" y="44"/>
                      </a:lnTo>
                      <a:lnTo>
                        <a:pt x="54" y="44"/>
                      </a:lnTo>
                      <a:lnTo>
                        <a:pt x="50" y="44"/>
                      </a:lnTo>
                      <a:lnTo>
                        <a:pt x="48" y="44"/>
                      </a:lnTo>
                      <a:lnTo>
                        <a:pt x="46" y="44"/>
                      </a:lnTo>
                      <a:lnTo>
                        <a:pt x="42" y="42"/>
                      </a:lnTo>
                      <a:lnTo>
                        <a:pt x="42" y="42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40" y="40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8" y="38"/>
                      </a:lnTo>
                      <a:lnTo>
                        <a:pt x="38" y="36"/>
                      </a:lnTo>
                      <a:lnTo>
                        <a:pt x="38" y="36"/>
                      </a:lnTo>
                      <a:lnTo>
                        <a:pt x="38" y="34"/>
                      </a:lnTo>
                      <a:lnTo>
                        <a:pt x="40" y="32"/>
                      </a:lnTo>
                      <a:lnTo>
                        <a:pt x="40" y="30"/>
                      </a:lnTo>
                      <a:lnTo>
                        <a:pt x="42" y="26"/>
                      </a:lnTo>
                      <a:lnTo>
                        <a:pt x="46" y="20"/>
                      </a:lnTo>
                      <a:lnTo>
                        <a:pt x="48" y="16"/>
                      </a:lnTo>
                      <a:lnTo>
                        <a:pt x="50" y="12"/>
                      </a:lnTo>
                      <a:lnTo>
                        <a:pt x="50" y="10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6" name="Freeform 562">
                  <a:extLst>
                    <a:ext uri="{FF2B5EF4-FFF2-40B4-BE49-F238E27FC236}">
                      <a16:creationId xmlns:a16="http://schemas.microsoft.com/office/drawing/2014/main" id="{989D40C0-EF42-4AFD-B44F-E20DE740C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45078" y="2768767"/>
                  <a:ext cx="38100" cy="47625"/>
                </a:xfrm>
                <a:custGeom>
                  <a:avLst/>
                  <a:gdLst>
                    <a:gd name="T0" fmla="*/ 2 w 24"/>
                    <a:gd name="T1" fmla="*/ 30 h 30"/>
                    <a:gd name="T2" fmla="*/ 2 w 24"/>
                    <a:gd name="T3" fmla="*/ 30 h 30"/>
                    <a:gd name="T4" fmla="*/ 0 w 24"/>
                    <a:gd name="T5" fmla="*/ 30 h 30"/>
                    <a:gd name="T6" fmla="*/ 0 w 24"/>
                    <a:gd name="T7" fmla="*/ 30 h 30"/>
                    <a:gd name="T8" fmla="*/ 0 w 24"/>
                    <a:gd name="T9" fmla="*/ 28 h 30"/>
                    <a:gd name="T10" fmla="*/ 0 w 24"/>
                    <a:gd name="T11" fmla="*/ 28 h 30"/>
                    <a:gd name="T12" fmla="*/ 0 w 24"/>
                    <a:gd name="T13" fmla="*/ 28 h 30"/>
                    <a:gd name="T14" fmla="*/ 0 w 24"/>
                    <a:gd name="T15" fmla="*/ 26 h 30"/>
                    <a:gd name="T16" fmla="*/ 0 w 24"/>
                    <a:gd name="T17" fmla="*/ 24 h 30"/>
                    <a:gd name="T18" fmla="*/ 2 w 24"/>
                    <a:gd name="T19" fmla="*/ 18 h 30"/>
                    <a:gd name="T20" fmla="*/ 2 w 24"/>
                    <a:gd name="T21" fmla="*/ 16 h 30"/>
                    <a:gd name="T22" fmla="*/ 2 w 24"/>
                    <a:gd name="T23" fmla="*/ 14 h 30"/>
                    <a:gd name="T24" fmla="*/ 2 w 24"/>
                    <a:gd name="T25" fmla="*/ 12 h 30"/>
                    <a:gd name="T26" fmla="*/ 4 w 24"/>
                    <a:gd name="T27" fmla="*/ 12 h 30"/>
                    <a:gd name="T28" fmla="*/ 4 w 24"/>
                    <a:gd name="T29" fmla="*/ 10 h 30"/>
                    <a:gd name="T30" fmla="*/ 4 w 24"/>
                    <a:gd name="T31" fmla="*/ 8 h 30"/>
                    <a:gd name="T32" fmla="*/ 4 w 24"/>
                    <a:gd name="T33" fmla="*/ 8 h 30"/>
                    <a:gd name="T34" fmla="*/ 4 w 24"/>
                    <a:gd name="T35" fmla="*/ 6 h 30"/>
                    <a:gd name="T36" fmla="*/ 4 w 24"/>
                    <a:gd name="T37" fmla="*/ 6 h 30"/>
                    <a:gd name="T38" fmla="*/ 6 w 24"/>
                    <a:gd name="T39" fmla="*/ 4 h 30"/>
                    <a:gd name="T40" fmla="*/ 6 w 24"/>
                    <a:gd name="T41" fmla="*/ 4 h 30"/>
                    <a:gd name="T42" fmla="*/ 6 w 24"/>
                    <a:gd name="T43" fmla="*/ 2 h 30"/>
                    <a:gd name="T44" fmla="*/ 8 w 24"/>
                    <a:gd name="T45" fmla="*/ 2 h 30"/>
                    <a:gd name="T46" fmla="*/ 8 w 24"/>
                    <a:gd name="T47" fmla="*/ 2 h 30"/>
                    <a:gd name="T48" fmla="*/ 10 w 24"/>
                    <a:gd name="T49" fmla="*/ 2 h 30"/>
                    <a:gd name="T50" fmla="*/ 10 w 24"/>
                    <a:gd name="T51" fmla="*/ 0 h 30"/>
                    <a:gd name="T52" fmla="*/ 12 w 24"/>
                    <a:gd name="T53" fmla="*/ 0 h 30"/>
                    <a:gd name="T54" fmla="*/ 12 w 24"/>
                    <a:gd name="T55" fmla="*/ 0 h 30"/>
                    <a:gd name="T56" fmla="*/ 14 w 24"/>
                    <a:gd name="T57" fmla="*/ 0 h 30"/>
                    <a:gd name="T58" fmla="*/ 14 w 24"/>
                    <a:gd name="T59" fmla="*/ 0 h 30"/>
                    <a:gd name="T60" fmla="*/ 16 w 24"/>
                    <a:gd name="T61" fmla="*/ 0 h 30"/>
                    <a:gd name="T62" fmla="*/ 16 w 24"/>
                    <a:gd name="T63" fmla="*/ 0 h 30"/>
                    <a:gd name="T64" fmla="*/ 18 w 24"/>
                    <a:gd name="T65" fmla="*/ 2 h 30"/>
                    <a:gd name="T66" fmla="*/ 18 w 24"/>
                    <a:gd name="T67" fmla="*/ 2 h 30"/>
                    <a:gd name="T68" fmla="*/ 20 w 24"/>
                    <a:gd name="T69" fmla="*/ 2 h 30"/>
                    <a:gd name="T70" fmla="*/ 20 w 24"/>
                    <a:gd name="T71" fmla="*/ 2 h 30"/>
                    <a:gd name="T72" fmla="*/ 20 w 24"/>
                    <a:gd name="T73" fmla="*/ 4 h 30"/>
                    <a:gd name="T74" fmla="*/ 22 w 24"/>
                    <a:gd name="T75" fmla="*/ 4 h 30"/>
                    <a:gd name="T76" fmla="*/ 22 w 24"/>
                    <a:gd name="T77" fmla="*/ 6 h 30"/>
                    <a:gd name="T78" fmla="*/ 22 w 24"/>
                    <a:gd name="T79" fmla="*/ 6 h 30"/>
                    <a:gd name="T80" fmla="*/ 22 w 24"/>
                    <a:gd name="T81" fmla="*/ 8 h 30"/>
                    <a:gd name="T82" fmla="*/ 24 w 24"/>
                    <a:gd name="T83" fmla="*/ 8 h 30"/>
                    <a:gd name="T84" fmla="*/ 24 w 24"/>
                    <a:gd name="T85" fmla="*/ 10 h 30"/>
                    <a:gd name="T86" fmla="*/ 24 w 24"/>
                    <a:gd name="T87" fmla="*/ 12 h 30"/>
                    <a:gd name="T88" fmla="*/ 24 w 24"/>
                    <a:gd name="T89" fmla="*/ 12 h 30"/>
                    <a:gd name="T90" fmla="*/ 24 w 24"/>
                    <a:gd name="T91" fmla="*/ 14 h 30"/>
                    <a:gd name="T92" fmla="*/ 24 w 24"/>
                    <a:gd name="T93" fmla="*/ 16 h 30"/>
                    <a:gd name="T94" fmla="*/ 22 w 24"/>
                    <a:gd name="T95" fmla="*/ 16 h 30"/>
                    <a:gd name="T96" fmla="*/ 20 w 24"/>
                    <a:gd name="T97" fmla="*/ 18 h 30"/>
                    <a:gd name="T98" fmla="*/ 20 w 24"/>
                    <a:gd name="T99" fmla="*/ 20 h 30"/>
                    <a:gd name="T100" fmla="*/ 18 w 24"/>
                    <a:gd name="T101" fmla="*/ 20 h 30"/>
                    <a:gd name="T102" fmla="*/ 16 w 24"/>
                    <a:gd name="T103" fmla="*/ 22 h 30"/>
                    <a:gd name="T104" fmla="*/ 14 w 24"/>
                    <a:gd name="T105" fmla="*/ 24 h 30"/>
                    <a:gd name="T106" fmla="*/ 12 w 24"/>
                    <a:gd name="T107" fmla="*/ 24 h 30"/>
                    <a:gd name="T108" fmla="*/ 12 w 24"/>
                    <a:gd name="T109" fmla="*/ 26 h 30"/>
                    <a:gd name="T110" fmla="*/ 10 w 24"/>
                    <a:gd name="T111" fmla="*/ 28 h 30"/>
                    <a:gd name="T112" fmla="*/ 8 w 24"/>
                    <a:gd name="T113" fmla="*/ 28 h 30"/>
                    <a:gd name="T114" fmla="*/ 6 w 24"/>
                    <a:gd name="T115" fmla="*/ 28 h 30"/>
                    <a:gd name="T116" fmla="*/ 4 w 24"/>
                    <a:gd name="T117" fmla="*/ 30 h 30"/>
                    <a:gd name="T118" fmla="*/ 2 w 24"/>
                    <a:gd name="T119" fmla="*/ 30 h 30"/>
                    <a:gd name="T120" fmla="*/ 2 w 24"/>
                    <a:gd name="T12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" h="30">
                      <a:moveTo>
                        <a:pt x="2" y="30"/>
                      </a:move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2" y="12"/>
                      </a:lnTo>
                      <a:lnTo>
                        <a:pt x="4" y="12"/>
                      </a:lnTo>
                      <a:lnTo>
                        <a:pt x="4" y="10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20" y="4"/>
                      </a:lnTo>
                      <a:lnTo>
                        <a:pt x="22" y="4"/>
                      </a:lnTo>
                      <a:lnTo>
                        <a:pt x="22" y="6"/>
                      </a:lnTo>
                      <a:lnTo>
                        <a:pt x="22" y="6"/>
                      </a:lnTo>
                      <a:lnTo>
                        <a:pt x="22" y="8"/>
                      </a:lnTo>
                      <a:lnTo>
                        <a:pt x="24" y="8"/>
                      </a:lnTo>
                      <a:lnTo>
                        <a:pt x="24" y="10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4"/>
                      </a:lnTo>
                      <a:lnTo>
                        <a:pt x="24" y="16"/>
                      </a:lnTo>
                      <a:lnTo>
                        <a:pt x="22" y="16"/>
                      </a:lnTo>
                      <a:lnTo>
                        <a:pt x="20" y="18"/>
                      </a:lnTo>
                      <a:lnTo>
                        <a:pt x="20" y="20"/>
                      </a:lnTo>
                      <a:lnTo>
                        <a:pt x="18" y="20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2" y="24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8" y="28"/>
                      </a:lnTo>
                      <a:lnTo>
                        <a:pt x="6" y="28"/>
                      </a:lnTo>
                      <a:lnTo>
                        <a:pt x="4" y="30"/>
                      </a:lnTo>
                      <a:lnTo>
                        <a:pt x="2" y="30"/>
                      </a:lnTo>
                      <a:lnTo>
                        <a:pt x="2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7" name="Freeform 564">
                  <a:extLst>
                    <a:ext uri="{FF2B5EF4-FFF2-40B4-BE49-F238E27FC236}">
                      <a16:creationId xmlns:a16="http://schemas.microsoft.com/office/drawing/2014/main" id="{36A66B19-3A76-45A7-9ED7-FFFF3E81C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19678" y="2702092"/>
                  <a:ext cx="22225" cy="44450"/>
                </a:xfrm>
                <a:custGeom>
                  <a:avLst/>
                  <a:gdLst>
                    <a:gd name="T0" fmla="*/ 6 w 14"/>
                    <a:gd name="T1" fmla="*/ 28 h 28"/>
                    <a:gd name="T2" fmla="*/ 6 w 14"/>
                    <a:gd name="T3" fmla="*/ 28 h 28"/>
                    <a:gd name="T4" fmla="*/ 6 w 14"/>
                    <a:gd name="T5" fmla="*/ 28 h 28"/>
                    <a:gd name="T6" fmla="*/ 6 w 14"/>
                    <a:gd name="T7" fmla="*/ 28 h 28"/>
                    <a:gd name="T8" fmla="*/ 4 w 14"/>
                    <a:gd name="T9" fmla="*/ 28 h 28"/>
                    <a:gd name="T10" fmla="*/ 4 w 14"/>
                    <a:gd name="T11" fmla="*/ 28 h 28"/>
                    <a:gd name="T12" fmla="*/ 4 w 14"/>
                    <a:gd name="T13" fmla="*/ 28 h 28"/>
                    <a:gd name="T14" fmla="*/ 2 w 14"/>
                    <a:gd name="T15" fmla="*/ 26 h 28"/>
                    <a:gd name="T16" fmla="*/ 2 w 14"/>
                    <a:gd name="T17" fmla="*/ 24 h 28"/>
                    <a:gd name="T18" fmla="*/ 0 w 14"/>
                    <a:gd name="T19" fmla="*/ 22 h 28"/>
                    <a:gd name="T20" fmla="*/ 0 w 14"/>
                    <a:gd name="T21" fmla="*/ 20 h 28"/>
                    <a:gd name="T22" fmla="*/ 0 w 14"/>
                    <a:gd name="T23" fmla="*/ 18 h 28"/>
                    <a:gd name="T24" fmla="*/ 0 w 14"/>
                    <a:gd name="T25" fmla="*/ 14 h 28"/>
                    <a:gd name="T26" fmla="*/ 0 w 14"/>
                    <a:gd name="T27" fmla="*/ 12 h 28"/>
                    <a:gd name="T28" fmla="*/ 0 w 14"/>
                    <a:gd name="T29" fmla="*/ 8 h 28"/>
                    <a:gd name="T30" fmla="*/ 0 w 14"/>
                    <a:gd name="T31" fmla="*/ 6 h 28"/>
                    <a:gd name="T32" fmla="*/ 2 w 14"/>
                    <a:gd name="T33" fmla="*/ 4 h 28"/>
                    <a:gd name="T34" fmla="*/ 2 w 14"/>
                    <a:gd name="T35" fmla="*/ 2 h 28"/>
                    <a:gd name="T36" fmla="*/ 4 w 14"/>
                    <a:gd name="T37" fmla="*/ 2 h 28"/>
                    <a:gd name="T38" fmla="*/ 4 w 14"/>
                    <a:gd name="T39" fmla="*/ 2 h 28"/>
                    <a:gd name="T40" fmla="*/ 4 w 14"/>
                    <a:gd name="T41" fmla="*/ 0 h 28"/>
                    <a:gd name="T42" fmla="*/ 6 w 14"/>
                    <a:gd name="T43" fmla="*/ 0 h 28"/>
                    <a:gd name="T44" fmla="*/ 6 w 14"/>
                    <a:gd name="T45" fmla="*/ 0 h 28"/>
                    <a:gd name="T46" fmla="*/ 6 w 14"/>
                    <a:gd name="T47" fmla="*/ 0 h 28"/>
                    <a:gd name="T48" fmla="*/ 8 w 14"/>
                    <a:gd name="T49" fmla="*/ 0 h 28"/>
                    <a:gd name="T50" fmla="*/ 8 w 14"/>
                    <a:gd name="T51" fmla="*/ 0 h 28"/>
                    <a:gd name="T52" fmla="*/ 8 w 14"/>
                    <a:gd name="T53" fmla="*/ 0 h 28"/>
                    <a:gd name="T54" fmla="*/ 10 w 14"/>
                    <a:gd name="T55" fmla="*/ 2 h 28"/>
                    <a:gd name="T56" fmla="*/ 10 w 14"/>
                    <a:gd name="T57" fmla="*/ 2 h 28"/>
                    <a:gd name="T58" fmla="*/ 10 w 14"/>
                    <a:gd name="T59" fmla="*/ 2 h 28"/>
                    <a:gd name="T60" fmla="*/ 12 w 14"/>
                    <a:gd name="T61" fmla="*/ 4 h 28"/>
                    <a:gd name="T62" fmla="*/ 12 w 14"/>
                    <a:gd name="T63" fmla="*/ 6 h 28"/>
                    <a:gd name="T64" fmla="*/ 14 w 14"/>
                    <a:gd name="T65" fmla="*/ 8 h 28"/>
                    <a:gd name="T66" fmla="*/ 14 w 14"/>
                    <a:gd name="T67" fmla="*/ 12 h 28"/>
                    <a:gd name="T68" fmla="*/ 14 w 14"/>
                    <a:gd name="T69" fmla="*/ 14 h 28"/>
                    <a:gd name="T70" fmla="*/ 14 w 14"/>
                    <a:gd name="T71" fmla="*/ 18 h 28"/>
                    <a:gd name="T72" fmla="*/ 14 w 14"/>
                    <a:gd name="T73" fmla="*/ 20 h 28"/>
                    <a:gd name="T74" fmla="*/ 12 w 14"/>
                    <a:gd name="T75" fmla="*/ 22 h 28"/>
                    <a:gd name="T76" fmla="*/ 12 w 14"/>
                    <a:gd name="T77" fmla="*/ 24 h 28"/>
                    <a:gd name="T78" fmla="*/ 10 w 14"/>
                    <a:gd name="T79" fmla="*/ 26 h 28"/>
                    <a:gd name="T80" fmla="*/ 10 w 14"/>
                    <a:gd name="T81" fmla="*/ 28 h 28"/>
                    <a:gd name="T82" fmla="*/ 10 w 14"/>
                    <a:gd name="T83" fmla="*/ 28 h 28"/>
                    <a:gd name="T84" fmla="*/ 8 w 14"/>
                    <a:gd name="T85" fmla="*/ 28 h 28"/>
                    <a:gd name="T86" fmla="*/ 8 w 14"/>
                    <a:gd name="T87" fmla="*/ 28 h 28"/>
                    <a:gd name="T88" fmla="*/ 8 w 14"/>
                    <a:gd name="T89" fmla="*/ 28 h 28"/>
                    <a:gd name="T90" fmla="*/ 6 w 14"/>
                    <a:gd name="T91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4" h="28">
                      <a:moveTo>
                        <a:pt x="6" y="28"/>
                      </a:move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6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4" y="28"/>
                      </a:lnTo>
                      <a:lnTo>
                        <a:pt x="2" y="26"/>
                      </a:lnTo>
                      <a:lnTo>
                        <a:pt x="2" y="24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12"/>
                      </a:lnTo>
                      <a:lnTo>
                        <a:pt x="14" y="14"/>
                      </a:lnTo>
                      <a:lnTo>
                        <a:pt x="14" y="18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12" y="24"/>
                      </a:lnTo>
                      <a:lnTo>
                        <a:pt x="10" y="26"/>
                      </a:lnTo>
                      <a:lnTo>
                        <a:pt x="10" y="28"/>
                      </a:lnTo>
                      <a:lnTo>
                        <a:pt x="10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6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8" name="Freeform 566">
                  <a:extLst>
                    <a:ext uri="{FF2B5EF4-FFF2-40B4-BE49-F238E27FC236}">
                      <a16:creationId xmlns:a16="http://schemas.microsoft.com/office/drawing/2014/main" id="{AFE4AFA5-0825-4513-81A1-CAF5D8C85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1878" y="2873542"/>
                  <a:ext cx="92075" cy="79375"/>
                </a:xfrm>
                <a:custGeom>
                  <a:avLst/>
                  <a:gdLst>
                    <a:gd name="T0" fmla="*/ 26 w 58"/>
                    <a:gd name="T1" fmla="*/ 0 h 50"/>
                    <a:gd name="T2" fmla="*/ 32 w 58"/>
                    <a:gd name="T3" fmla="*/ 0 h 50"/>
                    <a:gd name="T4" fmla="*/ 38 w 58"/>
                    <a:gd name="T5" fmla="*/ 2 h 50"/>
                    <a:gd name="T6" fmla="*/ 46 w 58"/>
                    <a:gd name="T7" fmla="*/ 4 h 50"/>
                    <a:gd name="T8" fmla="*/ 50 w 58"/>
                    <a:gd name="T9" fmla="*/ 6 h 50"/>
                    <a:gd name="T10" fmla="*/ 52 w 58"/>
                    <a:gd name="T11" fmla="*/ 10 h 50"/>
                    <a:gd name="T12" fmla="*/ 56 w 58"/>
                    <a:gd name="T13" fmla="*/ 12 h 50"/>
                    <a:gd name="T14" fmla="*/ 58 w 58"/>
                    <a:gd name="T15" fmla="*/ 16 h 50"/>
                    <a:gd name="T16" fmla="*/ 58 w 58"/>
                    <a:gd name="T17" fmla="*/ 20 h 50"/>
                    <a:gd name="T18" fmla="*/ 58 w 58"/>
                    <a:gd name="T19" fmla="*/ 22 h 50"/>
                    <a:gd name="T20" fmla="*/ 58 w 58"/>
                    <a:gd name="T21" fmla="*/ 24 h 50"/>
                    <a:gd name="T22" fmla="*/ 56 w 58"/>
                    <a:gd name="T23" fmla="*/ 24 h 50"/>
                    <a:gd name="T24" fmla="*/ 54 w 58"/>
                    <a:gd name="T25" fmla="*/ 26 h 50"/>
                    <a:gd name="T26" fmla="*/ 50 w 58"/>
                    <a:gd name="T27" fmla="*/ 28 h 50"/>
                    <a:gd name="T28" fmla="*/ 40 w 58"/>
                    <a:gd name="T29" fmla="*/ 30 h 50"/>
                    <a:gd name="T30" fmla="*/ 38 w 58"/>
                    <a:gd name="T31" fmla="*/ 30 h 50"/>
                    <a:gd name="T32" fmla="*/ 36 w 58"/>
                    <a:gd name="T33" fmla="*/ 32 h 50"/>
                    <a:gd name="T34" fmla="*/ 32 w 58"/>
                    <a:gd name="T35" fmla="*/ 34 h 50"/>
                    <a:gd name="T36" fmla="*/ 24 w 58"/>
                    <a:gd name="T37" fmla="*/ 44 h 50"/>
                    <a:gd name="T38" fmla="*/ 22 w 58"/>
                    <a:gd name="T39" fmla="*/ 48 h 50"/>
                    <a:gd name="T40" fmla="*/ 18 w 58"/>
                    <a:gd name="T41" fmla="*/ 50 h 50"/>
                    <a:gd name="T42" fmla="*/ 16 w 58"/>
                    <a:gd name="T43" fmla="*/ 50 h 50"/>
                    <a:gd name="T44" fmla="*/ 14 w 58"/>
                    <a:gd name="T45" fmla="*/ 50 h 50"/>
                    <a:gd name="T46" fmla="*/ 12 w 58"/>
                    <a:gd name="T47" fmla="*/ 48 h 50"/>
                    <a:gd name="T48" fmla="*/ 10 w 58"/>
                    <a:gd name="T49" fmla="*/ 46 h 50"/>
                    <a:gd name="T50" fmla="*/ 6 w 58"/>
                    <a:gd name="T51" fmla="*/ 44 h 50"/>
                    <a:gd name="T52" fmla="*/ 4 w 58"/>
                    <a:gd name="T53" fmla="*/ 38 h 50"/>
                    <a:gd name="T54" fmla="*/ 0 w 58"/>
                    <a:gd name="T55" fmla="*/ 32 h 50"/>
                    <a:gd name="T56" fmla="*/ 0 w 58"/>
                    <a:gd name="T57" fmla="*/ 28 h 50"/>
                    <a:gd name="T58" fmla="*/ 0 w 58"/>
                    <a:gd name="T59" fmla="*/ 22 h 50"/>
                    <a:gd name="T60" fmla="*/ 0 w 58"/>
                    <a:gd name="T61" fmla="*/ 16 h 50"/>
                    <a:gd name="T62" fmla="*/ 2 w 58"/>
                    <a:gd name="T63" fmla="*/ 12 h 50"/>
                    <a:gd name="T64" fmla="*/ 2 w 58"/>
                    <a:gd name="T65" fmla="*/ 10 h 50"/>
                    <a:gd name="T66" fmla="*/ 4 w 58"/>
                    <a:gd name="T67" fmla="*/ 8 h 50"/>
                    <a:gd name="T68" fmla="*/ 6 w 58"/>
                    <a:gd name="T69" fmla="*/ 6 h 50"/>
                    <a:gd name="T70" fmla="*/ 14 w 58"/>
                    <a:gd name="T71" fmla="*/ 4 h 50"/>
                    <a:gd name="T72" fmla="*/ 20 w 58"/>
                    <a:gd name="T73" fmla="*/ 2 h 50"/>
                    <a:gd name="T74" fmla="*/ 26 w 58"/>
                    <a:gd name="T7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" h="50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6" y="2"/>
                      </a:lnTo>
                      <a:lnTo>
                        <a:pt x="38" y="2"/>
                      </a:lnTo>
                      <a:lnTo>
                        <a:pt x="42" y="4"/>
                      </a:lnTo>
                      <a:lnTo>
                        <a:pt x="46" y="4"/>
                      </a:lnTo>
                      <a:lnTo>
                        <a:pt x="48" y="6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10"/>
                      </a:lnTo>
                      <a:lnTo>
                        <a:pt x="54" y="10"/>
                      </a:lnTo>
                      <a:lnTo>
                        <a:pt x="56" y="12"/>
                      </a:lnTo>
                      <a:lnTo>
                        <a:pt x="56" y="14"/>
                      </a:lnTo>
                      <a:lnTo>
                        <a:pt x="58" y="16"/>
                      </a:lnTo>
                      <a:lnTo>
                        <a:pt x="58" y="18"/>
                      </a:lnTo>
                      <a:lnTo>
                        <a:pt x="58" y="20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58" y="24"/>
                      </a:lnTo>
                      <a:lnTo>
                        <a:pt x="58" y="24"/>
                      </a:lnTo>
                      <a:lnTo>
                        <a:pt x="56" y="24"/>
                      </a:lnTo>
                      <a:lnTo>
                        <a:pt x="56" y="26"/>
                      </a:lnTo>
                      <a:lnTo>
                        <a:pt x="54" y="26"/>
                      </a:lnTo>
                      <a:lnTo>
                        <a:pt x="52" y="26"/>
                      </a:lnTo>
                      <a:lnTo>
                        <a:pt x="50" y="28"/>
                      </a:lnTo>
                      <a:lnTo>
                        <a:pt x="42" y="28"/>
                      </a:lnTo>
                      <a:lnTo>
                        <a:pt x="40" y="30"/>
                      </a:lnTo>
                      <a:lnTo>
                        <a:pt x="40" y="30"/>
                      </a:lnTo>
                      <a:lnTo>
                        <a:pt x="38" y="30"/>
                      </a:lnTo>
                      <a:lnTo>
                        <a:pt x="36" y="30"/>
                      </a:lnTo>
                      <a:lnTo>
                        <a:pt x="36" y="32"/>
                      </a:lnTo>
                      <a:lnTo>
                        <a:pt x="34" y="34"/>
                      </a:lnTo>
                      <a:lnTo>
                        <a:pt x="32" y="34"/>
                      </a:lnTo>
                      <a:lnTo>
                        <a:pt x="28" y="42"/>
                      </a:lnTo>
                      <a:lnTo>
                        <a:pt x="24" y="44"/>
                      </a:lnTo>
                      <a:lnTo>
                        <a:pt x="22" y="46"/>
                      </a:lnTo>
                      <a:lnTo>
                        <a:pt x="22" y="48"/>
                      </a:lnTo>
                      <a:lnTo>
                        <a:pt x="20" y="48"/>
                      </a:lnTo>
                      <a:lnTo>
                        <a:pt x="18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14" y="50"/>
                      </a:lnTo>
                      <a:lnTo>
                        <a:pt x="12" y="50"/>
                      </a:lnTo>
                      <a:lnTo>
                        <a:pt x="12" y="48"/>
                      </a:lnTo>
                      <a:lnTo>
                        <a:pt x="10" y="48"/>
                      </a:lnTo>
                      <a:lnTo>
                        <a:pt x="10" y="46"/>
                      </a:lnTo>
                      <a:lnTo>
                        <a:pt x="8" y="44"/>
                      </a:lnTo>
                      <a:lnTo>
                        <a:pt x="6" y="44"/>
                      </a:lnTo>
                      <a:lnTo>
                        <a:pt x="6" y="42"/>
                      </a:lnTo>
                      <a:lnTo>
                        <a:pt x="4" y="38"/>
                      </a:lnTo>
                      <a:lnTo>
                        <a:pt x="2" y="36"/>
                      </a:lnTo>
                      <a:lnTo>
                        <a:pt x="0" y="32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0" y="20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4" y="10"/>
                      </a:lnTo>
                      <a:lnTo>
                        <a:pt x="4" y="8"/>
                      </a:lnTo>
                      <a:lnTo>
                        <a:pt x="6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4" y="4"/>
                      </a:lnTo>
                      <a:lnTo>
                        <a:pt x="16" y="2"/>
                      </a:lnTo>
                      <a:lnTo>
                        <a:pt x="20" y="2"/>
                      </a:lnTo>
                      <a:lnTo>
                        <a:pt x="22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9" name="Freeform 571">
                  <a:extLst>
                    <a:ext uri="{FF2B5EF4-FFF2-40B4-BE49-F238E27FC236}">
                      <a16:creationId xmlns:a16="http://schemas.microsoft.com/office/drawing/2014/main" id="{8AD63BC1-DA0D-4D5D-B973-72F9F3960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3753" y="2409992"/>
                  <a:ext cx="114300" cy="73025"/>
                </a:xfrm>
                <a:custGeom>
                  <a:avLst/>
                  <a:gdLst>
                    <a:gd name="T0" fmla="*/ 30 w 72"/>
                    <a:gd name="T1" fmla="*/ 18 h 46"/>
                    <a:gd name="T2" fmla="*/ 30 w 72"/>
                    <a:gd name="T3" fmla="*/ 16 h 46"/>
                    <a:gd name="T4" fmla="*/ 32 w 72"/>
                    <a:gd name="T5" fmla="*/ 14 h 46"/>
                    <a:gd name="T6" fmla="*/ 34 w 72"/>
                    <a:gd name="T7" fmla="*/ 12 h 46"/>
                    <a:gd name="T8" fmla="*/ 38 w 72"/>
                    <a:gd name="T9" fmla="*/ 10 h 46"/>
                    <a:gd name="T10" fmla="*/ 44 w 72"/>
                    <a:gd name="T11" fmla="*/ 6 h 46"/>
                    <a:gd name="T12" fmla="*/ 50 w 72"/>
                    <a:gd name="T13" fmla="*/ 4 h 46"/>
                    <a:gd name="T14" fmla="*/ 54 w 72"/>
                    <a:gd name="T15" fmla="*/ 4 h 46"/>
                    <a:gd name="T16" fmla="*/ 60 w 72"/>
                    <a:gd name="T17" fmla="*/ 4 h 46"/>
                    <a:gd name="T18" fmla="*/ 64 w 72"/>
                    <a:gd name="T19" fmla="*/ 4 h 46"/>
                    <a:gd name="T20" fmla="*/ 68 w 72"/>
                    <a:gd name="T21" fmla="*/ 6 h 46"/>
                    <a:gd name="T22" fmla="*/ 70 w 72"/>
                    <a:gd name="T23" fmla="*/ 6 h 46"/>
                    <a:gd name="T24" fmla="*/ 70 w 72"/>
                    <a:gd name="T25" fmla="*/ 8 h 46"/>
                    <a:gd name="T26" fmla="*/ 72 w 72"/>
                    <a:gd name="T27" fmla="*/ 12 h 46"/>
                    <a:gd name="T28" fmla="*/ 72 w 72"/>
                    <a:gd name="T29" fmla="*/ 16 h 46"/>
                    <a:gd name="T30" fmla="*/ 72 w 72"/>
                    <a:gd name="T31" fmla="*/ 20 h 46"/>
                    <a:gd name="T32" fmla="*/ 72 w 72"/>
                    <a:gd name="T33" fmla="*/ 24 h 46"/>
                    <a:gd name="T34" fmla="*/ 72 w 72"/>
                    <a:gd name="T35" fmla="*/ 30 h 46"/>
                    <a:gd name="T36" fmla="*/ 70 w 72"/>
                    <a:gd name="T37" fmla="*/ 34 h 46"/>
                    <a:gd name="T38" fmla="*/ 68 w 72"/>
                    <a:gd name="T39" fmla="*/ 36 h 46"/>
                    <a:gd name="T40" fmla="*/ 66 w 72"/>
                    <a:gd name="T41" fmla="*/ 40 h 46"/>
                    <a:gd name="T42" fmla="*/ 62 w 72"/>
                    <a:gd name="T43" fmla="*/ 42 h 46"/>
                    <a:gd name="T44" fmla="*/ 56 w 72"/>
                    <a:gd name="T45" fmla="*/ 44 h 46"/>
                    <a:gd name="T46" fmla="*/ 50 w 72"/>
                    <a:gd name="T47" fmla="*/ 46 h 46"/>
                    <a:gd name="T48" fmla="*/ 44 w 72"/>
                    <a:gd name="T49" fmla="*/ 46 h 46"/>
                    <a:gd name="T50" fmla="*/ 38 w 72"/>
                    <a:gd name="T51" fmla="*/ 46 h 46"/>
                    <a:gd name="T52" fmla="*/ 32 w 72"/>
                    <a:gd name="T53" fmla="*/ 46 h 46"/>
                    <a:gd name="T54" fmla="*/ 26 w 72"/>
                    <a:gd name="T55" fmla="*/ 46 h 46"/>
                    <a:gd name="T56" fmla="*/ 24 w 72"/>
                    <a:gd name="T57" fmla="*/ 44 h 46"/>
                    <a:gd name="T58" fmla="*/ 22 w 72"/>
                    <a:gd name="T59" fmla="*/ 44 h 46"/>
                    <a:gd name="T60" fmla="*/ 20 w 72"/>
                    <a:gd name="T61" fmla="*/ 40 h 46"/>
                    <a:gd name="T62" fmla="*/ 14 w 72"/>
                    <a:gd name="T63" fmla="*/ 34 h 46"/>
                    <a:gd name="T64" fmla="*/ 10 w 72"/>
                    <a:gd name="T65" fmla="*/ 28 h 46"/>
                    <a:gd name="T66" fmla="*/ 6 w 72"/>
                    <a:gd name="T67" fmla="*/ 24 h 46"/>
                    <a:gd name="T68" fmla="*/ 2 w 72"/>
                    <a:gd name="T69" fmla="*/ 18 h 46"/>
                    <a:gd name="T70" fmla="*/ 0 w 72"/>
                    <a:gd name="T71" fmla="*/ 14 h 46"/>
                    <a:gd name="T72" fmla="*/ 0 w 72"/>
                    <a:gd name="T73" fmla="*/ 12 h 46"/>
                    <a:gd name="T74" fmla="*/ 0 w 72"/>
                    <a:gd name="T75" fmla="*/ 10 h 46"/>
                    <a:gd name="T76" fmla="*/ 0 w 72"/>
                    <a:gd name="T77" fmla="*/ 8 h 46"/>
                    <a:gd name="T78" fmla="*/ 2 w 72"/>
                    <a:gd name="T79" fmla="*/ 6 h 46"/>
                    <a:gd name="T80" fmla="*/ 6 w 72"/>
                    <a:gd name="T81" fmla="*/ 2 h 46"/>
                    <a:gd name="T82" fmla="*/ 8 w 72"/>
                    <a:gd name="T83" fmla="*/ 0 h 46"/>
                    <a:gd name="T84" fmla="*/ 8 w 72"/>
                    <a:gd name="T85" fmla="*/ 0 h 46"/>
                    <a:gd name="T86" fmla="*/ 10 w 72"/>
                    <a:gd name="T87" fmla="*/ 0 h 46"/>
                    <a:gd name="T88" fmla="*/ 12 w 72"/>
                    <a:gd name="T89" fmla="*/ 0 h 46"/>
                    <a:gd name="T90" fmla="*/ 14 w 72"/>
                    <a:gd name="T91" fmla="*/ 2 h 46"/>
                    <a:gd name="T92" fmla="*/ 18 w 72"/>
                    <a:gd name="T93" fmla="*/ 6 h 46"/>
                    <a:gd name="T94" fmla="*/ 22 w 72"/>
                    <a:gd name="T95" fmla="*/ 10 h 46"/>
                    <a:gd name="T96" fmla="*/ 22 w 72"/>
                    <a:gd name="T97" fmla="*/ 12 h 46"/>
                    <a:gd name="T98" fmla="*/ 22 w 72"/>
                    <a:gd name="T99" fmla="*/ 1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2" h="46">
                      <a:moveTo>
                        <a:pt x="30" y="18"/>
                      </a:moveTo>
                      <a:lnTo>
                        <a:pt x="30" y="18"/>
                      </a:lnTo>
                      <a:lnTo>
                        <a:pt x="30" y="16"/>
                      </a:lnTo>
                      <a:lnTo>
                        <a:pt x="30" y="16"/>
                      </a:lnTo>
                      <a:lnTo>
                        <a:pt x="32" y="14"/>
                      </a:lnTo>
                      <a:lnTo>
                        <a:pt x="32" y="14"/>
                      </a:lnTo>
                      <a:lnTo>
                        <a:pt x="34" y="12"/>
                      </a:lnTo>
                      <a:lnTo>
                        <a:pt x="34" y="12"/>
                      </a:lnTo>
                      <a:lnTo>
                        <a:pt x="36" y="10"/>
                      </a:lnTo>
                      <a:lnTo>
                        <a:pt x="38" y="10"/>
                      </a:lnTo>
                      <a:lnTo>
                        <a:pt x="40" y="8"/>
                      </a:lnTo>
                      <a:lnTo>
                        <a:pt x="44" y="6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52" y="4"/>
                      </a:lnTo>
                      <a:lnTo>
                        <a:pt x="54" y="4"/>
                      </a:lnTo>
                      <a:lnTo>
                        <a:pt x="58" y="4"/>
                      </a:lnTo>
                      <a:lnTo>
                        <a:pt x="60" y="4"/>
                      </a:lnTo>
                      <a:lnTo>
                        <a:pt x="64" y="4"/>
                      </a:lnTo>
                      <a:lnTo>
                        <a:pt x="64" y="4"/>
                      </a:lnTo>
                      <a:lnTo>
                        <a:pt x="66" y="6"/>
                      </a:lnTo>
                      <a:lnTo>
                        <a:pt x="68" y="6"/>
                      </a:lnTo>
                      <a:lnTo>
                        <a:pt x="68" y="6"/>
                      </a:lnTo>
                      <a:lnTo>
                        <a:pt x="70" y="6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2" y="10"/>
                      </a:lnTo>
                      <a:lnTo>
                        <a:pt x="72" y="12"/>
                      </a:lnTo>
                      <a:lnTo>
                        <a:pt x="72" y="14"/>
                      </a:lnTo>
                      <a:lnTo>
                        <a:pt x="72" y="16"/>
                      </a:lnTo>
                      <a:lnTo>
                        <a:pt x="72" y="18"/>
                      </a:lnTo>
                      <a:lnTo>
                        <a:pt x="72" y="20"/>
                      </a:lnTo>
                      <a:lnTo>
                        <a:pt x="72" y="22"/>
                      </a:lnTo>
                      <a:lnTo>
                        <a:pt x="72" y="24"/>
                      </a:lnTo>
                      <a:lnTo>
                        <a:pt x="72" y="28"/>
                      </a:lnTo>
                      <a:lnTo>
                        <a:pt x="72" y="30"/>
                      </a:lnTo>
                      <a:lnTo>
                        <a:pt x="70" y="32"/>
                      </a:lnTo>
                      <a:lnTo>
                        <a:pt x="70" y="34"/>
                      </a:lnTo>
                      <a:lnTo>
                        <a:pt x="68" y="36"/>
                      </a:lnTo>
                      <a:lnTo>
                        <a:pt x="68" y="36"/>
                      </a:lnTo>
                      <a:lnTo>
                        <a:pt x="68" y="38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2" y="42"/>
                      </a:lnTo>
                      <a:lnTo>
                        <a:pt x="58" y="42"/>
                      </a:lnTo>
                      <a:lnTo>
                        <a:pt x="56" y="44"/>
                      </a:lnTo>
                      <a:lnTo>
                        <a:pt x="54" y="44"/>
                      </a:lnTo>
                      <a:lnTo>
                        <a:pt x="50" y="46"/>
                      </a:lnTo>
                      <a:lnTo>
                        <a:pt x="48" y="46"/>
                      </a:lnTo>
                      <a:lnTo>
                        <a:pt x="44" y="46"/>
                      </a:lnTo>
                      <a:lnTo>
                        <a:pt x="40" y="46"/>
                      </a:lnTo>
                      <a:lnTo>
                        <a:pt x="38" y="46"/>
                      </a:lnTo>
                      <a:lnTo>
                        <a:pt x="34" y="46"/>
                      </a:lnTo>
                      <a:lnTo>
                        <a:pt x="32" y="46"/>
                      </a:lnTo>
                      <a:lnTo>
                        <a:pt x="30" y="46"/>
                      </a:lnTo>
                      <a:lnTo>
                        <a:pt x="26" y="46"/>
                      </a:lnTo>
                      <a:lnTo>
                        <a:pt x="24" y="46"/>
                      </a:lnTo>
                      <a:lnTo>
                        <a:pt x="24" y="44"/>
                      </a:lnTo>
                      <a:lnTo>
                        <a:pt x="24" y="44"/>
                      </a:lnTo>
                      <a:lnTo>
                        <a:pt x="22" y="44"/>
                      </a:lnTo>
                      <a:lnTo>
                        <a:pt x="22" y="42"/>
                      </a:lnTo>
                      <a:lnTo>
                        <a:pt x="20" y="40"/>
                      </a:lnTo>
                      <a:lnTo>
                        <a:pt x="18" y="38"/>
                      </a:lnTo>
                      <a:lnTo>
                        <a:pt x="14" y="34"/>
                      </a:lnTo>
                      <a:lnTo>
                        <a:pt x="12" y="30"/>
                      </a:lnTo>
                      <a:lnTo>
                        <a:pt x="10" y="28"/>
                      </a:lnTo>
                      <a:lnTo>
                        <a:pt x="8" y="26"/>
                      </a:lnTo>
                      <a:lnTo>
                        <a:pt x="6" y="24"/>
                      </a:lnTo>
                      <a:lnTo>
                        <a:pt x="4" y="20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6" y="4"/>
                      </a:lnTo>
                      <a:lnTo>
                        <a:pt x="18" y="6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14"/>
                      </a:lnTo>
                      <a:lnTo>
                        <a:pt x="22" y="14"/>
                      </a:lnTo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0" name="Freeform 573">
                  <a:extLst>
                    <a:ext uri="{FF2B5EF4-FFF2-40B4-BE49-F238E27FC236}">
                      <a16:creationId xmlns:a16="http://schemas.microsoft.com/office/drawing/2014/main" id="{5A114317-FC1A-4097-BD74-E09462729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3453" y="2308392"/>
                  <a:ext cx="60325" cy="63500"/>
                </a:xfrm>
                <a:custGeom>
                  <a:avLst/>
                  <a:gdLst>
                    <a:gd name="T0" fmla="*/ 2 w 38"/>
                    <a:gd name="T1" fmla="*/ 8 h 40"/>
                    <a:gd name="T2" fmla="*/ 2 w 38"/>
                    <a:gd name="T3" fmla="*/ 8 h 40"/>
                    <a:gd name="T4" fmla="*/ 2 w 38"/>
                    <a:gd name="T5" fmla="*/ 10 h 40"/>
                    <a:gd name="T6" fmla="*/ 2 w 38"/>
                    <a:gd name="T7" fmla="*/ 10 h 40"/>
                    <a:gd name="T8" fmla="*/ 0 w 38"/>
                    <a:gd name="T9" fmla="*/ 12 h 40"/>
                    <a:gd name="T10" fmla="*/ 0 w 38"/>
                    <a:gd name="T11" fmla="*/ 14 h 40"/>
                    <a:gd name="T12" fmla="*/ 0 w 38"/>
                    <a:gd name="T13" fmla="*/ 18 h 40"/>
                    <a:gd name="T14" fmla="*/ 0 w 38"/>
                    <a:gd name="T15" fmla="*/ 20 h 40"/>
                    <a:gd name="T16" fmla="*/ 2 w 38"/>
                    <a:gd name="T17" fmla="*/ 22 h 40"/>
                    <a:gd name="T18" fmla="*/ 2 w 38"/>
                    <a:gd name="T19" fmla="*/ 24 h 40"/>
                    <a:gd name="T20" fmla="*/ 2 w 38"/>
                    <a:gd name="T21" fmla="*/ 26 h 40"/>
                    <a:gd name="T22" fmla="*/ 4 w 38"/>
                    <a:gd name="T23" fmla="*/ 28 h 40"/>
                    <a:gd name="T24" fmla="*/ 4 w 38"/>
                    <a:gd name="T25" fmla="*/ 30 h 40"/>
                    <a:gd name="T26" fmla="*/ 6 w 38"/>
                    <a:gd name="T27" fmla="*/ 32 h 40"/>
                    <a:gd name="T28" fmla="*/ 8 w 38"/>
                    <a:gd name="T29" fmla="*/ 34 h 40"/>
                    <a:gd name="T30" fmla="*/ 10 w 38"/>
                    <a:gd name="T31" fmla="*/ 36 h 40"/>
                    <a:gd name="T32" fmla="*/ 12 w 38"/>
                    <a:gd name="T33" fmla="*/ 38 h 40"/>
                    <a:gd name="T34" fmla="*/ 14 w 38"/>
                    <a:gd name="T35" fmla="*/ 38 h 40"/>
                    <a:gd name="T36" fmla="*/ 14 w 38"/>
                    <a:gd name="T37" fmla="*/ 38 h 40"/>
                    <a:gd name="T38" fmla="*/ 14 w 38"/>
                    <a:gd name="T39" fmla="*/ 40 h 40"/>
                    <a:gd name="T40" fmla="*/ 16 w 38"/>
                    <a:gd name="T41" fmla="*/ 40 h 40"/>
                    <a:gd name="T42" fmla="*/ 18 w 38"/>
                    <a:gd name="T43" fmla="*/ 40 h 40"/>
                    <a:gd name="T44" fmla="*/ 20 w 38"/>
                    <a:gd name="T45" fmla="*/ 40 h 40"/>
                    <a:gd name="T46" fmla="*/ 22 w 38"/>
                    <a:gd name="T47" fmla="*/ 40 h 40"/>
                    <a:gd name="T48" fmla="*/ 24 w 38"/>
                    <a:gd name="T49" fmla="*/ 38 h 40"/>
                    <a:gd name="T50" fmla="*/ 26 w 38"/>
                    <a:gd name="T51" fmla="*/ 38 h 40"/>
                    <a:gd name="T52" fmla="*/ 28 w 38"/>
                    <a:gd name="T53" fmla="*/ 38 h 40"/>
                    <a:gd name="T54" fmla="*/ 30 w 38"/>
                    <a:gd name="T55" fmla="*/ 36 h 40"/>
                    <a:gd name="T56" fmla="*/ 30 w 38"/>
                    <a:gd name="T57" fmla="*/ 36 h 40"/>
                    <a:gd name="T58" fmla="*/ 30 w 38"/>
                    <a:gd name="T59" fmla="*/ 36 h 40"/>
                    <a:gd name="T60" fmla="*/ 32 w 38"/>
                    <a:gd name="T61" fmla="*/ 34 h 40"/>
                    <a:gd name="T62" fmla="*/ 34 w 38"/>
                    <a:gd name="T63" fmla="*/ 30 h 40"/>
                    <a:gd name="T64" fmla="*/ 34 w 38"/>
                    <a:gd name="T65" fmla="*/ 28 h 40"/>
                    <a:gd name="T66" fmla="*/ 36 w 38"/>
                    <a:gd name="T67" fmla="*/ 26 h 40"/>
                    <a:gd name="T68" fmla="*/ 36 w 38"/>
                    <a:gd name="T69" fmla="*/ 24 h 40"/>
                    <a:gd name="T70" fmla="*/ 36 w 38"/>
                    <a:gd name="T71" fmla="*/ 20 h 40"/>
                    <a:gd name="T72" fmla="*/ 38 w 38"/>
                    <a:gd name="T73" fmla="*/ 20 h 40"/>
                    <a:gd name="T74" fmla="*/ 36 w 38"/>
                    <a:gd name="T75" fmla="*/ 18 h 40"/>
                    <a:gd name="T76" fmla="*/ 36 w 38"/>
                    <a:gd name="T77" fmla="*/ 18 h 40"/>
                    <a:gd name="T78" fmla="*/ 36 w 38"/>
                    <a:gd name="T79" fmla="*/ 16 h 40"/>
                    <a:gd name="T80" fmla="*/ 36 w 38"/>
                    <a:gd name="T81" fmla="*/ 14 h 40"/>
                    <a:gd name="T82" fmla="*/ 34 w 38"/>
                    <a:gd name="T83" fmla="*/ 12 h 40"/>
                    <a:gd name="T84" fmla="*/ 32 w 38"/>
                    <a:gd name="T85" fmla="*/ 8 h 40"/>
                    <a:gd name="T86" fmla="*/ 30 w 38"/>
                    <a:gd name="T87" fmla="*/ 6 h 40"/>
                    <a:gd name="T88" fmla="*/ 28 w 38"/>
                    <a:gd name="T89" fmla="*/ 4 h 40"/>
                    <a:gd name="T90" fmla="*/ 28 w 38"/>
                    <a:gd name="T91" fmla="*/ 2 h 40"/>
                    <a:gd name="T92" fmla="*/ 26 w 38"/>
                    <a:gd name="T93" fmla="*/ 2 h 40"/>
                    <a:gd name="T94" fmla="*/ 26 w 38"/>
                    <a:gd name="T95" fmla="*/ 2 h 40"/>
                    <a:gd name="T96" fmla="*/ 24 w 38"/>
                    <a:gd name="T97" fmla="*/ 0 h 40"/>
                    <a:gd name="T98" fmla="*/ 24 w 38"/>
                    <a:gd name="T99" fmla="*/ 0 h 40"/>
                    <a:gd name="T100" fmla="*/ 22 w 38"/>
                    <a:gd name="T101" fmla="*/ 0 h 40"/>
                    <a:gd name="T102" fmla="*/ 20 w 38"/>
                    <a:gd name="T103" fmla="*/ 0 h 40"/>
                    <a:gd name="T104" fmla="*/ 20 w 38"/>
                    <a:gd name="T105" fmla="*/ 0 h 40"/>
                    <a:gd name="T106" fmla="*/ 18 w 38"/>
                    <a:gd name="T107" fmla="*/ 0 h 40"/>
                    <a:gd name="T108" fmla="*/ 16 w 38"/>
                    <a:gd name="T109" fmla="*/ 2 h 40"/>
                    <a:gd name="T110" fmla="*/ 12 w 38"/>
                    <a:gd name="T111" fmla="*/ 2 h 40"/>
                    <a:gd name="T112" fmla="*/ 10 w 38"/>
                    <a:gd name="T113" fmla="*/ 4 h 40"/>
                    <a:gd name="T114" fmla="*/ 8 w 38"/>
                    <a:gd name="T115" fmla="*/ 4 h 40"/>
                    <a:gd name="T116" fmla="*/ 6 w 38"/>
                    <a:gd name="T117" fmla="*/ 4 h 40"/>
                    <a:gd name="T118" fmla="*/ 6 w 38"/>
                    <a:gd name="T119" fmla="*/ 6 h 40"/>
                    <a:gd name="T120" fmla="*/ 4 w 38"/>
                    <a:gd name="T121" fmla="*/ 6 h 40"/>
                    <a:gd name="T122" fmla="*/ 2 w 38"/>
                    <a:gd name="T123" fmla="*/ 8 h 40"/>
                    <a:gd name="T124" fmla="*/ 2 w 38"/>
                    <a:gd name="T125" fmla="*/ 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" h="40">
                      <a:moveTo>
                        <a:pt x="2" y="8"/>
                      </a:move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2" y="24"/>
                      </a:lnTo>
                      <a:lnTo>
                        <a:pt x="2" y="26"/>
                      </a:lnTo>
                      <a:lnTo>
                        <a:pt x="4" y="28"/>
                      </a:lnTo>
                      <a:lnTo>
                        <a:pt x="4" y="30"/>
                      </a:lnTo>
                      <a:lnTo>
                        <a:pt x="6" y="32"/>
                      </a:lnTo>
                      <a:lnTo>
                        <a:pt x="8" y="34"/>
                      </a:lnTo>
                      <a:lnTo>
                        <a:pt x="10" y="36"/>
                      </a:lnTo>
                      <a:lnTo>
                        <a:pt x="12" y="38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14" y="40"/>
                      </a:lnTo>
                      <a:lnTo>
                        <a:pt x="16" y="40"/>
                      </a:lnTo>
                      <a:lnTo>
                        <a:pt x="18" y="40"/>
                      </a:lnTo>
                      <a:lnTo>
                        <a:pt x="20" y="40"/>
                      </a:lnTo>
                      <a:lnTo>
                        <a:pt x="22" y="40"/>
                      </a:lnTo>
                      <a:lnTo>
                        <a:pt x="24" y="38"/>
                      </a:lnTo>
                      <a:lnTo>
                        <a:pt x="26" y="38"/>
                      </a:lnTo>
                      <a:lnTo>
                        <a:pt x="28" y="38"/>
                      </a:lnTo>
                      <a:lnTo>
                        <a:pt x="30" y="36"/>
                      </a:lnTo>
                      <a:lnTo>
                        <a:pt x="30" y="36"/>
                      </a:lnTo>
                      <a:lnTo>
                        <a:pt x="30" y="36"/>
                      </a:lnTo>
                      <a:lnTo>
                        <a:pt x="32" y="34"/>
                      </a:lnTo>
                      <a:lnTo>
                        <a:pt x="34" y="30"/>
                      </a:lnTo>
                      <a:lnTo>
                        <a:pt x="34" y="28"/>
                      </a:lnTo>
                      <a:lnTo>
                        <a:pt x="36" y="26"/>
                      </a:lnTo>
                      <a:lnTo>
                        <a:pt x="36" y="24"/>
                      </a:lnTo>
                      <a:lnTo>
                        <a:pt x="36" y="20"/>
                      </a:lnTo>
                      <a:lnTo>
                        <a:pt x="38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6" y="16"/>
                      </a:lnTo>
                      <a:lnTo>
                        <a:pt x="36" y="14"/>
                      </a:lnTo>
                      <a:lnTo>
                        <a:pt x="34" y="12"/>
                      </a:lnTo>
                      <a:lnTo>
                        <a:pt x="32" y="8"/>
                      </a:lnTo>
                      <a:lnTo>
                        <a:pt x="30" y="6"/>
                      </a:lnTo>
                      <a:lnTo>
                        <a:pt x="28" y="4"/>
                      </a:lnTo>
                      <a:lnTo>
                        <a:pt x="28" y="2"/>
                      </a:lnTo>
                      <a:lnTo>
                        <a:pt x="26" y="2"/>
                      </a:lnTo>
                      <a:lnTo>
                        <a:pt x="26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1" name="Freeform 575">
                  <a:extLst>
                    <a:ext uri="{FF2B5EF4-FFF2-40B4-BE49-F238E27FC236}">
                      <a16:creationId xmlns:a16="http://schemas.microsoft.com/office/drawing/2014/main" id="{487C06D6-694C-4A15-B1B1-176FB6482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753" y="2248067"/>
                  <a:ext cx="44450" cy="38100"/>
                </a:xfrm>
                <a:custGeom>
                  <a:avLst/>
                  <a:gdLst>
                    <a:gd name="T0" fmla="*/ 4 w 28"/>
                    <a:gd name="T1" fmla="*/ 0 h 24"/>
                    <a:gd name="T2" fmla="*/ 4 w 28"/>
                    <a:gd name="T3" fmla="*/ 0 h 24"/>
                    <a:gd name="T4" fmla="*/ 4 w 28"/>
                    <a:gd name="T5" fmla="*/ 2 h 24"/>
                    <a:gd name="T6" fmla="*/ 4 w 28"/>
                    <a:gd name="T7" fmla="*/ 2 h 24"/>
                    <a:gd name="T8" fmla="*/ 2 w 28"/>
                    <a:gd name="T9" fmla="*/ 4 h 24"/>
                    <a:gd name="T10" fmla="*/ 2 w 28"/>
                    <a:gd name="T11" fmla="*/ 4 h 24"/>
                    <a:gd name="T12" fmla="*/ 2 w 28"/>
                    <a:gd name="T13" fmla="*/ 6 h 24"/>
                    <a:gd name="T14" fmla="*/ 2 w 28"/>
                    <a:gd name="T15" fmla="*/ 8 h 24"/>
                    <a:gd name="T16" fmla="*/ 0 w 28"/>
                    <a:gd name="T17" fmla="*/ 10 h 24"/>
                    <a:gd name="T18" fmla="*/ 0 w 28"/>
                    <a:gd name="T19" fmla="*/ 14 h 24"/>
                    <a:gd name="T20" fmla="*/ 0 w 28"/>
                    <a:gd name="T21" fmla="*/ 16 h 24"/>
                    <a:gd name="T22" fmla="*/ 0 w 28"/>
                    <a:gd name="T23" fmla="*/ 16 h 24"/>
                    <a:gd name="T24" fmla="*/ 0 w 28"/>
                    <a:gd name="T25" fmla="*/ 18 h 24"/>
                    <a:gd name="T26" fmla="*/ 2 w 28"/>
                    <a:gd name="T27" fmla="*/ 20 h 24"/>
                    <a:gd name="T28" fmla="*/ 2 w 28"/>
                    <a:gd name="T29" fmla="*/ 20 h 24"/>
                    <a:gd name="T30" fmla="*/ 2 w 28"/>
                    <a:gd name="T31" fmla="*/ 22 h 24"/>
                    <a:gd name="T32" fmla="*/ 4 w 28"/>
                    <a:gd name="T33" fmla="*/ 22 h 24"/>
                    <a:gd name="T34" fmla="*/ 4 w 28"/>
                    <a:gd name="T35" fmla="*/ 22 h 24"/>
                    <a:gd name="T36" fmla="*/ 6 w 28"/>
                    <a:gd name="T37" fmla="*/ 22 h 24"/>
                    <a:gd name="T38" fmla="*/ 6 w 28"/>
                    <a:gd name="T39" fmla="*/ 24 h 24"/>
                    <a:gd name="T40" fmla="*/ 8 w 28"/>
                    <a:gd name="T41" fmla="*/ 24 h 24"/>
                    <a:gd name="T42" fmla="*/ 8 w 28"/>
                    <a:gd name="T43" fmla="*/ 24 h 24"/>
                    <a:gd name="T44" fmla="*/ 12 w 28"/>
                    <a:gd name="T45" fmla="*/ 24 h 24"/>
                    <a:gd name="T46" fmla="*/ 14 w 28"/>
                    <a:gd name="T47" fmla="*/ 24 h 24"/>
                    <a:gd name="T48" fmla="*/ 18 w 28"/>
                    <a:gd name="T49" fmla="*/ 22 h 24"/>
                    <a:gd name="T50" fmla="*/ 20 w 28"/>
                    <a:gd name="T51" fmla="*/ 22 h 24"/>
                    <a:gd name="T52" fmla="*/ 20 w 28"/>
                    <a:gd name="T53" fmla="*/ 22 h 24"/>
                    <a:gd name="T54" fmla="*/ 22 w 28"/>
                    <a:gd name="T55" fmla="*/ 22 h 24"/>
                    <a:gd name="T56" fmla="*/ 22 w 28"/>
                    <a:gd name="T57" fmla="*/ 22 h 24"/>
                    <a:gd name="T58" fmla="*/ 22 w 28"/>
                    <a:gd name="T59" fmla="*/ 20 h 24"/>
                    <a:gd name="T60" fmla="*/ 24 w 28"/>
                    <a:gd name="T61" fmla="*/ 20 h 24"/>
                    <a:gd name="T62" fmla="*/ 24 w 28"/>
                    <a:gd name="T63" fmla="*/ 18 h 24"/>
                    <a:gd name="T64" fmla="*/ 26 w 28"/>
                    <a:gd name="T65" fmla="*/ 16 h 24"/>
                    <a:gd name="T66" fmla="*/ 26 w 28"/>
                    <a:gd name="T67" fmla="*/ 14 h 24"/>
                    <a:gd name="T68" fmla="*/ 28 w 28"/>
                    <a:gd name="T69" fmla="*/ 12 h 24"/>
                    <a:gd name="T70" fmla="*/ 28 w 28"/>
                    <a:gd name="T71" fmla="*/ 10 h 24"/>
                    <a:gd name="T72" fmla="*/ 28 w 28"/>
                    <a:gd name="T73" fmla="*/ 8 h 24"/>
                    <a:gd name="T74" fmla="*/ 28 w 28"/>
                    <a:gd name="T75" fmla="*/ 8 h 24"/>
                    <a:gd name="T76" fmla="*/ 28 w 28"/>
                    <a:gd name="T77" fmla="*/ 6 h 24"/>
                    <a:gd name="T78" fmla="*/ 26 w 28"/>
                    <a:gd name="T79" fmla="*/ 6 h 24"/>
                    <a:gd name="T80" fmla="*/ 26 w 28"/>
                    <a:gd name="T81" fmla="*/ 4 h 24"/>
                    <a:gd name="T82" fmla="*/ 26 w 28"/>
                    <a:gd name="T83" fmla="*/ 4 h 24"/>
                    <a:gd name="T84" fmla="*/ 24 w 28"/>
                    <a:gd name="T85" fmla="*/ 4 h 24"/>
                    <a:gd name="T86" fmla="*/ 24 w 28"/>
                    <a:gd name="T87" fmla="*/ 2 h 24"/>
                    <a:gd name="T88" fmla="*/ 22 w 28"/>
                    <a:gd name="T89" fmla="*/ 2 h 24"/>
                    <a:gd name="T90" fmla="*/ 20 w 28"/>
                    <a:gd name="T91" fmla="*/ 2 h 24"/>
                    <a:gd name="T92" fmla="*/ 18 w 28"/>
                    <a:gd name="T93" fmla="*/ 0 h 24"/>
                    <a:gd name="T94" fmla="*/ 16 w 28"/>
                    <a:gd name="T95" fmla="*/ 0 h 24"/>
                    <a:gd name="T96" fmla="*/ 14 w 28"/>
                    <a:gd name="T97" fmla="*/ 0 h 24"/>
                    <a:gd name="T98" fmla="*/ 14 w 28"/>
                    <a:gd name="T99" fmla="*/ 0 h 24"/>
                    <a:gd name="T100" fmla="*/ 12 w 28"/>
                    <a:gd name="T101" fmla="*/ 0 h 24"/>
                    <a:gd name="T102" fmla="*/ 10 w 28"/>
                    <a:gd name="T103" fmla="*/ 0 h 24"/>
                    <a:gd name="T104" fmla="*/ 8 w 28"/>
                    <a:gd name="T105" fmla="*/ 0 h 24"/>
                    <a:gd name="T106" fmla="*/ 6 w 28"/>
                    <a:gd name="T107" fmla="*/ 0 h 24"/>
                    <a:gd name="T108" fmla="*/ 6 w 28"/>
                    <a:gd name="T109" fmla="*/ 0 h 24"/>
                    <a:gd name="T110" fmla="*/ 4 w 28"/>
                    <a:gd name="T1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8" h="2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8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2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6" y="22"/>
                      </a:lnTo>
                      <a:lnTo>
                        <a:pt x="6" y="24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2" y="24"/>
                      </a:lnTo>
                      <a:lnTo>
                        <a:pt x="14" y="24"/>
                      </a:lnTo>
                      <a:lnTo>
                        <a:pt x="18" y="22"/>
                      </a:lnTo>
                      <a:lnTo>
                        <a:pt x="20" y="22"/>
                      </a:lnTo>
                      <a:lnTo>
                        <a:pt x="20" y="22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2" y="20"/>
                      </a:lnTo>
                      <a:lnTo>
                        <a:pt x="24" y="20"/>
                      </a:lnTo>
                      <a:lnTo>
                        <a:pt x="24" y="18"/>
                      </a:lnTo>
                      <a:lnTo>
                        <a:pt x="26" y="16"/>
                      </a:lnTo>
                      <a:lnTo>
                        <a:pt x="26" y="14"/>
                      </a:lnTo>
                      <a:lnTo>
                        <a:pt x="28" y="12"/>
                      </a:lnTo>
                      <a:lnTo>
                        <a:pt x="28" y="10"/>
                      </a:lnTo>
                      <a:lnTo>
                        <a:pt x="28" y="8"/>
                      </a:lnTo>
                      <a:lnTo>
                        <a:pt x="28" y="8"/>
                      </a:lnTo>
                      <a:lnTo>
                        <a:pt x="28" y="6"/>
                      </a:lnTo>
                      <a:lnTo>
                        <a:pt x="26" y="6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4" y="4"/>
                      </a:lnTo>
                      <a:lnTo>
                        <a:pt x="24" y="2"/>
                      </a:lnTo>
                      <a:lnTo>
                        <a:pt x="22" y="2"/>
                      </a:lnTo>
                      <a:lnTo>
                        <a:pt x="20" y="2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2" name="Freeform 577">
                  <a:extLst>
                    <a:ext uri="{FF2B5EF4-FFF2-40B4-BE49-F238E27FC236}">
                      <a16:creationId xmlns:a16="http://schemas.microsoft.com/office/drawing/2014/main" id="{D7125200-75F7-46DF-9BB7-9BF6AABEC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6478" y="2197267"/>
                  <a:ext cx="136525" cy="142875"/>
                </a:xfrm>
                <a:custGeom>
                  <a:avLst/>
                  <a:gdLst>
                    <a:gd name="T0" fmla="*/ 30 w 86"/>
                    <a:gd name="T1" fmla="*/ 0 h 90"/>
                    <a:gd name="T2" fmla="*/ 28 w 86"/>
                    <a:gd name="T3" fmla="*/ 2 h 90"/>
                    <a:gd name="T4" fmla="*/ 26 w 86"/>
                    <a:gd name="T5" fmla="*/ 4 h 90"/>
                    <a:gd name="T6" fmla="*/ 24 w 86"/>
                    <a:gd name="T7" fmla="*/ 6 h 90"/>
                    <a:gd name="T8" fmla="*/ 20 w 86"/>
                    <a:gd name="T9" fmla="*/ 14 h 90"/>
                    <a:gd name="T10" fmla="*/ 16 w 86"/>
                    <a:gd name="T11" fmla="*/ 18 h 90"/>
                    <a:gd name="T12" fmla="*/ 12 w 86"/>
                    <a:gd name="T13" fmla="*/ 22 h 90"/>
                    <a:gd name="T14" fmla="*/ 6 w 86"/>
                    <a:gd name="T15" fmla="*/ 30 h 90"/>
                    <a:gd name="T16" fmla="*/ 4 w 86"/>
                    <a:gd name="T17" fmla="*/ 32 h 90"/>
                    <a:gd name="T18" fmla="*/ 2 w 86"/>
                    <a:gd name="T19" fmla="*/ 34 h 90"/>
                    <a:gd name="T20" fmla="*/ 0 w 86"/>
                    <a:gd name="T21" fmla="*/ 38 h 90"/>
                    <a:gd name="T22" fmla="*/ 0 w 86"/>
                    <a:gd name="T23" fmla="*/ 44 h 90"/>
                    <a:gd name="T24" fmla="*/ 2 w 86"/>
                    <a:gd name="T25" fmla="*/ 50 h 90"/>
                    <a:gd name="T26" fmla="*/ 2 w 86"/>
                    <a:gd name="T27" fmla="*/ 54 h 90"/>
                    <a:gd name="T28" fmla="*/ 4 w 86"/>
                    <a:gd name="T29" fmla="*/ 56 h 90"/>
                    <a:gd name="T30" fmla="*/ 4 w 86"/>
                    <a:gd name="T31" fmla="*/ 56 h 90"/>
                    <a:gd name="T32" fmla="*/ 6 w 86"/>
                    <a:gd name="T33" fmla="*/ 56 h 90"/>
                    <a:gd name="T34" fmla="*/ 10 w 86"/>
                    <a:gd name="T35" fmla="*/ 56 h 90"/>
                    <a:gd name="T36" fmla="*/ 16 w 86"/>
                    <a:gd name="T37" fmla="*/ 56 h 90"/>
                    <a:gd name="T38" fmla="*/ 20 w 86"/>
                    <a:gd name="T39" fmla="*/ 54 h 90"/>
                    <a:gd name="T40" fmla="*/ 22 w 86"/>
                    <a:gd name="T41" fmla="*/ 56 h 90"/>
                    <a:gd name="T42" fmla="*/ 22 w 86"/>
                    <a:gd name="T43" fmla="*/ 56 h 90"/>
                    <a:gd name="T44" fmla="*/ 22 w 86"/>
                    <a:gd name="T45" fmla="*/ 58 h 90"/>
                    <a:gd name="T46" fmla="*/ 22 w 86"/>
                    <a:gd name="T47" fmla="*/ 60 h 90"/>
                    <a:gd name="T48" fmla="*/ 20 w 86"/>
                    <a:gd name="T49" fmla="*/ 66 h 90"/>
                    <a:gd name="T50" fmla="*/ 20 w 86"/>
                    <a:gd name="T51" fmla="*/ 68 h 90"/>
                    <a:gd name="T52" fmla="*/ 20 w 86"/>
                    <a:gd name="T53" fmla="*/ 70 h 90"/>
                    <a:gd name="T54" fmla="*/ 20 w 86"/>
                    <a:gd name="T55" fmla="*/ 74 h 90"/>
                    <a:gd name="T56" fmla="*/ 22 w 86"/>
                    <a:gd name="T57" fmla="*/ 78 h 90"/>
                    <a:gd name="T58" fmla="*/ 24 w 86"/>
                    <a:gd name="T59" fmla="*/ 82 h 90"/>
                    <a:gd name="T60" fmla="*/ 24 w 86"/>
                    <a:gd name="T61" fmla="*/ 84 h 90"/>
                    <a:gd name="T62" fmla="*/ 28 w 86"/>
                    <a:gd name="T63" fmla="*/ 86 h 90"/>
                    <a:gd name="T64" fmla="*/ 34 w 86"/>
                    <a:gd name="T65" fmla="*/ 88 h 90"/>
                    <a:gd name="T66" fmla="*/ 40 w 86"/>
                    <a:gd name="T67" fmla="*/ 90 h 90"/>
                    <a:gd name="T68" fmla="*/ 46 w 86"/>
                    <a:gd name="T69" fmla="*/ 90 h 90"/>
                    <a:gd name="T70" fmla="*/ 52 w 86"/>
                    <a:gd name="T71" fmla="*/ 90 h 90"/>
                    <a:gd name="T72" fmla="*/ 60 w 86"/>
                    <a:gd name="T73" fmla="*/ 90 h 90"/>
                    <a:gd name="T74" fmla="*/ 64 w 86"/>
                    <a:gd name="T75" fmla="*/ 90 h 90"/>
                    <a:gd name="T76" fmla="*/ 70 w 86"/>
                    <a:gd name="T77" fmla="*/ 88 h 90"/>
                    <a:gd name="T78" fmla="*/ 72 w 86"/>
                    <a:gd name="T79" fmla="*/ 88 h 90"/>
                    <a:gd name="T80" fmla="*/ 74 w 86"/>
                    <a:gd name="T81" fmla="*/ 86 h 90"/>
                    <a:gd name="T82" fmla="*/ 76 w 86"/>
                    <a:gd name="T83" fmla="*/ 80 h 90"/>
                    <a:gd name="T84" fmla="*/ 80 w 86"/>
                    <a:gd name="T85" fmla="*/ 76 h 90"/>
                    <a:gd name="T86" fmla="*/ 82 w 86"/>
                    <a:gd name="T87" fmla="*/ 70 h 90"/>
                    <a:gd name="T88" fmla="*/ 84 w 86"/>
                    <a:gd name="T89" fmla="*/ 64 h 90"/>
                    <a:gd name="T90" fmla="*/ 84 w 86"/>
                    <a:gd name="T91" fmla="*/ 58 h 90"/>
                    <a:gd name="T92" fmla="*/ 86 w 86"/>
                    <a:gd name="T93" fmla="*/ 50 h 90"/>
                    <a:gd name="T94" fmla="*/ 84 w 86"/>
                    <a:gd name="T95" fmla="*/ 44 h 90"/>
                    <a:gd name="T96" fmla="*/ 84 w 86"/>
                    <a:gd name="T97" fmla="*/ 42 h 90"/>
                    <a:gd name="T98" fmla="*/ 82 w 86"/>
                    <a:gd name="T99" fmla="*/ 38 h 90"/>
                    <a:gd name="T100" fmla="*/ 78 w 86"/>
                    <a:gd name="T101" fmla="*/ 32 h 90"/>
                    <a:gd name="T102" fmla="*/ 72 w 86"/>
                    <a:gd name="T103" fmla="*/ 26 h 90"/>
                    <a:gd name="T104" fmla="*/ 66 w 86"/>
                    <a:gd name="T105" fmla="*/ 20 h 90"/>
                    <a:gd name="T106" fmla="*/ 60 w 86"/>
                    <a:gd name="T107" fmla="*/ 14 h 90"/>
                    <a:gd name="T108" fmla="*/ 48 w 86"/>
                    <a:gd name="T109" fmla="*/ 8 h 90"/>
                    <a:gd name="T110" fmla="*/ 44 w 86"/>
                    <a:gd name="T111" fmla="*/ 4 h 90"/>
                    <a:gd name="T112" fmla="*/ 38 w 86"/>
                    <a:gd name="T113" fmla="*/ 2 h 90"/>
                    <a:gd name="T114" fmla="*/ 34 w 86"/>
                    <a:gd name="T115" fmla="*/ 0 h 90"/>
                    <a:gd name="T116" fmla="*/ 30 w 86"/>
                    <a:gd name="T117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" h="90"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lnTo>
                        <a:pt x="26" y="2"/>
                      </a:lnTo>
                      <a:lnTo>
                        <a:pt x="26" y="4"/>
                      </a:lnTo>
                      <a:lnTo>
                        <a:pt x="24" y="4"/>
                      </a:lnTo>
                      <a:lnTo>
                        <a:pt x="24" y="6"/>
                      </a:lnTo>
                      <a:lnTo>
                        <a:pt x="22" y="8"/>
                      </a:lnTo>
                      <a:lnTo>
                        <a:pt x="20" y="14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8" y="26"/>
                      </a:lnTo>
                      <a:lnTo>
                        <a:pt x="6" y="30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2" y="36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4"/>
                      </a:lnTo>
                      <a:lnTo>
                        <a:pt x="0" y="46"/>
                      </a:lnTo>
                      <a:lnTo>
                        <a:pt x="2" y="50"/>
                      </a:lnTo>
                      <a:lnTo>
                        <a:pt x="2" y="52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8" y="56"/>
                      </a:lnTo>
                      <a:lnTo>
                        <a:pt x="10" y="56"/>
                      </a:lnTo>
                      <a:lnTo>
                        <a:pt x="12" y="56"/>
                      </a:lnTo>
                      <a:lnTo>
                        <a:pt x="16" y="56"/>
                      </a:lnTo>
                      <a:lnTo>
                        <a:pt x="18" y="54"/>
                      </a:lnTo>
                      <a:lnTo>
                        <a:pt x="20" y="54"/>
                      </a:lnTo>
                      <a:lnTo>
                        <a:pt x="20" y="56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22" y="56"/>
                      </a:lnTo>
                      <a:lnTo>
                        <a:pt x="22" y="58"/>
                      </a:lnTo>
                      <a:lnTo>
                        <a:pt x="22" y="58"/>
                      </a:lnTo>
                      <a:lnTo>
                        <a:pt x="22" y="60"/>
                      </a:lnTo>
                      <a:lnTo>
                        <a:pt x="22" y="62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20" y="68"/>
                      </a:lnTo>
                      <a:lnTo>
                        <a:pt x="20" y="68"/>
                      </a:lnTo>
                      <a:lnTo>
                        <a:pt x="20" y="70"/>
                      </a:lnTo>
                      <a:lnTo>
                        <a:pt x="20" y="72"/>
                      </a:lnTo>
                      <a:lnTo>
                        <a:pt x="20" y="74"/>
                      </a:lnTo>
                      <a:lnTo>
                        <a:pt x="20" y="76"/>
                      </a:lnTo>
                      <a:lnTo>
                        <a:pt x="22" y="78"/>
                      </a:lnTo>
                      <a:lnTo>
                        <a:pt x="22" y="80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24" y="84"/>
                      </a:lnTo>
                      <a:lnTo>
                        <a:pt x="26" y="84"/>
                      </a:lnTo>
                      <a:lnTo>
                        <a:pt x="28" y="86"/>
                      </a:lnTo>
                      <a:lnTo>
                        <a:pt x="30" y="86"/>
                      </a:lnTo>
                      <a:lnTo>
                        <a:pt x="34" y="88"/>
                      </a:lnTo>
                      <a:lnTo>
                        <a:pt x="36" y="88"/>
                      </a:lnTo>
                      <a:lnTo>
                        <a:pt x="40" y="90"/>
                      </a:lnTo>
                      <a:lnTo>
                        <a:pt x="42" y="90"/>
                      </a:lnTo>
                      <a:lnTo>
                        <a:pt x="46" y="90"/>
                      </a:lnTo>
                      <a:lnTo>
                        <a:pt x="50" y="90"/>
                      </a:lnTo>
                      <a:lnTo>
                        <a:pt x="52" y="90"/>
                      </a:lnTo>
                      <a:lnTo>
                        <a:pt x="56" y="90"/>
                      </a:lnTo>
                      <a:lnTo>
                        <a:pt x="60" y="90"/>
                      </a:lnTo>
                      <a:lnTo>
                        <a:pt x="62" y="90"/>
                      </a:lnTo>
                      <a:lnTo>
                        <a:pt x="64" y="90"/>
                      </a:lnTo>
                      <a:lnTo>
                        <a:pt x="68" y="90"/>
                      </a:lnTo>
                      <a:lnTo>
                        <a:pt x="70" y="88"/>
                      </a:lnTo>
                      <a:lnTo>
                        <a:pt x="70" y="88"/>
                      </a:lnTo>
                      <a:lnTo>
                        <a:pt x="72" y="88"/>
                      </a:lnTo>
                      <a:lnTo>
                        <a:pt x="72" y="86"/>
                      </a:lnTo>
                      <a:lnTo>
                        <a:pt x="74" y="86"/>
                      </a:lnTo>
                      <a:lnTo>
                        <a:pt x="76" y="84"/>
                      </a:lnTo>
                      <a:lnTo>
                        <a:pt x="76" y="80"/>
                      </a:lnTo>
                      <a:lnTo>
                        <a:pt x="78" y="78"/>
                      </a:lnTo>
                      <a:lnTo>
                        <a:pt x="80" y="76"/>
                      </a:lnTo>
                      <a:lnTo>
                        <a:pt x="82" y="74"/>
                      </a:lnTo>
                      <a:lnTo>
                        <a:pt x="82" y="70"/>
                      </a:lnTo>
                      <a:lnTo>
                        <a:pt x="84" y="68"/>
                      </a:lnTo>
                      <a:lnTo>
                        <a:pt x="84" y="64"/>
                      </a:lnTo>
                      <a:lnTo>
                        <a:pt x="84" y="60"/>
                      </a:lnTo>
                      <a:lnTo>
                        <a:pt x="84" y="58"/>
                      </a:lnTo>
                      <a:lnTo>
                        <a:pt x="86" y="54"/>
                      </a:lnTo>
                      <a:lnTo>
                        <a:pt x="86" y="50"/>
                      </a:lnTo>
                      <a:lnTo>
                        <a:pt x="86" y="46"/>
                      </a:lnTo>
                      <a:lnTo>
                        <a:pt x="84" y="44"/>
                      </a:lnTo>
                      <a:lnTo>
                        <a:pt x="84" y="44"/>
                      </a:lnTo>
                      <a:lnTo>
                        <a:pt x="84" y="42"/>
                      </a:lnTo>
                      <a:lnTo>
                        <a:pt x="84" y="40"/>
                      </a:lnTo>
                      <a:lnTo>
                        <a:pt x="82" y="38"/>
                      </a:lnTo>
                      <a:lnTo>
                        <a:pt x="80" y="34"/>
                      </a:lnTo>
                      <a:lnTo>
                        <a:pt x="78" y="32"/>
                      </a:lnTo>
                      <a:lnTo>
                        <a:pt x="74" y="28"/>
                      </a:lnTo>
                      <a:lnTo>
                        <a:pt x="72" y="26"/>
                      </a:lnTo>
                      <a:lnTo>
                        <a:pt x="70" y="22"/>
                      </a:lnTo>
                      <a:lnTo>
                        <a:pt x="66" y="20"/>
                      </a:lnTo>
                      <a:lnTo>
                        <a:pt x="64" y="18"/>
                      </a:lnTo>
                      <a:lnTo>
                        <a:pt x="60" y="14"/>
                      </a:lnTo>
                      <a:lnTo>
                        <a:pt x="54" y="10"/>
                      </a:lnTo>
                      <a:lnTo>
                        <a:pt x="48" y="8"/>
                      </a:lnTo>
                      <a:lnTo>
                        <a:pt x="46" y="6"/>
                      </a:lnTo>
                      <a:lnTo>
                        <a:pt x="44" y="4"/>
                      </a:lnTo>
                      <a:lnTo>
                        <a:pt x="40" y="2"/>
                      </a:lnTo>
                      <a:lnTo>
                        <a:pt x="38" y="2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3" name="Freeform 579">
                  <a:extLst>
                    <a:ext uri="{FF2B5EF4-FFF2-40B4-BE49-F238E27FC236}">
                      <a16:creationId xmlns:a16="http://schemas.microsoft.com/office/drawing/2014/main" id="{602B79AA-884E-484A-AF9E-32AB8F526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5853" y="2114717"/>
                  <a:ext cx="561975" cy="323850"/>
                </a:xfrm>
                <a:custGeom>
                  <a:avLst/>
                  <a:gdLst>
                    <a:gd name="T0" fmla="*/ 32 w 354"/>
                    <a:gd name="T1" fmla="*/ 50 h 204"/>
                    <a:gd name="T2" fmla="*/ 48 w 354"/>
                    <a:gd name="T3" fmla="*/ 70 h 204"/>
                    <a:gd name="T4" fmla="*/ 84 w 354"/>
                    <a:gd name="T5" fmla="*/ 82 h 204"/>
                    <a:gd name="T6" fmla="*/ 108 w 354"/>
                    <a:gd name="T7" fmla="*/ 72 h 204"/>
                    <a:gd name="T8" fmla="*/ 144 w 354"/>
                    <a:gd name="T9" fmla="*/ 62 h 204"/>
                    <a:gd name="T10" fmla="*/ 150 w 354"/>
                    <a:gd name="T11" fmla="*/ 62 h 204"/>
                    <a:gd name="T12" fmla="*/ 148 w 354"/>
                    <a:gd name="T13" fmla="*/ 78 h 204"/>
                    <a:gd name="T14" fmla="*/ 118 w 354"/>
                    <a:gd name="T15" fmla="*/ 84 h 204"/>
                    <a:gd name="T16" fmla="*/ 98 w 354"/>
                    <a:gd name="T17" fmla="*/ 92 h 204"/>
                    <a:gd name="T18" fmla="*/ 98 w 354"/>
                    <a:gd name="T19" fmla="*/ 98 h 204"/>
                    <a:gd name="T20" fmla="*/ 112 w 354"/>
                    <a:gd name="T21" fmla="*/ 102 h 204"/>
                    <a:gd name="T22" fmla="*/ 110 w 354"/>
                    <a:gd name="T23" fmla="*/ 106 h 204"/>
                    <a:gd name="T24" fmla="*/ 84 w 354"/>
                    <a:gd name="T25" fmla="*/ 104 h 204"/>
                    <a:gd name="T26" fmla="*/ 68 w 354"/>
                    <a:gd name="T27" fmla="*/ 92 h 204"/>
                    <a:gd name="T28" fmla="*/ 62 w 354"/>
                    <a:gd name="T29" fmla="*/ 98 h 204"/>
                    <a:gd name="T30" fmla="*/ 66 w 354"/>
                    <a:gd name="T31" fmla="*/ 116 h 204"/>
                    <a:gd name="T32" fmla="*/ 76 w 354"/>
                    <a:gd name="T33" fmla="*/ 130 h 204"/>
                    <a:gd name="T34" fmla="*/ 60 w 354"/>
                    <a:gd name="T35" fmla="*/ 142 h 204"/>
                    <a:gd name="T36" fmla="*/ 32 w 354"/>
                    <a:gd name="T37" fmla="*/ 162 h 204"/>
                    <a:gd name="T38" fmla="*/ 24 w 354"/>
                    <a:gd name="T39" fmla="*/ 176 h 204"/>
                    <a:gd name="T40" fmla="*/ 6 w 354"/>
                    <a:gd name="T41" fmla="*/ 170 h 204"/>
                    <a:gd name="T42" fmla="*/ 0 w 354"/>
                    <a:gd name="T43" fmla="*/ 172 h 204"/>
                    <a:gd name="T44" fmla="*/ 8 w 354"/>
                    <a:gd name="T45" fmla="*/ 188 h 204"/>
                    <a:gd name="T46" fmla="*/ 28 w 354"/>
                    <a:gd name="T47" fmla="*/ 198 h 204"/>
                    <a:gd name="T48" fmla="*/ 82 w 354"/>
                    <a:gd name="T49" fmla="*/ 204 h 204"/>
                    <a:gd name="T50" fmla="*/ 122 w 354"/>
                    <a:gd name="T51" fmla="*/ 196 h 204"/>
                    <a:gd name="T52" fmla="*/ 140 w 354"/>
                    <a:gd name="T53" fmla="*/ 180 h 204"/>
                    <a:gd name="T54" fmla="*/ 136 w 354"/>
                    <a:gd name="T55" fmla="*/ 170 h 204"/>
                    <a:gd name="T56" fmla="*/ 126 w 354"/>
                    <a:gd name="T57" fmla="*/ 156 h 204"/>
                    <a:gd name="T58" fmla="*/ 140 w 354"/>
                    <a:gd name="T59" fmla="*/ 150 h 204"/>
                    <a:gd name="T60" fmla="*/ 162 w 354"/>
                    <a:gd name="T61" fmla="*/ 144 h 204"/>
                    <a:gd name="T62" fmla="*/ 186 w 354"/>
                    <a:gd name="T63" fmla="*/ 118 h 204"/>
                    <a:gd name="T64" fmla="*/ 204 w 354"/>
                    <a:gd name="T65" fmla="*/ 98 h 204"/>
                    <a:gd name="T66" fmla="*/ 222 w 354"/>
                    <a:gd name="T67" fmla="*/ 98 h 204"/>
                    <a:gd name="T68" fmla="*/ 246 w 354"/>
                    <a:gd name="T69" fmla="*/ 100 h 204"/>
                    <a:gd name="T70" fmla="*/ 280 w 354"/>
                    <a:gd name="T71" fmla="*/ 76 h 204"/>
                    <a:gd name="T72" fmla="*/ 290 w 354"/>
                    <a:gd name="T73" fmla="*/ 58 h 204"/>
                    <a:gd name="T74" fmla="*/ 280 w 354"/>
                    <a:gd name="T75" fmla="*/ 44 h 204"/>
                    <a:gd name="T76" fmla="*/ 284 w 354"/>
                    <a:gd name="T77" fmla="*/ 38 h 204"/>
                    <a:gd name="T78" fmla="*/ 320 w 354"/>
                    <a:gd name="T79" fmla="*/ 36 h 204"/>
                    <a:gd name="T80" fmla="*/ 348 w 354"/>
                    <a:gd name="T81" fmla="*/ 28 h 204"/>
                    <a:gd name="T82" fmla="*/ 354 w 354"/>
                    <a:gd name="T83" fmla="*/ 20 h 204"/>
                    <a:gd name="T84" fmla="*/ 340 w 354"/>
                    <a:gd name="T85" fmla="*/ 6 h 204"/>
                    <a:gd name="T86" fmla="*/ 310 w 354"/>
                    <a:gd name="T87" fmla="*/ 4 h 204"/>
                    <a:gd name="T88" fmla="*/ 252 w 354"/>
                    <a:gd name="T89" fmla="*/ 0 h 204"/>
                    <a:gd name="T90" fmla="*/ 226 w 354"/>
                    <a:gd name="T91" fmla="*/ 4 h 204"/>
                    <a:gd name="T92" fmla="*/ 208 w 354"/>
                    <a:gd name="T93" fmla="*/ 22 h 204"/>
                    <a:gd name="T94" fmla="*/ 198 w 354"/>
                    <a:gd name="T95" fmla="*/ 16 h 204"/>
                    <a:gd name="T96" fmla="*/ 184 w 354"/>
                    <a:gd name="T97" fmla="*/ 2 h 204"/>
                    <a:gd name="T98" fmla="*/ 182 w 354"/>
                    <a:gd name="T99" fmla="*/ 10 h 204"/>
                    <a:gd name="T100" fmla="*/ 172 w 354"/>
                    <a:gd name="T101" fmla="*/ 14 h 204"/>
                    <a:gd name="T102" fmla="*/ 140 w 354"/>
                    <a:gd name="T103" fmla="*/ 8 h 204"/>
                    <a:gd name="T104" fmla="*/ 126 w 354"/>
                    <a:gd name="T105" fmla="*/ 24 h 204"/>
                    <a:gd name="T106" fmla="*/ 108 w 354"/>
                    <a:gd name="T107" fmla="*/ 34 h 204"/>
                    <a:gd name="T108" fmla="*/ 94 w 354"/>
                    <a:gd name="T109" fmla="*/ 28 h 204"/>
                    <a:gd name="T110" fmla="*/ 86 w 354"/>
                    <a:gd name="T111" fmla="*/ 18 h 204"/>
                    <a:gd name="T112" fmla="*/ 66 w 354"/>
                    <a:gd name="T113" fmla="*/ 24 h 204"/>
                    <a:gd name="T114" fmla="*/ 60 w 354"/>
                    <a:gd name="T115" fmla="*/ 34 h 204"/>
                    <a:gd name="T116" fmla="*/ 42 w 354"/>
                    <a:gd name="T117" fmla="*/ 36 h 204"/>
                    <a:gd name="T118" fmla="*/ 28 w 354"/>
                    <a:gd name="T119" fmla="*/ 4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54" h="204">
                      <a:moveTo>
                        <a:pt x="28" y="40"/>
                      </a:moveTo>
                      <a:lnTo>
                        <a:pt x="28" y="40"/>
                      </a:lnTo>
                      <a:lnTo>
                        <a:pt x="28" y="40"/>
                      </a:lnTo>
                      <a:lnTo>
                        <a:pt x="28" y="42"/>
                      </a:lnTo>
                      <a:lnTo>
                        <a:pt x="28" y="42"/>
                      </a:lnTo>
                      <a:lnTo>
                        <a:pt x="28" y="44"/>
                      </a:lnTo>
                      <a:lnTo>
                        <a:pt x="28" y="46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2" y="52"/>
                      </a:lnTo>
                      <a:lnTo>
                        <a:pt x="34" y="54"/>
                      </a:lnTo>
                      <a:lnTo>
                        <a:pt x="38" y="58"/>
                      </a:lnTo>
                      <a:lnTo>
                        <a:pt x="40" y="62"/>
                      </a:lnTo>
                      <a:lnTo>
                        <a:pt x="42" y="64"/>
                      </a:lnTo>
                      <a:lnTo>
                        <a:pt x="44" y="66"/>
                      </a:lnTo>
                      <a:lnTo>
                        <a:pt x="46" y="68"/>
                      </a:lnTo>
                      <a:lnTo>
                        <a:pt x="48" y="70"/>
                      </a:lnTo>
                      <a:lnTo>
                        <a:pt x="48" y="70"/>
                      </a:lnTo>
                      <a:lnTo>
                        <a:pt x="50" y="72"/>
                      </a:lnTo>
                      <a:lnTo>
                        <a:pt x="54" y="72"/>
                      </a:lnTo>
                      <a:lnTo>
                        <a:pt x="60" y="74"/>
                      </a:lnTo>
                      <a:lnTo>
                        <a:pt x="66" y="76"/>
                      </a:lnTo>
                      <a:lnTo>
                        <a:pt x="72" y="80"/>
                      </a:lnTo>
                      <a:lnTo>
                        <a:pt x="76" y="80"/>
                      </a:lnTo>
                      <a:lnTo>
                        <a:pt x="80" y="82"/>
                      </a:lnTo>
                      <a:lnTo>
                        <a:pt x="82" y="82"/>
                      </a:lnTo>
                      <a:lnTo>
                        <a:pt x="84" y="82"/>
                      </a:lnTo>
                      <a:lnTo>
                        <a:pt x="86" y="82"/>
                      </a:lnTo>
                      <a:lnTo>
                        <a:pt x="86" y="82"/>
                      </a:lnTo>
                      <a:lnTo>
                        <a:pt x="88" y="82"/>
                      </a:lnTo>
                      <a:lnTo>
                        <a:pt x="90" y="82"/>
                      </a:lnTo>
                      <a:lnTo>
                        <a:pt x="94" y="80"/>
                      </a:lnTo>
                      <a:lnTo>
                        <a:pt x="96" y="78"/>
                      </a:lnTo>
                      <a:lnTo>
                        <a:pt x="102" y="74"/>
                      </a:lnTo>
                      <a:lnTo>
                        <a:pt x="106" y="74"/>
                      </a:lnTo>
                      <a:lnTo>
                        <a:pt x="108" y="72"/>
                      </a:lnTo>
                      <a:lnTo>
                        <a:pt x="112" y="72"/>
                      </a:lnTo>
                      <a:lnTo>
                        <a:pt x="114" y="70"/>
                      </a:lnTo>
                      <a:lnTo>
                        <a:pt x="124" y="68"/>
                      </a:lnTo>
                      <a:lnTo>
                        <a:pt x="132" y="66"/>
                      </a:lnTo>
                      <a:lnTo>
                        <a:pt x="136" y="66"/>
                      </a:lnTo>
                      <a:lnTo>
                        <a:pt x="138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lnTo>
                        <a:pt x="144" y="62"/>
                      </a:lnTo>
                      <a:lnTo>
                        <a:pt x="144" y="60"/>
                      </a:lnTo>
                      <a:lnTo>
                        <a:pt x="146" y="60"/>
                      </a:lnTo>
                      <a:lnTo>
                        <a:pt x="146" y="60"/>
                      </a:lnTo>
                      <a:lnTo>
                        <a:pt x="148" y="60"/>
                      </a:lnTo>
                      <a:lnTo>
                        <a:pt x="148" y="60"/>
                      </a:lnTo>
                      <a:lnTo>
                        <a:pt x="148" y="60"/>
                      </a:lnTo>
                      <a:lnTo>
                        <a:pt x="148" y="60"/>
                      </a:lnTo>
                      <a:lnTo>
                        <a:pt x="150" y="60"/>
                      </a:lnTo>
                      <a:lnTo>
                        <a:pt x="150" y="62"/>
                      </a:lnTo>
                      <a:lnTo>
                        <a:pt x="150" y="62"/>
                      </a:lnTo>
                      <a:lnTo>
                        <a:pt x="150" y="64"/>
                      </a:lnTo>
                      <a:lnTo>
                        <a:pt x="150" y="66"/>
                      </a:lnTo>
                      <a:lnTo>
                        <a:pt x="150" y="68"/>
                      </a:lnTo>
                      <a:lnTo>
                        <a:pt x="150" y="70"/>
                      </a:lnTo>
                      <a:lnTo>
                        <a:pt x="150" y="74"/>
                      </a:lnTo>
                      <a:lnTo>
                        <a:pt x="150" y="76"/>
                      </a:lnTo>
                      <a:lnTo>
                        <a:pt x="148" y="76"/>
                      </a:lnTo>
                      <a:lnTo>
                        <a:pt x="148" y="78"/>
                      </a:lnTo>
                      <a:lnTo>
                        <a:pt x="148" y="78"/>
                      </a:lnTo>
                      <a:lnTo>
                        <a:pt x="146" y="80"/>
                      </a:lnTo>
                      <a:lnTo>
                        <a:pt x="144" y="80"/>
                      </a:lnTo>
                      <a:lnTo>
                        <a:pt x="142" y="80"/>
                      </a:lnTo>
                      <a:lnTo>
                        <a:pt x="140" y="82"/>
                      </a:lnTo>
                      <a:lnTo>
                        <a:pt x="138" y="82"/>
                      </a:lnTo>
                      <a:lnTo>
                        <a:pt x="132" y="82"/>
                      </a:lnTo>
                      <a:lnTo>
                        <a:pt x="124" y="84"/>
                      </a:lnTo>
                      <a:lnTo>
                        <a:pt x="118" y="84"/>
                      </a:lnTo>
                      <a:lnTo>
                        <a:pt x="118" y="84"/>
                      </a:lnTo>
                      <a:lnTo>
                        <a:pt x="116" y="84"/>
                      </a:lnTo>
                      <a:lnTo>
                        <a:pt x="114" y="86"/>
                      </a:lnTo>
                      <a:lnTo>
                        <a:pt x="110" y="86"/>
                      </a:lnTo>
                      <a:lnTo>
                        <a:pt x="106" y="88"/>
                      </a:lnTo>
                      <a:lnTo>
                        <a:pt x="104" y="88"/>
                      </a:lnTo>
                      <a:lnTo>
                        <a:pt x="100" y="90"/>
                      </a:lnTo>
                      <a:lnTo>
                        <a:pt x="98" y="90"/>
                      </a:lnTo>
                      <a:lnTo>
                        <a:pt x="98" y="92"/>
                      </a:lnTo>
                      <a:lnTo>
                        <a:pt x="96" y="92"/>
                      </a:lnTo>
                      <a:lnTo>
                        <a:pt x="96" y="92"/>
                      </a:lnTo>
                      <a:lnTo>
                        <a:pt x="96" y="94"/>
                      </a:lnTo>
                      <a:lnTo>
                        <a:pt x="96" y="94"/>
                      </a:lnTo>
                      <a:lnTo>
                        <a:pt x="96" y="96"/>
                      </a:lnTo>
                      <a:lnTo>
                        <a:pt x="96" y="96"/>
                      </a:lnTo>
                      <a:lnTo>
                        <a:pt x="96" y="96"/>
                      </a:lnTo>
                      <a:lnTo>
                        <a:pt x="98" y="98"/>
                      </a:lnTo>
                      <a:lnTo>
                        <a:pt x="98" y="98"/>
                      </a:lnTo>
                      <a:lnTo>
                        <a:pt x="100" y="98"/>
                      </a:lnTo>
                      <a:lnTo>
                        <a:pt x="102" y="98"/>
                      </a:lnTo>
                      <a:lnTo>
                        <a:pt x="104" y="98"/>
                      </a:lnTo>
                      <a:lnTo>
                        <a:pt x="108" y="100"/>
                      </a:lnTo>
                      <a:lnTo>
                        <a:pt x="110" y="100"/>
                      </a:lnTo>
                      <a:lnTo>
                        <a:pt x="110" y="100"/>
                      </a:lnTo>
                      <a:lnTo>
                        <a:pt x="112" y="100"/>
                      </a:lnTo>
                      <a:lnTo>
                        <a:pt x="112" y="102"/>
                      </a:lnTo>
                      <a:lnTo>
                        <a:pt x="112" y="102"/>
                      </a:lnTo>
                      <a:lnTo>
                        <a:pt x="114" y="102"/>
                      </a:lnTo>
                      <a:lnTo>
                        <a:pt x="114" y="102"/>
                      </a:lnTo>
                      <a:lnTo>
                        <a:pt x="114" y="102"/>
                      </a:lnTo>
                      <a:lnTo>
                        <a:pt x="112" y="104"/>
                      </a:lnTo>
                      <a:lnTo>
                        <a:pt x="112" y="104"/>
                      </a:lnTo>
                      <a:lnTo>
                        <a:pt x="112" y="104"/>
                      </a:lnTo>
                      <a:lnTo>
                        <a:pt x="112" y="104"/>
                      </a:lnTo>
                      <a:lnTo>
                        <a:pt x="110" y="106"/>
                      </a:lnTo>
                      <a:lnTo>
                        <a:pt x="110" y="106"/>
                      </a:lnTo>
                      <a:lnTo>
                        <a:pt x="108" y="106"/>
                      </a:lnTo>
                      <a:lnTo>
                        <a:pt x="106" y="106"/>
                      </a:lnTo>
                      <a:lnTo>
                        <a:pt x="104" y="106"/>
                      </a:lnTo>
                      <a:lnTo>
                        <a:pt x="102" y="106"/>
                      </a:lnTo>
                      <a:lnTo>
                        <a:pt x="98" y="106"/>
                      </a:lnTo>
                      <a:lnTo>
                        <a:pt x="96" y="106"/>
                      </a:lnTo>
                      <a:lnTo>
                        <a:pt x="94" y="106"/>
                      </a:lnTo>
                      <a:lnTo>
                        <a:pt x="88" y="104"/>
                      </a:lnTo>
                      <a:lnTo>
                        <a:pt x="84" y="104"/>
                      </a:lnTo>
                      <a:lnTo>
                        <a:pt x="80" y="102"/>
                      </a:lnTo>
                      <a:lnTo>
                        <a:pt x="80" y="102"/>
                      </a:lnTo>
                      <a:lnTo>
                        <a:pt x="78" y="102"/>
                      </a:lnTo>
                      <a:lnTo>
                        <a:pt x="76" y="100"/>
                      </a:lnTo>
                      <a:lnTo>
                        <a:pt x="72" y="96"/>
                      </a:lnTo>
                      <a:lnTo>
                        <a:pt x="70" y="94"/>
                      </a:lnTo>
                      <a:lnTo>
                        <a:pt x="70" y="94"/>
                      </a:lnTo>
                      <a:lnTo>
                        <a:pt x="68" y="94"/>
                      </a:lnTo>
                      <a:lnTo>
                        <a:pt x="68" y="92"/>
                      </a:lnTo>
                      <a:lnTo>
                        <a:pt x="66" y="92"/>
                      </a:lnTo>
                      <a:lnTo>
                        <a:pt x="66" y="92"/>
                      </a:lnTo>
                      <a:lnTo>
                        <a:pt x="66" y="92"/>
                      </a:lnTo>
                      <a:lnTo>
                        <a:pt x="64" y="92"/>
                      </a:lnTo>
                      <a:lnTo>
                        <a:pt x="64" y="94"/>
                      </a:lnTo>
                      <a:lnTo>
                        <a:pt x="64" y="94"/>
                      </a:lnTo>
                      <a:lnTo>
                        <a:pt x="62" y="96"/>
                      </a:lnTo>
                      <a:lnTo>
                        <a:pt x="62" y="98"/>
                      </a:lnTo>
                      <a:lnTo>
                        <a:pt x="62" y="98"/>
                      </a:lnTo>
                      <a:lnTo>
                        <a:pt x="62" y="102"/>
                      </a:lnTo>
                      <a:lnTo>
                        <a:pt x="62" y="104"/>
                      </a:lnTo>
                      <a:lnTo>
                        <a:pt x="62" y="108"/>
                      </a:lnTo>
                      <a:lnTo>
                        <a:pt x="62" y="110"/>
                      </a:lnTo>
                      <a:lnTo>
                        <a:pt x="62" y="112"/>
                      </a:lnTo>
                      <a:lnTo>
                        <a:pt x="62" y="114"/>
                      </a:lnTo>
                      <a:lnTo>
                        <a:pt x="64" y="114"/>
                      </a:lnTo>
                      <a:lnTo>
                        <a:pt x="64" y="116"/>
                      </a:lnTo>
                      <a:lnTo>
                        <a:pt x="66" y="116"/>
                      </a:lnTo>
                      <a:lnTo>
                        <a:pt x="68" y="120"/>
                      </a:lnTo>
                      <a:lnTo>
                        <a:pt x="70" y="122"/>
                      </a:lnTo>
                      <a:lnTo>
                        <a:pt x="72" y="124"/>
                      </a:lnTo>
                      <a:lnTo>
                        <a:pt x="72" y="124"/>
                      </a:lnTo>
                      <a:lnTo>
                        <a:pt x="74" y="126"/>
                      </a:lnTo>
                      <a:lnTo>
                        <a:pt x="74" y="126"/>
                      </a:lnTo>
                      <a:lnTo>
                        <a:pt x="74" y="128"/>
                      </a:lnTo>
                      <a:lnTo>
                        <a:pt x="76" y="130"/>
                      </a:lnTo>
                      <a:lnTo>
                        <a:pt x="76" y="130"/>
                      </a:lnTo>
                      <a:lnTo>
                        <a:pt x="76" y="132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74" y="134"/>
                      </a:lnTo>
                      <a:lnTo>
                        <a:pt x="72" y="136"/>
                      </a:lnTo>
                      <a:lnTo>
                        <a:pt x="68" y="138"/>
                      </a:lnTo>
                      <a:lnTo>
                        <a:pt x="64" y="140"/>
                      </a:lnTo>
                      <a:lnTo>
                        <a:pt x="62" y="142"/>
                      </a:lnTo>
                      <a:lnTo>
                        <a:pt x="60" y="142"/>
                      </a:lnTo>
                      <a:lnTo>
                        <a:pt x="54" y="148"/>
                      </a:lnTo>
                      <a:lnTo>
                        <a:pt x="50" y="150"/>
                      </a:lnTo>
                      <a:lnTo>
                        <a:pt x="48" y="152"/>
                      </a:lnTo>
                      <a:lnTo>
                        <a:pt x="46" y="154"/>
                      </a:lnTo>
                      <a:lnTo>
                        <a:pt x="44" y="156"/>
                      </a:lnTo>
                      <a:lnTo>
                        <a:pt x="40" y="158"/>
                      </a:lnTo>
                      <a:lnTo>
                        <a:pt x="36" y="160"/>
                      </a:lnTo>
                      <a:lnTo>
                        <a:pt x="34" y="162"/>
                      </a:lnTo>
                      <a:lnTo>
                        <a:pt x="32" y="162"/>
                      </a:lnTo>
                      <a:lnTo>
                        <a:pt x="32" y="164"/>
                      </a:lnTo>
                      <a:lnTo>
                        <a:pt x="30" y="166"/>
                      </a:lnTo>
                      <a:lnTo>
                        <a:pt x="30" y="170"/>
                      </a:lnTo>
                      <a:lnTo>
                        <a:pt x="28" y="172"/>
                      </a:lnTo>
                      <a:lnTo>
                        <a:pt x="28" y="174"/>
                      </a:lnTo>
                      <a:lnTo>
                        <a:pt x="26" y="174"/>
                      </a:lnTo>
                      <a:lnTo>
                        <a:pt x="26" y="176"/>
                      </a:lnTo>
                      <a:lnTo>
                        <a:pt x="24" y="176"/>
                      </a:lnTo>
                      <a:lnTo>
                        <a:pt x="24" y="176"/>
                      </a:lnTo>
                      <a:lnTo>
                        <a:pt x="24" y="176"/>
                      </a:lnTo>
                      <a:lnTo>
                        <a:pt x="22" y="176"/>
                      </a:lnTo>
                      <a:lnTo>
                        <a:pt x="20" y="176"/>
                      </a:lnTo>
                      <a:lnTo>
                        <a:pt x="18" y="176"/>
                      </a:lnTo>
                      <a:lnTo>
                        <a:pt x="18" y="174"/>
                      </a:lnTo>
                      <a:lnTo>
                        <a:pt x="16" y="174"/>
                      </a:lnTo>
                      <a:lnTo>
                        <a:pt x="12" y="172"/>
                      </a:lnTo>
                      <a:lnTo>
                        <a:pt x="8" y="170"/>
                      </a:lnTo>
                      <a:lnTo>
                        <a:pt x="6" y="170"/>
                      </a:lnTo>
                      <a:lnTo>
                        <a:pt x="4" y="170"/>
                      </a:lnTo>
                      <a:lnTo>
                        <a:pt x="2" y="170"/>
                      </a:lnTo>
                      <a:lnTo>
                        <a:pt x="2" y="170"/>
                      </a:lnTo>
                      <a:lnTo>
                        <a:pt x="2" y="170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0" y="170"/>
                      </a:lnTo>
                      <a:lnTo>
                        <a:pt x="0" y="172"/>
                      </a:lnTo>
                      <a:lnTo>
                        <a:pt x="0" y="172"/>
                      </a:lnTo>
                      <a:lnTo>
                        <a:pt x="0" y="174"/>
                      </a:lnTo>
                      <a:lnTo>
                        <a:pt x="0" y="176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2" y="180"/>
                      </a:lnTo>
                      <a:lnTo>
                        <a:pt x="2" y="182"/>
                      </a:lnTo>
                      <a:lnTo>
                        <a:pt x="6" y="186"/>
                      </a:lnTo>
                      <a:lnTo>
                        <a:pt x="8" y="188"/>
                      </a:lnTo>
                      <a:lnTo>
                        <a:pt x="10" y="192"/>
                      </a:lnTo>
                      <a:lnTo>
                        <a:pt x="12" y="192"/>
                      </a:lnTo>
                      <a:lnTo>
                        <a:pt x="12" y="194"/>
                      </a:lnTo>
                      <a:lnTo>
                        <a:pt x="14" y="194"/>
                      </a:lnTo>
                      <a:lnTo>
                        <a:pt x="16" y="194"/>
                      </a:lnTo>
                      <a:lnTo>
                        <a:pt x="18" y="196"/>
                      </a:lnTo>
                      <a:lnTo>
                        <a:pt x="18" y="196"/>
                      </a:lnTo>
                      <a:lnTo>
                        <a:pt x="22" y="198"/>
                      </a:lnTo>
                      <a:lnTo>
                        <a:pt x="28" y="198"/>
                      </a:lnTo>
                      <a:lnTo>
                        <a:pt x="32" y="200"/>
                      </a:lnTo>
                      <a:lnTo>
                        <a:pt x="36" y="200"/>
                      </a:lnTo>
                      <a:lnTo>
                        <a:pt x="42" y="202"/>
                      </a:lnTo>
                      <a:lnTo>
                        <a:pt x="46" y="202"/>
                      </a:lnTo>
                      <a:lnTo>
                        <a:pt x="52" y="202"/>
                      </a:lnTo>
                      <a:lnTo>
                        <a:pt x="56" y="202"/>
                      </a:lnTo>
                      <a:lnTo>
                        <a:pt x="66" y="204"/>
                      </a:lnTo>
                      <a:lnTo>
                        <a:pt x="76" y="204"/>
                      </a:lnTo>
                      <a:lnTo>
                        <a:pt x="82" y="204"/>
                      </a:lnTo>
                      <a:lnTo>
                        <a:pt x="88" y="204"/>
                      </a:lnTo>
                      <a:lnTo>
                        <a:pt x="92" y="202"/>
                      </a:lnTo>
                      <a:lnTo>
                        <a:pt x="98" y="202"/>
                      </a:lnTo>
                      <a:lnTo>
                        <a:pt x="104" y="202"/>
                      </a:lnTo>
                      <a:lnTo>
                        <a:pt x="110" y="200"/>
                      </a:lnTo>
                      <a:lnTo>
                        <a:pt x="114" y="198"/>
                      </a:lnTo>
                      <a:lnTo>
                        <a:pt x="116" y="198"/>
                      </a:lnTo>
                      <a:lnTo>
                        <a:pt x="120" y="198"/>
                      </a:lnTo>
                      <a:lnTo>
                        <a:pt x="122" y="196"/>
                      </a:lnTo>
                      <a:lnTo>
                        <a:pt x="124" y="196"/>
                      </a:lnTo>
                      <a:lnTo>
                        <a:pt x="126" y="194"/>
                      </a:lnTo>
                      <a:lnTo>
                        <a:pt x="128" y="192"/>
                      </a:lnTo>
                      <a:lnTo>
                        <a:pt x="132" y="190"/>
                      </a:lnTo>
                      <a:lnTo>
                        <a:pt x="134" y="186"/>
                      </a:lnTo>
                      <a:lnTo>
                        <a:pt x="136" y="184"/>
                      </a:lnTo>
                      <a:lnTo>
                        <a:pt x="138" y="182"/>
                      </a:lnTo>
                      <a:lnTo>
                        <a:pt x="138" y="180"/>
                      </a:lnTo>
                      <a:lnTo>
                        <a:pt x="140" y="180"/>
                      </a:lnTo>
                      <a:lnTo>
                        <a:pt x="140" y="178"/>
                      </a:lnTo>
                      <a:lnTo>
                        <a:pt x="140" y="176"/>
                      </a:lnTo>
                      <a:lnTo>
                        <a:pt x="140" y="176"/>
                      </a:lnTo>
                      <a:lnTo>
                        <a:pt x="140" y="174"/>
                      </a:lnTo>
                      <a:lnTo>
                        <a:pt x="140" y="174"/>
                      </a:lnTo>
                      <a:lnTo>
                        <a:pt x="140" y="174"/>
                      </a:lnTo>
                      <a:lnTo>
                        <a:pt x="140" y="172"/>
                      </a:lnTo>
                      <a:lnTo>
                        <a:pt x="138" y="170"/>
                      </a:lnTo>
                      <a:lnTo>
                        <a:pt x="136" y="170"/>
                      </a:lnTo>
                      <a:lnTo>
                        <a:pt x="136" y="168"/>
                      </a:lnTo>
                      <a:lnTo>
                        <a:pt x="132" y="166"/>
                      </a:lnTo>
                      <a:lnTo>
                        <a:pt x="130" y="162"/>
                      </a:lnTo>
                      <a:lnTo>
                        <a:pt x="128" y="162"/>
                      </a:lnTo>
                      <a:lnTo>
                        <a:pt x="128" y="160"/>
                      </a:lnTo>
                      <a:lnTo>
                        <a:pt x="126" y="158"/>
                      </a:lnTo>
                      <a:lnTo>
                        <a:pt x="126" y="158"/>
                      </a:lnTo>
                      <a:lnTo>
                        <a:pt x="126" y="156"/>
                      </a:lnTo>
                      <a:lnTo>
                        <a:pt x="126" y="156"/>
                      </a:lnTo>
                      <a:lnTo>
                        <a:pt x="126" y="156"/>
                      </a:lnTo>
                      <a:lnTo>
                        <a:pt x="126" y="154"/>
                      </a:lnTo>
                      <a:lnTo>
                        <a:pt x="126" y="154"/>
                      </a:lnTo>
                      <a:lnTo>
                        <a:pt x="128" y="154"/>
                      </a:lnTo>
                      <a:lnTo>
                        <a:pt x="128" y="154"/>
                      </a:lnTo>
                      <a:lnTo>
                        <a:pt x="130" y="152"/>
                      </a:lnTo>
                      <a:lnTo>
                        <a:pt x="132" y="152"/>
                      </a:lnTo>
                      <a:lnTo>
                        <a:pt x="136" y="152"/>
                      </a:lnTo>
                      <a:lnTo>
                        <a:pt x="140" y="150"/>
                      </a:lnTo>
                      <a:lnTo>
                        <a:pt x="140" y="150"/>
                      </a:lnTo>
                      <a:lnTo>
                        <a:pt x="144" y="150"/>
                      </a:lnTo>
                      <a:lnTo>
                        <a:pt x="150" y="148"/>
                      </a:lnTo>
                      <a:lnTo>
                        <a:pt x="152" y="148"/>
                      </a:lnTo>
                      <a:lnTo>
                        <a:pt x="154" y="146"/>
                      </a:lnTo>
                      <a:lnTo>
                        <a:pt x="156" y="146"/>
                      </a:lnTo>
                      <a:lnTo>
                        <a:pt x="158" y="146"/>
                      </a:lnTo>
                      <a:lnTo>
                        <a:pt x="160" y="144"/>
                      </a:lnTo>
                      <a:lnTo>
                        <a:pt x="162" y="144"/>
                      </a:lnTo>
                      <a:lnTo>
                        <a:pt x="164" y="140"/>
                      </a:lnTo>
                      <a:lnTo>
                        <a:pt x="168" y="138"/>
                      </a:lnTo>
                      <a:lnTo>
                        <a:pt x="172" y="134"/>
                      </a:lnTo>
                      <a:lnTo>
                        <a:pt x="176" y="130"/>
                      </a:lnTo>
                      <a:lnTo>
                        <a:pt x="178" y="126"/>
                      </a:lnTo>
                      <a:lnTo>
                        <a:pt x="182" y="124"/>
                      </a:lnTo>
                      <a:lnTo>
                        <a:pt x="184" y="120"/>
                      </a:lnTo>
                      <a:lnTo>
                        <a:pt x="184" y="118"/>
                      </a:lnTo>
                      <a:lnTo>
                        <a:pt x="186" y="118"/>
                      </a:lnTo>
                      <a:lnTo>
                        <a:pt x="188" y="114"/>
                      </a:lnTo>
                      <a:lnTo>
                        <a:pt x="190" y="110"/>
                      </a:lnTo>
                      <a:lnTo>
                        <a:pt x="190" y="108"/>
                      </a:lnTo>
                      <a:lnTo>
                        <a:pt x="192" y="108"/>
                      </a:lnTo>
                      <a:lnTo>
                        <a:pt x="192" y="106"/>
                      </a:lnTo>
                      <a:lnTo>
                        <a:pt x="196" y="104"/>
                      </a:lnTo>
                      <a:lnTo>
                        <a:pt x="198" y="102"/>
                      </a:lnTo>
                      <a:lnTo>
                        <a:pt x="200" y="100"/>
                      </a:lnTo>
                      <a:lnTo>
                        <a:pt x="204" y="98"/>
                      </a:lnTo>
                      <a:lnTo>
                        <a:pt x="206" y="96"/>
                      </a:lnTo>
                      <a:lnTo>
                        <a:pt x="208" y="96"/>
                      </a:lnTo>
                      <a:lnTo>
                        <a:pt x="210" y="96"/>
                      </a:lnTo>
                      <a:lnTo>
                        <a:pt x="212" y="94"/>
                      </a:lnTo>
                      <a:lnTo>
                        <a:pt x="212" y="94"/>
                      </a:lnTo>
                      <a:lnTo>
                        <a:pt x="214" y="94"/>
                      </a:lnTo>
                      <a:lnTo>
                        <a:pt x="216" y="96"/>
                      </a:lnTo>
                      <a:lnTo>
                        <a:pt x="218" y="96"/>
                      </a:lnTo>
                      <a:lnTo>
                        <a:pt x="222" y="98"/>
                      </a:lnTo>
                      <a:lnTo>
                        <a:pt x="226" y="98"/>
                      </a:lnTo>
                      <a:lnTo>
                        <a:pt x="230" y="100"/>
                      </a:lnTo>
                      <a:lnTo>
                        <a:pt x="232" y="102"/>
                      </a:lnTo>
                      <a:lnTo>
                        <a:pt x="234" y="102"/>
                      </a:lnTo>
                      <a:lnTo>
                        <a:pt x="236" y="102"/>
                      </a:lnTo>
                      <a:lnTo>
                        <a:pt x="238" y="102"/>
                      </a:lnTo>
                      <a:lnTo>
                        <a:pt x="238" y="102"/>
                      </a:lnTo>
                      <a:lnTo>
                        <a:pt x="242" y="102"/>
                      </a:lnTo>
                      <a:lnTo>
                        <a:pt x="246" y="100"/>
                      </a:lnTo>
                      <a:lnTo>
                        <a:pt x="250" y="98"/>
                      </a:lnTo>
                      <a:lnTo>
                        <a:pt x="254" y="96"/>
                      </a:lnTo>
                      <a:lnTo>
                        <a:pt x="258" y="94"/>
                      </a:lnTo>
                      <a:lnTo>
                        <a:pt x="262" y="92"/>
                      </a:lnTo>
                      <a:lnTo>
                        <a:pt x="266" y="88"/>
                      </a:lnTo>
                      <a:lnTo>
                        <a:pt x="270" y="86"/>
                      </a:lnTo>
                      <a:lnTo>
                        <a:pt x="272" y="82"/>
                      </a:lnTo>
                      <a:lnTo>
                        <a:pt x="276" y="80"/>
                      </a:lnTo>
                      <a:lnTo>
                        <a:pt x="280" y="76"/>
                      </a:lnTo>
                      <a:lnTo>
                        <a:pt x="282" y="72"/>
                      </a:lnTo>
                      <a:lnTo>
                        <a:pt x="286" y="70"/>
                      </a:lnTo>
                      <a:lnTo>
                        <a:pt x="286" y="68"/>
                      </a:lnTo>
                      <a:lnTo>
                        <a:pt x="286" y="66"/>
                      </a:lnTo>
                      <a:lnTo>
                        <a:pt x="288" y="64"/>
                      </a:lnTo>
                      <a:lnTo>
                        <a:pt x="288" y="62"/>
                      </a:lnTo>
                      <a:lnTo>
                        <a:pt x="288" y="62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8"/>
                      </a:lnTo>
                      <a:lnTo>
                        <a:pt x="288" y="56"/>
                      </a:lnTo>
                      <a:lnTo>
                        <a:pt x="288" y="56"/>
                      </a:lnTo>
                      <a:lnTo>
                        <a:pt x="286" y="54"/>
                      </a:lnTo>
                      <a:lnTo>
                        <a:pt x="284" y="50"/>
                      </a:lnTo>
                      <a:lnTo>
                        <a:pt x="282" y="48"/>
                      </a:lnTo>
                      <a:lnTo>
                        <a:pt x="280" y="48"/>
                      </a:lnTo>
                      <a:lnTo>
                        <a:pt x="280" y="46"/>
                      </a:lnTo>
                      <a:lnTo>
                        <a:pt x="280" y="44"/>
                      </a:lnTo>
                      <a:lnTo>
                        <a:pt x="280" y="44"/>
                      </a:lnTo>
                      <a:lnTo>
                        <a:pt x="280" y="44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80" y="40"/>
                      </a:lnTo>
                      <a:lnTo>
                        <a:pt x="282" y="40"/>
                      </a:lnTo>
                      <a:lnTo>
                        <a:pt x="282" y="38"/>
                      </a:lnTo>
                      <a:lnTo>
                        <a:pt x="284" y="38"/>
                      </a:lnTo>
                      <a:lnTo>
                        <a:pt x="284" y="38"/>
                      </a:lnTo>
                      <a:lnTo>
                        <a:pt x="286" y="38"/>
                      </a:lnTo>
                      <a:lnTo>
                        <a:pt x="290" y="36"/>
                      </a:lnTo>
                      <a:lnTo>
                        <a:pt x="292" y="36"/>
                      </a:lnTo>
                      <a:lnTo>
                        <a:pt x="296" y="36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4" y="36"/>
                      </a:lnTo>
                      <a:lnTo>
                        <a:pt x="316" y="36"/>
                      </a:lnTo>
                      <a:lnTo>
                        <a:pt x="320" y="36"/>
                      </a:lnTo>
                      <a:lnTo>
                        <a:pt x="322" y="36"/>
                      </a:lnTo>
                      <a:lnTo>
                        <a:pt x="324" y="34"/>
                      </a:lnTo>
                      <a:lnTo>
                        <a:pt x="328" y="34"/>
                      </a:lnTo>
                      <a:lnTo>
                        <a:pt x="332" y="32"/>
                      </a:lnTo>
                      <a:lnTo>
                        <a:pt x="338" y="32"/>
                      </a:lnTo>
                      <a:lnTo>
                        <a:pt x="342" y="30"/>
                      </a:lnTo>
                      <a:lnTo>
                        <a:pt x="344" y="30"/>
                      </a:lnTo>
                      <a:lnTo>
                        <a:pt x="346" y="28"/>
                      </a:lnTo>
                      <a:lnTo>
                        <a:pt x="348" y="28"/>
                      </a:lnTo>
                      <a:lnTo>
                        <a:pt x="350" y="26"/>
                      </a:lnTo>
                      <a:lnTo>
                        <a:pt x="352" y="26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4" y="22"/>
                      </a:lnTo>
                      <a:lnTo>
                        <a:pt x="354" y="22"/>
                      </a:lnTo>
                      <a:lnTo>
                        <a:pt x="354" y="20"/>
                      </a:lnTo>
                      <a:lnTo>
                        <a:pt x="354" y="20"/>
                      </a:lnTo>
                      <a:lnTo>
                        <a:pt x="354" y="18"/>
                      </a:lnTo>
                      <a:lnTo>
                        <a:pt x="354" y="16"/>
                      </a:lnTo>
                      <a:lnTo>
                        <a:pt x="352" y="16"/>
                      </a:lnTo>
                      <a:lnTo>
                        <a:pt x="352" y="14"/>
                      </a:lnTo>
                      <a:lnTo>
                        <a:pt x="350" y="14"/>
                      </a:lnTo>
                      <a:lnTo>
                        <a:pt x="348" y="12"/>
                      </a:lnTo>
                      <a:lnTo>
                        <a:pt x="346" y="10"/>
                      </a:lnTo>
                      <a:lnTo>
                        <a:pt x="342" y="8"/>
                      </a:lnTo>
                      <a:lnTo>
                        <a:pt x="340" y="6"/>
                      </a:lnTo>
                      <a:lnTo>
                        <a:pt x="338" y="4"/>
                      </a:lnTo>
                      <a:lnTo>
                        <a:pt x="336" y="4"/>
                      </a:lnTo>
                      <a:lnTo>
                        <a:pt x="334" y="4"/>
                      </a:lnTo>
                      <a:lnTo>
                        <a:pt x="332" y="4"/>
                      </a:lnTo>
                      <a:lnTo>
                        <a:pt x="330" y="4"/>
                      </a:lnTo>
                      <a:lnTo>
                        <a:pt x="326" y="4"/>
                      </a:lnTo>
                      <a:lnTo>
                        <a:pt x="322" y="4"/>
                      </a:lnTo>
                      <a:lnTo>
                        <a:pt x="314" y="4"/>
                      </a:lnTo>
                      <a:lnTo>
                        <a:pt x="310" y="4"/>
                      </a:lnTo>
                      <a:lnTo>
                        <a:pt x="306" y="4"/>
                      </a:lnTo>
                      <a:lnTo>
                        <a:pt x="304" y="4"/>
                      </a:lnTo>
                      <a:lnTo>
                        <a:pt x="298" y="4"/>
                      </a:lnTo>
                      <a:lnTo>
                        <a:pt x="290" y="4"/>
                      </a:lnTo>
                      <a:lnTo>
                        <a:pt x="280" y="2"/>
                      </a:lnTo>
                      <a:lnTo>
                        <a:pt x="268" y="0"/>
                      </a:lnTo>
                      <a:lnTo>
                        <a:pt x="264" y="0"/>
                      </a:lnTo>
                      <a:lnTo>
                        <a:pt x="258" y="0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44" y="0"/>
                      </a:lnTo>
                      <a:lnTo>
                        <a:pt x="238" y="0"/>
                      </a:lnTo>
                      <a:lnTo>
                        <a:pt x="236" y="0"/>
                      </a:lnTo>
                      <a:lnTo>
                        <a:pt x="234" y="2"/>
                      </a:lnTo>
                      <a:lnTo>
                        <a:pt x="232" y="2"/>
                      </a:lnTo>
                      <a:lnTo>
                        <a:pt x="230" y="2"/>
                      </a:lnTo>
                      <a:lnTo>
                        <a:pt x="228" y="4"/>
                      </a:lnTo>
                      <a:lnTo>
                        <a:pt x="226" y="4"/>
                      </a:lnTo>
                      <a:lnTo>
                        <a:pt x="226" y="6"/>
                      </a:lnTo>
                      <a:lnTo>
                        <a:pt x="222" y="10"/>
                      </a:lnTo>
                      <a:lnTo>
                        <a:pt x="220" y="12"/>
                      </a:lnTo>
                      <a:lnTo>
                        <a:pt x="216" y="16"/>
                      </a:lnTo>
                      <a:lnTo>
                        <a:pt x="214" y="18"/>
                      </a:lnTo>
                      <a:lnTo>
                        <a:pt x="212" y="20"/>
                      </a:lnTo>
                      <a:lnTo>
                        <a:pt x="210" y="20"/>
                      </a:lnTo>
                      <a:lnTo>
                        <a:pt x="210" y="22"/>
                      </a:lnTo>
                      <a:lnTo>
                        <a:pt x="208" y="22"/>
                      </a:lnTo>
                      <a:lnTo>
                        <a:pt x="208" y="22"/>
                      </a:lnTo>
                      <a:lnTo>
                        <a:pt x="206" y="22"/>
                      </a:lnTo>
                      <a:lnTo>
                        <a:pt x="206" y="22"/>
                      </a:lnTo>
                      <a:lnTo>
                        <a:pt x="204" y="22"/>
                      </a:lnTo>
                      <a:lnTo>
                        <a:pt x="204" y="22"/>
                      </a:lnTo>
                      <a:lnTo>
                        <a:pt x="202" y="20"/>
                      </a:lnTo>
                      <a:lnTo>
                        <a:pt x="200" y="18"/>
                      </a:lnTo>
                      <a:lnTo>
                        <a:pt x="198" y="16"/>
                      </a:lnTo>
                      <a:lnTo>
                        <a:pt x="198" y="16"/>
                      </a:lnTo>
                      <a:lnTo>
                        <a:pt x="194" y="12"/>
                      </a:lnTo>
                      <a:lnTo>
                        <a:pt x="192" y="8"/>
                      </a:lnTo>
                      <a:lnTo>
                        <a:pt x="190" y="6"/>
                      </a:lnTo>
                      <a:lnTo>
                        <a:pt x="190" y="4"/>
                      </a:lnTo>
                      <a:lnTo>
                        <a:pt x="188" y="2"/>
                      </a:lnTo>
                      <a:lnTo>
                        <a:pt x="186" y="2"/>
                      </a:lnTo>
                      <a:lnTo>
                        <a:pt x="186" y="2"/>
                      </a:lnTo>
                      <a:lnTo>
                        <a:pt x="184" y="2"/>
                      </a:lnTo>
                      <a:lnTo>
                        <a:pt x="184" y="2"/>
                      </a:lnTo>
                      <a:lnTo>
                        <a:pt x="184" y="2"/>
                      </a:lnTo>
                      <a:lnTo>
                        <a:pt x="184" y="2"/>
                      </a:lnTo>
                      <a:lnTo>
                        <a:pt x="182" y="2"/>
                      </a:lnTo>
                      <a:lnTo>
                        <a:pt x="182" y="2"/>
                      </a:lnTo>
                      <a:lnTo>
                        <a:pt x="182" y="4"/>
                      </a:lnTo>
                      <a:lnTo>
                        <a:pt x="182" y="4"/>
                      </a:lnTo>
                      <a:lnTo>
                        <a:pt x="182" y="6"/>
                      </a:lnTo>
                      <a:lnTo>
                        <a:pt x="182" y="8"/>
                      </a:lnTo>
                      <a:lnTo>
                        <a:pt x="182" y="10"/>
                      </a:lnTo>
                      <a:lnTo>
                        <a:pt x="182" y="12"/>
                      </a:lnTo>
                      <a:lnTo>
                        <a:pt x="182" y="12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80" y="12"/>
                      </a:lnTo>
                      <a:lnTo>
                        <a:pt x="178" y="14"/>
                      </a:lnTo>
                      <a:lnTo>
                        <a:pt x="178" y="14"/>
                      </a:lnTo>
                      <a:lnTo>
                        <a:pt x="174" y="14"/>
                      </a:lnTo>
                      <a:lnTo>
                        <a:pt x="172" y="14"/>
                      </a:lnTo>
                      <a:lnTo>
                        <a:pt x="170" y="14"/>
                      </a:lnTo>
                      <a:lnTo>
                        <a:pt x="166" y="12"/>
                      </a:lnTo>
                      <a:lnTo>
                        <a:pt x="160" y="12"/>
                      </a:lnTo>
                      <a:lnTo>
                        <a:pt x="154" y="10"/>
                      </a:lnTo>
                      <a:lnTo>
                        <a:pt x="150" y="10"/>
                      </a:lnTo>
                      <a:lnTo>
                        <a:pt x="148" y="10"/>
                      </a:lnTo>
                      <a:lnTo>
                        <a:pt x="146" y="8"/>
                      </a:lnTo>
                      <a:lnTo>
                        <a:pt x="142" y="8"/>
                      </a:lnTo>
                      <a:lnTo>
                        <a:pt x="140" y="8"/>
                      </a:lnTo>
                      <a:lnTo>
                        <a:pt x="140" y="10"/>
                      </a:lnTo>
                      <a:lnTo>
                        <a:pt x="138" y="10"/>
                      </a:lnTo>
                      <a:lnTo>
                        <a:pt x="136" y="10"/>
                      </a:lnTo>
                      <a:lnTo>
                        <a:pt x="136" y="12"/>
                      </a:lnTo>
                      <a:lnTo>
                        <a:pt x="134" y="12"/>
                      </a:lnTo>
                      <a:lnTo>
                        <a:pt x="134" y="14"/>
                      </a:lnTo>
                      <a:lnTo>
                        <a:pt x="130" y="16"/>
                      </a:lnTo>
                      <a:lnTo>
                        <a:pt x="128" y="20"/>
                      </a:lnTo>
                      <a:lnTo>
                        <a:pt x="126" y="24"/>
                      </a:lnTo>
                      <a:lnTo>
                        <a:pt x="124" y="28"/>
                      </a:lnTo>
                      <a:lnTo>
                        <a:pt x="122" y="28"/>
                      </a:lnTo>
                      <a:lnTo>
                        <a:pt x="120" y="30"/>
                      </a:lnTo>
                      <a:lnTo>
                        <a:pt x="120" y="32"/>
                      </a:lnTo>
                      <a:lnTo>
                        <a:pt x="118" y="32"/>
                      </a:lnTo>
                      <a:lnTo>
                        <a:pt x="116" y="32"/>
                      </a:lnTo>
                      <a:lnTo>
                        <a:pt x="114" y="34"/>
                      </a:lnTo>
                      <a:lnTo>
                        <a:pt x="110" y="34"/>
                      </a:lnTo>
                      <a:lnTo>
                        <a:pt x="108" y="34"/>
                      </a:lnTo>
                      <a:lnTo>
                        <a:pt x="106" y="34"/>
                      </a:lnTo>
                      <a:lnTo>
                        <a:pt x="102" y="34"/>
                      </a:lnTo>
                      <a:lnTo>
                        <a:pt x="100" y="32"/>
                      </a:lnTo>
                      <a:lnTo>
                        <a:pt x="98" y="32"/>
                      </a:lnTo>
                      <a:lnTo>
                        <a:pt x="98" y="32"/>
                      </a:lnTo>
                      <a:lnTo>
                        <a:pt x="98" y="32"/>
                      </a:lnTo>
                      <a:lnTo>
                        <a:pt x="96" y="32"/>
                      </a:lnTo>
                      <a:lnTo>
                        <a:pt x="96" y="30"/>
                      </a:lnTo>
                      <a:lnTo>
                        <a:pt x="94" y="28"/>
                      </a:lnTo>
                      <a:lnTo>
                        <a:pt x="94" y="26"/>
                      </a:lnTo>
                      <a:lnTo>
                        <a:pt x="92" y="24"/>
                      </a:lnTo>
                      <a:lnTo>
                        <a:pt x="90" y="22"/>
                      </a:lnTo>
                      <a:lnTo>
                        <a:pt x="90" y="22"/>
                      </a:lnTo>
                      <a:lnTo>
                        <a:pt x="90" y="20"/>
                      </a:lnTo>
                      <a:lnTo>
                        <a:pt x="88" y="20"/>
                      </a:lnTo>
                      <a:lnTo>
                        <a:pt x="88" y="20"/>
                      </a:lnTo>
                      <a:lnTo>
                        <a:pt x="86" y="20"/>
                      </a:lnTo>
                      <a:lnTo>
                        <a:pt x="86" y="18"/>
                      </a:lnTo>
                      <a:lnTo>
                        <a:pt x="84" y="18"/>
                      </a:lnTo>
                      <a:lnTo>
                        <a:pt x="82" y="18"/>
                      </a:lnTo>
                      <a:lnTo>
                        <a:pt x="80" y="20"/>
                      </a:lnTo>
                      <a:lnTo>
                        <a:pt x="76" y="20"/>
                      </a:lnTo>
                      <a:lnTo>
                        <a:pt x="72" y="20"/>
                      </a:lnTo>
                      <a:lnTo>
                        <a:pt x="70" y="22"/>
                      </a:lnTo>
                      <a:lnTo>
                        <a:pt x="68" y="24"/>
                      </a:lnTo>
                      <a:lnTo>
                        <a:pt x="66" y="24"/>
                      </a:lnTo>
                      <a:lnTo>
                        <a:pt x="66" y="24"/>
                      </a:lnTo>
                      <a:lnTo>
                        <a:pt x="64" y="2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64" y="28"/>
                      </a:lnTo>
                      <a:lnTo>
                        <a:pt x="62" y="30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58" y="36"/>
                      </a:lnTo>
                      <a:lnTo>
                        <a:pt x="58" y="36"/>
                      </a:lnTo>
                      <a:lnTo>
                        <a:pt x="54" y="36"/>
                      </a:lnTo>
                      <a:lnTo>
                        <a:pt x="52" y="36"/>
                      </a:lnTo>
                      <a:lnTo>
                        <a:pt x="50" y="36"/>
                      </a:lnTo>
                      <a:lnTo>
                        <a:pt x="48" y="36"/>
                      </a:lnTo>
                      <a:lnTo>
                        <a:pt x="42" y="36"/>
                      </a:lnTo>
                      <a:lnTo>
                        <a:pt x="38" y="36"/>
                      </a:lnTo>
                      <a:lnTo>
                        <a:pt x="36" y="36"/>
                      </a:lnTo>
                      <a:lnTo>
                        <a:pt x="34" y="36"/>
                      </a:lnTo>
                      <a:lnTo>
                        <a:pt x="32" y="36"/>
                      </a:lnTo>
                      <a:lnTo>
                        <a:pt x="30" y="38"/>
                      </a:lnTo>
                      <a:lnTo>
                        <a:pt x="30" y="38"/>
                      </a:lnTo>
                      <a:lnTo>
                        <a:pt x="28" y="38"/>
                      </a:lnTo>
                      <a:lnTo>
                        <a:pt x="28" y="38"/>
                      </a:lnTo>
                      <a:lnTo>
                        <a:pt x="28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4" name="Freeform 581">
                  <a:extLst>
                    <a:ext uri="{FF2B5EF4-FFF2-40B4-BE49-F238E27FC236}">
                      <a16:creationId xmlns:a16="http://schemas.microsoft.com/office/drawing/2014/main" id="{0AC42854-863A-40C8-8220-D11A20FC8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7428" y="2387767"/>
                  <a:ext cx="260350" cy="120650"/>
                </a:xfrm>
                <a:custGeom>
                  <a:avLst/>
                  <a:gdLst>
                    <a:gd name="T0" fmla="*/ 18 w 164"/>
                    <a:gd name="T1" fmla="*/ 2 h 76"/>
                    <a:gd name="T2" fmla="*/ 8 w 164"/>
                    <a:gd name="T3" fmla="*/ 8 h 76"/>
                    <a:gd name="T4" fmla="*/ 4 w 164"/>
                    <a:gd name="T5" fmla="*/ 12 h 76"/>
                    <a:gd name="T6" fmla="*/ 2 w 164"/>
                    <a:gd name="T7" fmla="*/ 16 h 76"/>
                    <a:gd name="T8" fmla="*/ 0 w 164"/>
                    <a:gd name="T9" fmla="*/ 20 h 76"/>
                    <a:gd name="T10" fmla="*/ 2 w 164"/>
                    <a:gd name="T11" fmla="*/ 24 h 76"/>
                    <a:gd name="T12" fmla="*/ 6 w 164"/>
                    <a:gd name="T13" fmla="*/ 28 h 76"/>
                    <a:gd name="T14" fmla="*/ 12 w 164"/>
                    <a:gd name="T15" fmla="*/ 34 h 76"/>
                    <a:gd name="T16" fmla="*/ 24 w 164"/>
                    <a:gd name="T17" fmla="*/ 50 h 76"/>
                    <a:gd name="T18" fmla="*/ 32 w 164"/>
                    <a:gd name="T19" fmla="*/ 60 h 76"/>
                    <a:gd name="T20" fmla="*/ 38 w 164"/>
                    <a:gd name="T21" fmla="*/ 64 h 76"/>
                    <a:gd name="T22" fmla="*/ 46 w 164"/>
                    <a:gd name="T23" fmla="*/ 68 h 76"/>
                    <a:gd name="T24" fmla="*/ 56 w 164"/>
                    <a:gd name="T25" fmla="*/ 70 h 76"/>
                    <a:gd name="T26" fmla="*/ 66 w 164"/>
                    <a:gd name="T27" fmla="*/ 72 h 76"/>
                    <a:gd name="T28" fmla="*/ 78 w 164"/>
                    <a:gd name="T29" fmla="*/ 70 h 76"/>
                    <a:gd name="T30" fmla="*/ 100 w 164"/>
                    <a:gd name="T31" fmla="*/ 66 h 76"/>
                    <a:gd name="T32" fmla="*/ 116 w 164"/>
                    <a:gd name="T33" fmla="*/ 64 h 76"/>
                    <a:gd name="T34" fmla="*/ 126 w 164"/>
                    <a:gd name="T35" fmla="*/ 64 h 76"/>
                    <a:gd name="T36" fmla="*/ 132 w 164"/>
                    <a:gd name="T37" fmla="*/ 66 h 76"/>
                    <a:gd name="T38" fmla="*/ 146 w 164"/>
                    <a:gd name="T39" fmla="*/ 74 h 76"/>
                    <a:gd name="T40" fmla="*/ 154 w 164"/>
                    <a:gd name="T41" fmla="*/ 76 h 76"/>
                    <a:gd name="T42" fmla="*/ 158 w 164"/>
                    <a:gd name="T43" fmla="*/ 76 h 76"/>
                    <a:gd name="T44" fmla="*/ 160 w 164"/>
                    <a:gd name="T45" fmla="*/ 74 h 76"/>
                    <a:gd name="T46" fmla="*/ 162 w 164"/>
                    <a:gd name="T47" fmla="*/ 72 h 76"/>
                    <a:gd name="T48" fmla="*/ 164 w 164"/>
                    <a:gd name="T49" fmla="*/ 66 h 76"/>
                    <a:gd name="T50" fmla="*/ 162 w 164"/>
                    <a:gd name="T51" fmla="*/ 60 h 76"/>
                    <a:gd name="T52" fmla="*/ 160 w 164"/>
                    <a:gd name="T53" fmla="*/ 54 h 76"/>
                    <a:gd name="T54" fmla="*/ 158 w 164"/>
                    <a:gd name="T55" fmla="*/ 48 h 76"/>
                    <a:gd name="T56" fmla="*/ 156 w 164"/>
                    <a:gd name="T57" fmla="*/ 46 h 76"/>
                    <a:gd name="T58" fmla="*/ 152 w 164"/>
                    <a:gd name="T59" fmla="*/ 44 h 76"/>
                    <a:gd name="T60" fmla="*/ 146 w 164"/>
                    <a:gd name="T61" fmla="*/ 42 h 76"/>
                    <a:gd name="T62" fmla="*/ 134 w 164"/>
                    <a:gd name="T63" fmla="*/ 42 h 76"/>
                    <a:gd name="T64" fmla="*/ 116 w 164"/>
                    <a:gd name="T65" fmla="*/ 44 h 76"/>
                    <a:gd name="T66" fmla="*/ 106 w 164"/>
                    <a:gd name="T67" fmla="*/ 44 h 76"/>
                    <a:gd name="T68" fmla="*/ 86 w 164"/>
                    <a:gd name="T69" fmla="*/ 42 h 76"/>
                    <a:gd name="T70" fmla="*/ 72 w 164"/>
                    <a:gd name="T71" fmla="*/ 38 h 76"/>
                    <a:gd name="T72" fmla="*/ 62 w 164"/>
                    <a:gd name="T73" fmla="*/ 36 h 76"/>
                    <a:gd name="T74" fmla="*/ 56 w 164"/>
                    <a:gd name="T75" fmla="*/ 32 h 76"/>
                    <a:gd name="T76" fmla="*/ 54 w 164"/>
                    <a:gd name="T77" fmla="*/ 30 h 76"/>
                    <a:gd name="T78" fmla="*/ 52 w 164"/>
                    <a:gd name="T79" fmla="*/ 24 h 76"/>
                    <a:gd name="T80" fmla="*/ 52 w 164"/>
                    <a:gd name="T81" fmla="*/ 14 h 76"/>
                    <a:gd name="T82" fmla="*/ 50 w 164"/>
                    <a:gd name="T83" fmla="*/ 8 h 76"/>
                    <a:gd name="T84" fmla="*/ 48 w 164"/>
                    <a:gd name="T85" fmla="*/ 4 h 76"/>
                    <a:gd name="T86" fmla="*/ 44 w 164"/>
                    <a:gd name="T87" fmla="*/ 2 h 76"/>
                    <a:gd name="T88" fmla="*/ 38 w 164"/>
                    <a:gd name="T89" fmla="*/ 0 h 76"/>
                    <a:gd name="T90" fmla="*/ 26 w 164"/>
                    <a:gd name="T91" fmla="*/ 0 h 76"/>
                    <a:gd name="T92" fmla="*/ 20 w 164"/>
                    <a:gd name="T93" fmla="*/ 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4" h="76">
                      <a:moveTo>
                        <a:pt x="20" y="2"/>
                      </a:moveTo>
                      <a:lnTo>
                        <a:pt x="20" y="2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12" y="6"/>
                      </a:lnTo>
                      <a:lnTo>
                        <a:pt x="8" y="8"/>
                      </a:lnTo>
                      <a:lnTo>
                        <a:pt x="6" y="10"/>
                      </a:lnTo>
                      <a:lnTo>
                        <a:pt x="6" y="12"/>
                      </a:lnTo>
                      <a:lnTo>
                        <a:pt x="4" y="12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4" y="26"/>
                      </a:lnTo>
                      <a:lnTo>
                        <a:pt x="6" y="28"/>
                      </a:lnTo>
                      <a:lnTo>
                        <a:pt x="8" y="30"/>
                      </a:lnTo>
                      <a:lnTo>
                        <a:pt x="10" y="32"/>
                      </a:lnTo>
                      <a:lnTo>
                        <a:pt x="12" y="34"/>
                      </a:lnTo>
                      <a:lnTo>
                        <a:pt x="12" y="36"/>
                      </a:lnTo>
                      <a:lnTo>
                        <a:pt x="18" y="42"/>
                      </a:lnTo>
                      <a:lnTo>
                        <a:pt x="24" y="50"/>
                      </a:lnTo>
                      <a:lnTo>
                        <a:pt x="26" y="54"/>
                      </a:lnTo>
                      <a:lnTo>
                        <a:pt x="30" y="56"/>
                      </a:lnTo>
                      <a:lnTo>
                        <a:pt x="32" y="60"/>
                      </a:lnTo>
                      <a:lnTo>
                        <a:pt x="34" y="60"/>
                      </a:lnTo>
                      <a:lnTo>
                        <a:pt x="36" y="62"/>
                      </a:lnTo>
                      <a:lnTo>
                        <a:pt x="38" y="64"/>
                      </a:lnTo>
                      <a:lnTo>
                        <a:pt x="40" y="64"/>
                      </a:lnTo>
                      <a:lnTo>
                        <a:pt x="44" y="66"/>
                      </a:lnTo>
                      <a:lnTo>
                        <a:pt x="46" y="68"/>
                      </a:lnTo>
                      <a:lnTo>
                        <a:pt x="50" y="70"/>
                      </a:lnTo>
                      <a:lnTo>
                        <a:pt x="52" y="70"/>
                      </a:lnTo>
                      <a:lnTo>
                        <a:pt x="56" y="70"/>
                      </a:lnTo>
                      <a:lnTo>
                        <a:pt x="58" y="72"/>
                      </a:lnTo>
                      <a:lnTo>
                        <a:pt x="62" y="72"/>
                      </a:lnTo>
                      <a:lnTo>
                        <a:pt x="66" y="72"/>
                      </a:lnTo>
                      <a:lnTo>
                        <a:pt x="68" y="72"/>
                      </a:lnTo>
                      <a:lnTo>
                        <a:pt x="74" y="72"/>
                      </a:lnTo>
                      <a:lnTo>
                        <a:pt x="78" y="70"/>
                      </a:lnTo>
                      <a:lnTo>
                        <a:pt x="82" y="70"/>
                      </a:lnTo>
                      <a:lnTo>
                        <a:pt x="90" y="68"/>
                      </a:lnTo>
                      <a:lnTo>
                        <a:pt x="100" y="66"/>
                      </a:lnTo>
                      <a:lnTo>
                        <a:pt x="108" y="66"/>
                      </a:lnTo>
                      <a:lnTo>
                        <a:pt x="112" y="64"/>
                      </a:lnTo>
                      <a:lnTo>
                        <a:pt x="116" y="64"/>
                      </a:lnTo>
                      <a:lnTo>
                        <a:pt x="120" y="64"/>
                      </a:lnTo>
                      <a:lnTo>
                        <a:pt x="124" y="64"/>
                      </a:lnTo>
                      <a:lnTo>
                        <a:pt x="126" y="64"/>
                      </a:lnTo>
                      <a:lnTo>
                        <a:pt x="128" y="66"/>
                      </a:lnTo>
                      <a:lnTo>
                        <a:pt x="130" y="66"/>
                      </a:lnTo>
                      <a:lnTo>
                        <a:pt x="132" y="66"/>
                      </a:lnTo>
                      <a:lnTo>
                        <a:pt x="138" y="70"/>
                      </a:lnTo>
                      <a:lnTo>
                        <a:pt x="144" y="72"/>
                      </a:lnTo>
                      <a:lnTo>
                        <a:pt x="146" y="74"/>
                      </a:lnTo>
                      <a:lnTo>
                        <a:pt x="148" y="74"/>
                      </a:lnTo>
                      <a:lnTo>
                        <a:pt x="152" y="74"/>
                      </a:lnTo>
                      <a:lnTo>
                        <a:pt x="154" y="76"/>
                      </a:lnTo>
                      <a:lnTo>
                        <a:pt x="156" y="76"/>
                      </a:lnTo>
                      <a:lnTo>
                        <a:pt x="156" y="76"/>
                      </a:lnTo>
                      <a:lnTo>
                        <a:pt x="158" y="76"/>
                      </a:lnTo>
                      <a:lnTo>
                        <a:pt x="158" y="76"/>
                      </a:lnTo>
                      <a:lnTo>
                        <a:pt x="160" y="74"/>
                      </a:lnTo>
                      <a:lnTo>
                        <a:pt x="160" y="74"/>
                      </a:lnTo>
                      <a:lnTo>
                        <a:pt x="162" y="74"/>
                      </a:lnTo>
                      <a:lnTo>
                        <a:pt x="162" y="74"/>
                      </a:lnTo>
                      <a:lnTo>
                        <a:pt x="162" y="72"/>
                      </a:lnTo>
                      <a:lnTo>
                        <a:pt x="164" y="70"/>
                      </a:lnTo>
                      <a:lnTo>
                        <a:pt x="164" y="68"/>
                      </a:lnTo>
                      <a:lnTo>
                        <a:pt x="164" y="66"/>
                      </a:lnTo>
                      <a:lnTo>
                        <a:pt x="164" y="64"/>
                      </a:lnTo>
                      <a:lnTo>
                        <a:pt x="164" y="62"/>
                      </a:lnTo>
                      <a:lnTo>
                        <a:pt x="162" y="60"/>
                      </a:lnTo>
                      <a:lnTo>
                        <a:pt x="162" y="58"/>
                      </a:lnTo>
                      <a:lnTo>
                        <a:pt x="162" y="56"/>
                      </a:lnTo>
                      <a:lnTo>
                        <a:pt x="160" y="54"/>
                      </a:lnTo>
                      <a:lnTo>
                        <a:pt x="160" y="52"/>
                      </a:lnTo>
                      <a:lnTo>
                        <a:pt x="160" y="50"/>
                      </a:lnTo>
                      <a:lnTo>
                        <a:pt x="158" y="48"/>
                      </a:lnTo>
                      <a:lnTo>
                        <a:pt x="158" y="48"/>
                      </a:lnTo>
                      <a:lnTo>
                        <a:pt x="156" y="46"/>
                      </a:lnTo>
                      <a:lnTo>
                        <a:pt x="156" y="46"/>
                      </a:lnTo>
                      <a:lnTo>
                        <a:pt x="154" y="46"/>
                      </a:lnTo>
                      <a:lnTo>
                        <a:pt x="152" y="44"/>
                      </a:lnTo>
                      <a:lnTo>
                        <a:pt x="152" y="44"/>
                      </a:lnTo>
                      <a:lnTo>
                        <a:pt x="150" y="44"/>
                      </a:lnTo>
                      <a:lnTo>
                        <a:pt x="148" y="44"/>
                      </a:lnTo>
                      <a:lnTo>
                        <a:pt x="146" y="42"/>
                      </a:lnTo>
                      <a:lnTo>
                        <a:pt x="142" y="42"/>
                      </a:lnTo>
                      <a:lnTo>
                        <a:pt x="138" y="42"/>
                      </a:lnTo>
                      <a:lnTo>
                        <a:pt x="134" y="42"/>
                      </a:lnTo>
                      <a:lnTo>
                        <a:pt x="132" y="42"/>
                      </a:lnTo>
                      <a:lnTo>
                        <a:pt x="124" y="44"/>
                      </a:lnTo>
                      <a:lnTo>
                        <a:pt x="116" y="44"/>
                      </a:lnTo>
                      <a:lnTo>
                        <a:pt x="112" y="44"/>
                      </a:lnTo>
                      <a:lnTo>
                        <a:pt x="110" y="44"/>
                      </a:lnTo>
                      <a:lnTo>
                        <a:pt x="106" y="44"/>
                      </a:lnTo>
                      <a:lnTo>
                        <a:pt x="104" y="44"/>
                      </a:lnTo>
                      <a:lnTo>
                        <a:pt x="92" y="42"/>
                      </a:lnTo>
                      <a:lnTo>
                        <a:pt x="86" y="42"/>
                      </a:lnTo>
                      <a:lnTo>
                        <a:pt x="78" y="40"/>
                      </a:lnTo>
                      <a:lnTo>
                        <a:pt x="74" y="40"/>
                      </a:lnTo>
                      <a:lnTo>
                        <a:pt x="72" y="38"/>
                      </a:lnTo>
                      <a:lnTo>
                        <a:pt x="68" y="38"/>
                      </a:lnTo>
                      <a:lnTo>
                        <a:pt x="66" y="36"/>
                      </a:lnTo>
                      <a:lnTo>
                        <a:pt x="62" y="36"/>
                      </a:lnTo>
                      <a:lnTo>
                        <a:pt x="60" y="34"/>
                      </a:lnTo>
                      <a:lnTo>
                        <a:pt x="58" y="34"/>
                      </a:lnTo>
                      <a:lnTo>
                        <a:pt x="56" y="32"/>
                      </a:lnTo>
                      <a:lnTo>
                        <a:pt x="56" y="32"/>
                      </a:lnTo>
                      <a:lnTo>
                        <a:pt x="54" y="30"/>
                      </a:lnTo>
                      <a:lnTo>
                        <a:pt x="54" y="30"/>
                      </a:lnTo>
                      <a:lnTo>
                        <a:pt x="54" y="28"/>
                      </a:lnTo>
                      <a:lnTo>
                        <a:pt x="54" y="26"/>
                      </a:lnTo>
                      <a:lnTo>
                        <a:pt x="52" y="24"/>
                      </a:lnTo>
                      <a:lnTo>
                        <a:pt x="52" y="22"/>
                      </a:lnTo>
                      <a:lnTo>
                        <a:pt x="52" y="18"/>
                      </a:lnTo>
                      <a:lnTo>
                        <a:pt x="52" y="14"/>
                      </a:lnTo>
                      <a:lnTo>
                        <a:pt x="52" y="12"/>
                      </a:lnTo>
                      <a:lnTo>
                        <a:pt x="50" y="10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6"/>
                      </a:lnTo>
                      <a:lnTo>
                        <a:pt x="48" y="4"/>
                      </a:lnTo>
                      <a:lnTo>
                        <a:pt x="48" y="4"/>
                      </a:lnTo>
                      <a:lnTo>
                        <a:pt x="46" y="2"/>
                      </a:lnTo>
                      <a:lnTo>
                        <a:pt x="44" y="2"/>
                      </a:lnTo>
                      <a:lnTo>
                        <a:pt x="42" y="2"/>
                      </a:lnTo>
                      <a:lnTo>
                        <a:pt x="40" y="2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4" y="0"/>
                      </a:lnTo>
                      <a:lnTo>
                        <a:pt x="22" y="2"/>
                      </a:lnTo>
                      <a:lnTo>
                        <a:pt x="20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15" name="Freeform 583">
                  <a:extLst>
                    <a:ext uri="{FF2B5EF4-FFF2-40B4-BE49-F238E27FC236}">
                      <a16:creationId xmlns:a16="http://schemas.microsoft.com/office/drawing/2014/main" id="{AB2172AF-DB33-483E-B75B-7C8E46696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3453" y="2457617"/>
                  <a:ext cx="53975" cy="34925"/>
                </a:xfrm>
                <a:custGeom>
                  <a:avLst/>
                  <a:gdLst>
                    <a:gd name="T0" fmla="*/ 12 w 34"/>
                    <a:gd name="T1" fmla="*/ 0 h 22"/>
                    <a:gd name="T2" fmla="*/ 12 w 34"/>
                    <a:gd name="T3" fmla="*/ 0 h 22"/>
                    <a:gd name="T4" fmla="*/ 10 w 34"/>
                    <a:gd name="T5" fmla="*/ 2 h 22"/>
                    <a:gd name="T6" fmla="*/ 8 w 34"/>
                    <a:gd name="T7" fmla="*/ 2 h 22"/>
                    <a:gd name="T8" fmla="*/ 6 w 34"/>
                    <a:gd name="T9" fmla="*/ 4 h 22"/>
                    <a:gd name="T10" fmla="*/ 4 w 34"/>
                    <a:gd name="T11" fmla="*/ 6 h 22"/>
                    <a:gd name="T12" fmla="*/ 2 w 34"/>
                    <a:gd name="T13" fmla="*/ 8 h 22"/>
                    <a:gd name="T14" fmla="*/ 2 w 34"/>
                    <a:gd name="T15" fmla="*/ 10 h 22"/>
                    <a:gd name="T16" fmla="*/ 0 w 34"/>
                    <a:gd name="T17" fmla="*/ 10 h 22"/>
                    <a:gd name="T18" fmla="*/ 0 w 34"/>
                    <a:gd name="T19" fmla="*/ 12 h 22"/>
                    <a:gd name="T20" fmla="*/ 0 w 34"/>
                    <a:gd name="T21" fmla="*/ 12 h 22"/>
                    <a:gd name="T22" fmla="*/ 0 w 34"/>
                    <a:gd name="T23" fmla="*/ 14 h 22"/>
                    <a:gd name="T24" fmla="*/ 0 w 34"/>
                    <a:gd name="T25" fmla="*/ 14 h 22"/>
                    <a:gd name="T26" fmla="*/ 0 w 34"/>
                    <a:gd name="T27" fmla="*/ 16 h 22"/>
                    <a:gd name="T28" fmla="*/ 0 w 34"/>
                    <a:gd name="T29" fmla="*/ 16 h 22"/>
                    <a:gd name="T30" fmla="*/ 2 w 34"/>
                    <a:gd name="T31" fmla="*/ 18 h 22"/>
                    <a:gd name="T32" fmla="*/ 2 w 34"/>
                    <a:gd name="T33" fmla="*/ 18 h 22"/>
                    <a:gd name="T34" fmla="*/ 4 w 34"/>
                    <a:gd name="T35" fmla="*/ 18 h 22"/>
                    <a:gd name="T36" fmla="*/ 4 w 34"/>
                    <a:gd name="T37" fmla="*/ 20 h 22"/>
                    <a:gd name="T38" fmla="*/ 8 w 34"/>
                    <a:gd name="T39" fmla="*/ 20 h 22"/>
                    <a:gd name="T40" fmla="*/ 10 w 34"/>
                    <a:gd name="T41" fmla="*/ 22 h 22"/>
                    <a:gd name="T42" fmla="*/ 12 w 34"/>
                    <a:gd name="T43" fmla="*/ 22 h 22"/>
                    <a:gd name="T44" fmla="*/ 16 w 34"/>
                    <a:gd name="T45" fmla="*/ 22 h 22"/>
                    <a:gd name="T46" fmla="*/ 18 w 34"/>
                    <a:gd name="T47" fmla="*/ 22 h 22"/>
                    <a:gd name="T48" fmla="*/ 20 w 34"/>
                    <a:gd name="T49" fmla="*/ 22 h 22"/>
                    <a:gd name="T50" fmla="*/ 22 w 34"/>
                    <a:gd name="T51" fmla="*/ 22 h 22"/>
                    <a:gd name="T52" fmla="*/ 24 w 34"/>
                    <a:gd name="T53" fmla="*/ 20 h 22"/>
                    <a:gd name="T54" fmla="*/ 26 w 34"/>
                    <a:gd name="T55" fmla="*/ 20 h 22"/>
                    <a:gd name="T56" fmla="*/ 28 w 34"/>
                    <a:gd name="T57" fmla="*/ 18 h 22"/>
                    <a:gd name="T58" fmla="*/ 30 w 34"/>
                    <a:gd name="T59" fmla="*/ 18 h 22"/>
                    <a:gd name="T60" fmla="*/ 32 w 34"/>
                    <a:gd name="T61" fmla="*/ 16 h 22"/>
                    <a:gd name="T62" fmla="*/ 32 w 34"/>
                    <a:gd name="T63" fmla="*/ 16 h 22"/>
                    <a:gd name="T64" fmla="*/ 32 w 34"/>
                    <a:gd name="T65" fmla="*/ 14 h 22"/>
                    <a:gd name="T66" fmla="*/ 32 w 34"/>
                    <a:gd name="T67" fmla="*/ 14 h 22"/>
                    <a:gd name="T68" fmla="*/ 34 w 34"/>
                    <a:gd name="T69" fmla="*/ 12 h 22"/>
                    <a:gd name="T70" fmla="*/ 32 w 34"/>
                    <a:gd name="T71" fmla="*/ 10 h 22"/>
                    <a:gd name="T72" fmla="*/ 32 w 34"/>
                    <a:gd name="T73" fmla="*/ 8 h 22"/>
                    <a:gd name="T74" fmla="*/ 32 w 34"/>
                    <a:gd name="T75" fmla="*/ 6 h 22"/>
                    <a:gd name="T76" fmla="*/ 32 w 34"/>
                    <a:gd name="T77" fmla="*/ 6 h 22"/>
                    <a:gd name="T78" fmla="*/ 30 w 34"/>
                    <a:gd name="T79" fmla="*/ 4 h 22"/>
                    <a:gd name="T80" fmla="*/ 30 w 34"/>
                    <a:gd name="T81" fmla="*/ 2 h 22"/>
                    <a:gd name="T82" fmla="*/ 30 w 34"/>
                    <a:gd name="T83" fmla="*/ 2 h 22"/>
                    <a:gd name="T84" fmla="*/ 28 w 34"/>
                    <a:gd name="T85" fmla="*/ 2 h 22"/>
                    <a:gd name="T86" fmla="*/ 26 w 34"/>
                    <a:gd name="T87" fmla="*/ 0 h 22"/>
                    <a:gd name="T88" fmla="*/ 24 w 34"/>
                    <a:gd name="T89" fmla="*/ 0 h 22"/>
                    <a:gd name="T90" fmla="*/ 22 w 34"/>
                    <a:gd name="T91" fmla="*/ 0 h 22"/>
                    <a:gd name="T92" fmla="*/ 18 w 34"/>
                    <a:gd name="T93" fmla="*/ 0 h 22"/>
                    <a:gd name="T94" fmla="*/ 16 w 34"/>
                    <a:gd name="T95" fmla="*/ 0 h 22"/>
                    <a:gd name="T96" fmla="*/ 14 w 34"/>
                    <a:gd name="T97" fmla="*/ 0 h 22"/>
                    <a:gd name="T98" fmla="*/ 12 w 34"/>
                    <a:gd name="T9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" h="2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10" y="22"/>
                      </a:lnTo>
                      <a:lnTo>
                        <a:pt x="12" y="22"/>
                      </a:lnTo>
                      <a:lnTo>
                        <a:pt x="16" y="22"/>
                      </a:lnTo>
                      <a:lnTo>
                        <a:pt x="18" y="22"/>
                      </a:lnTo>
                      <a:lnTo>
                        <a:pt x="20" y="22"/>
                      </a:lnTo>
                      <a:lnTo>
                        <a:pt x="22" y="22"/>
                      </a:lnTo>
                      <a:lnTo>
                        <a:pt x="24" y="20"/>
                      </a:lnTo>
                      <a:lnTo>
                        <a:pt x="26" y="20"/>
                      </a:lnTo>
                      <a:lnTo>
                        <a:pt x="28" y="18"/>
                      </a:lnTo>
                      <a:lnTo>
                        <a:pt x="30" y="18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2" y="14"/>
                      </a:lnTo>
                      <a:lnTo>
                        <a:pt x="32" y="14"/>
                      </a:lnTo>
                      <a:lnTo>
                        <a:pt x="34" y="12"/>
                      </a:lnTo>
                      <a:lnTo>
                        <a:pt x="32" y="10"/>
                      </a:lnTo>
                      <a:lnTo>
                        <a:pt x="32" y="8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0" y="4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2"/>
                      </a:lnTo>
                      <a:lnTo>
                        <a:pt x="26" y="0"/>
                      </a:lnTo>
                      <a:lnTo>
                        <a:pt x="24" y="0"/>
                      </a:lnTo>
                      <a:lnTo>
                        <a:pt x="22" y="0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</p:grpSp>
        </p:grpSp>
        <p:grpSp>
          <p:nvGrpSpPr>
            <p:cNvPr id="359" name="Gruppieren 679">
              <a:extLst>
                <a:ext uri="{FF2B5EF4-FFF2-40B4-BE49-F238E27FC236}">
                  <a16:creationId xmlns:a16="http://schemas.microsoft.com/office/drawing/2014/main" id="{7EC13692-D4A3-46F1-9AD2-AAF4793C2EAC}"/>
                </a:ext>
              </a:extLst>
            </p:cNvPr>
            <p:cNvGrpSpPr/>
            <p:nvPr/>
          </p:nvGrpSpPr>
          <p:grpSpPr>
            <a:xfrm>
              <a:off x="1942208" y="1964268"/>
              <a:ext cx="3585649" cy="1529879"/>
              <a:chOff x="4888203" y="2184567"/>
              <a:chExt cx="3333750" cy="1422400"/>
            </a:xfrm>
            <a:grpFill/>
          </p:grpSpPr>
          <p:sp>
            <p:nvSpPr>
              <p:cNvPr id="401" name="Freeform 160">
                <a:extLst>
                  <a:ext uri="{FF2B5EF4-FFF2-40B4-BE49-F238E27FC236}">
                    <a16:creationId xmlns:a16="http://schemas.microsoft.com/office/drawing/2014/main" id="{8D37A501-C0DE-4FFD-8CE0-7018F103A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553" y="2692567"/>
                <a:ext cx="34925" cy="38100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10 w 22"/>
                  <a:gd name="T5" fmla="*/ 2 h 24"/>
                  <a:gd name="T6" fmla="*/ 10 w 22"/>
                  <a:gd name="T7" fmla="*/ 2 h 24"/>
                  <a:gd name="T8" fmla="*/ 8 w 22"/>
                  <a:gd name="T9" fmla="*/ 2 h 24"/>
                  <a:gd name="T10" fmla="*/ 8 w 22"/>
                  <a:gd name="T11" fmla="*/ 2 h 24"/>
                  <a:gd name="T12" fmla="*/ 6 w 22"/>
                  <a:gd name="T13" fmla="*/ 4 h 24"/>
                  <a:gd name="T14" fmla="*/ 4 w 22"/>
                  <a:gd name="T15" fmla="*/ 6 h 24"/>
                  <a:gd name="T16" fmla="*/ 2 w 22"/>
                  <a:gd name="T17" fmla="*/ 8 h 24"/>
                  <a:gd name="T18" fmla="*/ 0 w 22"/>
                  <a:gd name="T19" fmla="*/ 10 h 24"/>
                  <a:gd name="T20" fmla="*/ 0 w 22"/>
                  <a:gd name="T21" fmla="*/ 12 h 24"/>
                  <a:gd name="T22" fmla="*/ 0 w 22"/>
                  <a:gd name="T23" fmla="*/ 12 h 24"/>
                  <a:gd name="T24" fmla="*/ 0 w 22"/>
                  <a:gd name="T25" fmla="*/ 14 h 24"/>
                  <a:gd name="T26" fmla="*/ 0 w 22"/>
                  <a:gd name="T27" fmla="*/ 14 h 24"/>
                  <a:gd name="T28" fmla="*/ 0 w 22"/>
                  <a:gd name="T29" fmla="*/ 16 h 24"/>
                  <a:gd name="T30" fmla="*/ 0 w 22"/>
                  <a:gd name="T31" fmla="*/ 18 h 24"/>
                  <a:gd name="T32" fmla="*/ 0 w 22"/>
                  <a:gd name="T33" fmla="*/ 20 h 24"/>
                  <a:gd name="T34" fmla="*/ 2 w 22"/>
                  <a:gd name="T35" fmla="*/ 20 h 24"/>
                  <a:gd name="T36" fmla="*/ 2 w 22"/>
                  <a:gd name="T37" fmla="*/ 22 h 24"/>
                  <a:gd name="T38" fmla="*/ 4 w 22"/>
                  <a:gd name="T39" fmla="*/ 22 h 24"/>
                  <a:gd name="T40" fmla="*/ 4 w 22"/>
                  <a:gd name="T41" fmla="*/ 24 h 24"/>
                  <a:gd name="T42" fmla="*/ 6 w 22"/>
                  <a:gd name="T43" fmla="*/ 24 h 24"/>
                  <a:gd name="T44" fmla="*/ 6 w 22"/>
                  <a:gd name="T45" fmla="*/ 24 h 24"/>
                  <a:gd name="T46" fmla="*/ 8 w 22"/>
                  <a:gd name="T47" fmla="*/ 24 h 24"/>
                  <a:gd name="T48" fmla="*/ 8 w 22"/>
                  <a:gd name="T49" fmla="*/ 24 h 24"/>
                  <a:gd name="T50" fmla="*/ 10 w 22"/>
                  <a:gd name="T51" fmla="*/ 24 h 24"/>
                  <a:gd name="T52" fmla="*/ 12 w 22"/>
                  <a:gd name="T53" fmla="*/ 24 h 24"/>
                  <a:gd name="T54" fmla="*/ 12 w 22"/>
                  <a:gd name="T55" fmla="*/ 22 h 24"/>
                  <a:gd name="T56" fmla="*/ 14 w 22"/>
                  <a:gd name="T57" fmla="*/ 22 h 24"/>
                  <a:gd name="T58" fmla="*/ 14 w 22"/>
                  <a:gd name="T59" fmla="*/ 22 h 24"/>
                  <a:gd name="T60" fmla="*/ 16 w 22"/>
                  <a:gd name="T61" fmla="*/ 20 h 24"/>
                  <a:gd name="T62" fmla="*/ 18 w 22"/>
                  <a:gd name="T63" fmla="*/ 18 h 24"/>
                  <a:gd name="T64" fmla="*/ 20 w 22"/>
                  <a:gd name="T65" fmla="*/ 16 h 24"/>
                  <a:gd name="T66" fmla="*/ 20 w 22"/>
                  <a:gd name="T67" fmla="*/ 14 h 24"/>
                  <a:gd name="T68" fmla="*/ 22 w 22"/>
                  <a:gd name="T69" fmla="*/ 14 h 24"/>
                  <a:gd name="T70" fmla="*/ 22 w 22"/>
                  <a:gd name="T71" fmla="*/ 12 h 24"/>
                  <a:gd name="T72" fmla="*/ 22 w 22"/>
                  <a:gd name="T73" fmla="*/ 12 h 24"/>
                  <a:gd name="T74" fmla="*/ 22 w 22"/>
                  <a:gd name="T75" fmla="*/ 10 h 24"/>
                  <a:gd name="T76" fmla="*/ 22 w 22"/>
                  <a:gd name="T77" fmla="*/ 10 h 24"/>
                  <a:gd name="T78" fmla="*/ 22 w 22"/>
                  <a:gd name="T79" fmla="*/ 10 h 24"/>
                  <a:gd name="T80" fmla="*/ 22 w 22"/>
                  <a:gd name="T81" fmla="*/ 8 h 24"/>
                  <a:gd name="T82" fmla="*/ 20 w 22"/>
                  <a:gd name="T83" fmla="*/ 6 h 24"/>
                  <a:gd name="T84" fmla="*/ 20 w 22"/>
                  <a:gd name="T85" fmla="*/ 6 h 24"/>
                  <a:gd name="T86" fmla="*/ 18 w 22"/>
                  <a:gd name="T87" fmla="*/ 4 h 24"/>
                  <a:gd name="T88" fmla="*/ 16 w 22"/>
                  <a:gd name="T89" fmla="*/ 2 h 24"/>
                  <a:gd name="T90" fmla="*/ 14 w 22"/>
                  <a:gd name="T91" fmla="*/ 2 h 24"/>
                  <a:gd name="T92" fmla="*/ 12 w 22"/>
                  <a:gd name="T93" fmla="*/ 2 h 24"/>
                  <a:gd name="T94" fmla="*/ 12 w 22"/>
                  <a:gd name="T95" fmla="*/ 0 h 24"/>
                  <a:gd name="T96" fmla="*/ 10 w 22"/>
                  <a:gd name="T9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2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2" name="Freeform 162">
                <a:extLst>
                  <a:ext uri="{FF2B5EF4-FFF2-40B4-BE49-F238E27FC236}">
                    <a16:creationId xmlns:a16="http://schemas.microsoft.com/office/drawing/2014/main" id="{9EE834E4-B28E-4713-9378-E23DFBE2D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3353" y="2660817"/>
                <a:ext cx="50800" cy="25400"/>
              </a:xfrm>
              <a:custGeom>
                <a:avLst/>
                <a:gdLst>
                  <a:gd name="T0" fmla="*/ 28 w 32"/>
                  <a:gd name="T1" fmla="*/ 4 h 16"/>
                  <a:gd name="T2" fmla="*/ 28 w 32"/>
                  <a:gd name="T3" fmla="*/ 4 h 16"/>
                  <a:gd name="T4" fmla="*/ 26 w 32"/>
                  <a:gd name="T5" fmla="*/ 4 h 16"/>
                  <a:gd name="T6" fmla="*/ 24 w 32"/>
                  <a:gd name="T7" fmla="*/ 2 h 16"/>
                  <a:gd name="T8" fmla="*/ 24 w 32"/>
                  <a:gd name="T9" fmla="*/ 2 h 16"/>
                  <a:gd name="T10" fmla="*/ 22 w 32"/>
                  <a:gd name="T11" fmla="*/ 0 h 16"/>
                  <a:gd name="T12" fmla="*/ 20 w 32"/>
                  <a:gd name="T13" fmla="*/ 0 h 16"/>
                  <a:gd name="T14" fmla="*/ 18 w 32"/>
                  <a:gd name="T15" fmla="*/ 0 h 16"/>
                  <a:gd name="T16" fmla="*/ 16 w 32"/>
                  <a:gd name="T17" fmla="*/ 0 h 16"/>
                  <a:gd name="T18" fmla="*/ 14 w 32"/>
                  <a:gd name="T19" fmla="*/ 0 h 16"/>
                  <a:gd name="T20" fmla="*/ 14 w 32"/>
                  <a:gd name="T21" fmla="*/ 0 h 16"/>
                  <a:gd name="T22" fmla="*/ 12 w 32"/>
                  <a:gd name="T23" fmla="*/ 0 h 16"/>
                  <a:gd name="T24" fmla="*/ 10 w 32"/>
                  <a:gd name="T25" fmla="*/ 2 h 16"/>
                  <a:gd name="T26" fmla="*/ 8 w 32"/>
                  <a:gd name="T27" fmla="*/ 2 h 16"/>
                  <a:gd name="T28" fmla="*/ 6 w 32"/>
                  <a:gd name="T29" fmla="*/ 4 h 16"/>
                  <a:gd name="T30" fmla="*/ 4 w 32"/>
                  <a:gd name="T31" fmla="*/ 6 h 16"/>
                  <a:gd name="T32" fmla="*/ 2 w 32"/>
                  <a:gd name="T33" fmla="*/ 8 h 16"/>
                  <a:gd name="T34" fmla="*/ 2 w 32"/>
                  <a:gd name="T35" fmla="*/ 8 h 16"/>
                  <a:gd name="T36" fmla="*/ 2 w 32"/>
                  <a:gd name="T37" fmla="*/ 8 h 16"/>
                  <a:gd name="T38" fmla="*/ 0 w 32"/>
                  <a:gd name="T39" fmla="*/ 10 h 16"/>
                  <a:gd name="T40" fmla="*/ 0 w 32"/>
                  <a:gd name="T41" fmla="*/ 10 h 16"/>
                  <a:gd name="T42" fmla="*/ 0 w 32"/>
                  <a:gd name="T43" fmla="*/ 12 h 16"/>
                  <a:gd name="T44" fmla="*/ 2 w 32"/>
                  <a:gd name="T45" fmla="*/ 12 h 16"/>
                  <a:gd name="T46" fmla="*/ 2 w 32"/>
                  <a:gd name="T47" fmla="*/ 12 h 16"/>
                  <a:gd name="T48" fmla="*/ 2 w 32"/>
                  <a:gd name="T49" fmla="*/ 12 h 16"/>
                  <a:gd name="T50" fmla="*/ 2 w 32"/>
                  <a:gd name="T51" fmla="*/ 12 h 16"/>
                  <a:gd name="T52" fmla="*/ 4 w 32"/>
                  <a:gd name="T53" fmla="*/ 12 h 16"/>
                  <a:gd name="T54" fmla="*/ 4 w 32"/>
                  <a:gd name="T55" fmla="*/ 14 h 16"/>
                  <a:gd name="T56" fmla="*/ 8 w 32"/>
                  <a:gd name="T57" fmla="*/ 12 h 16"/>
                  <a:gd name="T58" fmla="*/ 10 w 32"/>
                  <a:gd name="T59" fmla="*/ 12 h 16"/>
                  <a:gd name="T60" fmla="*/ 10 w 32"/>
                  <a:gd name="T61" fmla="*/ 12 h 16"/>
                  <a:gd name="T62" fmla="*/ 12 w 32"/>
                  <a:gd name="T63" fmla="*/ 14 h 16"/>
                  <a:gd name="T64" fmla="*/ 16 w 32"/>
                  <a:gd name="T65" fmla="*/ 14 h 16"/>
                  <a:gd name="T66" fmla="*/ 18 w 32"/>
                  <a:gd name="T67" fmla="*/ 16 h 16"/>
                  <a:gd name="T68" fmla="*/ 22 w 32"/>
                  <a:gd name="T69" fmla="*/ 16 h 16"/>
                  <a:gd name="T70" fmla="*/ 26 w 32"/>
                  <a:gd name="T71" fmla="*/ 16 h 16"/>
                  <a:gd name="T72" fmla="*/ 28 w 32"/>
                  <a:gd name="T73" fmla="*/ 16 h 16"/>
                  <a:gd name="T74" fmla="*/ 28 w 32"/>
                  <a:gd name="T75" fmla="*/ 16 h 16"/>
                  <a:gd name="T76" fmla="*/ 30 w 32"/>
                  <a:gd name="T77" fmla="*/ 16 h 16"/>
                  <a:gd name="T78" fmla="*/ 30 w 32"/>
                  <a:gd name="T79" fmla="*/ 16 h 16"/>
                  <a:gd name="T80" fmla="*/ 32 w 32"/>
                  <a:gd name="T81" fmla="*/ 16 h 16"/>
                  <a:gd name="T82" fmla="*/ 32 w 32"/>
                  <a:gd name="T83" fmla="*/ 16 h 16"/>
                  <a:gd name="T84" fmla="*/ 32 w 32"/>
                  <a:gd name="T85" fmla="*/ 14 h 16"/>
                  <a:gd name="T86" fmla="*/ 32 w 32"/>
                  <a:gd name="T87" fmla="*/ 14 h 16"/>
                  <a:gd name="T88" fmla="*/ 32 w 32"/>
                  <a:gd name="T89" fmla="*/ 14 h 16"/>
                  <a:gd name="T90" fmla="*/ 32 w 32"/>
                  <a:gd name="T91" fmla="*/ 12 h 16"/>
                  <a:gd name="T92" fmla="*/ 32 w 32"/>
                  <a:gd name="T93" fmla="*/ 12 h 16"/>
                  <a:gd name="T94" fmla="*/ 32 w 32"/>
                  <a:gd name="T95" fmla="*/ 10 h 16"/>
                  <a:gd name="T96" fmla="*/ 30 w 32"/>
                  <a:gd name="T97" fmla="*/ 8 h 16"/>
                  <a:gd name="T98" fmla="*/ 30 w 32"/>
                  <a:gd name="T99" fmla="*/ 6 h 16"/>
                  <a:gd name="T100" fmla="*/ 28 w 32"/>
                  <a:gd name="T101" fmla="*/ 6 h 16"/>
                  <a:gd name="T102" fmla="*/ 28 w 32"/>
                  <a:gd name="T10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" h="16">
                    <a:moveTo>
                      <a:pt x="28" y="4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2" y="16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3" name="Freeform 164">
                <a:extLst>
                  <a:ext uri="{FF2B5EF4-FFF2-40B4-BE49-F238E27FC236}">
                    <a16:creationId xmlns:a16="http://schemas.microsoft.com/office/drawing/2014/main" id="{06923B61-104A-4822-A6AF-85306C01B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53" y="2390942"/>
                <a:ext cx="311150" cy="269875"/>
              </a:xfrm>
              <a:custGeom>
                <a:avLst/>
                <a:gdLst>
                  <a:gd name="T0" fmla="*/ 50 w 196"/>
                  <a:gd name="T1" fmla="*/ 96 h 170"/>
                  <a:gd name="T2" fmla="*/ 60 w 196"/>
                  <a:gd name="T3" fmla="*/ 88 h 170"/>
                  <a:gd name="T4" fmla="*/ 66 w 196"/>
                  <a:gd name="T5" fmla="*/ 80 h 170"/>
                  <a:gd name="T6" fmla="*/ 86 w 196"/>
                  <a:gd name="T7" fmla="*/ 66 h 170"/>
                  <a:gd name="T8" fmla="*/ 106 w 196"/>
                  <a:gd name="T9" fmla="*/ 52 h 170"/>
                  <a:gd name="T10" fmla="*/ 126 w 196"/>
                  <a:gd name="T11" fmla="*/ 40 h 170"/>
                  <a:gd name="T12" fmla="*/ 160 w 196"/>
                  <a:gd name="T13" fmla="*/ 28 h 170"/>
                  <a:gd name="T14" fmla="*/ 184 w 196"/>
                  <a:gd name="T15" fmla="*/ 20 h 170"/>
                  <a:gd name="T16" fmla="*/ 194 w 196"/>
                  <a:gd name="T17" fmla="*/ 16 h 170"/>
                  <a:gd name="T18" fmla="*/ 196 w 196"/>
                  <a:gd name="T19" fmla="*/ 12 h 170"/>
                  <a:gd name="T20" fmla="*/ 192 w 196"/>
                  <a:gd name="T21" fmla="*/ 6 h 170"/>
                  <a:gd name="T22" fmla="*/ 184 w 196"/>
                  <a:gd name="T23" fmla="*/ 2 h 170"/>
                  <a:gd name="T24" fmla="*/ 170 w 196"/>
                  <a:gd name="T25" fmla="*/ 2 h 170"/>
                  <a:gd name="T26" fmla="*/ 160 w 196"/>
                  <a:gd name="T27" fmla="*/ 4 h 170"/>
                  <a:gd name="T28" fmla="*/ 150 w 196"/>
                  <a:gd name="T29" fmla="*/ 14 h 170"/>
                  <a:gd name="T30" fmla="*/ 136 w 196"/>
                  <a:gd name="T31" fmla="*/ 18 h 170"/>
                  <a:gd name="T32" fmla="*/ 110 w 196"/>
                  <a:gd name="T33" fmla="*/ 22 h 170"/>
                  <a:gd name="T34" fmla="*/ 98 w 196"/>
                  <a:gd name="T35" fmla="*/ 22 h 170"/>
                  <a:gd name="T36" fmla="*/ 92 w 196"/>
                  <a:gd name="T37" fmla="*/ 26 h 170"/>
                  <a:gd name="T38" fmla="*/ 84 w 196"/>
                  <a:gd name="T39" fmla="*/ 34 h 170"/>
                  <a:gd name="T40" fmla="*/ 76 w 196"/>
                  <a:gd name="T41" fmla="*/ 36 h 170"/>
                  <a:gd name="T42" fmla="*/ 68 w 196"/>
                  <a:gd name="T43" fmla="*/ 34 h 170"/>
                  <a:gd name="T44" fmla="*/ 64 w 196"/>
                  <a:gd name="T45" fmla="*/ 40 h 170"/>
                  <a:gd name="T46" fmla="*/ 60 w 196"/>
                  <a:gd name="T47" fmla="*/ 46 h 170"/>
                  <a:gd name="T48" fmla="*/ 54 w 196"/>
                  <a:gd name="T49" fmla="*/ 48 h 170"/>
                  <a:gd name="T50" fmla="*/ 38 w 196"/>
                  <a:gd name="T51" fmla="*/ 50 h 170"/>
                  <a:gd name="T52" fmla="*/ 32 w 196"/>
                  <a:gd name="T53" fmla="*/ 54 h 170"/>
                  <a:gd name="T54" fmla="*/ 30 w 196"/>
                  <a:gd name="T55" fmla="*/ 66 h 170"/>
                  <a:gd name="T56" fmla="*/ 30 w 196"/>
                  <a:gd name="T57" fmla="*/ 76 h 170"/>
                  <a:gd name="T58" fmla="*/ 28 w 196"/>
                  <a:gd name="T59" fmla="*/ 80 h 170"/>
                  <a:gd name="T60" fmla="*/ 24 w 196"/>
                  <a:gd name="T61" fmla="*/ 80 h 170"/>
                  <a:gd name="T62" fmla="*/ 18 w 196"/>
                  <a:gd name="T63" fmla="*/ 78 h 170"/>
                  <a:gd name="T64" fmla="*/ 16 w 196"/>
                  <a:gd name="T65" fmla="*/ 82 h 170"/>
                  <a:gd name="T66" fmla="*/ 18 w 196"/>
                  <a:gd name="T67" fmla="*/ 88 h 170"/>
                  <a:gd name="T68" fmla="*/ 16 w 196"/>
                  <a:gd name="T69" fmla="*/ 94 h 170"/>
                  <a:gd name="T70" fmla="*/ 8 w 196"/>
                  <a:gd name="T71" fmla="*/ 100 h 170"/>
                  <a:gd name="T72" fmla="*/ 4 w 196"/>
                  <a:gd name="T73" fmla="*/ 106 h 170"/>
                  <a:gd name="T74" fmla="*/ 2 w 196"/>
                  <a:gd name="T75" fmla="*/ 122 h 170"/>
                  <a:gd name="T76" fmla="*/ 0 w 196"/>
                  <a:gd name="T77" fmla="*/ 136 h 170"/>
                  <a:gd name="T78" fmla="*/ 2 w 196"/>
                  <a:gd name="T79" fmla="*/ 140 h 170"/>
                  <a:gd name="T80" fmla="*/ 12 w 196"/>
                  <a:gd name="T81" fmla="*/ 144 h 170"/>
                  <a:gd name="T82" fmla="*/ 16 w 196"/>
                  <a:gd name="T83" fmla="*/ 150 h 170"/>
                  <a:gd name="T84" fmla="*/ 22 w 196"/>
                  <a:gd name="T85" fmla="*/ 164 h 170"/>
                  <a:gd name="T86" fmla="*/ 26 w 196"/>
                  <a:gd name="T87" fmla="*/ 168 h 170"/>
                  <a:gd name="T88" fmla="*/ 40 w 196"/>
                  <a:gd name="T89" fmla="*/ 170 h 170"/>
                  <a:gd name="T90" fmla="*/ 60 w 196"/>
                  <a:gd name="T91" fmla="*/ 170 h 170"/>
                  <a:gd name="T92" fmla="*/ 68 w 196"/>
                  <a:gd name="T93" fmla="*/ 168 h 170"/>
                  <a:gd name="T94" fmla="*/ 70 w 196"/>
                  <a:gd name="T95" fmla="*/ 162 h 170"/>
                  <a:gd name="T96" fmla="*/ 70 w 196"/>
                  <a:gd name="T97" fmla="*/ 156 h 170"/>
                  <a:gd name="T98" fmla="*/ 58 w 196"/>
                  <a:gd name="T99" fmla="*/ 152 h 170"/>
                  <a:gd name="T100" fmla="*/ 48 w 196"/>
                  <a:gd name="T101" fmla="*/ 144 h 170"/>
                  <a:gd name="T102" fmla="*/ 44 w 196"/>
                  <a:gd name="T103" fmla="*/ 138 h 170"/>
                  <a:gd name="T104" fmla="*/ 44 w 196"/>
                  <a:gd name="T105" fmla="*/ 118 h 170"/>
                  <a:gd name="T106" fmla="*/ 48 w 196"/>
                  <a:gd name="T107" fmla="*/ 104 h 170"/>
                  <a:gd name="T108" fmla="*/ 48 w 196"/>
                  <a:gd name="T109" fmla="*/ 9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6" h="170">
                    <a:moveTo>
                      <a:pt x="48" y="98"/>
                    </a:moveTo>
                    <a:lnTo>
                      <a:pt x="48" y="98"/>
                    </a:lnTo>
                    <a:lnTo>
                      <a:pt x="48" y="98"/>
                    </a:lnTo>
                    <a:lnTo>
                      <a:pt x="50" y="98"/>
                    </a:lnTo>
                    <a:lnTo>
                      <a:pt x="50" y="96"/>
                    </a:lnTo>
                    <a:lnTo>
                      <a:pt x="52" y="94"/>
                    </a:lnTo>
                    <a:lnTo>
                      <a:pt x="54" y="94"/>
                    </a:lnTo>
                    <a:lnTo>
                      <a:pt x="58" y="90"/>
                    </a:lnTo>
                    <a:lnTo>
                      <a:pt x="58" y="90"/>
                    </a:lnTo>
                    <a:lnTo>
                      <a:pt x="60" y="88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4" y="84"/>
                    </a:lnTo>
                    <a:lnTo>
                      <a:pt x="66" y="82"/>
                    </a:lnTo>
                    <a:lnTo>
                      <a:pt x="66" y="80"/>
                    </a:lnTo>
                    <a:lnTo>
                      <a:pt x="68" y="78"/>
                    </a:lnTo>
                    <a:lnTo>
                      <a:pt x="74" y="74"/>
                    </a:lnTo>
                    <a:lnTo>
                      <a:pt x="78" y="72"/>
                    </a:lnTo>
                    <a:lnTo>
                      <a:pt x="82" y="68"/>
                    </a:lnTo>
                    <a:lnTo>
                      <a:pt x="86" y="66"/>
                    </a:lnTo>
                    <a:lnTo>
                      <a:pt x="92" y="62"/>
                    </a:lnTo>
                    <a:lnTo>
                      <a:pt x="98" y="60"/>
                    </a:lnTo>
                    <a:lnTo>
                      <a:pt x="102" y="56"/>
                    </a:lnTo>
                    <a:lnTo>
                      <a:pt x="104" y="54"/>
                    </a:lnTo>
                    <a:lnTo>
                      <a:pt x="106" y="52"/>
                    </a:lnTo>
                    <a:lnTo>
                      <a:pt x="112" y="48"/>
                    </a:lnTo>
                    <a:lnTo>
                      <a:pt x="120" y="44"/>
                    </a:lnTo>
                    <a:lnTo>
                      <a:pt x="122" y="42"/>
                    </a:lnTo>
                    <a:lnTo>
                      <a:pt x="124" y="40"/>
                    </a:lnTo>
                    <a:lnTo>
                      <a:pt x="126" y="40"/>
                    </a:lnTo>
                    <a:lnTo>
                      <a:pt x="128" y="38"/>
                    </a:lnTo>
                    <a:lnTo>
                      <a:pt x="132" y="38"/>
                    </a:lnTo>
                    <a:lnTo>
                      <a:pt x="138" y="36"/>
                    </a:lnTo>
                    <a:lnTo>
                      <a:pt x="152" y="30"/>
                    </a:lnTo>
                    <a:lnTo>
                      <a:pt x="160" y="28"/>
                    </a:lnTo>
                    <a:lnTo>
                      <a:pt x="166" y="26"/>
                    </a:lnTo>
                    <a:lnTo>
                      <a:pt x="170" y="24"/>
                    </a:lnTo>
                    <a:lnTo>
                      <a:pt x="176" y="22"/>
                    </a:lnTo>
                    <a:lnTo>
                      <a:pt x="182" y="20"/>
                    </a:lnTo>
                    <a:lnTo>
                      <a:pt x="184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94" y="16"/>
                    </a:lnTo>
                    <a:lnTo>
                      <a:pt x="194" y="14"/>
                    </a:lnTo>
                    <a:lnTo>
                      <a:pt x="196" y="14"/>
                    </a:lnTo>
                    <a:lnTo>
                      <a:pt x="196" y="14"/>
                    </a:lnTo>
                    <a:lnTo>
                      <a:pt x="196" y="14"/>
                    </a:lnTo>
                    <a:lnTo>
                      <a:pt x="196" y="12"/>
                    </a:lnTo>
                    <a:lnTo>
                      <a:pt x="194" y="12"/>
                    </a:lnTo>
                    <a:lnTo>
                      <a:pt x="194" y="10"/>
                    </a:lnTo>
                    <a:lnTo>
                      <a:pt x="194" y="8"/>
                    </a:lnTo>
                    <a:lnTo>
                      <a:pt x="192" y="6"/>
                    </a:lnTo>
                    <a:lnTo>
                      <a:pt x="192" y="6"/>
                    </a:lnTo>
                    <a:lnTo>
                      <a:pt x="190" y="4"/>
                    </a:lnTo>
                    <a:lnTo>
                      <a:pt x="188" y="4"/>
                    </a:lnTo>
                    <a:lnTo>
                      <a:pt x="188" y="2"/>
                    </a:lnTo>
                    <a:lnTo>
                      <a:pt x="186" y="2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0" y="2"/>
                    </a:lnTo>
                    <a:lnTo>
                      <a:pt x="176" y="0"/>
                    </a:lnTo>
                    <a:lnTo>
                      <a:pt x="172" y="0"/>
                    </a:lnTo>
                    <a:lnTo>
                      <a:pt x="170" y="2"/>
                    </a:lnTo>
                    <a:lnTo>
                      <a:pt x="166" y="2"/>
                    </a:lnTo>
                    <a:lnTo>
                      <a:pt x="164" y="2"/>
                    </a:lnTo>
                    <a:lnTo>
                      <a:pt x="162" y="2"/>
                    </a:lnTo>
                    <a:lnTo>
                      <a:pt x="162" y="4"/>
                    </a:lnTo>
                    <a:lnTo>
                      <a:pt x="160" y="4"/>
                    </a:lnTo>
                    <a:lnTo>
                      <a:pt x="158" y="6"/>
                    </a:lnTo>
                    <a:lnTo>
                      <a:pt x="156" y="8"/>
                    </a:lnTo>
                    <a:lnTo>
                      <a:pt x="152" y="12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48" y="14"/>
                    </a:lnTo>
                    <a:lnTo>
                      <a:pt x="146" y="16"/>
                    </a:lnTo>
                    <a:lnTo>
                      <a:pt x="144" y="18"/>
                    </a:lnTo>
                    <a:lnTo>
                      <a:pt x="140" y="18"/>
                    </a:lnTo>
                    <a:lnTo>
                      <a:pt x="136" y="18"/>
                    </a:lnTo>
                    <a:lnTo>
                      <a:pt x="130" y="20"/>
                    </a:lnTo>
                    <a:lnTo>
                      <a:pt x="124" y="22"/>
                    </a:lnTo>
                    <a:lnTo>
                      <a:pt x="122" y="22"/>
                    </a:lnTo>
                    <a:lnTo>
                      <a:pt x="118" y="22"/>
                    </a:lnTo>
                    <a:lnTo>
                      <a:pt x="110" y="22"/>
                    </a:lnTo>
                    <a:lnTo>
                      <a:pt x="106" y="22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98" y="22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4" y="24"/>
                    </a:lnTo>
                    <a:lnTo>
                      <a:pt x="92" y="26"/>
                    </a:lnTo>
                    <a:lnTo>
                      <a:pt x="90" y="28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4"/>
                    </a:lnTo>
                    <a:lnTo>
                      <a:pt x="84" y="34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78" y="36"/>
                    </a:lnTo>
                    <a:lnTo>
                      <a:pt x="76" y="36"/>
                    </a:lnTo>
                    <a:lnTo>
                      <a:pt x="74" y="34"/>
                    </a:lnTo>
                    <a:lnTo>
                      <a:pt x="72" y="34"/>
                    </a:lnTo>
                    <a:lnTo>
                      <a:pt x="70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6" y="36"/>
                    </a:lnTo>
                    <a:lnTo>
                      <a:pt x="64" y="38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2" y="42"/>
                    </a:lnTo>
                    <a:lnTo>
                      <a:pt x="60" y="44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8" y="48"/>
                    </a:lnTo>
                    <a:lnTo>
                      <a:pt x="56" y="48"/>
                    </a:lnTo>
                    <a:lnTo>
                      <a:pt x="54" y="48"/>
                    </a:lnTo>
                    <a:lnTo>
                      <a:pt x="54" y="48"/>
                    </a:lnTo>
                    <a:lnTo>
                      <a:pt x="50" y="48"/>
                    </a:lnTo>
                    <a:lnTo>
                      <a:pt x="46" y="48"/>
                    </a:lnTo>
                    <a:lnTo>
                      <a:pt x="42" y="48"/>
                    </a:lnTo>
                    <a:lnTo>
                      <a:pt x="38" y="50"/>
                    </a:lnTo>
                    <a:lnTo>
                      <a:pt x="38" y="50"/>
                    </a:lnTo>
                    <a:lnTo>
                      <a:pt x="36" y="50"/>
                    </a:lnTo>
                    <a:lnTo>
                      <a:pt x="34" y="50"/>
                    </a:lnTo>
                    <a:lnTo>
                      <a:pt x="34" y="52"/>
                    </a:lnTo>
                    <a:lnTo>
                      <a:pt x="32" y="52"/>
                    </a:lnTo>
                    <a:lnTo>
                      <a:pt x="32" y="54"/>
                    </a:lnTo>
                    <a:lnTo>
                      <a:pt x="32" y="54"/>
                    </a:lnTo>
                    <a:lnTo>
                      <a:pt x="32" y="56"/>
                    </a:lnTo>
                    <a:lnTo>
                      <a:pt x="30" y="58"/>
                    </a:lnTo>
                    <a:lnTo>
                      <a:pt x="30" y="60"/>
                    </a:lnTo>
                    <a:lnTo>
                      <a:pt x="30" y="66"/>
                    </a:lnTo>
                    <a:lnTo>
                      <a:pt x="30" y="68"/>
                    </a:lnTo>
                    <a:lnTo>
                      <a:pt x="30" y="70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30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80"/>
                    </a:lnTo>
                    <a:lnTo>
                      <a:pt x="20" y="80"/>
                    </a:lnTo>
                    <a:lnTo>
                      <a:pt x="20" y="80"/>
                    </a:lnTo>
                    <a:lnTo>
                      <a:pt x="18" y="78"/>
                    </a:lnTo>
                    <a:lnTo>
                      <a:pt x="18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16" y="82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18" y="86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6" y="92"/>
                    </a:lnTo>
                    <a:lnTo>
                      <a:pt x="16" y="94"/>
                    </a:lnTo>
                    <a:lnTo>
                      <a:pt x="14" y="96"/>
                    </a:lnTo>
                    <a:lnTo>
                      <a:pt x="14" y="96"/>
                    </a:lnTo>
                    <a:lnTo>
                      <a:pt x="12" y="98"/>
                    </a:lnTo>
                    <a:lnTo>
                      <a:pt x="10" y="98"/>
                    </a:lnTo>
                    <a:lnTo>
                      <a:pt x="8" y="100"/>
                    </a:lnTo>
                    <a:lnTo>
                      <a:pt x="8" y="100"/>
                    </a:lnTo>
                    <a:lnTo>
                      <a:pt x="6" y="100"/>
                    </a:lnTo>
                    <a:lnTo>
                      <a:pt x="6" y="102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4" y="110"/>
                    </a:lnTo>
                    <a:lnTo>
                      <a:pt x="4" y="114"/>
                    </a:lnTo>
                    <a:lnTo>
                      <a:pt x="4" y="118"/>
                    </a:lnTo>
                    <a:lnTo>
                      <a:pt x="2" y="120"/>
                    </a:lnTo>
                    <a:lnTo>
                      <a:pt x="2" y="122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38"/>
                    </a:lnTo>
                    <a:lnTo>
                      <a:pt x="2" y="140"/>
                    </a:lnTo>
                    <a:lnTo>
                      <a:pt x="4" y="140"/>
                    </a:lnTo>
                    <a:lnTo>
                      <a:pt x="6" y="142"/>
                    </a:lnTo>
                    <a:lnTo>
                      <a:pt x="10" y="142"/>
                    </a:lnTo>
                    <a:lnTo>
                      <a:pt x="12" y="144"/>
                    </a:lnTo>
                    <a:lnTo>
                      <a:pt x="12" y="144"/>
                    </a:lnTo>
                    <a:lnTo>
                      <a:pt x="14" y="144"/>
                    </a:lnTo>
                    <a:lnTo>
                      <a:pt x="14" y="146"/>
                    </a:lnTo>
                    <a:lnTo>
                      <a:pt x="14" y="146"/>
                    </a:lnTo>
                    <a:lnTo>
                      <a:pt x="16" y="148"/>
                    </a:lnTo>
                    <a:lnTo>
                      <a:pt x="16" y="150"/>
                    </a:lnTo>
                    <a:lnTo>
                      <a:pt x="18" y="152"/>
                    </a:lnTo>
                    <a:lnTo>
                      <a:pt x="18" y="156"/>
                    </a:lnTo>
                    <a:lnTo>
                      <a:pt x="20" y="160"/>
                    </a:lnTo>
                    <a:lnTo>
                      <a:pt x="22" y="164"/>
                    </a:lnTo>
                    <a:lnTo>
                      <a:pt x="22" y="164"/>
                    </a:lnTo>
                    <a:lnTo>
                      <a:pt x="22" y="166"/>
                    </a:lnTo>
                    <a:lnTo>
                      <a:pt x="24" y="168"/>
                    </a:lnTo>
                    <a:lnTo>
                      <a:pt x="24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8" y="170"/>
                    </a:lnTo>
                    <a:lnTo>
                      <a:pt x="32" y="170"/>
                    </a:lnTo>
                    <a:lnTo>
                      <a:pt x="34" y="170"/>
                    </a:lnTo>
                    <a:lnTo>
                      <a:pt x="36" y="170"/>
                    </a:lnTo>
                    <a:lnTo>
                      <a:pt x="40" y="170"/>
                    </a:lnTo>
                    <a:lnTo>
                      <a:pt x="44" y="170"/>
                    </a:lnTo>
                    <a:lnTo>
                      <a:pt x="50" y="170"/>
                    </a:lnTo>
                    <a:lnTo>
                      <a:pt x="52" y="170"/>
                    </a:lnTo>
                    <a:lnTo>
                      <a:pt x="56" y="170"/>
                    </a:lnTo>
                    <a:lnTo>
                      <a:pt x="60" y="170"/>
                    </a:lnTo>
                    <a:lnTo>
                      <a:pt x="62" y="170"/>
                    </a:lnTo>
                    <a:lnTo>
                      <a:pt x="64" y="170"/>
                    </a:lnTo>
                    <a:lnTo>
                      <a:pt x="66" y="170"/>
                    </a:lnTo>
                    <a:lnTo>
                      <a:pt x="66" y="168"/>
                    </a:lnTo>
                    <a:lnTo>
                      <a:pt x="68" y="168"/>
                    </a:lnTo>
                    <a:lnTo>
                      <a:pt x="68" y="168"/>
                    </a:lnTo>
                    <a:lnTo>
                      <a:pt x="68" y="166"/>
                    </a:lnTo>
                    <a:lnTo>
                      <a:pt x="70" y="164"/>
                    </a:lnTo>
                    <a:lnTo>
                      <a:pt x="70" y="164"/>
                    </a:lnTo>
                    <a:lnTo>
                      <a:pt x="70" y="162"/>
                    </a:lnTo>
                    <a:lnTo>
                      <a:pt x="70" y="160"/>
                    </a:lnTo>
                    <a:lnTo>
                      <a:pt x="70" y="160"/>
                    </a:lnTo>
                    <a:lnTo>
                      <a:pt x="70" y="158"/>
                    </a:lnTo>
                    <a:lnTo>
                      <a:pt x="70" y="158"/>
                    </a:lnTo>
                    <a:lnTo>
                      <a:pt x="70" y="156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66" y="154"/>
                    </a:lnTo>
                    <a:lnTo>
                      <a:pt x="64" y="152"/>
                    </a:lnTo>
                    <a:lnTo>
                      <a:pt x="58" y="152"/>
                    </a:lnTo>
                    <a:lnTo>
                      <a:pt x="56" y="150"/>
                    </a:lnTo>
                    <a:lnTo>
                      <a:pt x="54" y="148"/>
                    </a:lnTo>
                    <a:lnTo>
                      <a:pt x="52" y="148"/>
                    </a:lnTo>
                    <a:lnTo>
                      <a:pt x="50" y="144"/>
                    </a:lnTo>
                    <a:lnTo>
                      <a:pt x="48" y="144"/>
                    </a:lnTo>
                    <a:lnTo>
                      <a:pt x="46" y="142"/>
                    </a:lnTo>
                    <a:lnTo>
                      <a:pt x="46" y="140"/>
                    </a:lnTo>
                    <a:lnTo>
                      <a:pt x="44" y="138"/>
                    </a:lnTo>
                    <a:lnTo>
                      <a:pt x="44" y="138"/>
                    </a:lnTo>
                    <a:lnTo>
                      <a:pt x="44" y="138"/>
                    </a:lnTo>
                    <a:lnTo>
                      <a:pt x="44" y="134"/>
                    </a:lnTo>
                    <a:lnTo>
                      <a:pt x="44" y="132"/>
                    </a:lnTo>
                    <a:lnTo>
                      <a:pt x="44" y="128"/>
                    </a:lnTo>
                    <a:lnTo>
                      <a:pt x="44" y="124"/>
                    </a:lnTo>
                    <a:lnTo>
                      <a:pt x="44" y="11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46" y="110"/>
                    </a:lnTo>
                    <a:lnTo>
                      <a:pt x="48" y="106"/>
                    </a:lnTo>
                    <a:lnTo>
                      <a:pt x="48" y="104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48" y="9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4" name="Freeform 166">
                <a:extLst>
                  <a:ext uri="{FF2B5EF4-FFF2-40B4-BE49-F238E27FC236}">
                    <a16:creationId xmlns:a16="http://schemas.microsoft.com/office/drawing/2014/main" id="{E65B1826-4DD9-47EE-AA5C-168602BA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8303" y="2489367"/>
                <a:ext cx="15875" cy="28575"/>
              </a:xfrm>
              <a:custGeom>
                <a:avLst/>
                <a:gdLst>
                  <a:gd name="T0" fmla="*/ 6 w 10"/>
                  <a:gd name="T1" fmla="*/ 18 h 18"/>
                  <a:gd name="T2" fmla="*/ 6 w 10"/>
                  <a:gd name="T3" fmla="*/ 18 h 18"/>
                  <a:gd name="T4" fmla="*/ 6 w 10"/>
                  <a:gd name="T5" fmla="*/ 16 h 18"/>
                  <a:gd name="T6" fmla="*/ 8 w 10"/>
                  <a:gd name="T7" fmla="*/ 16 h 18"/>
                  <a:gd name="T8" fmla="*/ 8 w 10"/>
                  <a:gd name="T9" fmla="*/ 16 h 18"/>
                  <a:gd name="T10" fmla="*/ 8 w 10"/>
                  <a:gd name="T11" fmla="*/ 14 h 18"/>
                  <a:gd name="T12" fmla="*/ 10 w 10"/>
                  <a:gd name="T13" fmla="*/ 14 h 18"/>
                  <a:gd name="T14" fmla="*/ 10 w 10"/>
                  <a:gd name="T15" fmla="*/ 12 h 18"/>
                  <a:gd name="T16" fmla="*/ 10 w 10"/>
                  <a:gd name="T17" fmla="*/ 10 h 18"/>
                  <a:gd name="T18" fmla="*/ 10 w 10"/>
                  <a:gd name="T19" fmla="*/ 10 h 18"/>
                  <a:gd name="T20" fmla="*/ 10 w 10"/>
                  <a:gd name="T21" fmla="*/ 8 h 18"/>
                  <a:gd name="T22" fmla="*/ 10 w 10"/>
                  <a:gd name="T23" fmla="*/ 6 h 18"/>
                  <a:gd name="T24" fmla="*/ 10 w 10"/>
                  <a:gd name="T25" fmla="*/ 4 h 18"/>
                  <a:gd name="T26" fmla="*/ 8 w 10"/>
                  <a:gd name="T27" fmla="*/ 4 h 18"/>
                  <a:gd name="T28" fmla="*/ 8 w 10"/>
                  <a:gd name="T29" fmla="*/ 2 h 18"/>
                  <a:gd name="T30" fmla="*/ 8 w 10"/>
                  <a:gd name="T31" fmla="*/ 2 h 18"/>
                  <a:gd name="T32" fmla="*/ 6 w 10"/>
                  <a:gd name="T33" fmla="*/ 2 h 18"/>
                  <a:gd name="T34" fmla="*/ 6 w 10"/>
                  <a:gd name="T35" fmla="*/ 0 h 18"/>
                  <a:gd name="T36" fmla="*/ 4 w 10"/>
                  <a:gd name="T37" fmla="*/ 2 h 18"/>
                  <a:gd name="T38" fmla="*/ 4 w 10"/>
                  <a:gd name="T39" fmla="*/ 2 h 18"/>
                  <a:gd name="T40" fmla="*/ 2 w 10"/>
                  <a:gd name="T41" fmla="*/ 2 h 18"/>
                  <a:gd name="T42" fmla="*/ 2 w 10"/>
                  <a:gd name="T43" fmla="*/ 4 h 18"/>
                  <a:gd name="T44" fmla="*/ 2 w 10"/>
                  <a:gd name="T45" fmla="*/ 4 h 18"/>
                  <a:gd name="T46" fmla="*/ 2 w 10"/>
                  <a:gd name="T47" fmla="*/ 6 h 18"/>
                  <a:gd name="T48" fmla="*/ 0 w 10"/>
                  <a:gd name="T49" fmla="*/ 8 h 18"/>
                  <a:gd name="T50" fmla="*/ 0 w 10"/>
                  <a:gd name="T51" fmla="*/ 10 h 18"/>
                  <a:gd name="T52" fmla="*/ 0 w 10"/>
                  <a:gd name="T53" fmla="*/ 10 h 18"/>
                  <a:gd name="T54" fmla="*/ 2 w 10"/>
                  <a:gd name="T55" fmla="*/ 12 h 18"/>
                  <a:gd name="T56" fmla="*/ 2 w 10"/>
                  <a:gd name="T57" fmla="*/ 14 h 18"/>
                  <a:gd name="T58" fmla="*/ 2 w 10"/>
                  <a:gd name="T59" fmla="*/ 14 h 18"/>
                  <a:gd name="T60" fmla="*/ 2 w 10"/>
                  <a:gd name="T61" fmla="*/ 16 h 18"/>
                  <a:gd name="T62" fmla="*/ 4 w 10"/>
                  <a:gd name="T63" fmla="*/ 16 h 18"/>
                  <a:gd name="T64" fmla="*/ 4 w 10"/>
                  <a:gd name="T65" fmla="*/ 16 h 18"/>
                  <a:gd name="T66" fmla="*/ 6 w 10"/>
                  <a:gd name="T6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" h="18">
                    <a:moveTo>
                      <a:pt x="6" y="18"/>
                    </a:moveTo>
                    <a:lnTo>
                      <a:pt x="6" y="18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5" name="Freeform 168">
                <a:extLst>
                  <a:ext uri="{FF2B5EF4-FFF2-40B4-BE49-F238E27FC236}">
                    <a16:creationId xmlns:a16="http://schemas.microsoft.com/office/drawing/2014/main" id="{360C0CF5-5D91-40CD-A346-85A4B4CC1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553" y="2184567"/>
                <a:ext cx="107950" cy="82550"/>
              </a:xfrm>
              <a:custGeom>
                <a:avLst/>
                <a:gdLst>
                  <a:gd name="T0" fmla="*/ 34 w 68"/>
                  <a:gd name="T1" fmla="*/ 8 h 52"/>
                  <a:gd name="T2" fmla="*/ 30 w 68"/>
                  <a:gd name="T3" fmla="*/ 10 h 52"/>
                  <a:gd name="T4" fmla="*/ 26 w 68"/>
                  <a:gd name="T5" fmla="*/ 14 h 52"/>
                  <a:gd name="T6" fmla="*/ 24 w 68"/>
                  <a:gd name="T7" fmla="*/ 16 h 52"/>
                  <a:gd name="T8" fmla="*/ 20 w 68"/>
                  <a:gd name="T9" fmla="*/ 18 h 52"/>
                  <a:gd name="T10" fmla="*/ 16 w 68"/>
                  <a:gd name="T11" fmla="*/ 18 h 52"/>
                  <a:gd name="T12" fmla="*/ 12 w 68"/>
                  <a:gd name="T13" fmla="*/ 18 h 52"/>
                  <a:gd name="T14" fmla="*/ 8 w 68"/>
                  <a:gd name="T15" fmla="*/ 20 h 52"/>
                  <a:gd name="T16" fmla="*/ 4 w 68"/>
                  <a:gd name="T17" fmla="*/ 22 h 52"/>
                  <a:gd name="T18" fmla="*/ 0 w 68"/>
                  <a:gd name="T19" fmla="*/ 26 h 52"/>
                  <a:gd name="T20" fmla="*/ 0 w 68"/>
                  <a:gd name="T21" fmla="*/ 26 h 52"/>
                  <a:gd name="T22" fmla="*/ 0 w 68"/>
                  <a:gd name="T23" fmla="*/ 28 h 52"/>
                  <a:gd name="T24" fmla="*/ 0 w 68"/>
                  <a:gd name="T25" fmla="*/ 30 h 52"/>
                  <a:gd name="T26" fmla="*/ 0 w 68"/>
                  <a:gd name="T27" fmla="*/ 30 h 52"/>
                  <a:gd name="T28" fmla="*/ 2 w 68"/>
                  <a:gd name="T29" fmla="*/ 34 h 52"/>
                  <a:gd name="T30" fmla="*/ 6 w 68"/>
                  <a:gd name="T31" fmla="*/ 38 h 52"/>
                  <a:gd name="T32" fmla="*/ 12 w 68"/>
                  <a:gd name="T33" fmla="*/ 44 h 52"/>
                  <a:gd name="T34" fmla="*/ 16 w 68"/>
                  <a:gd name="T35" fmla="*/ 48 h 52"/>
                  <a:gd name="T36" fmla="*/ 22 w 68"/>
                  <a:gd name="T37" fmla="*/ 50 h 52"/>
                  <a:gd name="T38" fmla="*/ 24 w 68"/>
                  <a:gd name="T39" fmla="*/ 52 h 52"/>
                  <a:gd name="T40" fmla="*/ 26 w 68"/>
                  <a:gd name="T41" fmla="*/ 52 h 52"/>
                  <a:gd name="T42" fmla="*/ 30 w 68"/>
                  <a:gd name="T43" fmla="*/ 52 h 52"/>
                  <a:gd name="T44" fmla="*/ 34 w 68"/>
                  <a:gd name="T45" fmla="*/ 50 h 52"/>
                  <a:gd name="T46" fmla="*/ 44 w 68"/>
                  <a:gd name="T47" fmla="*/ 44 h 52"/>
                  <a:gd name="T48" fmla="*/ 48 w 68"/>
                  <a:gd name="T49" fmla="*/ 42 h 52"/>
                  <a:gd name="T50" fmla="*/ 52 w 68"/>
                  <a:gd name="T51" fmla="*/ 40 h 52"/>
                  <a:gd name="T52" fmla="*/ 62 w 68"/>
                  <a:gd name="T53" fmla="*/ 38 h 52"/>
                  <a:gd name="T54" fmla="*/ 64 w 68"/>
                  <a:gd name="T55" fmla="*/ 36 h 52"/>
                  <a:gd name="T56" fmla="*/ 66 w 68"/>
                  <a:gd name="T57" fmla="*/ 34 h 52"/>
                  <a:gd name="T58" fmla="*/ 68 w 68"/>
                  <a:gd name="T59" fmla="*/ 32 h 52"/>
                  <a:gd name="T60" fmla="*/ 68 w 68"/>
                  <a:gd name="T61" fmla="*/ 30 h 52"/>
                  <a:gd name="T62" fmla="*/ 68 w 68"/>
                  <a:gd name="T63" fmla="*/ 26 h 52"/>
                  <a:gd name="T64" fmla="*/ 66 w 68"/>
                  <a:gd name="T65" fmla="*/ 18 h 52"/>
                  <a:gd name="T66" fmla="*/ 64 w 68"/>
                  <a:gd name="T67" fmla="*/ 14 h 52"/>
                  <a:gd name="T68" fmla="*/ 62 w 68"/>
                  <a:gd name="T69" fmla="*/ 10 h 52"/>
                  <a:gd name="T70" fmla="*/ 58 w 68"/>
                  <a:gd name="T71" fmla="*/ 6 h 52"/>
                  <a:gd name="T72" fmla="*/ 52 w 68"/>
                  <a:gd name="T73" fmla="*/ 2 h 52"/>
                  <a:gd name="T74" fmla="*/ 48 w 68"/>
                  <a:gd name="T75" fmla="*/ 0 h 52"/>
                  <a:gd name="T76" fmla="*/ 46 w 68"/>
                  <a:gd name="T77" fmla="*/ 0 h 52"/>
                  <a:gd name="T78" fmla="*/ 44 w 68"/>
                  <a:gd name="T79" fmla="*/ 0 h 52"/>
                  <a:gd name="T80" fmla="*/ 42 w 68"/>
                  <a:gd name="T81" fmla="*/ 2 h 52"/>
                  <a:gd name="T82" fmla="*/ 38 w 68"/>
                  <a:gd name="T83" fmla="*/ 4 h 52"/>
                  <a:gd name="T84" fmla="*/ 34 w 68"/>
                  <a:gd name="T85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52">
                    <a:moveTo>
                      <a:pt x="34" y="8"/>
                    </a:moveTo>
                    <a:lnTo>
                      <a:pt x="34" y="8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16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8" y="20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6" y="38"/>
                    </a:lnTo>
                    <a:lnTo>
                      <a:pt x="8" y="40"/>
                    </a:lnTo>
                    <a:lnTo>
                      <a:pt x="12" y="44"/>
                    </a:lnTo>
                    <a:lnTo>
                      <a:pt x="14" y="46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2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8" y="52"/>
                    </a:lnTo>
                    <a:lnTo>
                      <a:pt x="30" y="52"/>
                    </a:lnTo>
                    <a:lnTo>
                      <a:pt x="30" y="50"/>
                    </a:lnTo>
                    <a:lnTo>
                      <a:pt x="34" y="50"/>
                    </a:lnTo>
                    <a:lnTo>
                      <a:pt x="38" y="48"/>
                    </a:lnTo>
                    <a:lnTo>
                      <a:pt x="44" y="44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0"/>
                    </a:lnTo>
                    <a:lnTo>
                      <a:pt x="52" y="40"/>
                    </a:lnTo>
                    <a:lnTo>
                      <a:pt x="58" y="38"/>
                    </a:lnTo>
                    <a:lnTo>
                      <a:pt x="62" y="38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8" y="32"/>
                    </a:lnTo>
                    <a:lnTo>
                      <a:pt x="68" y="32"/>
                    </a:lnTo>
                    <a:lnTo>
                      <a:pt x="68" y="30"/>
                    </a:lnTo>
                    <a:lnTo>
                      <a:pt x="68" y="30"/>
                    </a:lnTo>
                    <a:lnTo>
                      <a:pt x="68" y="28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6" y="18"/>
                    </a:lnTo>
                    <a:lnTo>
                      <a:pt x="66" y="16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58" y="6"/>
                    </a:lnTo>
                    <a:lnTo>
                      <a:pt x="54" y="4"/>
                    </a:lnTo>
                    <a:lnTo>
                      <a:pt x="52" y="2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2" y="2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6" y="6"/>
                    </a:lnTo>
                    <a:lnTo>
                      <a:pt x="34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6" name="Freeform 170">
                <a:extLst>
                  <a:ext uri="{FF2B5EF4-FFF2-40B4-BE49-F238E27FC236}">
                    <a16:creationId xmlns:a16="http://schemas.microsoft.com/office/drawing/2014/main" id="{18B46CA0-6F5B-4CBE-B380-41F25FB1E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403" y="2244892"/>
                <a:ext cx="107950" cy="69850"/>
              </a:xfrm>
              <a:custGeom>
                <a:avLst/>
                <a:gdLst>
                  <a:gd name="T0" fmla="*/ 20 w 68"/>
                  <a:gd name="T1" fmla="*/ 16 h 44"/>
                  <a:gd name="T2" fmla="*/ 20 w 68"/>
                  <a:gd name="T3" fmla="*/ 14 h 44"/>
                  <a:gd name="T4" fmla="*/ 22 w 68"/>
                  <a:gd name="T5" fmla="*/ 10 h 44"/>
                  <a:gd name="T6" fmla="*/ 24 w 68"/>
                  <a:gd name="T7" fmla="*/ 6 h 44"/>
                  <a:gd name="T8" fmla="*/ 26 w 68"/>
                  <a:gd name="T9" fmla="*/ 4 h 44"/>
                  <a:gd name="T10" fmla="*/ 26 w 68"/>
                  <a:gd name="T11" fmla="*/ 2 h 44"/>
                  <a:gd name="T12" fmla="*/ 30 w 68"/>
                  <a:gd name="T13" fmla="*/ 2 h 44"/>
                  <a:gd name="T14" fmla="*/ 32 w 68"/>
                  <a:gd name="T15" fmla="*/ 0 h 44"/>
                  <a:gd name="T16" fmla="*/ 38 w 68"/>
                  <a:gd name="T17" fmla="*/ 0 h 44"/>
                  <a:gd name="T18" fmla="*/ 40 w 68"/>
                  <a:gd name="T19" fmla="*/ 0 h 44"/>
                  <a:gd name="T20" fmla="*/ 46 w 68"/>
                  <a:gd name="T21" fmla="*/ 2 h 44"/>
                  <a:gd name="T22" fmla="*/ 48 w 68"/>
                  <a:gd name="T23" fmla="*/ 4 h 44"/>
                  <a:gd name="T24" fmla="*/ 50 w 68"/>
                  <a:gd name="T25" fmla="*/ 4 h 44"/>
                  <a:gd name="T26" fmla="*/ 54 w 68"/>
                  <a:gd name="T27" fmla="*/ 8 h 44"/>
                  <a:gd name="T28" fmla="*/ 56 w 68"/>
                  <a:gd name="T29" fmla="*/ 12 h 44"/>
                  <a:gd name="T30" fmla="*/ 58 w 68"/>
                  <a:gd name="T31" fmla="*/ 16 h 44"/>
                  <a:gd name="T32" fmla="*/ 58 w 68"/>
                  <a:gd name="T33" fmla="*/ 18 h 44"/>
                  <a:gd name="T34" fmla="*/ 58 w 68"/>
                  <a:gd name="T35" fmla="*/ 24 h 44"/>
                  <a:gd name="T36" fmla="*/ 58 w 68"/>
                  <a:gd name="T37" fmla="*/ 26 h 44"/>
                  <a:gd name="T38" fmla="*/ 58 w 68"/>
                  <a:gd name="T39" fmla="*/ 28 h 44"/>
                  <a:gd name="T40" fmla="*/ 58 w 68"/>
                  <a:gd name="T41" fmla="*/ 28 h 44"/>
                  <a:gd name="T42" fmla="*/ 60 w 68"/>
                  <a:gd name="T43" fmla="*/ 28 h 44"/>
                  <a:gd name="T44" fmla="*/ 62 w 68"/>
                  <a:gd name="T45" fmla="*/ 28 h 44"/>
                  <a:gd name="T46" fmla="*/ 64 w 68"/>
                  <a:gd name="T47" fmla="*/ 26 h 44"/>
                  <a:gd name="T48" fmla="*/ 66 w 68"/>
                  <a:gd name="T49" fmla="*/ 26 h 44"/>
                  <a:gd name="T50" fmla="*/ 66 w 68"/>
                  <a:gd name="T51" fmla="*/ 26 h 44"/>
                  <a:gd name="T52" fmla="*/ 68 w 68"/>
                  <a:gd name="T53" fmla="*/ 28 h 44"/>
                  <a:gd name="T54" fmla="*/ 68 w 68"/>
                  <a:gd name="T55" fmla="*/ 32 h 44"/>
                  <a:gd name="T56" fmla="*/ 68 w 68"/>
                  <a:gd name="T57" fmla="*/ 34 h 44"/>
                  <a:gd name="T58" fmla="*/ 68 w 68"/>
                  <a:gd name="T59" fmla="*/ 36 h 44"/>
                  <a:gd name="T60" fmla="*/ 66 w 68"/>
                  <a:gd name="T61" fmla="*/ 38 h 44"/>
                  <a:gd name="T62" fmla="*/ 64 w 68"/>
                  <a:gd name="T63" fmla="*/ 40 h 44"/>
                  <a:gd name="T64" fmla="*/ 60 w 68"/>
                  <a:gd name="T65" fmla="*/ 40 h 44"/>
                  <a:gd name="T66" fmla="*/ 54 w 68"/>
                  <a:gd name="T67" fmla="*/ 42 h 44"/>
                  <a:gd name="T68" fmla="*/ 48 w 68"/>
                  <a:gd name="T69" fmla="*/ 44 h 44"/>
                  <a:gd name="T70" fmla="*/ 44 w 68"/>
                  <a:gd name="T71" fmla="*/ 42 h 44"/>
                  <a:gd name="T72" fmla="*/ 40 w 68"/>
                  <a:gd name="T73" fmla="*/ 42 h 44"/>
                  <a:gd name="T74" fmla="*/ 34 w 68"/>
                  <a:gd name="T75" fmla="*/ 40 h 44"/>
                  <a:gd name="T76" fmla="*/ 26 w 68"/>
                  <a:gd name="T77" fmla="*/ 36 h 44"/>
                  <a:gd name="T78" fmla="*/ 20 w 68"/>
                  <a:gd name="T79" fmla="*/ 34 h 44"/>
                  <a:gd name="T80" fmla="*/ 10 w 68"/>
                  <a:gd name="T81" fmla="*/ 32 h 44"/>
                  <a:gd name="T82" fmla="*/ 6 w 68"/>
                  <a:gd name="T83" fmla="*/ 30 h 44"/>
                  <a:gd name="T84" fmla="*/ 4 w 68"/>
                  <a:gd name="T85" fmla="*/ 30 h 44"/>
                  <a:gd name="T86" fmla="*/ 2 w 68"/>
                  <a:gd name="T87" fmla="*/ 28 h 44"/>
                  <a:gd name="T88" fmla="*/ 2 w 68"/>
                  <a:gd name="T89" fmla="*/ 26 h 44"/>
                  <a:gd name="T90" fmla="*/ 0 w 68"/>
                  <a:gd name="T91" fmla="*/ 24 h 44"/>
                  <a:gd name="T92" fmla="*/ 2 w 68"/>
                  <a:gd name="T93" fmla="*/ 22 h 44"/>
                  <a:gd name="T94" fmla="*/ 4 w 68"/>
                  <a:gd name="T95" fmla="*/ 18 h 44"/>
                  <a:gd name="T96" fmla="*/ 6 w 68"/>
                  <a:gd name="T97" fmla="*/ 16 h 44"/>
                  <a:gd name="T98" fmla="*/ 6 w 68"/>
                  <a:gd name="T99" fmla="*/ 16 h 44"/>
                  <a:gd name="T100" fmla="*/ 10 w 68"/>
                  <a:gd name="T101" fmla="*/ 16 h 44"/>
                  <a:gd name="T102" fmla="*/ 14 w 68"/>
                  <a:gd name="T103" fmla="*/ 16 h 44"/>
                  <a:gd name="T104" fmla="*/ 18 w 68"/>
                  <a:gd name="T105" fmla="*/ 16 h 44"/>
                  <a:gd name="T106" fmla="*/ 20 w 68"/>
                  <a:gd name="T107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44">
                    <a:moveTo>
                      <a:pt x="20" y="16"/>
                    </a:move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2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2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6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8" y="24"/>
                    </a:lnTo>
                    <a:lnTo>
                      <a:pt x="58" y="24"/>
                    </a:lnTo>
                    <a:lnTo>
                      <a:pt x="58" y="26"/>
                    </a:lnTo>
                    <a:lnTo>
                      <a:pt x="58" y="28"/>
                    </a:lnTo>
                    <a:lnTo>
                      <a:pt x="58" y="28"/>
                    </a:lnTo>
                    <a:lnTo>
                      <a:pt x="58" y="28"/>
                    </a:lnTo>
                    <a:lnTo>
                      <a:pt x="58" y="28"/>
                    </a:lnTo>
                    <a:lnTo>
                      <a:pt x="60" y="28"/>
                    </a:lnTo>
                    <a:lnTo>
                      <a:pt x="60" y="28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66" y="28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8" y="32"/>
                    </a:lnTo>
                    <a:lnTo>
                      <a:pt x="68" y="34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6" y="38"/>
                    </a:lnTo>
                    <a:lnTo>
                      <a:pt x="66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2" y="40"/>
                    </a:lnTo>
                    <a:lnTo>
                      <a:pt x="60" y="40"/>
                    </a:lnTo>
                    <a:lnTo>
                      <a:pt x="58" y="42"/>
                    </a:lnTo>
                    <a:lnTo>
                      <a:pt x="54" y="42"/>
                    </a:lnTo>
                    <a:lnTo>
                      <a:pt x="50" y="42"/>
                    </a:lnTo>
                    <a:lnTo>
                      <a:pt x="48" y="44"/>
                    </a:lnTo>
                    <a:lnTo>
                      <a:pt x="44" y="44"/>
                    </a:lnTo>
                    <a:lnTo>
                      <a:pt x="44" y="42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36" y="40"/>
                    </a:lnTo>
                    <a:lnTo>
                      <a:pt x="34" y="40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2"/>
                    </a:lnTo>
                    <a:lnTo>
                      <a:pt x="10" y="32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7" name="Freeform 172">
                <a:extLst>
                  <a:ext uri="{FF2B5EF4-FFF2-40B4-BE49-F238E27FC236}">
                    <a16:creationId xmlns:a16="http://schemas.microsoft.com/office/drawing/2014/main" id="{209617E5-FD30-498A-BD35-2623BCFAB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053" y="2273467"/>
                <a:ext cx="82550" cy="66675"/>
              </a:xfrm>
              <a:custGeom>
                <a:avLst/>
                <a:gdLst>
                  <a:gd name="T0" fmla="*/ 6 w 52"/>
                  <a:gd name="T1" fmla="*/ 18 h 42"/>
                  <a:gd name="T2" fmla="*/ 10 w 52"/>
                  <a:gd name="T3" fmla="*/ 10 h 42"/>
                  <a:gd name="T4" fmla="*/ 12 w 52"/>
                  <a:gd name="T5" fmla="*/ 8 h 42"/>
                  <a:gd name="T6" fmla="*/ 16 w 52"/>
                  <a:gd name="T7" fmla="*/ 4 h 42"/>
                  <a:gd name="T8" fmla="*/ 18 w 52"/>
                  <a:gd name="T9" fmla="*/ 2 h 42"/>
                  <a:gd name="T10" fmla="*/ 20 w 52"/>
                  <a:gd name="T11" fmla="*/ 2 h 42"/>
                  <a:gd name="T12" fmla="*/ 22 w 52"/>
                  <a:gd name="T13" fmla="*/ 0 h 42"/>
                  <a:gd name="T14" fmla="*/ 24 w 52"/>
                  <a:gd name="T15" fmla="*/ 2 h 42"/>
                  <a:gd name="T16" fmla="*/ 24 w 52"/>
                  <a:gd name="T17" fmla="*/ 2 h 42"/>
                  <a:gd name="T18" fmla="*/ 24 w 52"/>
                  <a:gd name="T19" fmla="*/ 4 h 42"/>
                  <a:gd name="T20" fmla="*/ 26 w 52"/>
                  <a:gd name="T21" fmla="*/ 8 h 42"/>
                  <a:gd name="T22" fmla="*/ 28 w 52"/>
                  <a:gd name="T23" fmla="*/ 10 h 42"/>
                  <a:gd name="T24" fmla="*/ 30 w 52"/>
                  <a:gd name="T25" fmla="*/ 10 h 42"/>
                  <a:gd name="T26" fmla="*/ 32 w 52"/>
                  <a:gd name="T27" fmla="*/ 12 h 42"/>
                  <a:gd name="T28" fmla="*/ 36 w 52"/>
                  <a:gd name="T29" fmla="*/ 12 h 42"/>
                  <a:gd name="T30" fmla="*/ 40 w 52"/>
                  <a:gd name="T31" fmla="*/ 12 h 42"/>
                  <a:gd name="T32" fmla="*/ 46 w 52"/>
                  <a:gd name="T33" fmla="*/ 12 h 42"/>
                  <a:gd name="T34" fmla="*/ 48 w 52"/>
                  <a:gd name="T35" fmla="*/ 14 h 42"/>
                  <a:gd name="T36" fmla="*/ 50 w 52"/>
                  <a:gd name="T37" fmla="*/ 14 h 42"/>
                  <a:gd name="T38" fmla="*/ 52 w 52"/>
                  <a:gd name="T39" fmla="*/ 18 h 42"/>
                  <a:gd name="T40" fmla="*/ 52 w 52"/>
                  <a:gd name="T41" fmla="*/ 20 h 42"/>
                  <a:gd name="T42" fmla="*/ 52 w 52"/>
                  <a:gd name="T43" fmla="*/ 24 h 42"/>
                  <a:gd name="T44" fmla="*/ 52 w 52"/>
                  <a:gd name="T45" fmla="*/ 28 h 42"/>
                  <a:gd name="T46" fmla="*/ 52 w 52"/>
                  <a:gd name="T47" fmla="*/ 30 h 42"/>
                  <a:gd name="T48" fmla="*/ 50 w 52"/>
                  <a:gd name="T49" fmla="*/ 34 h 42"/>
                  <a:gd name="T50" fmla="*/ 48 w 52"/>
                  <a:gd name="T51" fmla="*/ 36 h 42"/>
                  <a:gd name="T52" fmla="*/ 46 w 52"/>
                  <a:gd name="T53" fmla="*/ 38 h 42"/>
                  <a:gd name="T54" fmla="*/ 44 w 52"/>
                  <a:gd name="T55" fmla="*/ 40 h 42"/>
                  <a:gd name="T56" fmla="*/ 40 w 52"/>
                  <a:gd name="T57" fmla="*/ 42 h 42"/>
                  <a:gd name="T58" fmla="*/ 34 w 52"/>
                  <a:gd name="T59" fmla="*/ 42 h 42"/>
                  <a:gd name="T60" fmla="*/ 28 w 52"/>
                  <a:gd name="T61" fmla="*/ 42 h 42"/>
                  <a:gd name="T62" fmla="*/ 20 w 52"/>
                  <a:gd name="T63" fmla="*/ 42 h 42"/>
                  <a:gd name="T64" fmla="*/ 14 w 52"/>
                  <a:gd name="T65" fmla="*/ 42 h 42"/>
                  <a:gd name="T66" fmla="*/ 8 w 52"/>
                  <a:gd name="T67" fmla="*/ 40 h 42"/>
                  <a:gd name="T68" fmla="*/ 6 w 52"/>
                  <a:gd name="T69" fmla="*/ 40 h 42"/>
                  <a:gd name="T70" fmla="*/ 4 w 52"/>
                  <a:gd name="T71" fmla="*/ 38 h 42"/>
                  <a:gd name="T72" fmla="*/ 2 w 52"/>
                  <a:gd name="T73" fmla="*/ 36 h 42"/>
                  <a:gd name="T74" fmla="*/ 0 w 52"/>
                  <a:gd name="T75" fmla="*/ 34 h 42"/>
                  <a:gd name="T76" fmla="*/ 0 w 52"/>
                  <a:gd name="T77" fmla="*/ 32 h 42"/>
                  <a:gd name="T78" fmla="*/ 0 w 52"/>
                  <a:gd name="T79" fmla="*/ 30 h 42"/>
                  <a:gd name="T80" fmla="*/ 0 w 52"/>
                  <a:gd name="T81" fmla="*/ 28 h 42"/>
                  <a:gd name="T82" fmla="*/ 4 w 52"/>
                  <a:gd name="T83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" h="42">
                    <a:moveTo>
                      <a:pt x="6" y="18"/>
                    </a:moveTo>
                    <a:lnTo>
                      <a:pt x="6" y="18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6" y="6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2" y="12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8" y="10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52" y="18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52" y="22"/>
                    </a:lnTo>
                    <a:lnTo>
                      <a:pt x="52" y="24"/>
                    </a:lnTo>
                    <a:lnTo>
                      <a:pt x="52" y="26"/>
                    </a:lnTo>
                    <a:lnTo>
                      <a:pt x="52" y="28"/>
                    </a:lnTo>
                    <a:lnTo>
                      <a:pt x="52" y="28"/>
                    </a:lnTo>
                    <a:lnTo>
                      <a:pt x="52" y="30"/>
                    </a:lnTo>
                    <a:lnTo>
                      <a:pt x="52" y="32"/>
                    </a:lnTo>
                    <a:lnTo>
                      <a:pt x="50" y="34"/>
                    </a:lnTo>
                    <a:lnTo>
                      <a:pt x="50" y="36"/>
                    </a:lnTo>
                    <a:lnTo>
                      <a:pt x="48" y="36"/>
                    </a:lnTo>
                    <a:lnTo>
                      <a:pt x="48" y="38"/>
                    </a:lnTo>
                    <a:lnTo>
                      <a:pt x="46" y="38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2" y="40"/>
                    </a:lnTo>
                    <a:lnTo>
                      <a:pt x="40" y="42"/>
                    </a:lnTo>
                    <a:lnTo>
                      <a:pt x="38" y="42"/>
                    </a:lnTo>
                    <a:lnTo>
                      <a:pt x="34" y="42"/>
                    </a:lnTo>
                    <a:lnTo>
                      <a:pt x="32" y="42"/>
                    </a:lnTo>
                    <a:lnTo>
                      <a:pt x="28" y="42"/>
                    </a:lnTo>
                    <a:lnTo>
                      <a:pt x="22" y="42"/>
                    </a:lnTo>
                    <a:lnTo>
                      <a:pt x="20" y="42"/>
                    </a:lnTo>
                    <a:lnTo>
                      <a:pt x="16" y="42"/>
                    </a:lnTo>
                    <a:lnTo>
                      <a:pt x="14" y="42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4" y="38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8" name="Freeform 174">
                <a:extLst>
                  <a:ext uri="{FF2B5EF4-FFF2-40B4-BE49-F238E27FC236}">
                    <a16:creationId xmlns:a16="http://schemas.microsoft.com/office/drawing/2014/main" id="{6D625FE0-F0D8-4950-9A21-8B5AA2310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7353" y="2419517"/>
                <a:ext cx="152400" cy="69850"/>
              </a:xfrm>
              <a:custGeom>
                <a:avLst/>
                <a:gdLst>
                  <a:gd name="T0" fmla="*/ 52 w 96"/>
                  <a:gd name="T1" fmla="*/ 4 h 44"/>
                  <a:gd name="T2" fmla="*/ 52 w 96"/>
                  <a:gd name="T3" fmla="*/ 8 h 44"/>
                  <a:gd name="T4" fmla="*/ 52 w 96"/>
                  <a:gd name="T5" fmla="*/ 14 h 44"/>
                  <a:gd name="T6" fmla="*/ 50 w 96"/>
                  <a:gd name="T7" fmla="*/ 16 h 44"/>
                  <a:gd name="T8" fmla="*/ 48 w 96"/>
                  <a:gd name="T9" fmla="*/ 16 h 44"/>
                  <a:gd name="T10" fmla="*/ 42 w 96"/>
                  <a:gd name="T11" fmla="*/ 16 h 44"/>
                  <a:gd name="T12" fmla="*/ 36 w 96"/>
                  <a:gd name="T13" fmla="*/ 16 h 44"/>
                  <a:gd name="T14" fmla="*/ 32 w 96"/>
                  <a:gd name="T15" fmla="*/ 14 h 44"/>
                  <a:gd name="T16" fmla="*/ 30 w 96"/>
                  <a:gd name="T17" fmla="*/ 8 h 44"/>
                  <a:gd name="T18" fmla="*/ 24 w 96"/>
                  <a:gd name="T19" fmla="*/ 4 h 44"/>
                  <a:gd name="T20" fmla="*/ 18 w 96"/>
                  <a:gd name="T21" fmla="*/ 2 h 44"/>
                  <a:gd name="T22" fmla="*/ 14 w 96"/>
                  <a:gd name="T23" fmla="*/ 0 h 44"/>
                  <a:gd name="T24" fmla="*/ 8 w 96"/>
                  <a:gd name="T25" fmla="*/ 2 h 44"/>
                  <a:gd name="T26" fmla="*/ 4 w 96"/>
                  <a:gd name="T27" fmla="*/ 6 h 44"/>
                  <a:gd name="T28" fmla="*/ 2 w 96"/>
                  <a:gd name="T29" fmla="*/ 10 h 44"/>
                  <a:gd name="T30" fmla="*/ 0 w 96"/>
                  <a:gd name="T31" fmla="*/ 14 h 44"/>
                  <a:gd name="T32" fmla="*/ 0 w 96"/>
                  <a:gd name="T33" fmla="*/ 22 h 44"/>
                  <a:gd name="T34" fmla="*/ 2 w 96"/>
                  <a:gd name="T35" fmla="*/ 28 h 44"/>
                  <a:gd name="T36" fmla="*/ 4 w 96"/>
                  <a:gd name="T37" fmla="*/ 30 h 44"/>
                  <a:gd name="T38" fmla="*/ 12 w 96"/>
                  <a:gd name="T39" fmla="*/ 36 h 44"/>
                  <a:gd name="T40" fmla="*/ 20 w 96"/>
                  <a:gd name="T41" fmla="*/ 40 h 44"/>
                  <a:gd name="T42" fmla="*/ 28 w 96"/>
                  <a:gd name="T43" fmla="*/ 42 h 44"/>
                  <a:gd name="T44" fmla="*/ 38 w 96"/>
                  <a:gd name="T45" fmla="*/ 44 h 44"/>
                  <a:gd name="T46" fmla="*/ 44 w 96"/>
                  <a:gd name="T47" fmla="*/ 42 h 44"/>
                  <a:gd name="T48" fmla="*/ 46 w 96"/>
                  <a:gd name="T49" fmla="*/ 42 h 44"/>
                  <a:gd name="T50" fmla="*/ 50 w 96"/>
                  <a:gd name="T51" fmla="*/ 36 h 44"/>
                  <a:gd name="T52" fmla="*/ 54 w 96"/>
                  <a:gd name="T53" fmla="*/ 34 h 44"/>
                  <a:gd name="T54" fmla="*/ 56 w 96"/>
                  <a:gd name="T55" fmla="*/ 34 h 44"/>
                  <a:gd name="T56" fmla="*/ 60 w 96"/>
                  <a:gd name="T57" fmla="*/ 36 h 44"/>
                  <a:gd name="T58" fmla="*/ 68 w 96"/>
                  <a:gd name="T59" fmla="*/ 40 h 44"/>
                  <a:gd name="T60" fmla="*/ 72 w 96"/>
                  <a:gd name="T61" fmla="*/ 40 h 44"/>
                  <a:gd name="T62" fmla="*/ 78 w 96"/>
                  <a:gd name="T63" fmla="*/ 40 h 44"/>
                  <a:gd name="T64" fmla="*/ 86 w 96"/>
                  <a:gd name="T65" fmla="*/ 40 h 44"/>
                  <a:gd name="T66" fmla="*/ 90 w 96"/>
                  <a:gd name="T67" fmla="*/ 38 h 44"/>
                  <a:gd name="T68" fmla="*/ 94 w 96"/>
                  <a:gd name="T69" fmla="*/ 34 h 44"/>
                  <a:gd name="T70" fmla="*/ 96 w 96"/>
                  <a:gd name="T71" fmla="*/ 30 h 44"/>
                  <a:gd name="T72" fmla="*/ 96 w 96"/>
                  <a:gd name="T73" fmla="*/ 28 h 44"/>
                  <a:gd name="T74" fmla="*/ 94 w 96"/>
                  <a:gd name="T75" fmla="*/ 26 h 44"/>
                  <a:gd name="T76" fmla="*/ 88 w 96"/>
                  <a:gd name="T77" fmla="*/ 26 h 44"/>
                  <a:gd name="T78" fmla="*/ 82 w 96"/>
                  <a:gd name="T79" fmla="*/ 24 h 44"/>
                  <a:gd name="T80" fmla="*/ 80 w 96"/>
                  <a:gd name="T81" fmla="*/ 22 h 44"/>
                  <a:gd name="T82" fmla="*/ 78 w 96"/>
                  <a:gd name="T83" fmla="*/ 18 h 44"/>
                  <a:gd name="T84" fmla="*/ 76 w 96"/>
                  <a:gd name="T85" fmla="*/ 12 h 44"/>
                  <a:gd name="T86" fmla="*/ 74 w 96"/>
                  <a:gd name="T87" fmla="*/ 8 h 44"/>
                  <a:gd name="T88" fmla="*/ 68 w 96"/>
                  <a:gd name="T89" fmla="*/ 6 h 44"/>
                  <a:gd name="T90" fmla="*/ 62 w 96"/>
                  <a:gd name="T91" fmla="*/ 2 h 44"/>
                  <a:gd name="T92" fmla="*/ 58 w 96"/>
                  <a:gd name="T93" fmla="*/ 2 h 44"/>
                  <a:gd name="T94" fmla="*/ 54 w 96"/>
                  <a:gd name="T95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" h="44">
                    <a:moveTo>
                      <a:pt x="54" y="4"/>
                    </a:moveTo>
                    <a:lnTo>
                      <a:pt x="54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2" y="8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52" y="14"/>
                    </a:lnTo>
                    <a:lnTo>
                      <a:pt x="52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6" y="16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0" y="10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8" y="32"/>
                    </a:lnTo>
                    <a:lnTo>
                      <a:pt x="10" y="34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40"/>
                    </a:lnTo>
                    <a:lnTo>
                      <a:pt x="20" y="40"/>
                    </a:lnTo>
                    <a:lnTo>
                      <a:pt x="22" y="42"/>
                    </a:lnTo>
                    <a:lnTo>
                      <a:pt x="26" y="42"/>
                    </a:lnTo>
                    <a:lnTo>
                      <a:pt x="28" y="42"/>
                    </a:lnTo>
                    <a:lnTo>
                      <a:pt x="32" y="42"/>
                    </a:lnTo>
                    <a:lnTo>
                      <a:pt x="36" y="44"/>
                    </a:lnTo>
                    <a:lnTo>
                      <a:pt x="38" y="44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50" y="38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58" y="34"/>
                    </a:lnTo>
                    <a:lnTo>
                      <a:pt x="60" y="36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0"/>
                    </a:lnTo>
                    <a:lnTo>
                      <a:pt x="68" y="40"/>
                    </a:lnTo>
                    <a:lnTo>
                      <a:pt x="70" y="40"/>
                    </a:lnTo>
                    <a:lnTo>
                      <a:pt x="72" y="40"/>
                    </a:lnTo>
                    <a:lnTo>
                      <a:pt x="74" y="40"/>
                    </a:lnTo>
                    <a:lnTo>
                      <a:pt x="76" y="40"/>
                    </a:lnTo>
                    <a:lnTo>
                      <a:pt x="78" y="40"/>
                    </a:lnTo>
                    <a:lnTo>
                      <a:pt x="82" y="40"/>
                    </a:lnTo>
                    <a:lnTo>
                      <a:pt x="84" y="40"/>
                    </a:lnTo>
                    <a:lnTo>
                      <a:pt x="86" y="40"/>
                    </a:lnTo>
                    <a:lnTo>
                      <a:pt x="88" y="40"/>
                    </a:lnTo>
                    <a:lnTo>
                      <a:pt x="88" y="40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2" y="36"/>
                    </a:lnTo>
                    <a:lnTo>
                      <a:pt x="94" y="34"/>
                    </a:lnTo>
                    <a:lnTo>
                      <a:pt x="94" y="32"/>
                    </a:lnTo>
                    <a:lnTo>
                      <a:pt x="96" y="32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6" y="30"/>
                    </a:lnTo>
                    <a:lnTo>
                      <a:pt x="96" y="28"/>
                    </a:lnTo>
                    <a:lnTo>
                      <a:pt x="96" y="28"/>
                    </a:lnTo>
                    <a:lnTo>
                      <a:pt x="94" y="28"/>
                    </a:lnTo>
                    <a:lnTo>
                      <a:pt x="94" y="26"/>
                    </a:lnTo>
                    <a:lnTo>
                      <a:pt x="92" y="26"/>
                    </a:lnTo>
                    <a:lnTo>
                      <a:pt x="92" y="26"/>
                    </a:lnTo>
                    <a:lnTo>
                      <a:pt x="88" y="26"/>
                    </a:lnTo>
                    <a:lnTo>
                      <a:pt x="86" y="26"/>
                    </a:lnTo>
                    <a:lnTo>
                      <a:pt x="84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80" y="22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6" y="14"/>
                    </a:lnTo>
                    <a:lnTo>
                      <a:pt x="76" y="12"/>
                    </a:lnTo>
                    <a:lnTo>
                      <a:pt x="74" y="10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68" y="6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60" y="2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56" y="2"/>
                    </a:lnTo>
                    <a:lnTo>
                      <a:pt x="54" y="4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9" name="Freeform 176">
                <a:extLst>
                  <a:ext uri="{FF2B5EF4-FFF2-40B4-BE49-F238E27FC236}">
                    <a16:creationId xmlns:a16="http://schemas.microsoft.com/office/drawing/2014/main" id="{5CDCA9F8-6498-4A56-B758-76511E57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678" y="2444917"/>
                <a:ext cx="92075" cy="34925"/>
              </a:xfrm>
              <a:custGeom>
                <a:avLst/>
                <a:gdLst>
                  <a:gd name="T0" fmla="*/ 2 w 58"/>
                  <a:gd name="T1" fmla="*/ 0 h 22"/>
                  <a:gd name="T2" fmla="*/ 4 w 58"/>
                  <a:gd name="T3" fmla="*/ 0 h 22"/>
                  <a:gd name="T4" fmla="*/ 4 w 58"/>
                  <a:gd name="T5" fmla="*/ 0 h 22"/>
                  <a:gd name="T6" fmla="*/ 6 w 58"/>
                  <a:gd name="T7" fmla="*/ 2 h 22"/>
                  <a:gd name="T8" fmla="*/ 8 w 58"/>
                  <a:gd name="T9" fmla="*/ 4 h 22"/>
                  <a:gd name="T10" fmla="*/ 10 w 58"/>
                  <a:gd name="T11" fmla="*/ 6 h 22"/>
                  <a:gd name="T12" fmla="*/ 14 w 58"/>
                  <a:gd name="T13" fmla="*/ 6 h 22"/>
                  <a:gd name="T14" fmla="*/ 20 w 58"/>
                  <a:gd name="T15" fmla="*/ 6 h 22"/>
                  <a:gd name="T16" fmla="*/ 28 w 58"/>
                  <a:gd name="T17" fmla="*/ 6 h 22"/>
                  <a:gd name="T18" fmla="*/ 34 w 58"/>
                  <a:gd name="T19" fmla="*/ 6 h 22"/>
                  <a:gd name="T20" fmla="*/ 40 w 58"/>
                  <a:gd name="T21" fmla="*/ 4 h 22"/>
                  <a:gd name="T22" fmla="*/ 46 w 58"/>
                  <a:gd name="T23" fmla="*/ 4 h 22"/>
                  <a:gd name="T24" fmla="*/ 50 w 58"/>
                  <a:gd name="T25" fmla="*/ 4 h 22"/>
                  <a:gd name="T26" fmla="*/ 52 w 58"/>
                  <a:gd name="T27" fmla="*/ 4 h 22"/>
                  <a:gd name="T28" fmla="*/ 56 w 58"/>
                  <a:gd name="T29" fmla="*/ 6 h 22"/>
                  <a:gd name="T30" fmla="*/ 56 w 58"/>
                  <a:gd name="T31" fmla="*/ 6 h 22"/>
                  <a:gd name="T32" fmla="*/ 58 w 58"/>
                  <a:gd name="T33" fmla="*/ 10 h 22"/>
                  <a:gd name="T34" fmla="*/ 58 w 58"/>
                  <a:gd name="T35" fmla="*/ 14 h 22"/>
                  <a:gd name="T36" fmla="*/ 58 w 58"/>
                  <a:gd name="T37" fmla="*/ 16 h 22"/>
                  <a:gd name="T38" fmla="*/ 58 w 58"/>
                  <a:gd name="T39" fmla="*/ 18 h 22"/>
                  <a:gd name="T40" fmla="*/ 56 w 58"/>
                  <a:gd name="T41" fmla="*/ 20 h 22"/>
                  <a:gd name="T42" fmla="*/ 54 w 58"/>
                  <a:gd name="T43" fmla="*/ 22 h 22"/>
                  <a:gd name="T44" fmla="*/ 50 w 58"/>
                  <a:gd name="T45" fmla="*/ 22 h 22"/>
                  <a:gd name="T46" fmla="*/ 46 w 58"/>
                  <a:gd name="T47" fmla="*/ 22 h 22"/>
                  <a:gd name="T48" fmla="*/ 40 w 58"/>
                  <a:gd name="T49" fmla="*/ 22 h 22"/>
                  <a:gd name="T50" fmla="*/ 28 w 58"/>
                  <a:gd name="T51" fmla="*/ 22 h 22"/>
                  <a:gd name="T52" fmla="*/ 18 w 58"/>
                  <a:gd name="T53" fmla="*/ 20 h 22"/>
                  <a:gd name="T54" fmla="*/ 14 w 58"/>
                  <a:gd name="T55" fmla="*/ 18 h 22"/>
                  <a:gd name="T56" fmla="*/ 10 w 58"/>
                  <a:gd name="T57" fmla="*/ 16 h 22"/>
                  <a:gd name="T58" fmla="*/ 8 w 58"/>
                  <a:gd name="T59" fmla="*/ 14 h 22"/>
                  <a:gd name="T60" fmla="*/ 4 w 58"/>
                  <a:gd name="T61" fmla="*/ 12 h 22"/>
                  <a:gd name="T62" fmla="*/ 2 w 58"/>
                  <a:gd name="T63" fmla="*/ 10 h 22"/>
                  <a:gd name="T64" fmla="*/ 2 w 58"/>
                  <a:gd name="T65" fmla="*/ 6 h 22"/>
                  <a:gd name="T66" fmla="*/ 0 w 58"/>
                  <a:gd name="T67" fmla="*/ 4 h 22"/>
                  <a:gd name="T68" fmla="*/ 2 w 58"/>
                  <a:gd name="T69" fmla="*/ 2 h 22"/>
                  <a:gd name="T70" fmla="*/ 2 w 58"/>
                  <a:gd name="T71" fmla="*/ 0 h 22"/>
                  <a:gd name="T72" fmla="*/ 2 w 58"/>
                  <a:gd name="T7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2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6" y="4"/>
                    </a:lnTo>
                    <a:lnTo>
                      <a:pt x="40" y="4"/>
                    </a:lnTo>
                    <a:lnTo>
                      <a:pt x="44" y="4"/>
                    </a:lnTo>
                    <a:lnTo>
                      <a:pt x="46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8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4" y="22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48" y="22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0" y="22"/>
                    </a:lnTo>
                    <a:lnTo>
                      <a:pt x="34" y="22"/>
                    </a:lnTo>
                    <a:lnTo>
                      <a:pt x="28" y="22"/>
                    </a:lnTo>
                    <a:lnTo>
                      <a:pt x="24" y="20"/>
                    </a:lnTo>
                    <a:lnTo>
                      <a:pt x="18" y="20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0" name="Freeform 178">
                <a:extLst>
                  <a:ext uri="{FF2B5EF4-FFF2-40B4-BE49-F238E27FC236}">
                    <a16:creationId xmlns:a16="http://schemas.microsoft.com/office/drawing/2014/main" id="{B9DA82EF-ABB3-4979-BD87-F5410696F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1753" y="2603667"/>
                <a:ext cx="66675" cy="44450"/>
              </a:xfrm>
              <a:custGeom>
                <a:avLst/>
                <a:gdLst>
                  <a:gd name="T0" fmla="*/ 16 w 42"/>
                  <a:gd name="T1" fmla="*/ 2 h 28"/>
                  <a:gd name="T2" fmla="*/ 16 w 42"/>
                  <a:gd name="T3" fmla="*/ 2 h 28"/>
                  <a:gd name="T4" fmla="*/ 14 w 42"/>
                  <a:gd name="T5" fmla="*/ 4 h 28"/>
                  <a:gd name="T6" fmla="*/ 14 w 42"/>
                  <a:gd name="T7" fmla="*/ 4 h 28"/>
                  <a:gd name="T8" fmla="*/ 10 w 42"/>
                  <a:gd name="T9" fmla="*/ 8 h 28"/>
                  <a:gd name="T10" fmla="*/ 8 w 42"/>
                  <a:gd name="T11" fmla="*/ 8 h 28"/>
                  <a:gd name="T12" fmla="*/ 6 w 42"/>
                  <a:gd name="T13" fmla="*/ 10 h 28"/>
                  <a:gd name="T14" fmla="*/ 4 w 42"/>
                  <a:gd name="T15" fmla="*/ 12 h 28"/>
                  <a:gd name="T16" fmla="*/ 4 w 42"/>
                  <a:gd name="T17" fmla="*/ 14 h 28"/>
                  <a:gd name="T18" fmla="*/ 4 w 42"/>
                  <a:gd name="T19" fmla="*/ 14 h 28"/>
                  <a:gd name="T20" fmla="*/ 2 w 42"/>
                  <a:gd name="T21" fmla="*/ 16 h 28"/>
                  <a:gd name="T22" fmla="*/ 2 w 42"/>
                  <a:gd name="T23" fmla="*/ 18 h 28"/>
                  <a:gd name="T24" fmla="*/ 0 w 42"/>
                  <a:gd name="T25" fmla="*/ 20 h 28"/>
                  <a:gd name="T26" fmla="*/ 0 w 42"/>
                  <a:gd name="T27" fmla="*/ 22 h 28"/>
                  <a:gd name="T28" fmla="*/ 0 w 42"/>
                  <a:gd name="T29" fmla="*/ 24 h 28"/>
                  <a:gd name="T30" fmla="*/ 0 w 42"/>
                  <a:gd name="T31" fmla="*/ 24 h 28"/>
                  <a:gd name="T32" fmla="*/ 0 w 42"/>
                  <a:gd name="T33" fmla="*/ 26 h 28"/>
                  <a:gd name="T34" fmla="*/ 0 w 42"/>
                  <a:gd name="T35" fmla="*/ 26 h 28"/>
                  <a:gd name="T36" fmla="*/ 0 w 42"/>
                  <a:gd name="T37" fmla="*/ 28 h 28"/>
                  <a:gd name="T38" fmla="*/ 0 w 42"/>
                  <a:gd name="T39" fmla="*/ 28 h 28"/>
                  <a:gd name="T40" fmla="*/ 2 w 42"/>
                  <a:gd name="T41" fmla="*/ 28 h 28"/>
                  <a:gd name="T42" fmla="*/ 2 w 42"/>
                  <a:gd name="T43" fmla="*/ 28 h 28"/>
                  <a:gd name="T44" fmla="*/ 4 w 42"/>
                  <a:gd name="T45" fmla="*/ 28 h 28"/>
                  <a:gd name="T46" fmla="*/ 6 w 42"/>
                  <a:gd name="T47" fmla="*/ 28 h 28"/>
                  <a:gd name="T48" fmla="*/ 8 w 42"/>
                  <a:gd name="T49" fmla="*/ 28 h 28"/>
                  <a:gd name="T50" fmla="*/ 10 w 42"/>
                  <a:gd name="T51" fmla="*/ 28 h 28"/>
                  <a:gd name="T52" fmla="*/ 14 w 42"/>
                  <a:gd name="T53" fmla="*/ 28 h 28"/>
                  <a:gd name="T54" fmla="*/ 16 w 42"/>
                  <a:gd name="T55" fmla="*/ 26 h 28"/>
                  <a:gd name="T56" fmla="*/ 20 w 42"/>
                  <a:gd name="T57" fmla="*/ 26 h 28"/>
                  <a:gd name="T58" fmla="*/ 22 w 42"/>
                  <a:gd name="T59" fmla="*/ 26 h 28"/>
                  <a:gd name="T60" fmla="*/ 24 w 42"/>
                  <a:gd name="T61" fmla="*/ 26 h 28"/>
                  <a:gd name="T62" fmla="*/ 26 w 42"/>
                  <a:gd name="T63" fmla="*/ 26 h 28"/>
                  <a:gd name="T64" fmla="*/ 30 w 42"/>
                  <a:gd name="T65" fmla="*/ 26 h 28"/>
                  <a:gd name="T66" fmla="*/ 32 w 42"/>
                  <a:gd name="T67" fmla="*/ 26 h 28"/>
                  <a:gd name="T68" fmla="*/ 34 w 42"/>
                  <a:gd name="T69" fmla="*/ 26 h 28"/>
                  <a:gd name="T70" fmla="*/ 36 w 42"/>
                  <a:gd name="T71" fmla="*/ 26 h 28"/>
                  <a:gd name="T72" fmla="*/ 36 w 42"/>
                  <a:gd name="T73" fmla="*/ 24 h 28"/>
                  <a:gd name="T74" fmla="*/ 36 w 42"/>
                  <a:gd name="T75" fmla="*/ 24 h 28"/>
                  <a:gd name="T76" fmla="*/ 38 w 42"/>
                  <a:gd name="T77" fmla="*/ 24 h 28"/>
                  <a:gd name="T78" fmla="*/ 38 w 42"/>
                  <a:gd name="T79" fmla="*/ 24 h 28"/>
                  <a:gd name="T80" fmla="*/ 38 w 42"/>
                  <a:gd name="T81" fmla="*/ 22 h 28"/>
                  <a:gd name="T82" fmla="*/ 40 w 42"/>
                  <a:gd name="T83" fmla="*/ 20 h 28"/>
                  <a:gd name="T84" fmla="*/ 40 w 42"/>
                  <a:gd name="T85" fmla="*/ 18 h 28"/>
                  <a:gd name="T86" fmla="*/ 40 w 42"/>
                  <a:gd name="T87" fmla="*/ 16 h 28"/>
                  <a:gd name="T88" fmla="*/ 42 w 42"/>
                  <a:gd name="T89" fmla="*/ 12 h 28"/>
                  <a:gd name="T90" fmla="*/ 40 w 42"/>
                  <a:gd name="T91" fmla="*/ 10 h 28"/>
                  <a:gd name="T92" fmla="*/ 40 w 42"/>
                  <a:gd name="T93" fmla="*/ 10 h 28"/>
                  <a:gd name="T94" fmla="*/ 40 w 42"/>
                  <a:gd name="T95" fmla="*/ 10 h 28"/>
                  <a:gd name="T96" fmla="*/ 40 w 42"/>
                  <a:gd name="T97" fmla="*/ 8 h 28"/>
                  <a:gd name="T98" fmla="*/ 40 w 42"/>
                  <a:gd name="T99" fmla="*/ 8 h 28"/>
                  <a:gd name="T100" fmla="*/ 38 w 42"/>
                  <a:gd name="T101" fmla="*/ 6 h 28"/>
                  <a:gd name="T102" fmla="*/ 36 w 42"/>
                  <a:gd name="T103" fmla="*/ 4 h 28"/>
                  <a:gd name="T104" fmla="*/ 34 w 42"/>
                  <a:gd name="T105" fmla="*/ 4 h 28"/>
                  <a:gd name="T106" fmla="*/ 32 w 42"/>
                  <a:gd name="T107" fmla="*/ 2 h 28"/>
                  <a:gd name="T108" fmla="*/ 30 w 42"/>
                  <a:gd name="T109" fmla="*/ 2 h 28"/>
                  <a:gd name="T110" fmla="*/ 28 w 42"/>
                  <a:gd name="T111" fmla="*/ 0 h 28"/>
                  <a:gd name="T112" fmla="*/ 26 w 42"/>
                  <a:gd name="T113" fmla="*/ 0 h 28"/>
                  <a:gd name="T114" fmla="*/ 26 w 42"/>
                  <a:gd name="T115" fmla="*/ 0 h 28"/>
                  <a:gd name="T116" fmla="*/ 24 w 42"/>
                  <a:gd name="T117" fmla="*/ 0 h 28"/>
                  <a:gd name="T118" fmla="*/ 22 w 42"/>
                  <a:gd name="T119" fmla="*/ 2 h 28"/>
                  <a:gd name="T120" fmla="*/ 18 w 42"/>
                  <a:gd name="T121" fmla="*/ 2 h 28"/>
                  <a:gd name="T122" fmla="*/ 16 w 42"/>
                  <a:gd name="T123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" h="28">
                    <a:moveTo>
                      <a:pt x="16" y="2"/>
                    </a:moveTo>
                    <a:lnTo>
                      <a:pt x="16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4" y="28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8" y="22"/>
                    </a:lnTo>
                    <a:lnTo>
                      <a:pt x="40" y="20"/>
                    </a:lnTo>
                    <a:lnTo>
                      <a:pt x="40" y="18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1" name="Freeform 180">
                <a:extLst>
                  <a:ext uri="{FF2B5EF4-FFF2-40B4-BE49-F238E27FC236}">
                    <a16:creationId xmlns:a16="http://schemas.microsoft.com/office/drawing/2014/main" id="{4E2169C1-B666-49B7-BB54-57BF1852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528" y="3248192"/>
                <a:ext cx="88900" cy="174625"/>
              </a:xfrm>
              <a:custGeom>
                <a:avLst/>
                <a:gdLst>
                  <a:gd name="T0" fmla="*/ 6 w 56"/>
                  <a:gd name="T1" fmla="*/ 12 h 110"/>
                  <a:gd name="T2" fmla="*/ 4 w 56"/>
                  <a:gd name="T3" fmla="*/ 20 h 110"/>
                  <a:gd name="T4" fmla="*/ 6 w 56"/>
                  <a:gd name="T5" fmla="*/ 26 h 110"/>
                  <a:gd name="T6" fmla="*/ 12 w 56"/>
                  <a:gd name="T7" fmla="*/ 46 h 110"/>
                  <a:gd name="T8" fmla="*/ 14 w 56"/>
                  <a:gd name="T9" fmla="*/ 58 h 110"/>
                  <a:gd name="T10" fmla="*/ 18 w 56"/>
                  <a:gd name="T11" fmla="*/ 70 h 110"/>
                  <a:gd name="T12" fmla="*/ 20 w 56"/>
                  <a:gd name="T13" fmla="*/ 76 h 110"/>
                  <a:gd name="T14" fmla="*/ 24 w 56"/>
                  <a:gd name="T15" fmla="*/ 80 h 110"/>
                  <a:gd name="T16" fmla="*/ 28 w 56"/>
                  <a:gd name="T17" fmla="*/ 82 h 110"/>
                  <a:gd name="T18" fmla="*/ 28 w 56"/>
                  <a:gd name="T19" fmla="*/ 84 h 110"/>
                  <a:gd name="T20" fmla="*/ 26 w 56"/>
                  <a:gd name="T21" fmla="*/ 90 h 110"/>
                  <a:gd name="T22" fmla="*/ 22 w 56"/>
                  <a:gd name="T23" fmla="*/ 96 h 110"/>
                  <a:gd name="T24" fmla="*/ 22 w 56"/>
                  <a:gd name="T25" fmla="*/ 98 h 110"/>
                  <a:gd name="T26" fmla="*/ 24 w 56"/>
                  <a:gd name="T27" fmla="*/ 102 h 110"/>
                  <a:gd name="T28" fmla="*/ 26 w 56"/>
                  <a:gd name="T29" fmla="*/ 104 h 110"/>
                  <a:gd name="T30" fmla="*/ 30 w 56"/>
                  <a:gd name="T31" fmla="*/ 104 h 110"/>
                  <a:gd name="T32" fmla="*/ 32 w 56"/>
                  <a:gd name="T33" fmla="*/ 104 h 110"/>
                  <a:gd name="T34" fmla="*/ 40 w 56"/>
                  <a:gd name="T35" fmla="*/ 108 h 110"/>
                  <a:gd name="T36" fmla="*/ 44 w 56"/>
                  <a:gd name="T37" fmla="*/ 110 h 110"/>
                  <a:gd name="T38" fmla="*/ 48 w 56"/>
                  <a:gd name="T39" fmla="*/ 110 h 110"/>
                  <a:gd name="T40" fmla="*/ 52 w 56"/>
                  <a:gd name="T41" fmla="*/ 108 h 110"/>
                  <a:gd name="T42" fmla="*/ 56 w 56"/>
                  <a:gd name="T43" fmla="*/ 106 h 110"/>
                  <a:gd name="T44" fmla="*/ 56 w 56"/>
                  <a:gd name="T45" fmla="*/ 102 h 110"/>
                  <a:gd name="T46" fmla="*/ 54 w 56"/>
                  <a:gd name="T47" fmla="*/ 98 h 110"/>
                  <a:gd name="T48" fmla="*/ 48 w 56"/>
                  <a:gd name="T49" fmla="*/ 88 h 110"/>
                  <a:gd name="T50" fmla="*/ 46 w 56"/>
                  <a:gd name="T51" fmla="*/ 82 h 110"/>
                  <a:gd name="T52" fmla="*/ 40 w 56"/>
                  <a:gd name="T53" fmla="*/ 70 h 110"/>
                  <a:gd name="T54" fmla="*/ 36 w 56"/>
                  <a:gd name="T55" fmla="*/ 64 h 110"/>
                  <a:gd name="T56" fmla="*/ 34 w 56"/>
                  <a:gd name="T57" fmla="*/ 60 h 110"/>
                  <a:gd name="T58" fmla="*/ 36 w 56"/>
                  <a:gd name="T59" fmla="*/ 58 h 110"/>
                  <a:gd name="T60" fmla="*/ 36 w 56"/>
                  <a:gd name="T61" fmla="*/ 56 h 110"/>
                  <a:gd name="T62" fmla="*/ 40 w 56"/>
                  <a:gd name="T63" fmla="*/ 58 h 110"/>
                  <a:gd name="T64" fmla="*/ 44 w 56"/>
                  <a:gd name="T65" fmla="*/ 60 h 110"/>
                  <a:gd name="T66" fmla="*/ 46 w 56"/>
                  <a:gd name="T67" fmla="*/ 60 h 110"/>
                  <a:gd name="T68" fmla="*/ 46 w 56"/>
                  <a:gd name="T69" fmla="*/ 58 h 110"/>
                  <a:gd name="T70" fmla="*/ 46 w 56"/>
                  <a:gd name="T71" fmla="*/ 54 h 110"/>
                  <a:gd name="T72" fmla="*/ 42 w 56"/>
                  <a:gd name="T73" fmla="*/ 50 h 110"/>
                  <a:gd name="T74" fmla="*/ 34 w 56"/>
                  <a:gd name="T75" fmla="*/ 42 h 110"/>
                  <a:gd name="T76" fmla="*/ 26 w 56"/>
                  <a:gd name="T77" fmla="*/ 32 h 110"/>
                  <a:gd name="T78" fmla="*/ 22 w 56"/>
                  <a:gd name="T79" fmla="*/ 26 h 110"/>
                  <a:gd name="T80" fmla="*/ 20 w 56"/>
                  <a:gd name="T81" fmla="*/ 20 h 110"/>
                  <a:gd name="T82" fmla="*/ 20 w 56"/>
                  <a:gd name="T83" fmla="*/ 8 h 110"/>
                  <a:gd name="T84" fmla="*/ 18 w 56"/>
                  <a:gd name="T85" fmla="*/ 6 h 110"/>
                  <a:gd name="T86" fmla="*/ 16 w 56"/>
                  <a:gd name="T87" fmla="*/ 4 h 110"/>
                  <a:gd name="T88" fmla="*/ 10 w 56"/>
                  <a:gd name="T89" fmla="*/ 0 h 110"/>
                  <a:gd name="T90" fmla="*/ 4 w 56"/>
                  <a:gd name="T91" fmla="*/ 0 h 110"/>
                  <a:gd name="T92" fmla="*/ 2 w 56"/>
                  <a:gd name="T93" fmla="*/ 0 h 110"/>
                  <a:gd name="T94" fmla="*/ 0 w 56"/>
                  <a:gd name="T95" fmla="*/ 2 h 110"/>
                  <a:gd name="T96" fmla="*/ 2 w 56"/>
                  <a:gd name="T97" fmla="*/ 4 h 110"/>
                  <a:gd name="T98" fmla="*/ 4 w 56"/>
                  <a:gd name="T99" fmla="*/ 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" h="110">
                    <a:moveTo>
                      <a:pt x="4" y="12"/>
                    </a:moveTo>
                    <a:lnTo>
                      <a:pt x="4" y="12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6" y="26"/>
                    </a:lnTo>
                    <a:lnTo>
                      <a:pt x="6" y="30"/>
                    </a:lnTo>
                    <a:lnTo>
                      <a:pt x="8" y="36"/>
                    </a:lnTo>
                    <a:lnTo>
                      <a:pt x="12" y="46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4" y="58"/>
                    </a:lnTo>
                    <a:lnTo>
                      <a:pt x="16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4" y="78"/>
                    </a:lnTo>
                    <a:lnTo>
                      <a:pt x="24" y="80"/>
                    </a:lnTo>
                    <a:lnTo>
                      <a:pt x="26" y="80"/>
                    </a:lnTo>
                    <a:lnTo>
                      <a:pt x="28" y="82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6" y="88"/>
                    </a:lnTo>
                    <a:lnTo>
                      <a:pt x="26" y="90"/>
                    </a:lnTo>
                    <a:lnTo>
                      <a:pt x="24" y="92"/>
                    </a:lnTo>
                    <a:lnTo>
                      <a:pt x="24" y="94"/>
                    </a:lnTo>
                    <a:lnTo>
                      <a:pt x="22" y="96"/>
                    </a:lnTo>
                    <a:lnTo>
                      <a:pt x="22" y="96"/>
                    </a:lnTo>
                    <a:lnTo>
                      <a:pt x="22" y="98"/>
                    </a:lnTo>
                    <a:lnTo>
                      <a:pt x="22" y="98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4"/>
                    </a:lnTo>
                    <a:lnTo>
                      <a:pt x="26" y="104"/>
                    </a:lnTo>
                    <a:lnTo>
                      <a:pt x="26" y="104"/>
                    </a:lnTo>
                    <a:lnTo>
                      <a:pt x="28" y="104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2" y="104"/>
                    </a:lnTo>
                    <a:lnTo>
                      <a:pt x="32" y="104"/>
                    </a:lnTo>
                    <a:lnTo>
                      <a:pt x="34" y="104"/>
                    </a:lnTo>
                    <a:lnTo>
                      <a:pt x="34" y="104"/>
                    </a:lnTo>
                    <a:lnTo>
                      <a:pt x="40" y="108"/>
                    </a:lnTo>
                    <a:lnTo>
                      <a:pt x="40" y="108"/>
                    </a:lnTo>
                    <a:lnTo>
                      <a:pt x="44" y="110"/>
                    </a:lnTo>
                    <a:lnTo>
                      <a:pt x="44" y="110"/>
                    </a:lnTo>
                    <a:lnTo>
                      <a:pt x="46" y="110"/>
                    </a:lnTo>
                    <a:lnTo>
                      <a:pt x="46" y="110"/>
                    </a:lnTo>
                    <a:lnTo>
                      <a:pt x="48" y="110"/>
                    </a:lnTo>
                    <a:lnTo>
                      <a:pt x="48" y="110"/>
                    </a:lnTo>
                    <a:lnTo>
                      <a:pt x="50" y="110"/>
                    </a:lnTo>
                    <a:lnTo>
                      <a:pt x="52" y="108"/>
                    </a:lnTo>
                    <a:lnTo>
                      <a:pt x="54" y="108"/>
                    </a:lnTo>
                    <a:lnTo>
                      <a:pt x="54" y="106"/>
                    </a:lnTo>
                    <a:lnTo>
                      <a:pt x="56" y="106"/>
                    </a:lnTo>
                    <a:lnTo>
                      <a:pt x="56" y="104"/>
                    </a:lnTo>
                    <a:lnTo>
                      <a:pt x="56" y="104"/>
                    </a:lnTo>
                    <a:lnTo>
                      <a:pt x="56" y="102"/>
                    </a:lnTo>
                    <a:lnTo>
                      <a:pt x="56" y="102"/>
                    </a:lnTo>
                    <a:lnTo>
                      <a:pt x="56" y="100"/>
                    </a:lnTo>
                    <a:lnTo>
                      <a:pt x="54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78"/>
                    </a:lnTo>
                    <a:lnTo>
                      <a:pt x="42" y="76"/>
                    </a:lnTo>
                    <a:lnTo>
                      <a:pt x="40" y="70"/>
                    </a:lnTo>
                    <a:lnTo>
                      <a:pt x="38" y="68"/>
                    </a:lnTo>
                    <a:lnTo>
                      <a:pt x="36" y="66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34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6" y="58"/>
                    </a:lnTo>
                    <a:lnTo>
                      <a:pt x="36" y="58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58"/>
                    </a:lnTo>
                    <a:lnTo>
                      <a:pt x="42" y="58"/>
                    </a:lnTo>
                    <a:lnTo>
                      <a:pt x="44" y="60"/>
                    </a:lnTo>
                    <a:lnTo>
                      <a:pt x="44" y="60"/>
                    </a:lnTo>
                    <a:lnTo>
                      <a:pt x="46" y="60"/>
                    </a:lnTo>
                    <a:lnTo>
                      <a:pt x="46" y="60"/>
                    </a:lnTo>
                    <a:lnTo>
                      <a:pt x="46" y="58"/>
                    </a:lnTo>
                    <a:lnTo>
                      <a:pt x="46" y="58"/>
                    </a:lnTo>
                    <a:lnTo>
                      <a:pt x="46" y="58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4" y="52"/>
                    </a:lnTo>
                    <a:lnTo>
                      <a:pt x="42" y="50"/>
                    </a:lnTo>
                    <a:lnTo>
                      <a:pt x="40" y="46"/>
                    </a:lnTo>
                    <a:lnTo>
                      <a:pt x="36" y="44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30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24"/>
                    </a:lnTo>
                    <a:lnTo>
                      <a:pt x="20" y="22"/>
                    </a:lnTo>
                    <a:lnTo>
                      <a:pt x="20" y="20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12" name="Freeform 182">
                <a:extLst>
                  <a:ext uri="{FF2B5EF4-FFF2-40B4-BE49-F238E27FC236}">
                    <a16:creationId xmlns:a16="http://schemas.microsoft.com/office/drawing/2014/main" id="{FED42F71-222B-43DD-BF5C-E73000EFE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8203" y="2356017"/>
                <a:ext cx="3333750" cy="1250950"/>
              </a:xfrm>
              <a:custGeom>
                <a:avLst/>
                <a:gdLst>
                  <a:gd name="T0" fmla="*/ 330 w 2100"/>
                  <a:gd name="T1" fmla="*/ 590 h 788"/>
                  <a:gd name="T2" fmla="*/ 432 w 2100"/>
                  <a:gd name="T3" fmla="*/ 580 h 788"/>
                  <a:gd name="T4" fmla="*/ 550 w 2100"/>
                  <a:gd name="T5" fmla="*/ 636 h 788"/>
                  <a:gd name="T6" fmla="*/ 590 w 2100"/>
                  <a:gd name="T7" fmla="*/ 570 h 788"/>
                  <a:gd name="T8" fmla="*/ 746 w 2100"/>
                  <a:gd name="T9" fmla="*/ 584 h 788"/>
                  <a:gd name="T10" fmla="*/ 838 w 2100"/>
                  <a:gd name="T11" fmla="*/ 658 h 788"/>
                  <a:gd name="T12" fmla="*/ 970 w 2100"/>
                  <a:gd name="T13" fmla="*/ 680 h 788"/>
                  <a:gd name="T14" fmla="*/ 976 w 2100"/>
                  <a:gd name="T15" fmla="*/ 602 h 788"/>
                  <a:gd name="T16" fmla="*/ 1120 w 2100"/>
                  <a:gd name="T17" fmla="*/ 654 h 788"/>
                  <a:gd name="T18" fmla="*/ 1196 w 2100"/>
                  <a:gd name="T19" fmla="*/ 644 h 788"/>
                  <a:gd name="T20" fmla="*/ 1270 w 2100"/>
                  <a:gd name="T21" fmla="*/ 620 h 788"/>
                  <a:gd name="T22" fmla="*/ 1372 w 2100"/>
                  <a:gd name="T23" fmla="*/ 646 h 788"/>
                  <a:gd name="T24" fmla="*/ 1482 w 2100"/>
                  <a:gd name="T25" fmla="*/ 694 h 788"/>
                  <a:gd name="T26" fmla="*/ 1452 w 2100"/>
                  <a:gd name="T27" fmla="*/ 774 h 788"/>
                  <a:gd name="T28" fmla="*/ 1548 w 2100"/>
                  <a:gd name="T29" fmla="*/ 644 h 788"/>
                  <a:gd name="T30" fmla="*/ 1492 w 2100"/>
                  <a:gd name="T31" fmla="*/ 576 h 788"/>
                  <a:gd name="T32" fmla="*/ 1540 w 2100"/>
                  <a:gd name="T33" fmla="*/ 456 h 788"/>
                  <a:gd name="T34" fmla="*/ 1658 w 2100"/>
                  <a:gd name="T35" fmla="*/ 462 h 788"/>
                  <a:gd name="T36" fmla="*/ 1758 w 2100"/>
                  <a:gd name="T37" fmla="*/ 416 h 788"/>
                  <a:gd name="T38" fmla="*/ 1748 w 2100"/>
                  <a:gd name="T39" fmla="*/ 468 h 788"/>
                  <a:gd name="T40" fmla="*/ 1784 w 2100"/>
                  <a:gd name="T41" fmla="*/ 608 h 788"/>
                  <a:gd name="T42" fmla="*/ 1826 w 2100"/>
                  <a:gd name="T43" fmla="*/ 514 h 788"/>
                  <a:gd name="T44" fmla="*/ 1858 w 2100"/>
                  <a:gd name="T45" fmla="*/ 420 h 788"/>
                  <a:gd name="T46" fmla="*/ 1924 w 2100"/>
                  <a:gd name="T47" fmla="*/ 394 h 788"/>
                  <a:gd name="T48" fmla="*/ 1946 w 2100"/>
                  <a:gd name="T49" fmla="*/ 340 h 788"/>
                  <a:gd name="T50" fmla="*/ 1986 w 2100"/>
                  <a:gd name="T51" fmla="*/ 300 h 788"/>
                  <a:gd name="T52" fmla="*/ 2070 w 2100"/>
                  <a:gd name="T53" fmla="*/ 348 h 788"/>
                  <a:gd name="T54" fmla="*/ 2096 w 2100"/>
                  <a:gd name="T55" fmla="*/ 282 h 788"/>
                  <a:gd name="T56" fmla="*/ 2000 w 2100"/>
                  <a:gd name="T57" fmla="*/ 260 h 788"/>
                  <a:gd name="T58" fmla="*/ 1884 w 2100"/>
                  <a:gd name="T59" fmla="*/ 206 h 788"/>
                  <a:gd name="T60" fmla="*/ 1772 w 2100"/>
                  <a:gd name="T61" fmla="*/ 206 h 788"/>
                  <a:gd name="T62" fmla="*/ 1650 w 2100"/>
                  <a:gd name="T63" fmla="*/ 186 h 788"/>
                  <a:gd name="T64" fmla="*/ 1490 w 2100"/>
                  <a:gd name="T65" fmla="*/ 144 h 788"/>
                  <a:gd name="T66" fmla="*/ 1384 w 2100"/>
                  <a:gd name="T67" fmla="*/ 138 h 788"/>
                  <a:gd name="T68" fmla="*/ 1300 w 2100"/>
                  <a:gd name="T69" fmla="*/ 150 h 788"/>
                  <a:gd name="T70" fmla="*/ 1238 w 2100"/>
                  <a:gd name="T71" fmla="*/ 140 h 788"/>
                  <a:gd name="T72" fmla="*/ 1142 w 2100"/>
                  <a:gd name="T73" fmla="*/ 126 h 788"/>
                  <a:gd name="T74" fmla="*/ 970 w 2100"/>
                  <a:gd name="T75" fmla="*/ 110 h 788"/>
                  <a:gd name="T76" fmla="*/ 970 w 2100"/>
                  <a:gd name="T77" fmla="*/ 22 h 788"/>
                  <a:gd name="T78" fmla="*/ 870 w 2100"/>
                  <a:gd name="T79" fmla="*/ 28 h 788"/>
                  <a:gd name="T80" fmla="*/ 808 w 2100"/>
                  <a:gd name="T81" fmla="*/ 50 h 788"/>
                  <a:gd name="T82" fmla="*/ 714 w 2100"/>
                  <a:gd name="T83" fmla="*/ 68 h 788"/>
                  <a:gd name="T84" fmla="*/ 650 w 2100"/>
                  <a:gd name="T85" fmla="*/ 110 h 788"/>
                  <a:gd name="T86" fmla="*/ 670 w 2100"/>
                  <a:gd name="T87" fmla="*/ 184 h 788"/>
                  <a:gd name="T88" fmla="*/ 612 w 2100"/>
                  <a:gd name="T89" fmla="*/ 180 h 788"/>
                  <a:gd name="T90" fmla="*/ 558 w 2100"/>
                  <a:gd name="T91" fmla="*/ 162 h 788"/>
                  <a:gd name="T92" fmla="*/ 608 w 2100"/>
                  <a:gd name="T93" fmla="*/ 218 h 788"/>
                  <a:gd name="T94" fmla="*/ 602 w 2100"/>
                  <a:gd name="T95" fmla="*/ 234 h 788"/>
                  <a:gd name="T96" fmla="*/ 546 w 2100"/>
                  <a:gd name="T97" fmla="*/ 272 h 788"/>
                  <a:gd name="T98" fmla="*/ 516 w 2100"/>
                  <a:gd name="T99" fmla="*/ 108 h 788"/>
                  <a:gd name="T100" fmla="*/ 502 w 2100"/>
                  <a:gd name="T101" fmla="*/ 230 h 788"/>
                  <a:gd name="T102" fmla="*/ 396 w 2100"/>
                  <a:gd name="T103" fmla="*/ 216 h 788"/>
                  <a:gd name="T104" fmla="*/ 360 w 2100"/>
                  <a:gd name="T105" fmla="*/ 240 h 788"/>
                  <a:gd name="T106" fmla="*/ 238 w 2100"/>
                  <a:gd name="T107" fmla="*/ 278 h 788"/>
                  <a:gd name="T108" fmla="*/ 206 w 2100"/>
                  <a:gd name="T109" fmla="*/ 290 h 788"/>
                  <a:gd name="T110" fmla="*/ 156 w 2100"/>
                  <a:gd name="T111" fmla="*/ 324 h 788"/>
                  <a:gd name="T112" fmla="*/ 110 w 2100"/>
                  <a:gd name="T113" fmla="*/ 336 h 788"/>
                  <a:gd name="T114" fmla="*/ 74 w 2100"/>
                  <a:gd name="T115" fmla="*/ 282 h 788"/>
                  <a:gd name="T116" fmla="*/ 46 w 2100"/>
                  <a:gd name="T117" fmla="*/ 214 h 788"/>
                  <a:gd name="T118" fmla="*/ 10 w 2100"/>
                  <a:gd name="T119" fmla="*/ 420 h 788"/>
                  <a:gd name="T120" fmla="*/ 104 w 2100"/>
                  <a:gd name="T121" fmla="*/ 586 h 788"/>
                  <a:gd name="T122" fmla="*/ 170 w 2100"/>
                  <a:gd name="T123" fmla="*/ 708 h 788"/>
                  <a:gd name="T124" fmla="*/ 228 w 2100"/>
                  <a:gd name="T125" fmla="*/ 75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00" h="788">
                    <a:moveTo>
                      <a:pt x="306" y="726"/>
                    </a:moveTo>
                    <a:lnTo>
                      <a:pt x="306" y="726"/>
                    </a:lnTo>
                    <a:lnTo>
                      <a:pt x="314" y="720"/>
                    </a:lnTo>
                    <a:lnTo>
                      <a:pt x="318" y="716"/>
                    </a:lnTo>
                    <a:lnTo>
                      <a:pt x="318" y="712"/>
                    </a:lnTo>
                    <a:lnTo>
                      <a:pt x="320" y="704"/>
                    </a:lnTo>
                    <a:lnTo>
                      <a:pt x="320" y="700"/>
                    </a:lnTo>
                    <a:lnTo>
                      <a:pt x="322" y="696"/>
                    </a:lnTo>
                    <a:lnTo>
                      <a:pt x="322" y="692"/>
                    </a:lnTo>
                    <a:lnTo>
                      <a:pt x="324" y="690"/>
                    </a:lnTo>
                    <a:lnTo>
                      <a:pt x="324" y="688"/>
                    </a:lnTo>
                    <a:lnTo>
                      <a:pt x="324" y="688"/>
                    </a:lnTo>
                    <a:lnTo>
                      <a:pt x="324" y="686"/>
                    </a:lnTo>
                    <a:lnTo>
                      <a:pt x="326" y="686"/>
                    </a:lnTo>
                    <a:lnTo>
                      <a:pt x="328" y="684"/>
                    </a:lnTo>
                    <a:lnTo>
                      <a:pt x="330" y="682"/>
                    </a:lnTo>
                    <a:lnTo>
                      <a:pt x="332" y="680"/>
                    </a:lnTo>
                    <a:lnTo>
                      <a:pt x="334" y="678"/>
                    </a:lnTo>
                    <a:lnTo>
                      <a:pt x="336" y="676"/>
                    </a:lnTo>
                    <a:lnTo>
                      <a:pt x="336" y="674"/>
                    </a:lnTo>
                    <a:lnTo>
                      <a:pt x="338" y="674"/>
                    </a:lnTo>
                    <a:lnTo>
                      <a:pt x="338" y="672"/>
                    </a:lnTo>
                    <a:lnTo>
                      <a:pt x="338" y="670"/>
                    </a:lnTo>
                    <a:lnTo>
                      <a:pt x="338" y="668"/>
                    </a:lnTo>
                    <a:lnTo>
                      <a:pt x="338" y="664"/>
                    </a:lnTo>
                    <a:lnTo>
                      <a:pt x="338" y="662"/>
                    </a:lnTo>
                    <a:lnTo>
                      <a:pt x="338" y="658"/>
                    </a:lnTo>
                    <a:lnTo>
                      <a:pt x="336" y="656"/>
                    </a:lnTo>
                    <a:lnTo>
                      <a:pt x="336" y="656"/>
                    </a:lnTo>
                    <a:lnTo>
                      <a:pt x="336" y="654"/>
                    </a:lnTo>
                    <a:lnTo>
                      <a:pt x="336" y="654"/>
                    </a:lnTo>
                    <a:lnTo>
                      <a:pt x="334" y="654"/>
                    </a:lnTo>
                    <a:lnTo>
                      <a:pt x="334" y="652"/>
                    </a:lnTo>
                    <a:lnTo>
                      <a:pt x="332" y="652"/>
                    </a:lnTo>
                    <a:lnTo>
                      <a:pt x="330" y="650"/>
                    </a:lnTo>
                    <a:lnTo>
                      <a:pt x="328" y="650"/>
                    </a:lnTo>
                    <a:lnTo>
                      <a:pt x="326" y="648"/>
                    </a:lnTo>
                    <a:lnTo>
                      <a:pt x="322" y="646"/>
                    </a:lnTo>
                    <a:lnTo>
                      <a:pt x="320" y="646"/>
                    </a:lnTo>
                    <a:lnTo>
                      <a:pt x="320" y="644"/>
                    </a:lnTo>
                    <a:lnTo>
                      <a:pt x="318" y="644"/>
                    </a:lnTo>
                    <a:lnTo>
                      <a:pt x="318" y="642"/>
                    </a:lnTo>
                    <a:lnTo>
                      <a:pt x="316" y="640"/>
                    </a:lnTo>
                    <a:lnTo>
                      <a:pt x="316" y="638"/>
                    </a:lnTo>
                    <a:lnTo>
                      <a:pt x="314" y="636"/>
                    </a:lnTo>
                    <a:lnTo>
                      <a:pt x="312" y="634"/>
                    </a:lnTo>
                    <a:lnTo>
                      <a:pt x="312" y="632"/>
                    </a:lnTo>
                    <a:lnTo>
                      <a:pt x="312" y="630"/>
                    </a:lnTo>
                    <a:lnTo>
                      <a:pt x="312" y="630"/>
                    </a:lnTo>
                    <a:lnTo>
                      <a:pt x="312" y="628"/>
                    </a:lnTo>
                    <a:lnTo>
                      <a:pt x="312" y="626"/>
                    </a:lnTo>
                    <a:lnTo>
                      <a:pt x="312" y="624"/>
                    </a:lnTo>
                    <a:lnTo>
                      <a:pt x="312" y="622"/>
                    </a:lnTo>
                    <a:lnTo>
                      <a:pt x="314" y="616"/>
                    </a:lnTo>
                    <a:lnTo>
                      <a:pt x="316" y="612"/>
                    </a:lnTo>
                    <a:lnTo>
                      <a:pt x="318" y="608"/>
                    </a:lnTo>
                    <a:lnTo>
                      <a:pt x="320" y="604"/>
                    </a:lnTo>
                    <a:lnTo>
                      <a:pt x="322" y="600"/>
                    </a:lnTo>
                    <a:lnTo>
                      <a:pt x="326" y="594"/>
                    </a:lnTo>
                    <a:lnTo>
                      <a:pt x="330" y="590"/>
                    </a:lnTo>
                    <a:lnTo>
                      <a:pt x="330" y="588"/>
                    </a:lnTo>
                    <a:lnTo>
                      <a:pt x="332" y="588"/>
                    </a:lnTo>
                    <a:lnTo>
                      <a:pt x="334" y="586"/>
                    </a:lnTo>
                    <a:lnTo>
                      <a:pt x="336" y="584"/>
                    </a:lnTo>
                    <a:lnTo>
                      <a:pt x="338" y="582"/>
                    </a:lnTo>
                    <a:lnTo>
                      <a:pt x="340" y="580"/>
                    </a:lnTo>
                    <a:lnTo>
                      <a:pt x="342" y="580"/>
                    </a:lnTo>
                    <a:lnTo>
                      <a:pt x="344" y="578"/>
                    </a:lnTo>
                    <a:lnTo>
                      <a:pt x="346" y="578"/>
                    </a:lnTo>
                    <a:lnTo>
                      <a:pt x="348" y="576"/>
                    </a:lnTo>
                    <a:lnTo>
                      <a:pt x="350" y="576"/>
                    </a:lnTo>
                    <a:lnTo>
                      <a:pt x="352" y="576"/>
                    </a:lnTo>
                    <a:lnTo>
                      <a:pt x="354" y="576"/>
                    </a:lnTo>
                    <a:lnTo>
                      <a:pt x="356" y="576"/>
                    </a:lnTo>
                    <a:lnTo>
                      <a:pt x="356" y="576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60" y="578"/>
                    </a:lnTo>
                    <a:lnTo>
                      <a:pt x="360" y="578"/>
                    </a:lnTo>
                    <a:lnTo>
                      <a:pt x="362" y="580"/>
                    </a:lnTo>
                    <a:lnTo>
                      <a:pt x="362" y="582"/>
                    </a:lnTo>
                    <a:lnTo>
                      <a:pt x="364" y="584"/>
                    </a:lnTo>
                    <a:lnTo>
                      <a:pt x="366" y="588"/>
                    </a:lnTo>
                    <a:lnTo>
                      <a:pt x="366" y="590"/>
                    </a:lnTo>
                    <a:lnTo>
                      <a:pt x="368" y="590"/>
                    </a:lnTo>
                    <a:lnTo>
                      <a:pt x="368" y="592"/>
                    </a:lnTo>
                    <a:lnTo>
                      <a:pt x="370" y="592"/>
                    </a:lnTo>
                    <a:lnTo>
                      <a:pt x="370" y="594"/>
                    </a:lnTo>
                    <a:lnTo>
                      <a:pt x="372" y="594"/>
                    </a:lnTo>
                    <a:lnTo>
                      <a:pt x="372" y="594"/>
                    </a:lnTo>
                    <a:lnTo>
                      <a:pt x="372" y="594"/>
                    </a:lnTo>
                    <a:lnTo>
                      <a:pt x="374" y="592"/>
                    </a:lnTo>
                    <a:lnTo>
                      <a:pt x="374" y="592"/>
                    </a:lnTo>
                    <a:lnTo>
                      <a:pt x="374" y="592"/>
                    </a:lnTo>
                    <a:lnTo>
                      <a:pt x="374" y="590"/>
                    </a:lnTo>
                    <a:lnTo>
                      <a:pt x="376" y="588"/>
                    </a:lnTo>
                    <a:lnTo>
                      <a:pt x="376" y="586"/>
                    </a:lnTo>
                    <a:lnTo>
                      <a:pt x="376" y="584"/>
                    </a:lnTo>
                    <a:lnTo>
                      <a:pt x="378" y="582"/>
                    </a:lnTo>
                    <a:lnTo>
                      <a:pt x="378" y="582"/>
                    </a:lnTo>
                    <a:lnTo>
                      <a:pt x="378" y="582"/>
                    </a:lnTo>
                    <a:lnTo>
                      <a:pt x="378" y="580"/>
                    </a:lnTo>
                    <a:lnTo>
                      <a:pt x="380" y="580"/>
                    </a:lnTo>
                    <a:lnTo>
                      <a:pt x="382" y="580"/>
                    </a:lnTo>
                    <a:lnTo>
                      <a:pt x="384" y="578"/>
                    </a:lnTo>
                    <a:lnTo>
                      <a:pt x="388" y="578"/>
                    </a:lnTo>
                    <a:lnTo>
                      <a:pt x="390" y="578"/>
                    </a:lnTo>
                    <a:lnTo>
                      <a:pt x="392" y="576"/>
                    </a:lnTo>
                    <a:lnTo>
                      <a:pt x="396" y="576"/>
                    </a:lnTo>
                    <a:lnTo>
                      <a:pt x="398" y="576"/>
                    </a:lnTo>
                    <a:lnTo>
                      <a:pt x="398" y="576"/>
                    </a:lnTo>
                    <a:lnTo>
                      <a:pt x="402" y="576"/>
                    </a:lnTo>
                    <a:lnTo>
                      <a:pt x="406" y="578"/>
                    </a:lnTo>
                    <a:lnTo>
                      <a:pt x="410" y="578"/>
                    </a:lnTo>
                    <a:lnTo>
                      <a:pt x="412" y="580"/>
                    </a:lnTo>
                    <a:lnTo>
                      <a:pt x="414" y="580"/>
                    </a:lnTo>
                    <a:lnTo>
                      <a:pt x="416" y="580"/>
                    </a:lnTo>
                    <a:lnTo>
                      <a:pt x="420" y="580"/>
                    </a:lnTo>
                    <a:lnTo>
                      <a:pt x="428" y="580"/>
                    </a:lnTo>
                    <a:lnTo>
                      <a:pt x="432" y="580"/>
                    </a:lnTo>
                    <a:lnTo>
                      <a:pt x="436" y="580"/>
                    </a:lnTo>
                    <a:lnTo>
                      <a:pt x="438" y="580"/>
                    </a:lnTo>
                    <a:lnTo>
                      <a:pt x="440" y="580"/>
                    </a:lnTo>
                    <a:lnTo>
                      <a:pt x="442" y="582"/>
                    </a:lnTo>
                    <a:lnTo>
                      <a:pt x="446" y="582"/>
                    </a:lnTo>
                    <a:lnTo>
                      <a:pt x="452" y="584"/>
                    </a:lnTo>
                    <a:lnTo>
                      <a:pt x="456" y="588"/>
                    </a:lnTo>
                    <a:lnTo>
                      <a:pt x="462" y="590"/>
                    </a:lnTo>
                    <a:lnTo>
                      <a:pt x="464" y="592"/>
                    </a:lnTo>
                    <a:lnTo>
                      <a:pt x="468" y="594"/>
                    </a:lnTo>
                    <a:lnTo>
                      <a:pt x="470" y="596"/>
                    </a:lnTo>
                    <a:lnTo>
                      <a:pt x="472" y="596"/>
                    </a:lnTo>
                    <a:lnTo>
                      <a:pt x="474" y="598"/>
                    </a:lnTo>
                    <a:lnTo>
                      <a:pt x="476" y="600"/>
                    </a:lnTo>
                    <a:lnTo>
                      <a:pt x="476" y="602"/>
                    </a:lnTo>
                    <a:lnTo>
                      <a:pt x="478" y="604"/>
                    </a:lnTo>
                    <a:lnTo>
                      <a:pt x="478" y="604"/>
                    </a:lnTo>
                    <a:lnTo>
                      <a:pt x="478" y="606"/>
                    </a:lnTo>
                    <a:lnTo>
                      <a:pt x="478" y="606"/>
                    </a:lnTo>
                    <a:lnTo>
                      <a:pt x="478" y="608"/>
                    </a:lnTo>
                    <a:lnTo>
                      <a:pt x="478" y="610"/>
                    </a:lnTo>
                    <a:lnTo>
                      <a:pt x="476" y="610"/>
                    </a:lnTo>
                    <a:lnTo>
                      <a:pt x="476" y="612"/>
                    </a:lnTo>
                    <a:lnTo>
                      <a:pt x="476" y="612"/>
                    </a:lnTo>
                    <a:lnTo>
                      <a:pt x="476" y="614"/>
                    </a:lnTo>
                    <a:lnTo>
                      <a:pt x="476" y="614"/>
                    </a:lnTo>
                    <a:lnTo>
                      <a:pt x="478" y="614"/>
                    </a:lnTo>
                    <a:lnTo>
                      <a:pt x="478" y="614"/>
                    </a:lnTo>
                    <a:lnTo>
                      <a:pt x="480" y="616"/>
                    </a:lnTo>
                    <a:lnTo>
                      <a:pt x="480" y="616"/>
                    </a:lnTo>
                    <a:lnTo>
                      <a:pt x="482" y="618"/>
                    </a:lnTo>
                    <a:lnTo>
                      <a:pt x="484" y="618"/>
                    </a:lnTo>
                    <a:lnTo>
                      <a:pt x="486" y="618"/>
                    </a:lnTo>
                    <a:lnTo>
                      <a:pt x="490" y="618"/>
                    </a:lnTo>
                    <a:lnTo>
                      <a:pt x="492" y="618"/>
                    </a:lnTo>
                    <a:lnTo>
                      <a:pt x="492" y="618"/>
                    </a:lnTo>
                    <a:lnTo>
                      <a:pt x="494" y="618"/>
                    </a:lnTo>
                    <a:lnTo>
                      <a:pt x="500" y="618"/>
                    </a:lnTo>
                    <a:lnTo>
                      <a:pt x="502" y="616"/>
                    </a:lnTo>
                    <a:lnTo>
                      <a:pt x="504" y="616"/>
                    </a:lnTo>
                    <a:lnTo>
                      <a:pt x="508" y="616"/>
                    </a:lnTo>
                    <a:lnTo>
                      <a:pt x="508" y="616"/>
                    </a:lnTo>
                    <a:lnTo>
                      <a:pt x="510" y="616"/>
                    </a:lnTo>
                    <a:lnTo>
                      <a:pt x="510" y="616"/>
                    </a:lnTo>
                    <a:lnTo>
                      <a:pt x="512" y="618"/>
                    </a:lnTo>
                    <a:lnTo>
                      <a:pt x="514" y="618"/>
                    </a:lnTo>
                    <a:lnTo>
                      <a:pt x="516" y="618"/>
                    </a:lnTo>
                    <a:lnTo>
                      <a:pt x="520" y="622"/>
                    </a:lnTo>
                    <a:lnTo>
                      <a:pt x="522" y="624"/>
                    </a:lnTo>
                    <a:lnTo>
                      <a:pt x="530" y="628"/>
                    </a:lnTo>
                    <a:lnTo>
                      <a:pt x="532" y="630"/>
                    </a:lnTo>
                    <a:lnTo>
                      <a:pt x="536" y="632"/>
                    </a:lnTo>
                    <a:lnTo>
                      <a:pt x="538" y="634"/>
                    </a:lnTo>
                    <a:lnTo>
                      <a:pt x="542" y="636"/>
                    </a:lnTo>
                    <a:lnTo>
                      <a:pt x="544" y="636"/>
                    </a:lnTo>
                    <a:lnTo>
                      <a:pt x="546" y="636"/>
                    </a:lnTo>
                    <a:lnTo>
                      <a:pt x="548" y="636"/>
                    </a:lnTo>
                    <a:lnTo>
                      <a:pt x="548" y="636"/>
                    </a:lnTo>
                    <a:lnTo>
                      <a:pt x="548" y="636"/>
                    </a:lnTo>
                    <a:lnTo>
                      <a:pt x="550" y="636"/>
                    </a:lnTo>
                    <a:lnTo>
                      <a:pt x="552" y="636"/>
                    </a:lnTo>
                    <a:lnTo>
                      <a:pt x="552" y="634"/>
                    </a:lnTo>
                    <a:lnTo>
                      <a:pt x="554" y="634"/>
                    </a:lnTo>
                    <a:lnTo>
                      <a:pt x="556" y="632"/>
                    </a:lnTo>
                    <a:lnTo>
                      <a:pt x="556" y="630"/>
                    </a:lnTo>
                    <a:lnTo>
                      <a:pt x="558" y="630"/>
                    </a:lnTo>
                    <a:lnTo>
                      <a:pt x="558" y="628"/>
                    </a:lnTo>
                    <a:lnTo>
                      <a:pt x="558" y="628"/>
                    </a:lnTo>
                    <a:lnTo>
                      <a:pt x="558" y="626"/>
                    </a:lnTo>
                    <a:lnTo>
                      <a:pt x="556" y="626"/>
                    </a:lnTo>
                    <a:lnTo>
                      <a:pt x="556" y="624"/>
                    </a:lnTo>
                    <a:lnTo>
                      <a:pt x="554" y="622"/>
                    </a:lnTo>
                    <a:lnTo>
                      <a:pt x="552" y="618"/>
                    </a:lnTo>
                    <a:lnTo>
                      <a:pt x="550" y="616"/>
                    </a:lnTo>
                    <a:lnTo>
                      <a:pt x="548" y="614"/>
                    </a:lnTo>
                    <a:lnTo>
                      <a:pt x="548" y="612"/>
                    </a:lnTo>
                    <a:lnTo>
                      <a:pt x="546" y="612"/>
                    </a:lnTo>
                    <a:lnTo>
                      <a:pt x="546" y="610"/>
                    </a:lnTo>
                    <a:lnTo>
                      <a:pt x="546" y="610"/>
                    </a:lnTo>
                    <a:lnTo>
                      <a:pt x="548" y="608"/>
                    </a:lnTo>
                    <a:lnTo>
                      <a:pt x="548" y="608"/>
                    </a:lnTo>
                    <a:lnTo>
                      <a:pt x="548" y="608"/>
                    </a:lnTo>
                    <a:lnTo>
                      <a:pt x="550" y="606"/>
                    </a:lnTo>
                    <a:lnTo>
                      <a:pt x="550" y="606"/>
                    </a:lnTo>
                    <a:lnTo>
                      <a:pt x="552" y="606"/>
                    </a:lnTo>
                    <a:lnTo>
                      <a:pt x="556" y="604"/>
                    </a:lnTo>
                    <a:lnTo>
                      <a:pt x="558" y="604"/>
                    </a:lnTo>
                    <a:lnTo>
                      <a:pt x="562" y="604"/>
                    </a:lnTo>
                    <a:lnTo>
                      <a:pt x="564" y="602"/>
                    </a:lnTo>
                    <a:lnTo>
                      <a:pt x="564" y="602"/>
                    </a:lnTo>
                    <a:lnTo>
                      <a:pt x="566" y="602"/>
                    </a:lnTo>
                    <a:lnTo>
                      <a:pt x="568" y="600"/>
                    </a:lnTo>
                    <a:lnTo>
                      <a:pt x="570" y="600"/>
                    </a:lnTo>
                    <a:lnTo>
                      <a:pt x="576" y="598"/>
                    </a:lnTo>
                    <a:lnTo>
                      <a:pt x="578" y="598"/>
                    </a:lnTo>
                    <a:lnTo>
                      <a:pt x="580" y="596"/>
                    </a:lnTo>
                    <a:lnTo>
                      <a:pt x="580" y="596"/>
                    </a:lnTo>
                    <a:lnTo>
                      <a:pt x="582" y="594"/>
                    </a:lnTo>
                    <a:lnTo>
                      <a:pt x="582" y="594"/>
                    </a:lnTo>
                    <a:lnTo>
                      <a:pt x="582" y="594"/>
                    </a:lnTo>
                    <a:lnTo>
                      <a:pt x="584" y="592"/>
                    </a:lnTo>
                    <a:lnTo>
                      <a:pt x="584" y="592"/>
                    </a:lnTo>
                    <a:lnTo>
                      <a:pt x="584" y="590"/>
                    </a:lnTo>
                    <a:lnTo>
                      <a:pt x="582" y="588"/>
                    </a:lnTo>
                    <a:lnTo>
                      <a:pt x="582" y="586"/>
                    </a:lnTo>
                    <a:lnTo>
                      <a:pt x="580" y="582"/>
                    </a:lnTo>
                    <a:lnTo>
                      <a:pt x="580" y="580"/>
                    </a:lnTo>
                    <a:lnTo>
                      <a:pt x="578" y="578"/>
                    </a:lnTo>
                    <a:lnTo>
                      <a:pt x="578" y="576"/>
                    </a:lnTo>
                    <a:lnTo>
                      <a:pt x="578" y="574"/>
                    </a:lnTo>
                    <a:lnTo>
                      <a:pt x="578" y="574"/>
                    </a:lnTo>
                    <a:lnTo>
                      <a:pt x="580" y="572"/>
                    </a:lnTo>
                    <a:lnTo>
                      <a:pt x="580" y="572"/>
                    </a:lnTo>
                    <a:lnTo>
                      <a:pt x="580" y="572"/>
                    </a:lnTo>
                    <a:lnTo>
                      <a:pt x="580" y="572"/>
                    </a:lnTo>
                    <a:lnTo>
                      <a:pt x="582" y="572"/>
                    </a:lnTo>
                    <a:lnTo>
                      <a:pt x="584" y="570"/>
                    </a:lnTo>
                    <a:lnTo>
                      <a:pt x="586" y="570"/>
                    </a:lnTo>
                    <a:lnTo>
                      <a:pt x="588" y="570"/>
                    </a:lnTo>
                    <a:lnTo>
                      <a:pt x="590" y="570"/>
                    </a:lnTo>
                    <a:lnTo>
                      <a:pt x="594" y="572"/>
                    </a:lnTo>
                    <a:lnTo>
                      <a:pt x="596" y="572"/>
                    </a:lnTo>
                    <a:lnTo>
                      <a:pt x="598" y="572"/>
                    </a:lnTo>
                    <a:lnTo>
                      <a:pt x="604" y="574"/>
                    </a:lnTo>
                    <a:lnTo>
                      <a:pt x="606" y="574"/>
                    </a:lnTo>
                    <a:lnTo>
                      <a:pt x="608" y="576"/>
                    </a:lnTo>
                    <a:lnTo>
                      <a:pt x="616" y="576"/>
                    </a:lnTo>
                    <a:lnTo>
                      <a:pt x="626" y="578"/>
                    </a:lnTo>
                    <a:lnTo>
                      <a:pt x="632" y="578"/>
                    </a:lnTo>
                    <a:lnTo>
                      <a:pt x="636" y="578"/>
                    </a:lnTo>
                    <a:lnTo>
                      <a:pt x="640" y="578"/>
                    </a:lnTo>
                    <a:lnTo>
                      <a:pt x="644" y="578"/>
                    </a:lnTo>
                    <a:lnTo>
                      <a:pt x="646" y="578"/>
                    </a:lnTo>
                    <a:lnTo>
                      <a:pt x="650" y="578"/>
                    </a:lnTo>
                    <a:lnTo>
                      <a:pt x="656" y="576"/>
                    </a:lnTo>
                    <a:lnTo>
                      <a:pt x="660" y="576"/>
                    </a:lnTo>
                    <a:lnTo>
                      <a:pt x="666" y="574"/>
                    </a:lnTo>
                    <a:lnTo>
                      <a:pt x="668" y="574"/>
                    </a:lnTo>
                    <a:lnTo>
                      <a:pt x="672" y="572"/>
                    </a:lnTo>
                    <a:lnTo>
                      <a:pt x="680" y="570"/>
                    </a:lnTo>
                    <a:lnTo>
                      <a:pt x="684" y="570"/>
                    </a:lnTo>
                    <a:lnTo>
                      <a:pt x="688" y="568"/>
                    </a:lnTo>
                    <a:lnTo>
                      <a:pt x="690" y="568"/>
                    </a:lnTo>
                    <a:lnTo>
                      <a:pt x="690" y="568"/>
                    </a:lnTo>
                    <a:lnTo>
                      <a:pt x="692" y="568"/>
                    </a:lnTo>
                    <a:lnTo>
                      <a:pt x="694" y="570"/>
                    </a:lnTo>
                    <a:lnTo>
                      <a:pt x="696" y="570"/>
                    </a:lnTo>
                    <a:lnTo>
                      <a:pt x="696" y="570"/>
                    </a:lnTo>
                    <a:lnTo>
                      <a:pt x="698" y="572"/>
                    </a:lnTo>
                    <a:lnTo>
                      <a:pt x="700" y="574"/>
                    </a:lnTo>
                    <a:lnTo>
                      <a:pt x="702" y="576"/>
                    </a:lnTo>
                    <a:lnTo>
                      <a:pt x="704" y="578"/>
                    </a:lnTo>
                    <a:lnTo>
                      <a:pt x="704" y="578"/>
                    </a:lnTo>
                    <a:lnTo>
                      <a:pt x="706" y="580"/>
                    </a:lnTo>
                    <a:lnTo>
                      <a:pt x="706" y="580"/>
                    </a:lnTo>
                    <a:lnTo>
                      <a:pt x="706" y="582"/>
                    </a:lnTo>
                    <a:lnTo>
                      <a:pt x="706" y="582"/>
                    </a:lnTo>
                    <a:lnTo>
                      <a:pt x="706" y="586"/>
                    </a:lnTo>
                    <a:lnTo>
                      <a:pt x="706" y="588"/>
                    </a:lnTo>
                    <a:lnTo>
                      <a:pt x="706" y="590"/>
                    </a:lnTo>
                    <a:lnTo>
                      <a:pt x="706" y="592"/>
                    </a:lnTo>
                    <a:lnTo>
                      <a:pt x="706" y="592"/>
                    </a:lnTo>
                    <a:lnTo>
                      <a:pt x="706" y="592"/>
                    </a:lnTo>
                    <a:lnTo>
                      <a:pt x="708" y="592"/>
                    </a:lnTo>
                    <a:lnTo>
                      <a:pt x="708" y="594"/>
                    </a:lnTo>
                    <a:lnTo>
                      <a:pt x="710" y="594"/>
                    </a:lnTo>
                    <a:lnTo>
                      <a:pt x="710" y="594"/>
                    </a:lnTo>
                    <a:lnTo>
                      <a:pt x="712" y="594"/>
                    </a:lnTo>
                    <a:lnTo>
                      <a:pt x="714" y="594"/>
                    </a:lnTo>
                    <a:lnTo>
                      <a:pt x="716" y="594"/>
                    </a:lnTo>
                    <a:lnTo>
                      <a:pt x="718" y="594"/>
                    </a:lnTo>
                    <a:lnTo>
                      <a:pt x="722" y="594"/>
                    </a:lnTo>
                    <a:lnTo>
                      <a:pt x="724" y="594"/>
                    </a:lnTo>
                    <a:lnTo>
                      <a:pt x="724" y="592"/>
                    </a:lnTo>
                    <a:lnTo>
                      <a:pt x="728" y="592"/>
                    </a:lnTo>
                    <a:lnTo>
                      <a:pt x="730" y="590"/>
                    </a:lnTo>
                    <a:lnTo>
                      <a:pt x="734" y="590"/>
                    </a:lnTo>
                    <a:lnTo>
                      <a:pt x="740" y="586"/>
                    </a:lnTo>
                    <a:lnTo>
                      <a:pt x="742" y="586"/>
                    </a:lnTo>
                    <a:lnTo>
                      <a:pt x="746" y="584"/>
                    </a:lnTo>
                    <a:lnTo>
                      <a:pt x="750" y="584"/>
                    </a:lnTo>
                    <a:lnTo>
                      <a:pt x="752" y="584"/>
                    </a:lnTo>
                    <a:lnTo>
                      <a:pt x="756" y="584"/>
                    </a:lnTo>
                    <a:lnTo>
                      <a:pt x="758" y="584"/>
                    </a:lnTo>
                    <a:lnTo>
                      <a:pt x="760" y="584"/>
                    </a:lnTo>
                    <a:lnTo>
                      <a:pt x="762" y="584"/>
                    </a:lnTo>
                    <a:lnTo>
                      <a:pt x="764" y="584"/>
                    </a:lnTo>
                    <a:lnTo>
                      <a:pt x="764" y="584"/>
                    </a:lnTo>
                    <a:lnTo>
                      <a:pt x="766" y="586"/>
                    </a:lnTo>
                    <a:lnTo>
                      <a:pt x="766" y="586"/>
                    </a:lnTo>
                    <a:lnTo>
                      <a:pt x="768" y="588"/>
                    </a:lnTo>
                    <a:lnTo>
                      <a:pt x="768" y="588"/>
                    </a:lnTo>
                    <a:lnTo>
                      <a:pt x="770" y="590"/>
                    </a:lnTo>
                    <a:lnTo>
                      <a:pt x="770" y="592"/>
                    </a:lnTo>
                    <a:lnTo>
                      <a:pt x="772" y="596"/>
                    </a:lnTo>
                    <a:lnTo>
                      <a:pt x="774" y="598"/>
                    </a:lnTo>
                    <a:lnTo>
                      <a:pt x="776" y="606"/>
                    </a:lnTo>
                    <a:lnTo>
                      <a:pt x="778" y="612"/>
                    </a:lnTo>
                    <a:lnTo>
                      <a:pt x="780" y="614"/>
                    </a:lnTo>
                    <a:lnTo>
                      <a:pt x="780" y="618"/>
                    </a:lnTo>
                    <a:lnTo>
                      <a:pt x="782" y="620"/>
                    </a:lnTo>
                    <a:lnTo>
                      <a:pt x="784" y="622"/>
                    </a:lnTo>
                    <a:lnTo>
                      <a:pt x="784" y="624"/>
                    </a:lnTo>
                    <a:lnTo>
                      <a:pt x="784" y="624"/>
                    </a:lnTo>
                    <a:lnTo>
                      <a:pt x="786" y="626"/>
                    </a:lnTo>
                    <a:lnTo>
                      <a:pt x="786" y="626"/>
                    </a:lnTo>
                    <a:lnTo>
                      <a:pt x="788" y="626"/>
                    </a:lnTo>
                    <a:lnTo>
                      <a:pt x="788" y="626"/>
                    </a:lnTo>
                    <a:lnTo>
                      <a:pt x="790" y="626"/>
                    </a:lnTo>
                    <a:lnTo>
                      <a:pt x="792" y="626"/>
                    </a:lnTo>
                    <a:lnTo>
                      <a:pt x="794" y="626"/>
                    </a:lnTo>
                    <a:lnTo>
                      <a:pt x="796" y="626"/>
                    </a:lnTo>
                    <a:lnTo>
                      <a:pt x="798" y="626"/>
                    </a:lnTo>
                    <a:lnTo>
                      <a:pt x="800" y="626"/>
                    </a:lnTo>
                    <a:lnTo>
                      <a:pt x="800" y="626"/>
                    </a:lnTo>
                    <a:lnTo>
                      <a:pt x="800" y="626"/>
                    </a:lnTo>
                    <a:lnTo>
                      <a:pt x="802" y="628"/>
                    </a:lnTo>
                    <a:lnTo>
                      <a:pt x="802" y="628"/>
                    </a:lnTo>
                    <a:lnTo>
                      <a:pt x="804" y="630"/>
                    </a:lnTo>
                    <a:lnTo>
                      <a:pt x="804" y="630"/>
                    </a:lnTo>
                    <a:lnTo>
                      <a:pt x="806" y="632"/>
                    </a:lnTo>
                    <a:lnTo>
                      <a:pt x="808" y="636"/>
                    </a:lnTo>
                    <a:lnTo>
                      <a:pt x="808" y="636"/>
                    </a:lnTo>
                    <a:lnTo>
                      <a:pt x="810" y="638"/>
                    </a:lnTo>
                    <a:lnTo>
                      <a:pt x="810" y="638"/>
                    </a:lnTo>
                    <a:lnTo>
                      <a:pt x="812" y="640"/>
                    </a:lnTo>
                    <a:lnTo>
                      <a:pt x="814" y="640"/>
                    </a:lnTo>
                    <a:lnTo>
                      <a:pt x="818" y="642"/>
                    </a:lnTo>
                    <a:lnTo>
                      <a:pt x="820" y="642"/>
                    </a:lnTo>
                    <a:lnTo>
                      <a:pt x="824" y="644"/>
                    </a:lnTo>
                    <a:lnTo>
                      <a:pt x="828" y="644"/>
                    </a:lnTo>
                    <a:lnTo>
                      <a:pt x="828" y="646"/>
                    </a:lnTo>
                    <a:lnTo>
                      <a:pt x="830" y="646"/>
                    </a:lnTo>
                    <a:lnTo>
                      <a:pt x="832" y="646"/>
                    </a:lnTo>
                    <a:lnTo>
                      <a:pt x="832" y="648"/>
                    </a:lnTo>
                    <a:lnTo>
                      <a:pt x="834" y="648"/>
                    </a:lnTo>
                    <a:lnTo>
                      <a:pt x="834" y="652"/>
                    </a:lnTo>
                    <a:lnTo>
                      <a:pt x="836" y="654"/>
                    </a:lnTo>
                    <a:lnTo>
                      <a:pt x="836" y="656"/>
                    </a:lnTo>
                    <a:lnTo>
                      <a:pt x="838" y="658"/>
                    </a:lnTo>
                    <a:lnTo>
                      <a:pt x="840" y="662"/>
                    </a:lnTo>
                    <a:lnTo>
                      <a:pt x="842" y="668"/>
                    </a:lnTo>
                    <a:lnTo>
                      <a:pt x="842" y="674"/>
                    </a:lnTo>
                    <a:lnTo>
                      <a:pt x="844" y="678"/>
                    </a:lnTo>
                    <a:lnTo>
                      <a:pt x="846" y="682"/>
                    </a:lnTo>
                    <a:lnTo>
                      <a:pt x="848" y="680"/>
                    </a:lnTo>
                    <a:lnTo>
                      <a:pt x="852" y="678"/>
                    </a:lnTo>
                    <a:lnTo>
                      <a:pt x="852" y="676"/>
                    </a:lnTo>
                    <a:lnTo>
                      <a:pt x="854" y="676"/>
                    </a:lnTo>
                    <a:lnTo>
                      <a:pt x="856" y="674"/>
                    </a:lnTo>
                    <a:lnTo>
                      <a:pt x="858" y="674"/>
                    </a:lnTo>
                    <a:lnTo>
                      <a:pt x="860" y="674"/>
                    </a:lnTo>
                    <a:lnTo>
                      <a:pt x="864" y="672"/>
                    </a:lnTo>
                    <a:lnTo>
                      <a:pt x="868" y="672"/>
                    </a:lnTo>
                    <a:lnTo>
                      <a:pt x="872" y="670"/>
                    </a:lnTo>
                    <a:lnTo>
                      <a:pt x="878" y="670"/>
                    </a:lnTo>
                    <a:lnTo>
                      <a:pt x="882" y="668"/>
                    </a:lnTo>
                    <a:lnTo>
                      <a:pt x="888" y="668"/>
                    </a:lnTo>
                    <a:lnTo>
                      <a:pt x="894" y="666"/>
                    </a:lnTo>
                    <a:lnTo>
                      <a:pt x="900" y="666"/>
                    </a:lnTo>
                    <a:lnTo>
                      <a:pt x="904" y="666"/>
                    </a:lnTo>
                    <a:lnTo>
                      <a:pt x="906" y="666"/>
                    </a:lnTo>
                    <a:lnTo>
                      <a:pt x="910" y="666"/>
                    </a:lnTo>
                    <a:lnTo>
                      <a:pt x="912" y="666"/>
                    </a:lnTo>
                    <a:lnTo>
                      <a:pt x="914" y="666"/>
                    </a:lnTo>
                    <a:lnTo>
                      <a:pt x="916" y="666"/>
                    </a:lnTo>
                    <a:lnTo>
                      <a:pt x="916" y="668"/>
                    </a:lnTo>
                    <a:lnTo>
                      <a:pt x="918" y="668"/>
                    </a:lnTo>
                    <a:lnTo>
                      <a:pt x="918" y="670"/>
                    </a:lnTo>
                    <a:lnTo>
                      <a:pt x="920" y="672"/>
                    </a:lnTo>
                    <a:lnTo>
                      <a:pt x="920" y="672"/>
                    </a:lnTo>
                    <a:lnTo>
                      <a:pt x="920" y="672"/>
                    </a:lnTo>
                    <a:lnTo>
                      <a:pt x="922" y="674"/>
                    </a:lnTo>
                    <a:lnTo>
                      <a:pt x="922" y="674"/>
                    </a:lnTo>
                    <a:lnTo>
                      <a:pt x="924" y="674"/>
                    </a:lnTo>
                    <a:lnTo>
                      <a:pt x="926" y="674"/>
                    </a:lnTo>
                    <a:lnTo>
                      <a:pt x="928" y="674"/>
                    </a:lnTo>
                    <a:lnTo>
                      <a:pt x="930" y="674"/>
                    </a:lnTo>
                    <a:lnTo>
                      <a:pt x="932" y="674"/>
                    </a:lnTo>
                    <a:lnTo>
                      <a:pt x="934" y="674"/>
                    </a:lnTo>
                    <a:lnTo>
                      <a:pt x="936" y="676"/>
                    </a:lnTo>
                    <a:lnTo>
                      <a:pt x="936" y="676"/>
                    </a:lnTo>
                    <a:lnTo>
                      <a:pt x="936" y="676"/>
                    </a:lnTo>
                    <a:lnTo>
                      <a:pt x="938" y="676"/>
                    </a:lnTo>
                    <a:lnTo>
                      <a:pt x="938" y="678"/>
                    </a:lnTo>
                    <a:lnTo>
                      <a:pt x="940" y="680"/>
                    </a:lnTo>
                    <a:lnTo>
                      <a:pt x="942" y="682"/>
                    </a:lnTo>
                    <a:lnTo>
                      <a:pt x="942" y="682"/>
                    </a:lnTo>
                    <a:lnTo>
                      <a:pt x="944" y="682"/>
                    </a:lnTo>
                    <a:lnTo>
                      <a:pt x="946" y="682"/>
                    </a:lnTo>
                    <a:lnTo>
                      <a:pt x="950" y="684"/>
                    </a:lnTo>
                    <a:lnTo>
                      <a:pt x="954" y="684"/>
                    </a:lnTo>
                    <a:lnTo>
                      <a:pt x="956" y="684"/>
                    </a:lnTo>
                    <a:lnTo>
                      <a:pt x="958" y="684"/>
                    </a:lnTo>
                    <a:lnTo>
                      <a:pt x="960" y="682"/>
                    </a:lnTo>
                    <a:lnTo>
                      <a:pt x="964" y="682"/>
                    </a:lnTo>
                    <a:lnTo>
                      <a:pt x="966" y="682"/>
                    </a:lnTo>
                    <a:lnTo>
                      <a:pt x="968" y="682"/>
                    </a:lnTo>
                    <a:lnTo>
                      <a:pt x="968" y="680"/>
                    </a:lnTo>
                    <a:lnTo>
                      <a:pt x="970" y="680"/>
                    </a:lnTo>
                    <a:lnTo>
                      <a:pt x="972" y="680"/>
                    </a:lnTo>
                    <a:lnTo>
                      <a:pt x="972" y="678"/>
                    </a:lnTo>
                    <a:lnTo>
                      <a:pt x="972" y="678"/>
                    </a:lnTo>
                    <a:lnTo>
                      <a:pt x="972" y="678"/>
                    </a:lnTo>
                    <a:lnTo>
                      <a:pt x="972" y="676"/>
                    </a:lnTo>
                    <a:lnTo>
                      <a:pt x="972" y="676"/>
                    </a:lnTo>
                    <a:lnTo>
                      <a:pt x="972" y="674"/>
                    </a:lnTo>
                    <a:lnTo>
                      <a:pt x="972" y="674"/>
                    </a:lnTo>
                    <a:lnTo>
                      <a:pt x="972" y="672"/>
                    </a:lnTo>
                    <a:lnTo>
                      <a:pt x="970" y="670"/>
                    </a:lnTo>
                    <a:lnTo>
                      <a:pt x="968" y="668"/>
                    </a:lnTo>
                    <a:lnTo>
                      <a:pt x="968" y="666"/>
                    </a:lnTo>
                    <a:lnTo>
                      <a:pt x="966" y="664"/>
                    </a:lnTo>
                    <a:lnTo>
                      <a:pt x="964" y="662"/>
                    </a:lnTo>
                    <a:lnTo>
                      <a:pt x="964" y="660"/>
                    </a:lnTo>
                    <a:lnTo>
                      <a:pt x="964" y="660"/>
                    </a:lnTo>
                    <a:lnTo>
                      <a:pt x="962" y="658"/>
                    </a:lnTo>
                    <a:lnTo>
                      <a:pt x="960" y="656"/>
                    </a:lnTo>
                    <a:lnTo>
                      <a:pt x="960" y="656"/>
                    </a:lnTo>
                    <a:lnTo>
                      <a:pt x="960" y="654"/>
                    </a:lnTo>
                    <a:lnTo>
                      <a:pt x="960" y="654"/>
                    </a:lnTo>
                    <a:lnTo>
                      <a:pt x="960" y="654"/>
                    </a:lnTo>
                    <a:lnTo>
                      <a:pt x="960" y="654"/>
                    </a:lnTo>
                    <a:lnTo>
                      <a:pt x="960" y="654"/>
                    </a:lnTo>
                    <a:lnTo>
                      <a:pt x="962" y="654"/>
                    </a:lnTo>
                    <a:lnTo>
                      <a:pt x="962" y="652"/>
                    </a:lnTo>
                    <a:lnTo>
                      <a:pt x="964" y="652"/>
                    </a:lnTo>
                    <a:lnTo>
                      <a:pt x="966" y="654"/>
                    </a:lnTo>
                    <a:lnTo>
                      <a:pt x="968" y="654"/>
                    </a:lnTo>
                    <a:lnTo>
                      <a:pt x="970" y="654"/>
                    </a:lnTo>
                    <a:lnTo>
                      <a:pt x="970" y="654"/>
                    </a:lnTo>
                    <a:lnTo>
                      <a:pt x="972" y="654"/>
                    </a:lnTo>
                    <a:lnTo>
                      <a:pt x="972" y="654"/>
                    </a:lnTo>
                    <a:lnTo>
                      <a:pt x="972" y="652"/>
                    </a:lnTo>
                    <a:lnTo>
                      <a:pt x="974" y="652"/>
                    </a:lnTo>
                    <a:lnTo>
                      <a:pt x="974" y="650"/>
                    </a:lnTo>
                    <a:lnTo>
                      <a:pt x="974" y="650"/>
                    </a:lnTo>
                    <a:lnTo>
                      <a:pt x="974" y="648"/>
                    </a:lnTo>
                    <a:lnTo>
                      <a:pt x="974" y="646"/>
                    </a:lnTo>
                    <a:lnTo>
                      <a:pt x="974" y="644"/>
                    </a:lnTo>
                    <a:lnTo>
                      <a:pt x="974" y="640"/>
                    </a:lnTo>
                    <a:lnTo>
                      <a:pt x="974" y="638"/>
                    </a:lnTo>
                    <a:lnTo>
                      <a:pt x="972" y="634"/>
                    </a:lnTo>
                    <a:lnTo>
                      <a:pt x="972" y="630"/>
                    </a:lnTo>
                    <a:lnTo>
                      <a:pt x="972" y="628"/>
                    </a:lnTo>
                    <a:lnTo>
                      <a:pt x="972" y="624"/>
                    </a:lnTo>
                    <a:lnTo>
                      <a:pt x="972" y="622"/>
                    </a:lnTo>
                    <a:lnTo>
                      <a:pt x="972" y="618"/>
                    </a:lnTo>
                    <a:lnTo>
                      <a:pt x="970" y="614"/>
                    </a:lnTo>
                    <a:lnTo>
                      <a:pt x="970" y="610"/>
                    </a:lnTo>
                    <a:lnTo>
                      <a:pt x="970" y="608"/>
                    </a:lnTo>
                    <a:lnTo>
                      <a:pt x="970" y="606"/>
                    </a:lnTo>
                    <a:lnTo>
                      <a:pt x="970" y="604"/>
                    </a:lnTo>
                    <a:lnTo>
                      <a:pt x="970" y="604"/>
                    </a:lnTo>
                    <a:lnTo>
                      <a:pt x="972" y="602"/>
                    </a:lnTo>
                    <a:lnTo>
                      <a:pt x="972" y="602"/>
                    </a:lnTo>
                    <a:lnTo>
                      <a:pt x="972" y="602"/>
                    </a:lnTo>
                    <a:lnTo>
                      <a:pt x="974" y="602"/>
                    </a:lnTo>
                    <a:lnTo>
                      <a:pt x="974" y="602"/>
                    </a:lnTo>
                    <a:lnTo>
                      <a:pt x="976" y="602"/>
                    </a:lnTo>
                    <a:lnTo>
                      <a:pt x="978" y="602"/>
                    </a:lnTo>
                    <a:lnTo>
                      <a:pt x="980" y="602"/>
                    </a:lnTo>
                    <a:lnTo>
                      <a:pt x="982" y="602"/>
                    </a:lnTo>
                    <a:lnTo>
                      <a:pt x="986" y="604"/>
                    </a:lnTo>
                    <a:lnTo>
                      <a:pt x="992" y="610"/>
                    </a:lnTo>
                    <a:lnTo>
                      <a:pt x="996" y="610"/>
                    </a:lnTo>
                    <a:lnTo>
                      <a:pt x="998" y="612"/>
                    </a:lnTo>
                    <a:lnTo>
                      <a:pt x="998" y="612"/>
                    </a:lnTo>
                    <a:lnTo>
                      <a:pt x="1000" y="612"/>
                    </a:lnTo>
                    <a:lnTo>
                      <a:pt x="1002" y="612"/>
                    </a:lnTo>
                    <a:lnTo>
                      <a:pt x="1008" y="612"/>
                    </a:lnTo>
                    <a:lnTo>
                      <a:pt x="1010" y="612"/>
                    </a:lnTo>
                    <a:lnTo>
                      <a:pt x="1012" y="612"/>
                    </a:lnTo>
                    <a:lnTo>
                      <a:pt x="1014" y="612"/>
                    </a:lnTo>
                    <a:lnTo>
                      <a:pt x="1016" y="612"/>
                    </a:lnTo>
                    <a:lnTo>
                      <a:pt x="1016" y="614"/>
                    </a:lnTo>
                    <a:lnTo>
                      <a:pt x="1018" y="614"/>
                    </a:lnTo>
                    <a:lnTo>
                      <a:pt x="1020" y="616"/>
                    </a:lnTo>
                    <a:lnTo>
                      <a:pt x="1022" y="618"/>
                    </a:lnTo>
                    <a:lnTo>
                      <a:pt x="1024" y="618"/>
                    </a:lnTo>
                    <a:lnTo>
                      <a:pt x="1026" y="622"/>
                    </a:lnTo>
                    <a:lnTo>
                      <a:pt x="1028" y="626"/>
                    </a:lnTo>
                    <a:lnTo>
                      <a:pt x="1030" y="628"/>
                    </a:lnTo>
                    <a:lnTo>
                      <a:pt x="1030" y="628"/>
                    </a:lnTo>
                    <a:lnTo>
                      <a:pt x="1032" y="632"/>
                    </a:lnTo>
                    <a:lnTo>
                      <a:pt x="1032" y="634"/>
                    </a:lnTo>
                    <a:lnTo>
                      <a:pt x="1034" y="636"/>
                    </a:lnTo>
                    <a:lnTo>
                      <a:pt x="1034" y="638"/>
                    </a:lnTo>
                    <a:lnTo>
                      <a:pt x="1034" y="638"/>
                    </a:lnTo>
                    <a:lnTo>
                      <a:pt x="1036" y="638"/>
                    </a:lnTo>
                    <a:lnTo>
                      <a:pt x="1036" y="638"/>
                    </a:lnTo>
                    <a:lnTo>
                      <a:pt x="1038" y="640"/>
                    </a:lnTo>
                    <a:lnTo>
                      <a:pt x="1038" y="640"/>
                    </a:lnTo>
                    <a:lnTo>
                      <a:pt x="1040" y="640"/>
                    </a:lnTo>
                    <a:lnTo>
                      <a:pt x="1042" y="640"/>
                    </a:lnTo>
                    <a:lnTo>
                      <a:pt x="1046" y="640"/>
                    </a:lnTo>
                    <a:lnTo>
                      <a:pt x="1052" y="638"/>
                    </a:lnTo>
                    <a:lnTo>
                      <a:pt x="1054" y="638"/>
                    </a:lnTo>
                    <a:lnTo>
                      <a:pt x="1056" y="638"/>
                    </a:lnTo>
                    <a:lnTo>
                      <a:pt x="1064" y="638"/>
                    </a:lnTo>
                    <a:lnTo>
                      <a:pt x="1072" y="638"/>
                    </a:lnTo>
                    <a:lnTo>
                      <a:pt x="1078" y="640"/>
                    </a:lnTo>
                    <a:lnTo>
                      <a:pt x="1082" y="640"/>
                    </a:lnTo>
                    <a:lnTo>
                      <a:pt x="1084" y="640"/>
                    </a:lnTo>
                    <a:lnTo>
                      <a:pt x="1086" y="640"/>
                    </a:lnTo>
                    <a:lnTo>
                      <a:pt x="1088" y="642"/>
                    </a:lnTo>
                    <a:lnTo>
                      <a:pt x="1090" y="642"/>
                    </a:lnTo>
                    <a:lnTo>
                      <a:pt x="1092" y="642"/>
                    </a:lnTo>
                    <a:lnTo>
                      <a:pt x="1094" y="644"/>
                    </a:lnTo>
                    <a:lnTo>
                      <a:pt x="1098" y="646"/>
                    </a:lnTo>
                    <a:lnTo>
                      <a:pt x="1102" y="648"/>
                    </a:lnTo>
                    <a:lnTo>
                      <a:pt x="1104" y="650"/>
                    </a:lnTo>
                    <a:lnTo>
                      <a:pt x="1106" y="652"/>
                    </a:lnTo>
                    <a:lnTo>
                      <a:pt x="1108" y="652"/>
                    </a:lnTo>
                    <a:lnTo>
                      <a:pt x="1110" y="652"/>
                    </a:lnTo>
                    <a:lnTo>
                      <a:pt x="1112" y="652"/>
                    </a:lnTo>
                    <a:lnTo>
                      <a:pt x="1116" y="652"/>
                    </a:lnTo>
                    <a:lnTo>
                      <a:pt x="1116" y="654"/>
                    </a:lnTo>
                    <a:lnTo>
                      <a:pt x="1118" y="654"/>
                    </a:lnTo>
                    <a:lnTo>
                      <a:pt x="1120" y="654"/>
                    </a:lnTo>
                    <a:lnTo>
                      <a:pt x="1120" y="654"/>
                    </a:lnTo>
                    <a:lnTo>
                      <a:pt x="1120" y="656"/>
                    </a:lnTo>
                    <a:lnTo>
                      <a:pt x="1120" y="656"/>
                    </a:lnTo>
                    <a:lnTo>
                      <a:pt x="1120" y="658"/>
                    </a:lnTo>
                    <a:lnTo>
                      <a:pt x="1122" y="658"/>
                    </a:lnTo>
                    <a:lnTo>
                      <a:pt x="1122" y="660"/>
                    </a:lnTo>
                    <a:lnTo>
                      <a:pt x="1122" y="662"/>
                    </a:lnTo>
                    <a:lnTo>
                      <a:pt x="1122" y="664"/>
                    </a:lnTo>
                    <a:lnTo>
                      <a:pt x="1122" y="666"/>
                    </a:lnTo>
                    <a:lnTo>
                      <a:pt x="1124" y="666"/>
                    </a:lnTo>
                    <a:lnTo>
                      <a:pt x="1124" y="666"/>
                    </a:lnTo>
                    <a:lnTo>
                      <a:pt x="1126" y="666"/>
                    </a:lnTo>
                    <a:lnTo>
                      <a:pt x="1128" y="668"/>
                    </a:lnTo>
                    <a:lnTo>
                      <a:pt x="1130" y="668"/>
                    </a:lnTo>
                    <a:lnTo>
                      <a:pt x="1132" y="668"/>
                    </a:lnTo>
                    <a:lnTo>
                      <a:pt x="1134" y="668"/>
                    </a:lnTo>
                    <a:lnTo>
                      <a:pt x="1136" y="668"/>
                    </a:lnTo>
                    <a:lnTo>
                      <a:pt x="1140" y="668"/>
                    </a:lnTo>
                    <a:lnTo>
                      <a:pt x="1142" y="668"/>
                    </a:lnTo>
                    <a:lnTo>
                      <a:pt x="1146" y="666"/>
                    </a:lnTo>
                    <a:lnTo>
                      <a:pt x="1148" y="666"/>
                    </a:lnTo>
                    <a:lnTo>
                      <a:pt x="1150" y="666"/>
                    </a:lnTo>
                    <a:lnTo>
                      <a:pt x="1154" y="664"/>
                    </a:lnTo>
                    <a:lnTo>
                      <a:pt x="1156" y="664"/>
                    </a:lnTo>
                    <a:lnTo>
                      <a:pt x="1158" y="664"/>
                    </a:lnTo>
                    <a:lnTo>
                      <a:pt x="1160" y="662"/>
                    </a:lnTo>
                    <a:lnTo>
                      <a:pt x="1162" y="662"/>
                    </a:lnTo>
                    <a:lnTo>
                      <a:pt x="1162" y="660"/>
                    </a:lnTo>
                    <a:lnTo>
                      <a:pt x="1162" y="660"/>
                    </a:lnTo>
                    <a:lnTo>
                      <a:pt x="1162" y="658"/>
                    </a:lnTo>
                    <a:lnTo>
                      <a:pt x="1164" y="658"/>
                    </a:lnTo>
                    <a:lnTo>
                      <a:pt x="1164" y="656"/>
                    </a:lnTo>
                    <a:lnTo>
                      <a:pt x="1164" y="654"/>
                    </a:lnTo>
                    <a:lnTo>
                      <a:pt x="1166" y="652"/>
                    </a:lnTo>
                    <a:lnTo>
                      <a:pt x="1166" y="652"/>
                    </a:lnTo>
                    <a:lnTo>
                      <a:pt x="1166" y="652"/>
                    </a:lnTo>
                    <a:lnTo>
                      <a:pt x="1166" y="652"/>
                    </a:lnTo>
                    <a:lnTo>
                      <a:pt x="1168" y="652"/>
                    </a:lnTo>
                    <a:lnTo>
                      <a:pt x="1168" y="650"/>
                    </a:lnTo>
                    <a:lnTo>
                      <a:pt x="1168" y="652"/>
                    </a:lnTo>
                    <a:lnTo>
                      <a:pt x="1170" y="652"/>
                    </a:lnTo>
                    <a:lnTo>
                      <a:pt x="1170" y="652"/>
                    </a:lnTo>
                    <a:lnTo>
                      <a:pt x="1172" y="654"/>
                    </a:lnTo>
                    <a:lnTo>
                      <a:pt x="1174" y="654"/>
                    </a:lnTo>
                    <a:lnTo>
                      <a:pt x="1176" y="656"/>
                    </a:lnTo>
                    <a:lnTo>
                      <a:pt x="1178" y="658"/>
                    </a:lnTo>
                    <a:lnTo>
                      <a:pt x="1178" y="658"/>
                    </a:lnTo>
                    <a:lnTo>
                      <a:pt x="1178" y="658"/>
                    </a:lnTo>
                    <a:lnTo>
                      <a:pt x="1180" y="658"/>
                    </a:lnTo>
                    <a:lnTo>
                      <a:pt x="1180" y="658"/>
                    </a:lnTo>
                    <a:lnTo>
                      <a:pt x="1182" y="658"/>
                    </a:lnTo>
                    <a:lnTo>
                      <a:pt x="1182" y="658"/>
                    </a:lnTo>
                    <a:lnTo>
                      <a:pt x="1184" y="658"/>
                    </a:lnTo>
                    <a:lnTo>
                      <a:pt x="1184" y="656"/>
                    </a:lnTo>
                    <a:lnTo>
                      <a:pt x="1186" y="654"/>
                    </a:lnTo>
                    <a:lnTo>
                      <a:pt x="1190" y="652"/>
                    </a:lnTo>
                    <a:lnTo>
                      <a:pt x="1192" y="648"/>
                    </a:lnTo>
                    <a:lnTo>
                      <a:pt x="1194" y="646"/>
                    </a:lnTo>
                    <a:lnTo>
                      <a:pt x="1194" y="646"/>
                    </a:lnTo>
                    <a:lnTo>
                      <a:pt x="1196" y="644"/>
                    </a:lnTo>
                    <a:lnTo>
                      <a:pt x="1196" y="644"/>
                    </a:lnTo>
                    <a:lnTo>
                      <a:pt x="1198" y="644"/>
                    </a:lnTo>
                    <a:lnTo>
                      <a:pt x="1200" y="644"/>
                    </a:lnTo>
                    <a:lnTo>
                      <a:pt x="1200" y="642"/>
                    </a:lnTo>
                    <a:lnTo>
                      <a:pt x="1202" y="642"/>
                    </a:lnTo>
                    <a:lnTo>
                      <a:pt x="1204" y="642"/>
                    </a:lnTo>
                    <a:lnTo>
                      <a:pt x="1206" y="642"/>
                    </a:lnTo>
                    <a:lnTo>
                      <a:pt x="1208" y="642"/>
                    </a:lnTo>
                    <a:lnTo>
                      <a:pt x="1210" y="642"/>
                    </a:lnTo>
                    <a:lnTo>
                      <a:pt x="1212" y="642"/>
                    </a:lnTo>
                    <a:lnTo>
                      <a:pt x="1214" y="642"/>
                    </a:lnTo>
                    <a:lnTo>
                      <a:pt x="1216" y="644"/>
                    </a:lnTo>
                    <a:lnTo>
                      <a:pt x="1218" y="644"/>
                    </a:lnTo>
                    <a:lnTo>
                      <a:pt x="1220" y="646"/>
                    </a:lnTo>
                    <a:lnTo>
                      <a:pt x="1222" y="648"/>
                    </a:lnTo>
                    <a:lnTo>
                      <a:pt x="1224" y="650"/>
                    </a:lnTo>
                    <a:lnTo>
                      <a:pt x="1226" y="652"/>
                    </a:lnTo>
                    <a:lnTo>
                      <a:pt x="1228" y="654"/>
                    </a:lnTo>
                    <a:lnTo>
                      <a:pt x="1230" y="656"/>
                    </a:lnTo>
                    <a:lnTo>
                      <a:pt x="1232" y="658"/>
                    </a:lnTo>
                    <a:lnTo>
                      <a:pt x="1234" y="660"/>
                    </a:lnTo>
                    <a:lnTo>
                      <a:pt x="1234" y="660"/>
                    </a:lnTo>
                    <a:lnTo>
                      <a:pt x="1236" y="662"/>
                    </a:lnTo>
                    <a:lnTo>
                      <a:pt x="1238" y="662"/>
                    </a:lnTo>
                    <a:lnTo>
                      <a:pt x="1240" y="662"/>
                    </a:lnTo>
                    <a:lnTo>
                      <a:pt x="1242" y="662"/>
                    </a:lnTo>
                    <a:lnTo>
                      <a:pt x="1246" y="662"/>
                    </a:lnTo>
                    <a:lnTo>
                      <a:pt x="1248" y="662"/>
                    </a:lnTo>
                    <a:lnTo>
                      <a:pt x="1250" y="662"/>
                    </a:lnTo>
                    <a:lnTo>
                      <a:pt x="1252" y="662"/>
                    </a:lnTo>
                    <a:lnTo>
                      <a:pt x="1252" y="662"/>
                    </a:lnTo>
                    <a:lnTo>
                      <a:pt x="1254" y="662"/>
                    </a:lnTo>
                    <a:lnTo>
                      <a:pt x="1254" y="662"/>
                    </a:lnTo>
                    <a:lnTo>
                      <a:pt x="1256" y="660"/>
                    </a:lnTo>
                    <a:lnTo>
                      <a:pt x="1256" y="658"/>
                    </a:lnTo>
                    <a:lnTo>
                      <a:pt x="1256" y="658"/>
                    </a:lnTo>
                    <a:lnTo>
                      <a:pt x="1256" y="656"/>
                    </a:lnTo>
                    <a:lnTo>
                      <a:pt x="1256" y="654"/>
                    </a:lnTo>
                    <a:lnTo>
                      <a:pt x="1258" y="652"/>
                    </a:lnTo>
                    <a:lnTo>
                      <a:pt x="1258" y="648"/>
                    </a:lnTo>
                    <a:lnTo>
                      <a:pt x="1256" y="644"/>
                    </a:lnTo>
                    <a:lnTo>
                      <a:pt x="1256" y="640"/>
                    </a:lnTo>
                    <a:lnTo>
                      <a:pt x="1258" y="638"/>
                    </a:lnTo>
                    <a:lnTo>
                      <a:pt x="1258" y="636"/>
                    </a:lnTo>
                    <a:lnTo>
                      <a:pt x="1258" y="634"/>
                    </a:lnTo>
                    <a:lnTo>
                      <a:pt x="1258" y="634"/>
                    </a:lnTo>
                    <a:lnTo>
                      <a:pt x="1258" y="632"/>
                    </a:lnTo>
                    <a:lnTo>
                      <a:pt x="1260" y="632"/>
                    </a:lnTo>
                    <a:lnTo>
                      <a:pt x="1260" y="630"/>
                    </a:lnTo>
                    <a:lnTo>
                      <a:pt x="1262" y="630"/>
                    </a:lnTo>
                    <a:lnTo>
                      <a:pt x="1264" y="628"/>
                    </a:lnTo>
                    <a:lnTo>
                      <a:pt x="1266" y="628"/>
                    </a:lnTo>
                    <a:lnTo>
                      <a:pt x="1268" y="626"/>
                    </a:lnTo>
                    <a:lnTo>
                      <a:pt x="1268" y="626"/>
                    </a:lnTo>
                    <a:lnTo>
                      <a:pt x="1268" y="624"/>
                    </a:lnTo>
                    <a:lnTo>
                      <a:pt x="1270" y="624"/>
                    </a:lnTo>
                    <a:lnTo>
                      <a:pt x="1270" y="624"/>
                    </a:lnTo>
                    <a:lnTo>
                      <a:pt x="1270" y="622"/>
                    </a:lnTo>
                    <a:lnTo>
                      <a:pt x="1270" y="620"/>
                    </a:lnTo>
                    <a:lnTo>
                      <a:pt x="1270" y="620"/>
                    </a:lnTo>
                    <a:lnTo>
                      <a:pt x="1268" y="618"/>
                    </a:lnTo>
                    <a:lnTo>
                      <a:pt x="1268" y="616"/>
                    </a:lnTo>
                    <a:lnTo>
                      <a:pt x="1266" y="614"/>
                    </a:lnTo>
                    <a:lnTo>
                      <a:pt x="1264" y="610"/>
                    </a:lnTo>
                    <a:lnTo>
                      <a:pt x="1262" y="608"/>
                    </a:lnTo>
                    <a:lnTo>
                      <a:pt x="1262" y="604"/>
                    </a:lnTo>
                    <a:lnTo>
                      <a:pt x="1260" y="602"/>
                    </a:lnTo>
                    <a:lnTo>
                      <a:pt x="1260" y="600"/>
                    </a:lnTo>
                    <a:lnTo>
                      <a:pt x="1260" y="600"/>
                    </a:lnTo>
                    <a:lnTo>
                      <a:pt x="1260" y="598"/>
                    </a:lnTo>
                    <a:lnTo>
                      <a:pt x="1260" y="596"/>
                    </a:lnTo>
                    <a:lnTo>
                      <a:pt x="1260" y="594"/>
                    </a:lnTo>
                    <a:lnTo>
                      <a:pt x="1260" y="592"/>
                    </a:lnTo>
                    <a:lnTo>
                      <a:pt x="1262" y="590"/>
                    </a:lnTo>
                    <a:lnTo>
                      <a:pt x="1262" y="588"/>
                    </a:lnTo>
                    <a:lnTo>
                      <a:pt x="1264" y="586"/>
                    </a:lnTo>
                    <a:lnTo>
                      <a:pt x="1266" y="584"/>
                    </a:lnTo>
                    <a:lnTo>
                      <a:pt x="1266" y="584"/>
                    </a:lnTo>
                    <a:lnTo>
                      <a:pt x="1266" y="582"/>
                    </a:lnTo>
                    <a:lnTo>
                      <a:pt x="1268" y="582"/>
                    </a:lnTo>
                    <a:lnTo>
                      <a:pt x="1270" y="582"/>
                    </a:lnTo>
                    <a:lnTo>
                      <a:pt x="1272" y="580"/>
                    </a:lnTo>
                    <a:lnTo>
                      <a:pt x="1276" y="580"/>
                    </a:lnTo>
                    <a:lnTo>
                      <a:pt x="1280" y="578"/>
                    </a:lnTo>
                    <a:lnTo>
                      <a:pt x="1284" y="578"/>
                    </a:lnTo>
                    <a:lnTo>
                      <a:pt x="1288" y="578"/>
                    </a:lnTo>
                    <a:lnTo>
                      <a:pt x="1294" y="578"/>
                    </a:lnTo>
                    <a:lnTo>
                      <a:pt x="1298" y="578"/>
                    </a:lnTo>
                    <a:lnTo>
                      <a:pt x="1302" y="578"/>
                    </a:lnTo>
                    <a:lnTo>
                      <a:pt x="1306" y="580"/>
                    </a:lnTo>
                    <a:lnTo>
                      <a:pt x="1310" y="580"/>
                    </a:lnTo>
                    <a:lnTo>
                      <a:pt x="1314" y="580"/>
                    </a:lnTo>
                    <a:lnTo>
                      <a:pt x="1318" y="582"/>
                    </a:lnTo>
                    <a:lnTo>
                      <a:pt x="1322" y="582"/>
                    </a:lnTo>
                    <a:lnTo>
                      <a:pt x="1326" y="584"/>
                    </a:lnTo>
                    <a:lnTo>
                      <a:pt x="1328" y="584"/>
                    </a:lnTo>
                    <a:lnTo>
                      <a:pt x="1330" y="584"/>
                    </a:lnTo>
                    <a:lnTo>
                      <a:pt x="1330" y="586"/>
                    </a:lnTo>
                    <a:lnTo>
                      <a:pt x="1332" y="588"/>
                    </a:lnTo>
                    <a:lnTo>
                      <a:pt x="1334" y="590"/>
                    </a:lnTo>
                    <a:lnTo>
                      <a:pt x="1336" y="592"/>
                    </a:lnTo>
                    <a:lnTo>
                      <a:pt x="1340" y="596"/>
                    </a:lnTo>
                    <a:lnTo>
                      <a:pt x="1342" y="598"/>
                    </a:lnTo>
                    <a:lnTo>
                      <a:pt x="1344" y="600"/>
                    </a:lnTo>
                    <a:lnTo>
                      <a:pt x="1346" y="604"/>
                    </a:lnTo>
                    <a:lnTo>
                      <a:pt x="1350" y="606"/>
                    </a:lnTo>
                    <a:lnTo>
                      <a:pt x="1354" y="610"/>
                    </a:lnTo>
                    <a:lnTo>
                      <a:pt x="1358" y="614"/>
                    </a:lnTo>
                    <a:lnTo>
                      <a:pt x="1360" y="616"/>
                    </a:lnTo>
                    <a:lnTo>
                      <a:pt x="1364" y="620"/>
                    </a:lnTo>
                    <a:lnTo>
                      <a:pt x="1366" y="622"/>
                    </a:lnTo>
                    <a:lnTo>
                      <a:pt x="1366" y="624"/>
                    </a:lnTo>
                    <a:lnTo>
                      <a:pt x="1368" y="626"/>
                    </a:lnTo>
                    <a:lnTo>
                      <a:pt x="1368" y="628"/>
                    </a:lnTo>
                    <a:lnTo>
                      <a:pt x="1368" y="630"/>
                    </a:lnTo>
                    <a:lnTo>
                      <a:pt x="1370" y="634"/>
                    </a:lnTo>
                    <a:lnTo>
                      <a:pt x="1370" y="640"/>
                    </a:lnTo>
                    <a:lnTo>
                      <a:pt x="1370" y="642"/>
                    </a:lnTo>
                    <a:lnTo>
                      <a:pt x="1372" y="644"/>
                    </a:lnTo>
                    <a:lnTo>
                      <a:pt x="1372" y="646"/>
                    </a:lnTo>
                    <a:lnTo>
                      <a:pt x="1374" y="646"/>
                    </a:lnTo>
                    <a:lnTo>
                      <a:pt x="1374" y="648"/>
                    </a:lnTo>
                    <a:lnTo>
                      <a:pt x="1376" y="652"/>
                    </a:lnTo>
                    <a:lnTo>
                      <a:pt x="1378" y="652"/>
                    </a:lnTo>
                    <a:lnTo>
                      <a:pt x="1380" y="654"/>
                    </a:lnTo>
                    <a:lnTo>
                      <a:pt x="1382" y="656"/>
                    </a:lnTo>
                    <a:lnTo>
                      <a:pt x="1382" y="658"/>
                    </a:lnTo>
                    <a:lnTo>
                      <a:pt x="1384" y="658"/>
                    </a:lnTo>
                    <a:lnTo>
                      <a:pt x="1386" y="658"/>
                    </a:lnTo>
                    <a:lnTo>
                      <a:pt x="1386" y="658"/>
                    </a:lnTo>
                    <a:lnTo>
                      <a:pt x="1388" y="660"/>
                    </a:lnTo>
                    <a:lnTo>
                      <a:pt x="1392" y="660"/>
                    </a:lnTo>
                    <a:lnTo>
                      <a:pt x="1396" y="660"/>
                    </a:lnTo>
                    <a:lnTo>
                      <a:pt x="1398" y="660"/>
                    </a:lnTo>
                    <a:lnTo>
                      <a:pt x="1402" y="660"/>
                    </a:lnTo>
                    <a:lnTo>
                      <a:pt x="1406" y="662"/>
                    </a:lnTo>
                    <a:lnTo>
                      <a:pt x="1406" y="662"/>
                    </a:lnTo>
                    <a:lnTo>
                      <a:pt x="1408" y="662"/>
                    </a:lnTo>
                    <a:lnTo>
                      <a:pt x="1410" y="664"/>
                    </a:lnTo>
                    <a:lnTo>
                      <a:pt x="1410" y="664"/>
                    </a:lnTo>
                    <a:lnTo>
                      <a:pt x="1414" y="668"/>
                    </a:lnTo>
                    <a:lnTo>
                      <a:pt x="1416" y="670"/>
                    </a:lnTo>
                    <a:lnTo>
                      <a:pt x="1418" y="672"/>
                    </a:lnTo>
                    <a:lnTo>
                      <a:pt x="1420" y="672"/>
                    </a:lnTo>
                    <a:lnTo>
                      <a:pt x="1422" y="674"/>
                    </a:lnTo>
                    <a:lnTo>
                      <a:pt x="1426" y="676"/>
                    </a:lnTo>
                    <a:lnTo>
                      <a:pt x="1430" y="680"/>
                    </a:lnTo>
                    <a:lnTo>
                      <a:pt x="1430" y="680"/>
                    </a:lnTo>
                    <a:lnTo>
                      <a:pt x="1432" y="682"/>
                    </a:lnTo>
                    <a:lnTo>
                      <a:pt x="1432" y="682"/>
                    </a:lnTo>
                    <a:lnTo>
                      <a:pt x="1434" y="684"/>
                    </a:lnTo>
                    <a:lnTo>
                      <a:pt x="1434" y="686"/>
                    </a:lnTo>
                    <a:lnTo>
                      <a:pt x="1434" y="688"/>
                    </a:lnTo>
                    <a:lnTo>
                      <a:pt x="1436" y="688"/>
                    </a:lnTo>
                    <a:lnTo>
                      <a:pt x="1436" y="690"/>
                    </a:lnTo>
                    <a:lnTo>
                      <a:pt x="1436" y="690"/>
                    </a:lnTo>
                    <a:lnTo>
                      <a:pt x="1438" y="690"/>
                    </a:lnTo>
                    <a:lnTo>
                      <a:pt x="1438" y="690"/>
                    </a:lnTo>
                    <a:lnTo>
                      <a:pt x="1440" y="692"/>
                    </a:lnTo>
                    <a:lnTo>
                      <a:pt x="1442" y="692"/>
                    </a:lnTo>
                    <a:lnTo>
                      <a:pt x="1444" y="692"/>
                    </a:lnTo>
                    <a:lnTo>
                      <a:pt x="1448" y="692"/>
                    </a:lnTo>
                    <a:lnTo>
                      <a:pt x="1452" y="692"/>
                    </a:lnTo>
                    <a:lnTo>
                      <a:pt x="1454" y="692"/>
                    </a:lnTo>
                    <a:lnTo>
                      <a:pt x="1454" y="690"/>
                    </a:lnTo>
                    <a:lnTo>
                      <a:pt x="1458" y="690"/>
                    </a:lnTo>
                    <a:lnTo>
                      <a:pt x="1464" y="688"/>
                    </a:lnTo>
                    <a:lnTo>
                      <a:pt x="1468" y="686"/>
                    </a:lnTo>
                    <a:lnTo>
                      <a:pt x="1470" y="686"/>
                    </a:lnTo>
                    <a:lnTo>
                      <a:pt x="1472" y="686"/>
                    </a:lnTo>
                    <a:lnTo>
                      <a:pt x="1474" y="686"/>
                    </a:lnTo>
                    <a:lnTo>
                      <a:pt x="1474" y="686"/>
                    </a:lnTo>
                    <a:lnTo>
                      <a:pt x="1476" y="686"/>
                    </a:lnTo>
                    <a:lnTo>
                      <a:pt x="1478" y="686"/>
                    </a:lnTo>
                    <a:lnTo>
                      <a:pt x="1478" y="686"/>
                    </a:lnTo>
                    <a:lnTo>
                      <a:pt x="1478" y="688"/>
                    </a:lnTo>
                    <a:lnTo>
                      <a:pt x="1480" y="688"/>
                    </a:lnTo>
                    <a:lnTo>
                      <a:pt x="1480" y="690"/>
                    </a:lnTo>
                    <a:lnTo>
                      <a:pt x="1482" y="692"/>
                    </a:lnTo>
                    <a:lnTo>
                      <a:pt x="1482" y="694"/>
                    </a:lnTo>
                    <a:lnTo>
                      <a:pt x="1484" y="696"/>
                    </a:lnTo>
                    <a:lnTo>
                      <a:pt x="1484" y="700"/>
                    </a:lnTo>
                    <a:lnTo>
                      <a:pt x="1484" y="702"/>
                    </a:lnTo>
                    <a:lnTo>
                      <a:pt x="1486" y="704"/>
                    </a:lnTo>
                    <a:lnTo>
                      <a:pt x="1486" y="706"/>
                    </a:lnTo>
                    <a:lnTo>
                      <a:pt x="1484" y="706"/>
                    </a:lnTo>
                    <a:lnTo>
                      <a:pt x="1484" y="706"/>
                    </a:lnTo>
                    <a:lnTo>
                      <a:pt x="1484" y="708"/>
                    </a:lnTo>
                    <a:lnTo>
                      <a:pt x="1482" y="708"/>
                    </a:lnTo>
                    <a:lnTo>
                      <a:pt x="1482" y="710"/>
                    </a:lnTo>
                    <a:lnTo>
                      <a:pt x="1480" y="710"/>
                    </a:lnTo>
                    <a:lnTo>
                      <a:pt x="1478" y="712"/>
                    </a:lnTo>
                    <a:lnTo>
                      <a:pt x="1476" y="712"/>
                    </a:lnTo>
                    <a:lnTo>
                      <a:pt x="1476" y="714"/>
                    </a:lnTo>
                    <a:lnTo>
                      <a:pt x="1476" y="714"/>
                    </a:lnTo>
                    <a:lnTo>
                      <a:pt x="1474" y="714"/>
                    </a:lnTo>
                    <a:lnTo>
                      <a:pt x="1474" y="714"/>
                    </a:lnTo>
                    <a:lnTo>
                      <a:pt x="1474" y="716"/>
                    </a:lnTo>
                    <a:lnTo>
                      <a:pt x="1474" y="718"/>
                    </a:lnTo>
                    <a:lnTo>
                      <a:pt x="1474" y="720"/>
                    </a:lnTo>
                    <a:lnTo>
                      <a:pt x="1474" y="722"/>
                    </a:lnTo>
                    <a:lnTo>
                      <a:pt x="1474" y="724"/>
                    </a:lnTo>
                    <a:lnTo>
                      <a:pt x="1474" y="728"/>
                    </a:lnTo>
                    <a:lnTo>
                      <a:pt x="1476" y="734"/>
                    </a:lnTo>
                    <a:lnTo>
                      <a:pt x="1476" y="738"/>
                    </a:lnTo>
                    <a:lnTo>
                      <a:pt x="1476" y="742"/>
                    </a:lnTo>
                    <a:lnTo>
                      <a:pt x="1476" y="744"/>
                    </a:lnTo>
                    <a:lnTo>
                      <a:pt x="1476" y="746"/>
                    </a:lnTo>
                    <a:lnTo>
                      <a:pt x="1476" y="748"/>
                    </a:lnTo>
                    <a:lnTo>
                      <a:pt x="1476" y="748"/>
                    </a:lnTo>
                    <a:lnTo>
                      <a:pt x="1474" y="750"/>
                    </a:lnTo>
                    <a:lnTo>
                      <a:pt x="1474" y="750"/>
                    </a:lnTo>
                    <a:lnTo>
                      <a:pt x="1474" y="750"/>
                    </a:lnTo>
                    <a:lnTo>
                      <a:pt x="1472" y="750"/>
                    </a:lnTo>
                    <a:lnTo>
                      <a:pt x="1472" y="750"/>
                    </a:lnTo>
                    <a:lnTo>
                      <a:pt x="1472" y="750"/>
                    </a:lnTo>
                    <a:lnTo>
                      <a:pt x="1470" y="750"/>
                    </a:lnTo>
                    <a:lnTo>
                      <a:pt x="1468" y="750"/>
                    </a:lnTo>
                    <a:lnTo>
                      <a:pt x="1466" y="750"/>
                    </a:lnTo>
                    <a:lnTo>
                      <a:pt x="1464" y="748"/>
                    </a:lnTo>
                    <a:lnTo>
                      <a:pt x="1462" y="748"/>
                    </a:lnTo>
                    <a:lnTo>
                      <a:pt x="1462" y="748"/>
                    </a:lnTo>
                    <a:lnTo>
                      <a:pt x="1460" y="748"/>
                    </a:lnTo>
                    <a:lnTo>
                      <a:pt x="1460" y="748"/>
                    </a:lnTo>
                    <a:lnTo>
                      <a:pt x="1460" y="748"/>
                    </a:lnTo>
                    <a:lnTo>
                      <a:pt x="1458" y="748"/>
                    </a:lnTo>
                    <a:lnTo>
                      <a:pt x="1458" y="748"/>
                    </a:lnTo>
                    <a:lnTo>
                      <a:pt x="1458" y="750"/>
                    </a:lnTo>
                    <a:lnTo>
                      <a:pt x="1456" y="750"/>
                    </a:lnTo>
                    <a:lnTo>
                      <a:pt x="1456" y="752"/>
                    </a:lnTo>
                    <a:lnTo>
                      <a:pt x="1454" y="754"/>
                    </a:lnTo>
                    <a:lnTo>
                      <a:pt x="1454" y="758"/>
                    </a:lnTo>
                    <a:lnTo>
                      <a:pt x="1454" y="760"/>
                    </a:lnTo>
                    <a:lnTo>
                      <a:pt x="1452" y="762"/>
                    </a:lnTo>
                    <a:lnTo>
                      <a:pt x="1452" y="764"/>
                    </a:lnTo>
                    <a:lnTo>
                      <a:pt x="1452" y="764"/>
                    </a:lnTo>
                    <a:lnTo>
                      <a:pt x="1452" y="766"/>
                    </a:lnTo>
                    <a:lnTo>
                      <a:pt x="1452" y="770"/>
                    </a:lnTo>
                    <a:lnTo>
                      <a:pt x="1452" y="772"/>
                    </a:lnTo>
                    <a:lnTo>
                      <a:pt x="1452" y="774"/>
                    </a:lnTo>
                    <a:lnTo>
                      <a:pt x="1452" y="776"/>
                    </a:lnTo>
                    <a:lnTo>
                      <a:pt x="1452" y="778"/>
                    </a:lnTo>
                    <a:lnTo>
                      <a:pt x="1452" y="778"/>
                    </a:lnTo>
                    <a:lnTo>
                      <a:pt x="1452" y="778"/>
                    </a:lnTo>
                    <a:lnTo>
                      <a:pt x="1454" y="780"/>
                    </a:lnTo>
                    <a:lnTo>
                      <a:pt x="1454" y="780"/>
                    </a:lnTo>
                    <a:lnTo>
                      <a:pt x="1454" y="780"/>
                    </a:lnTo>
                    <a:lnTo>
                      <a:pt x="1456" y="780"/>
                    </a:lnTo>
                    <a:lnTo>
                      <a:pt x="1458" y="780"/>
                    </a:lnTo>
                    <a:lnTo>
                      <a:pt x="1460" y="782"/>
                    </a:lnTo>
                    <a:lnTo>
                      <a:pt x="1464" y="782"/>
                    </a:lnTo>
                    <a:lnTo>
                      <a:pt x="1466" y="782"/>
                    </a:lnTo>
                    <a:lnTo>
                      <a:pt x="1468" y="782"/>
                    </a:lnTo>
                    <a:lnTo>
                      <a:pt x="1470" y="782"/>
                    </a:lnTo>
                    <a:lnTo>
                      <a:pt x="1472" y="784"/>
                    </a:lnTo>
                    <a:lnTo>
                      <a:pt x="1476" y="786"/>
                    </a:lnTo>
                    <a:lnTo>
                      <a:pt x="1478" y="786"/>
                    </a:lnTo>
                    <a:lnTo>
                      <a:pt x="1480" y="788"/>
                    </a:lnTo>
                    <a:lnTo>
                      <a:pt x="1482" y="788"/>
                    </a:lnTo>
                    <a:lnTo>
                      <a:pt x="1484" y="788"/>
                    </a:lnTo>
                    <a:lnTo>
                      <a:pt x="1484" y="788"/>
                    </a:lnTo>
                    <a:lnTo>
                      <a:pt x="1486" y="788"/>
                    </a:lnTo>
                    <a:lnTo>
                      <a:pt x="1488" y="788"/>
                    </a:lnTo>
                    <a:lnTo>
                      <a:pt x="1490" y="786"/>
                    </a:lnTo>
                    <a:lnTo>
                      <a:pt x="1490" y="786"/>
                    </a:lnTo>
                    <a:lnTo>
                      <a:pt x="1494" y="784"/>
                    </a:lnTo>
                    <a:lnTo>
                      <a:pt x="1498" y="780"/>
                    </a:lnTo>
                    <a:lnTo>
                      <a:pt x="1500" y="778"/>
                    </a:lnTo>
                    <a:lnTo>
                      <a:pt x="1504" y="776"/>
                    </a:lnTo>
                    <a:lnTo>
                      <a:pt x="1506" y="772"/>
                    </a:lnTo>
                    <a:lnTo>
                      <a:pt x="1508" y="770"/>
                    </a:lnTo>
                    <a:lnTo>
                      <a:pt x="1510" y="770"/>
                    </a:lnTo>
                    <a:lnTo>
                      <a:pt x="1510" y="768"/>
                    </a:lnTo>
                    <a:lnTo>
                      <a:pt x="1514" y="764"/>
                    </a:lnTo>
                    <a:lnTo>
                      <a:pt x="1516" y="760"/>
                    </a:lnTo>
                    <a:lnTo>
                      <a:pt x="1518" y="756"/>
                    </a:lnTo>
                    <a:lnTo>
                      <a:pt x="1522" y="748"/>
                    </a:lnTo>
                    <a:lnTo>
                      <a:pt x="1526" y="740"/>
                    </a:lnTo>
                    <a:lnTo>
                      <a:pt x="1530" y="732"/>
                    </a:lnTo>
                    <a:lnTo>
                      <a:pt x="1534" y="724"/>
                    </a:lnTo>
                    <a:lnTo>
                      <a:pt x="1540" y="714"/>
                    </a:lnTo>
                    <a:lnTo>
                      <a:pt x="1542" y="706"/>
                    </a:lnTo>
                    <a:lnTo>
                      <a:pt x="1546" y="700"/>
                    </a:lnTo>
                    <a:lnTo>
                      <a:pt x="1550" y="690"/>
                    </a:lnTo>
                    <a:lnTo>
                      <a:pt x="1552" y="686"/>
                    </a:lnTo>
                    <a:lnTo>
                      <a:pt x="1554" y="682"/>
                    </a:lnTo>
                    <a:lnTo>
                      <a:pt x="1554" y="680"/>
                    </a:lnTo>
                    <a:lnTo>
                      <a:pt x="1554" y="678"/>
                    </a:lnTo>
                    <a:lnTo>
                      <a:pt x="1554" y="676"/>
                    </a:lnTo>
                    <a:lnTo>
                      <a:pt x="1556" y="674"/>
                    </a:lnTo>
                    <a:lnTo>
                      <a:pt x="1556" y="672"/>
                    </a:lnTo>
                    <a:lnTo>
                      <a:pt x="1556" y="670"/>
                    </a:lnTo>
                    <a:lnTo>
                      <a:pt x="1554" y="668"/>
                    </a:lnTo>
                    <a:lnTo>
                      <a:pt x="1554" y="666"/>
                    </a:lnTo>
                    <a:lnTo>
                      <a:pt x="1554" y="662"/>
                    </a:lnTo>
                    <a:lnTo>
                      <a:pt x="1552" y="656"/>
                    </a:lnTo>
                    <a:lnTo>
                      <a:pt x="1550" y="652"/>
                    </a:lnTo>
                    <a:lnTo>
                      <a:pt x="1548" y="648"/>
                    </a:lnTo>
                    <a:lnTo>
                      <a:pt x="1548" y="646"/>
                    </a:lnTo>
                    <a:lnTo>
                      <a:pt x="1548" y="644"/>
                    </a:lnTo>
                    <a:lnTo>
                      <a:pt x="1548" y="642"/>
                    </a:lnTo>
                    <a:lnTo>
                      <a:pt x="1548" y="640"/>
                    </a:lnTo>
                    <a:lnTo>
                      <a:pt x="1548" y="638"/>
                    </a:lnTo>
                    <a:lnTo>
                      <a:pt x="1548" y="638"/>
                    </a:lnTo>
                    <a:lnTo>
                      <a:pt x="1550" y="634"/>
                    </a:lnTo>
                    <a:lnTo>
                      <a:pt x="1552" y="632"/>
                    </a:lnTo>
                    <a:lnTo>
                      <a:pt x="1552" y="630"/>
                    </a:lnTo>
                    <a:lnTo>
                      <a:pt x="1552" y="630"/>
                    </a:lnTo>
                    <a:lnTo>
                      <a:pt x="1554" y="628"/>
                    </a:lnTo>
                    <a:lnTo>
                      <a:pt x="1554" y="626"/>
                    </a:lnTo>
                    <a:lnTo>
                      <a:pt x="1554" y="622"/>
                    </a:lnTo>
                    <a:lnTo>
                      <a:pt x="1554" y="616"/>
                    </a:lnTo>
                    <a:lnTo>
                      <a:pt x="1552" y="612"/>
                    </a:lnTo>
                    <a:lnTo>
                      <a:pt x="1552" y="606"/>
                    </a:lnTo>
                    <a:lnTo>
                      <a:pt x="1552" y="602"/>
                    </a:lnTo>
                    <a:lnTo>
                      <a:pt x="1550" y="596"/>
                    </a:lnTo>
                    <a:lnTo>
                      <a:pt x="1548" y="594"/>
                    </a:lnTo>
                    <a:lnTo>
                      <a:pt x="1548" y="590"/>
                    </a:lnTo>
                    <a:lnTo>
                      <a:pt x="1546" y="588"/>
                    </a:lnTo>
                    <a:lnTo>
                      <a:pt x="1544" y="584"/>
                    </a:lnTo>
                    <a:lnTo>
                      <a:pt x="1542" y="580"/>
                    </a:lnTo>
                    <a:lnTo>
                      <a:pt x="1540" y="578"/>
                    </a:lnTo>
                    <a:lnTo>
                      <a:pt x="1538" y="574"/>
                    </a:lnTo>
                    <a:lnTo>
                      <a:pt x="1536" y="572"/>
                    </a:lnTo>
                    <a:lnTo>
                      <a:pt x="1534" y="572"/>
                    </a:lnTo>
                    <a:lnTo>
                      <a:pt x="1534" y="570"/>
                    </a:lnTo>
                    <a:lnTo>
                      <a:pt x="1532" y="568"/>
                    </a:lnTo>
                    <a:lnTo>
                      <a:pt x="1528" y="568"/>
                    </a:lnTo>
                    <a:lnTo>
                      <a:pt x="1526" y="566"/>
                    </a:lnTo>
                    <a:lnTo>
                      <a:pt x="1522" y="564"/>
                    </a:lnTo>
                    <a:lnTo>
                      <a:pt x="1518" y="564"/>
                    </a:lnTo>
                    <a:lnTo>
                      <a:pt x="1518" y="562"/>
                    </a:lnTo>
                    <a:lnTo>
                      <a:pt x="1516" y="562"/>
                    </a:lnTo>
                    <a:lnTo>
                      <a:pt x="1514" y="562"/>
                    </a:lnTo>
                    <a:lnTo>
                      <a:pt x="1512" y="562"/>
                    </a:lnTo>
                    <a:lnTo>
                      <a:pt x="1512" y="562"/>
                    </a:lnTo>
                    <a:lnTo>
                      <a:pt x="1510" y="562"/>
                    </a:lnTo>
                    <a:lnTo>
                      <a:pt x="1510" y="564"/>
                    </a:lnTo>
                    <a:lnTo>
                      <a:pt x="1508" y="564"/>
                    </a:lnTo>
                    <a:lnTo>
                      <a:pt x="1508" y="564"/>
                    </a:lnTo>
                    <a:lnTo>
                      <a:pt x="1508" y="566"/>
                    </a:lnTo>
                    <a:lnTo>
                      <a:pt x="1506" y="568"/>
                    </a:lnTo>
                    <a:lnTo>
                      <a:pt x="1506" y="570"/>
                    </a:lnTo>
                    <a:lnTo>
                      <a:pt x="1506" y="572"/>
                    </a:lnTo>
                    <a:lnTo>
                      <a:pt x="1504" y="574"/>
                    </a:lnTo>
                    <a:lnTo>
                      <a:pt x="1504" y="576"/>
                    </a:lnTo>
                    <a:lnTo>
                      <a:pt x="1504" y="576"/>
                    </a:lnTo>
                    <a:lnTo>
                      <a:pt x="1502" y="576"/>
                    </a:lnTo>
                    <a:lnTo>
                      <a:pt x="1502" y="578"/>
                    </a:lnTo>
                    <a:lnTo>
                      <a:pt x="1500" y="578"/>
                    </a:lnTo>
                    <a:lnTo>
                      <a:pt x="1498" y="578"/>
                    </a:lnTo>
                    <a:lnTo>
                      <a:pt x="1498" y="578"/>
                    </a:lnTo>
                    <a:lnTo>
                      <a:pt x="1496" y="578"/>
                    </a:lnTo>
                    <a:lnTo>
                      <a:pt x="1494" y="578"/>
                    </a:lnTo>
                    <a:lnTo>
                      <a:pt x="1494" y="578"/>
                    </a:lnTo>
                    <a:lnTo>
                      <a:pt x="1492" y="578"/>
                    </a:lnTo>
                    <a:lnTo>
                      <a:pt x="1492" y="578"/>
                    </a:lnTo>
                    <a:lnTo>
                      <a:pt x="1492" y="576"/>
                    </a:lnTo>
                    <a:lnTo>
                      <a:pt x="1492" y="576"/>
                    </a:lnTo>
                    <a:lnTo>
                      <a:pt x="1492" y="576"/>
                    </a:lnTo>
                    <a:lnTo>
                      <a:pt x="1490" y="574"/>
                    </a:lnTo>
                    <a:lnTo>
                      <a:pt x="1490" y="572"/>
                    </a:lnTo>
                    <a:lnTo>
                      <a:pt x="1490" y="570"/>
                    </a:lnTo>
                    <a:lnTo>
                      <a:pt x="1490" y="568"/>
                    </a:lnTo>
                    <a:lnTo>
                      <a:pt x="1490" y="566"/>
                    </a:lnTo>
                    <a:lnTo>
                      <a:pt x="1490" y="564"/>
                    </a:lnTo>
                    <a:lnTo>
                      <a:pt x="1490" y="564"/>
                    </a:lnTo>
                    <a:lnTo>
                      <a:pt x="1488" y="564"/>
                    </a:lnTo>
                    <a:lnTo>
                      <a:pt x="1488" y="562"/>
                    </a:lnTo>
                    <a:lnTo>
                      <a:pt x="1486" y="562"/>
                    </a:lnTo>
                    <a:lnTo>
                      <a:pt x="1486" y="560"/>
                    </a:lnTo>
                    <a:lnTo>
                      <a:pt x="1482" y="560"/>
                    </a:lnTo>
                    <a:lnTo>
                      <a:pt x="1478" y="558"/>
                    </a:lnTo>
                    <a:lnTo>
                      <a:pt x="1476" y="558"/>
                    </a:lnTo>
                    <a:lnTo>
                      <a:pt x="1472" y="556"/>
                    </a:lnTo>
                    <a:lnTo>
                      <a:pt x="1470" y="556"/>
                    </a:lnTo>
                    <a:lnTo>
                      <a:pt x="1470" y="554"/>
                    </a:lnTo>
                    <a:lnTo>
                      <a:pt x="1468" y="554"/>
                    </a:lnTo>
                    <a:lnTo>
                      <a:pt x="1468" y="552"/>
                    </a:lnTo>
                    <a:lnTo>
                      <a:pt x="1466" y="552"/>
                    </a:lnTo>
                    <a:lnTo>
                      <a:pt x="1466" y="550"/>
                    </a:lnTo>
                    <a:lnTo>
                      <a:pt x="1464" y="550"/>
                    </a:lnTo>
                    <a:lnTo>
                      <a:pt x="1464" y="548"/>
                    </a:lnTo>
                    <a:lnTo>
                      <a:pt x="1464" y="546"/>
                    </a:lnTo>
                    <a:lnTo>
                      <a:pt x="1464" y="544"/>
                    </a:lnTo>
                    <a:lnTo>
                      <a:pt x="1464" y="542"/>
                    </a:lnTo>
                    <a:lnTo>
                      <a:pt x="1464" y="542"/>
                    </a:lnTo>
                    <a:lnTo>
                      <a:pt x="1464" y="540"/>
                    </a:lnTo>
                    <a:lnTo>
                      <a:pt x="1464" y="540"/>
                    </a:lnTo>
                    <a:lnTo>
                      <a:pt x="1464" y="538"/>
                    </a:lnTo>
                    <a:lnTo>
                      <a:pt x="1466" y="538"/>
                    </a:lnTo>
                    <a:lnTo>
                      <a:pt x="1468" y="536"/>
                    </a:lnTo>
                    <a:lnTo>
                      <a:pt x="1470" y="534"/>
                    </a:lnTo>
                    <a:lnTo>
                      <a:pt x="1474" y="530"/>
                    </a:lnTo>
                    <a:lnTo>
                      <a:pt x="1476" y="530"/>
                    </a:lnTo>
                    <a:lnTo>
                      <a:pt x="1478" y="528"/>
                    </a:lnTo>
                    <a:lnTo>
                      <a:pt x="1480" y="524"/>
                    </a:lnTo>
                    <a:lnTo>
                      <a:pt x="1482" y="522"/>
                    </a:lnTo>
                    <a:lnTo>
                      <a:pt x="1486" y="514"/>
                    </a:lnTo>
                    <a:lnTo>
                      <a:pt x="1490" y="508"/>
                    </a:lnTo>
                    <a:lnTo>
                      <a:pt x="1494" y="502"/>
                    </a:lnTo>
                    <a:lnTo>
                      <a:pt x="1496" y="496"/>
                    </a:lnTo>
                    <a:lnTo>
                      <a:pt x="1498" y="492"/>
                    </a:lnTo>
                    <a:lnTo>
                      <a:pt x="1500" y="486"/>
                    </a:lnTo>
                    <a:lnTo>
                      <a:pt x="1502" y="482"/>
                    </a:lnTo>
                    <a:lnTo>
                      <a:pt x="1504" y="478"/>
                    </a:lnTo>
                    <a:lnTo>
                      <a:pt x="1508" y="472"/>
                    </a:lnTo>
                    <a:lnTo>
                      <a:pt x="1508" y="470"/>
                    </a:lnTo>
                    <a:lnTo>
                      <a:pt x="1510" y="468"/>
                    </a:lnTo>
                    <a:lnTo>
                      <a:pt x="1512" y="466"/>
                    </a:lnTo>
                    <a:lnTo>
                      <a:pt x="1512" y="466"/>
                    </a:lnTo>
                    <a:lnTo>
                      <a:pt x="1514" y="464"/>
                    </a:lnTo>
                    <a:lnTo>
                      <a:pt x="1516" y="464"/>
                    </a:lnTo>
                    <a:lnTo>
                      <a:pt x="1516" y="462"/>
                    </a:lnTo>
                    <a:lnTo>
                      <a:pt x="1518" y="462"/>
                    </a:lnTo>
                    <a:lnTo>
                      <a:pt x="1520" y="462"/>
                    </a:lnTo>
                    <a:lnTo>
                      <a:pt x="1526" y="460"/>
                    </a:lnTo>
                    <a:lnTo>
                      <a:pt x="1530" y="458"/>
                    </a:lnTo>
                    <a:lnTo>
                      <a:pt x="1536" y="458"/>
                    </a:lnTo>
                    <a:lnTo>
                      <a:pt x="1540" y="456"/>
                    </a:lnTo>
                    <a:lnTo>
                      <a:pt x="1548" y="456"/>
                    </a:lnTo>
                    <a:lnTo>
                      <a:pt x="1550" y="456"/>
                    </a:lnTo>
                    <a:lnTo>
                      <a:pt x="1554" y="456"/>
                    </a:lnTo>
                    <a:lnTo>
                      <a:pt x="1562" y="454"/>
                    </a:lnTo>
                    <a:lnTo>
                      <a:pt x="1570" y="454"/>
                    </a:lnTo>
                    <a:lnTo>
                      <a:pt x="1576" y="454"/>
                    </a:lnTo>
                    <a:lnTo>
                      <a:pt x="1578" y="454"/>
                    </a:lnTo>
                    <a:lnTo>
                      <a:pt x="1580" y="456"/>
                    </a:lnTo>
                    <a:lnTo>
                      <a:pt x="1584" y="456"/>
                    </a:lnTo>
                    <a:lnTo>
                      <a:pt x="1594" y="458"/>
                    </a:lnTo>
                    <a:lnTo>
                      <a:pt x="1600" y="460"/>
                    </a:lnTo>
                    <a:lnTo>
                      <a:pt x="1602" y="460"/>
                    </a:lnTo>
                    <a:lnTo>
                      <a:pt x="1604" y="460"/>
                    </a:lnTo>
                    <a:lnTo>
                      <a:pt x="1608" y="460"/>
                    </a:lnTo>
                    <a:lnTo>
                      <a:pt x="1610" y="460"/>
                    </a:lnTo>
                    <a:lnTo>
                      <a:pt x="1612" y="460"/>
                    </a:lnTo>
                    <a:lnTo>
                      <a:pt x="1614" y="458"/>
                    </a:lnTo>
                    <a:lnTo>
                      <a:pt x="1614" y="458"/>
                    </a:lnTo>
                    <a:lnTo>
                      <a:pt x="1614" y="458"/>
                    </a:lnTo>
                    <a:lnTo>
                      <a:pt x="1616" y="456"/>
                    </a:lnTo>
                    <a:lnTo>
                      <a:pt x="1616" y="456"/>
                    </a:lnTo>
                    <a:lnTo>
                      <a:pt x="1616" y="454"/>
                    </a:lnTo>
                    <a:lnTo>
                      <a:pt x="1618" y="450"/>
                    </a:lnTo>
                    <a:lnTo>
                      <a:pt x="1618" y="448"/>
                    </a:lnTo>
                    <a:lnTo>
                      <a:pt x="1620" y="446"/>
                    </a:lnTo>
                    <a:lnTo>
                      <a:pt x="1620" y="446"/>
                    </a:lnTo>
                    <a:lnTo>
                      <a:pt x="1620" y="444"/>
                    </a:lnTo>
                    <a:lnTo>
                      <a:pt x="1622" y="444"/>
                    </a:lnTo>
                    <a:lnTo>
                      <a:pt x="1622" y="444"/>
                    </a:lnTo>
                    <a:lnTo>
                      <a:pt x="1624" y="442"/>
                    </a:lnTo>
                    <a:lnTo>
                      <a:pt x="1624" y="442"/>
                    </a:lnTo>
                    <a:lnTo>
                      <a:pt x="1626" y="442"/>
                    </a:lnTo>
                    <a:lnTo>
                      <a:pt x="1628" y="442"/>
                    </a:lnTo>
                    <a:lnTo>
                      <a:pt x="1630" y="442"/>
                    </a:lnTo>
                    <a:lnTo>
                      <a:pt x="1632" y="442"/>
                    </a:lnTo>
                    <a:lnTo>
                      <a:pt x="1634" y="442"/>
                    </a:lnTo>
                    <a:lnTo>
                      <a:pt x="1636" y="444"/>
                    </a:lnTo>
                    <a:lnTo>
                      <a:pt x="1638" y="444"/>
                    </a:lnTo>
                    <a:lnTo>
                      <a:pt x="1640" y="444"/>
                    </a:lnTo>
                    <a:lnTo>
                      <a:pt x="1642" y="446"/>
                    </a:lnTo>
                    <a:lnTo>
                      <a:pt x="1644" y="446"/>
                    </a:lnTo>
                    <a:lnTo>
                      <a:pt x="1646" y="446"/>
                    </a:lnTo>
                    <a:lnTo>
                      <a:pt x="1648" y="448"/>
                    </a:lnTo>
                    <a:lnTo>
                      <a:pt x="1648" y="448"/>
                    </a:lnTo>
                    <a:lnTo>
                      <a:pt x="1650" y="450"/>
                    </a:lnTo>
                    <a:lnTo>
                      <a:pt x="1650" y="450"/>
                    </a:lnTo>
                    <a:lnTo>
                      <a:pt x="1650" y="450"/>
                    </a:lnTo>
                    <a:lnTo>
                      <a:pt x="1650" y="452"/>
                    </a:lnTo>
                    <a:lnTo>
                      <a:pt x="1650" y="454"/>
                    </a:lnTo>
                    <a:lnTo>
                      <a:pt x="1650" y="454"/>
                    </a:lnTo>
                    <a:lnTo>
                      <a:pt x="1650" y="456"/>
                    </a:lnTo>
                    <a:lnTo>
                      <a:pt x="1650" y="458"/>
                    </a:lnTo>
                    <a:lnTo>
                      <a:pt x="1650" y="458"/>
                    </a:lnTo>
                    <a:lnTo>
                      <a:pt x="1650" y="460"/>
                    </a:lnTo>
                    <a:lnTo>
                      <a:pt x="1650" y="460"/>
                    </a:lnTo>
                    <a:lnTo>
                      <a:pt x="1650" y="460"/>
                    </a:lnTo>
                    <a:lnTo>
                      <a:pt x="1652" y="460"/>
                    </a:lnTo>
                    <a:lnTo>
                      <a:pt x="1652" y="462"/>
                    </a:lnTo>
                    <a:lnTo>
                      <a:pt x="1656" y="462"/>
                    </a:lnTo>
                    <a:lnTo>
                      <a:pt x="1658" y="462"/>
                    </a:lnTo>
                    <a:lnTo>
                      <a:pt x="1660" y="462"/>
                    </a:lnTo>
                    <a:lnTo>
                      <a:pt x="1662" y="462"/>
                    </a:lnTo>
                    <a:lnTo>
                      <a:pt x="1666" y="462"/>
                    </a:lnTo>
                    <a:lnTo>
                      <a:pt x="1668" y="462"/>
                    </a:lnTo>
                    <a:lnTo>
                      <a:pt x="1672" y="460"/>
                    </a:lnTo>
                    <a:lnTo>
                      <a:pt x="1674" y="460"/>
                    </a:lnTo>
                    <a:lnTo>
                      <a:pt x="1676" y="458"/>
                    </a:lnTo>
                    <a:lnTo>
                      <a:pt x="1678" y="458"/>
                    </a:lnTo>
                    <a:lnTo>
                      <a:pt x="1682" y="456"/>
                    </a:lnTo>
                    <a:lnTo>
                      <a:pt x="1684" y="456"/>
                    </a:lnTo>
                    <a:lnTo>
                      <a:pt x="1684" y="454"/>
                    </a:lnTo>
                    <a:lnTo>
                      <a:pt x="1686" y="454"/>
                    </a:lnTo>
                    <a:lnTo>
                      <a:pt x="1686" y="452"/>
                    </a:lnTo>
                    <a:lnTo>
                      <a:pt x="1688" y="452"/>
                    </a:lnTo>
                    <a:lnTo>
                      <a:pt x="1688" y="450"/>
                    </a:lnTo>
                    <a:lnTo>
                      <a:pt x="1688" y="450"/>
                    </a:lnTo>
                    <a:lnTo>
                      <a:pt x="1688" y="448"/>
                    </a:lnTo>
                    <a:lnTo>
                      <a:pt x="1688" y="446"/>
                    </a:lnTo>
                    <a:lnTo>
                      <a:pt x="1688" y="440"/>
                    </a:lnTo>
                    <a:lnTo>
                      <a:pt x="1688" y="438"/>
                    </a:lnTo>
                    <a:lnTo>
                      <a:pt x="1688" y="436"/>
                    </a:lnTo>
                    <a:lnTo>
                      <a:pt x="1690" y="430"/>
                    </a:lnTo>
                    <a:lnTo>
                      <a:pt x="1692" y="424"/>
                    </a:lnTo>
                    <a:lnTo>
                      <a:pt x="1694" y="418"/>
                    </a:lnTo>
                    <a:lnTo>
                      <a:pt x="1694" y="414"/>
                    </a:lnTo>
                    <a:lnTo>
                      <a:pt x="1696" y="412"/>
                    </a:lnTo>
                    <a:lnTo>
                      <a:pt x="1696" y="408"/>
                    </a:lnTo>
                    <a:lnTo>
                      <a:pt x="1698" y="404"/>
                    </a:lnTo>
                    <a:lnTo>
                      <a:pt x="1698" y="402"/>
                    </a:lnTo>
                    <a:lnTo>
                      <a:pt x="1700" y="400"/>
                    </a:lnTo>
                    <a:lnTo>
                      <a:pt x="1702" y="398"/>
                    </a:lnTo>
                    <a:lnTo>
                      <a:pt x="1702" y="398"/>
                    </a:lnTo>
                    <a:lnTo>
                      <a:pt x="1702" y="398"/>
                    </a:lnTo>
                    <a:lnTo>
                      <a:pt x="1704" y="398"/>
                    </a:lnTo>
                    <a:lnTo>
                      <a:pt x="1706" y="396"/>
                    </a:lnTo>
                    <a:lnTo>
                      <a:pt x="1708" y="396"/>
                    </a:lnTo>
                    <a:lnTo>
                      <a:pt x="1710" y="396"/>
                    </a:lnTo>
                    <a:lnTo>
                      <a:pt x="1714" y="396"/>
                    </a:lnTo>
                    <a:lnTo>
                      <a:pt x="1716" y="394"/>
                    </a:lnTo>
                    <a:lnTo>
                      <a:pt x="1718" y="394"/>
                    </a:lnTo>
                    <a:lnTo>
                      <a:pt x="1722" y="394"/>
                    </a:lnTo>
                    <a:lnTo>
                      <a:pt x="1724" y="394"/>
                    </a:lnTo>
                    <a:lnTo>
                      <a:pt x="1726" y="396"/>
                    </a:lnTo>
                    <a:lnTo>
                      <a:pt x="1730" y="396"/>
                    </a:lnTo>
                    <a:lnTo>
                      <a:pt x="1732" y="396"/>
                    </a:lnTo>
                    <a:lnTo>
                      <a:pt x="1734" y="396"/>
                    </a:lnTo>
                    <a:lnTo>
                      <a:pt x="1736" y="396"/>
                    </a:lnTo>
                    <a:lnTo>
                      <a:pt x="1738" y="398"/>
                    </a:lnTo>
                    <a:lnTo>
                      <a:pt x="1740" y="398"/>
                    </a:lnTo>
                    <a:lnTo>
                      <a:pt x="1742" y="398"/>
                    </a:lnTo>
                    <a:lnTo>
                      <a:pt x="1742" y="400"/>
                    </a:lnTo>
                    <a:lnTo>
                      <a:pt x="1744" y="400"/>
                    </a:lnTo>
                    <a:lnTo>
                      <a:pt x="1746" y="402"/>
                    </a:lnTo>
                    <a:lnTo>
                      <a:pt x="1746" y="406"/>
                    </a:lnTo>
                    <a:lnTo>
                      <a:pt x="1750" y="410"/>
                    </a:lnTo>
                    <a:lnTo>
                      <a:pt x="1752" y="412"/>
                    </a:lnTo>
                    <a:lnTo>
                      <a:pt x="1752" y="412"/>
                    </a:lnTo>
                    <a:lnTo>
                      <a:pt x="1752" y="412"/>
                    </a:lnTo>
                    <a:lnTo>
                      <a:pt x="1754" y="414"/>
                    </a:lnTo>
                    <a:lnTo>
                      <a:pt x="1758" y="416"/>
                    </a:lnTo>
                    <a:lnTo>
                      <a:pt x="1758" y="416"/>
                    </a:lnTo>
                    <a:lnTo>
                      <a:pt x="1760" y="416"/>
                    </a:lnTo>
                    <a:lnTo>
                      <a:pt x="1760" y="418"/>
                    </a:lnTo>
                    <a:lnTo>
                      <a:pt x="1762" y="416"/>
                    </a:lnTo>
                    <a:lnTo>
                      <a:pt x="1762" y="416"/>
                    </a:lnTo>
                    <a:lnTo>
                      <a:pt x="1764" y="416"/>
                    </a:lnTo>
                    <a:lnTo>
                      <a:pt x="1764" y="414"/>
                    </a:lnTo>
                    <a:lnTo>
                      <a:pt x="1766" y="412"/>
                    </a:lnTo>
                    <a:lnTo>
                      <a:pt x="1766" y="412"/>
                    </a:lnTo>
                    <a:lnTo>
                      <a:pt x="1768" y="410"/>
                    </a:lnTo>
                    <a:lnTo>
                      <a:pt x="1768" y="406"/>
                    </a:lnTo>
                    <a:lnTo>
                      <a:pt x="1770" y="402"/>
                    </a:lnTo>
                    <a:lnTo>
                      <a:pt x="1772" y="400"/>
                    </a:lnTo>
                    <a:lnTo>
                      <a:pt x="1772" y="398"/>
                    </a:lnTo>
                    <a:lnTo>
                      <a:pt x="1772" y="396"/>
                    </a:lnTo>
                    <a:lnTo>
                      <a:pt x="1774" y="396"/>
                    </a:lnTo>
                    <a:lnTo>
                      <a:pt x="1774" y="394"/>
                    </a:lnTo>
                    <a:lnTo>
                      <a:pt x="1776" y="394"/>
                    </a:lnTo>
                    <a:lnTo>
                      <a:pt x="1776" y="392"/>
                    </a:lnTo>
                    <a:lnTo>
                      <a:pt x="1778" y="392"/>
                    </a:lnTo>
                    <a:lnTo>
                      <a:pt x="1780" y="392"/>
                    </a:lnTo>
                    <a:lnTo>
                      <a:pt x="1780" y="390"/>
                    </a:lnTo>
                    <a:lnTo>
                      <a:pt x="1782" y="390"/>
                    </a:lnTo>
                    <a:lnTo>
                      <a:pt x="1784" y="390"/>
                    </a:lnTo>
                    <a:lnTo>
                      <a:pt x="1784" y="390"/>
                    </a:lnTo>
                    <a:lnTo>
                      <a:pt x="1784" y="390"/>
                    </a:lnTo>
                    <a:lnTo>
                      <a:pt x="1786" y="390"/>
                    </a:lnTo>
                    <a:lnTo>
                      <a:pt x="1786" y="392"/>
                    </a:lnTo>
                    <a:lnTo>
                      <a:pt x="1786" y="392"/>
                    </a:lnTo>
                    <a:lnTo>
                      <a:pt x="1788" y="394"/>
                    </a:lnTo>
                    <a:lnTo>
                      <a:pt x="1790" y="396"/>
                    </a:lnTo>
                    <a:lnTo>
                      <a:pt x="1790" y="398"/>
                    </a:lnTo>
                    <a:lnTo>
                      <a:pt x="1792" y="400"/>
                    </a:lnTo>
                    <a:lnTo>
                      <a:pt x="1792" y="404"/>
                    </a:lnTo>
                    <a:lnTo>
                      <a:pt x="1794" y="406"/>
                    </a:lnTo>
                    <a:lnTo>
                      <a:pt x="1794" y="408"/>
                    </a:lnTo>
                    <a:lnTo>
                      <a:pt x="1794" y="408"/>
                    </a:lnTo>
                    <a:lnTo>
                      <a:pt x="1794" y="410"/>
                    </a:lnTo>
                    <a:lnTo>
                      <a:pt x="1792" y="412"/>
                    </a:lnTo>
                    <a:lnTo>
                      <a:pt x="1792" y="414"/>
                    </a:lnTo>
                    <a:lnTo>
                      <a:pt x="1790" y="416"/>
                    </a:lnTo>
                    <a:lnTo>
                      <a:pt x="1790" y="418"/>
                    </a:lnTo>
                    <a:lnTo>
                      <a:pt x="1788" y="420"/>
                    </a:lnTo>
                    <a:lnTo>
                      <a:pt x="1786" y="422"/>
                    </a:lnTo>
                    <a:lnTo>
                      <a:pt x="1786" y="424"/>
                    </a:lnTo>
                    <a:lnTo>
                      <a:pt x="1784" y="426"/>
                    </a:lnTo>
                    <a:lnTo>
                      <a:pt x="1784" y="426"/>
                    </a:lnTo>
                    <a:lnTo>
                      <a:pt x="1782" y="428"/>
                    </a:lnTo>
                    <a:lnTo>
                      <a:pt x="1778" y="430"/>
                    </a:lnTo>
                    <a:lnTo>
                      <a:pt x="1776" y="432"/>
                    </a:lnTo>
                    <a:lnTo>
                      <a:pt x="1770" y="436"/>
                    </a:lnTo>
                    <a:lnTo>
                      <a:pt x="1768" y="438"/>
                    </a:lnTo>
                    <a:lnTo>
                      <a:pt x="1766" y="440"/>
                    </a:lnTo>
                    <a:lnTo>
                      <a:pt x="1764" y="444"/>
                    </a:lnTo>
                    <a:lnTo>
                      <a:pt x="1762" y="446"/>
                    </a:lnTo>
                    <a:lnTo>
                      <a:pt x="1758" y="450"/>
                    </a:lnTo>
                    <a:lnTo>
                      <a:pt x="1756" y="454"/>
                    </a:lnTo>
                    <a:lnTo>
                      <a:pt x="1752" y="462"/>
                    </a:lnTo>
                    <a:lnTo>
                      <a:pt x="1750" y="464"/>
                    </a:lnTo>
                    <a:lnTo>
                      <a:pt x="1748" y="468"/>
                    </a:lnTo>
                    <a:lnTo>
                      <a:pt x="1746" y="470"/>
                    </a:lnTo>
                    <a:lnTo>
                      <a:pt x="1744" y="472"/>
                    </a:lnTo>
                    <a:lnTo>
                      <a:pt x="1740" y="478"/>
                    </a:lnTo>
                    <a:lnTo>
                      <a:pt x="1738" y="480"/>
                    </a:lnTo>
                    <a:lnTo>
                      <a:pt x="1736" y="482"/>
                    </a:lnTo>
                    <a:lnTo>
                      <a:pt x="1734" y="484"/>
                    </a:lnTo>
                    <a:lnTo>
                      <a:pt x="1734" y="486"/>
                    </a:lnTo>
                    <a:lnTo>
                      <a:pt x="1732" y="488"/>
                    </a:lnTo>
                    <a:lnTo>
                      <a:pt x="1732" y="488"/>
                    </a:lnTo>
                    <a:lnTo>
                      <a:pt x="1732" y="490"/>
                    </a:lnTo>
                    <a:lnTo>
                      <a:pt x="1732" y="494"/>
                    </a:lnTo>
                    <a:lnTo>
                      <a:pt x="1730" y="498"/>
                    </a:lnTo>
                    <a:lnTo>
                      <a:pt x="1730" y="502"/>
                    </a:lnTo>
                    <a:lnTo>
                      <a:pt x="1730" y="506"/>
                    </a:lnTo>
                    <a:lnTo>
                      <a:pt x="1730" y="510"/>
                    </a:lnTo>
                    <a:lnTo>
                      <a:pt x="1730" y="516"/>
                    </a:lnTo>
                    <a:lnTo>
                      <a:pt x="1730" y="524"/>
                    </a:lnTo>
                    <a:lnTo>
                      <a:pt x="1730" y="528"/>
                    </a:lnTo>
                    <a:lnTo>
                      <a:pt x="1732" y="532"/>
                    </a:lnTo>
                    <a:lnTo>
                      <a:pt x="1732" y="536"/>
                    </a:lnTo>
                    <a:lnTo>
                      <a:pt x="1732" y="540"/>
                    </a:lnTo>
                    <a:lnTo>
                      <a:pt x="1734" y="544"/>
                    </a:lnTo>
                    <a:lnTo>
                      <a:pt x="1734" y="548"/>
                    </a:lnTo>
                    <a:lnTo>
                      <a:pt x="1736" y="550"/>
                    </a:lnTo>
                    <a:lnTo>
                      <a:pt x="1736" y="552"/>
                    </a:lnTo>
                    <a:lnTo>
                      <a:pt x="1738" y="556"/>
                    </a:lnTo>
                    <a:lnTo>
                      <a:pt x="1740" y="558"/>
                    </a:lnTo>
                    <a:lnTo>
                      <a:pt x="1744" y="564"/>
                    </a:lnTo>
                    <a:lnTo>
                      <a:pt x="1746" y="566"/>
                    </a:lnTo>
                    <a:lnTo>
                      <a:pt x="1746" y="570"/>
                    </a:lnTo>
                    <a:lnTo>
                      <a:pt x="1748" y="572"/>
                    </a:lnTo>
                    <a:lnTo>
                      <a:pt x="1748" y="574"/>
                    </a:lnTo>
                    <a:lnTo>
                      <a:pt x="1750" y="582"/>
                    </a:lnTo>
                    <a:lnTo>
                      <a:pt x="1750" y="586"/>
                    </a:lnTo>
                    <a:lnTo>
                      <a:pt x="1752" y="588"/>
                    </a:lnTo>
                    <a:lnTo>
                      <a:pt x="1752" y="592"/>
                    </a:lnTo>
                    <a:lnTo>
                      <a:pt x="1752" y="594"/>
                    </a:lnTo>
                    <a:lnTo>
                      <a:pt x="1754" y="596"/>
                    </a:lnTo>
                    <a:lnTo>
                      <a:pt x="1754" y="598"/>
                    </a:lnTo>
                    <a:lnTo>
                      <a:pt x="1758" y="602"/>
                    </a:lnTo>
                    <a:lnTo>
                      <a:pt x="1758" y="604"/>
                    </a:lnTo>
                    <a:lnTo>
                      <a:pt x="1760" y="606"/>
                    </a:lnTo>
                    <a:lnTo>
                      <a:pt x="1762" y="608"/>
                    </a:lnTo>
                    <a:lnTo>
                      <a:pt x="1762" y="610"/>
                    </a:lnTo>
                    <a:lnTo>
                      <a:pt x="1766" y="612"/>
                    </a:lnTo>
                    <a:lnTo>
                      <a:pt x="1768" y="614"/>
                    </a:lnTo>
                    <a:lnTo>
                      <a:pt x="1768" y="614"/>
                    </a:lnTo>
                    <a:lnTo>
                      <a:pt x="1770" y="616"/>
                    </a:lnTo>
                    <a:lnTo>
                      <a:pt x="1772" y="616"/>
                    </a:lnTo>
                    <a:lnTo>
                      <a:pt x="1774" y="616"/>
                    </a:lnTo>
                    <a:lnTo>
                      <a:pt x="1774" y="618"/>
                    </a:lnTo>
                    <a:lnTo>
                      <a:pt x="1774" y="618"/>
                    </a:lnTo>
                    <a:lnTo>
                      <a:pt x="1776" y="616"/>
                    </a:lnTo>
                    <a:lnTo>
                      <a:pt x="1776" y="616"/>
                    </a:lnTo>
                    <a:lnTo>
                      <a:pt x="1778" y="616"/>
                    </a:lnTo>
                    <a:lnTo>
                      <a:pt x="1780" y="614"/>
                    </a:lnTo>
                    <a:lnTo>
                      <a:pt x="1780" y="614"/>
                    </a:lnTo>
                    <a:lnTo>
                      <a:pt x="1780" y="612"/>
                    </a:lnTo>
                    <a:lnTo>
                      <a:pt x="1782" y="610"/>
                    </a:lnTo>
                    <a:lnTo>
                      <a:pt x="1784" y="608"/>
                    </a:lnTo>
                    <a:lnTo>
                      <a:pt x="1786" y="604"/>
                    </a:lnTo>
                    <a:lnTo>
                      <a:pt x="1786" y="600"/>
                    </a:lnTo>
                    <a:lnTo>
                      <a:pt x="1788" y="596"/>
                    </a:lnTo>
                    <a:lnTo>
                      <a:pt x="1790" y="594"/>
                    </a:lnTo>
                    <a:lnTo>
                      <a:pt x="1792" y="588"/>
                    </a:lnTo>
                    <a:lnTo>
                      <a:pt x="1798" y="580"/>
                    </a:lnTo>
                    <a:lnTo>
                      <a:pt x="1800" y="578"/>
                    </a:lnTo>
                    <a:lnTo>
                      <a:pt x="1800" y="574"/>
                    </a:lnTo>
                    <a:lnTo>
                      <a:pt x="1802" y="570"/>
                    </a:lnTo>
                    <a:lnTo>
                      <a:pt x="1802" y="568"/>
                    </a:lnTo>
                    <a:lnTo>
                      <a:pt x="1804" y="566"/>
                    </a:lnTo>
                    <a:lnTo>
                      <a:pt x="1804" y="566"/>
                    </a:lnTo>
                    <a:lnTo>
                      <a:pt x="1804" y="564"/>
                    </a:lnTo>
                    <a:lnTo>
                      <a:pt x="1804" y="562"/>
                    </a:lnTo>
                    <a:lnTo>
                      <a:pt x="1802" y="558"/>
                    </a:lnTo>
                    <a:lnTo>
                      <a:pt x="1802" y="556"/>
                    </a:lnTo>
                    <a:lnTo>
                      <a:pt x="1802" y="554"/>
                    </a:lnTo>
                    <a:lnTo>
                      <a:pt x="1802" y="552"/>
                    </a:lnTo>
                    <a:lnTo>
                      <a:pt x="1802" y="552"/>
                    </a:lnTo>
                    <a:lnTo>
                      <a:pt x="1802" y="550"/>
                    </a:lnTo>
                    <a:lnTo>
                      <a:pt x="1804" y="550"/>
                    </a:lnTo>
                    <a:lnTo>
                      <a:pt x="1804" y="550"/>
                    </a:lnTo>
                    <a:lnTo>
                      <a:pt x="1804" y="550"/>
                    </a:lnTo>
                    <a:lnTo>
                      <a:pt x="1806" y="550"/>
                    </a:lnTo>
                    <a:lnTo>
                      <a:pt x="1806" y="550"/>
                    </a:lnTo>
                    <a:lnTo>
                      <a:pt x="1808" y="550"/>
                    </a:lnTo>
                    <a:lnTo>
                      <a:pt x="1810" y="550"/>
                    </a:lnTo>
                    <a:lnTo>
                      <a:pt x="1814" y="550"/>
                    </a:lnTo>
                    <a:lnTo>
                      <a:pt x="1816" y="552"/>
                    </a:lnTo>
                    <a:lnTo>
                      <a:pt x="1816" y="552"/>
                    </a:lnTo>
                    <a:lnTo>
                      <a:pt x="1818" y="550"/>
                    </a:lnTo>
                    <a:lnTo>
                      <a:pt x="1818" y="550"/>
                    </a:lnTo>
                    <a:lnTo>
                      <a:pt x="1818" y="550"/>
                    </a:lnTo>
                    <a:lnTo>
                      <a:pt x="1818" y="550"/>
                    </a:lnTo>
                    <a:lnTo>
                      <a:pt x="1820" y="548"/>
                    </a:lnTo>
                    <a:lnTo>
                      <a:pt x="1820" y="548"/>
                    </a:lnTo>
                    <a:lnTo>
                      <a:pt x="1820" y="546"/>
                    </a:lnTo>
                    <a:lnTo>
                      <a:pt x="1820" y="544"/>
                    </a:lnTo>
                    <a:lnTo>
                      <a:pt x="1818" y="544"/>
                    </a:lnTo>
                    <a:lnTo>
                      <a:pt x="1818" y="540"/>
                    </a:lnTo>
                    <a:lnTo>
                      <a:pt x="1816" y="534"/>
                    </a:lnTo>
                    <a:lnTo>
                      <a:pt x="1816" y="532"/>
                    </a:lnTo>
                    <a:lnTo>
                      <a:pt x="1816" y="532"/>
                    </a:lnTo>
                    <a:lnTo>
                      <a:pt x="1816" y="530"/>
                    </a:lnTo>
                    <a:lnTo>
                      <a:pt x="1816" y="526"/>
                    </a:lnTo>
                    <a:lnTo>
                      <a:pt x="1816" y="524"/>
                    </a:lnTo>
                    <a:lnTo>
                      <a:pt x="1816" y="522"/>
                    </a:lnTo>
                    <a:lnTo>
                      <a:pt x="1816" y="520"/>
                    </a:lnTo>
                    <a:lnTo>
                      <a:pt x="1816" y="518"/>
                    </a:lnTo>
                    <a:lnTo>
                      <a:pt x="1818" y="516"/>
                    </a:lnTo>
                    <a:lnTo>
                      <a:pt x="1818" y="516"/>
                    </a:lnTo>
                    <a:lnTo>
                      <a:pt x="1818" y="516"/>
                    </a:lnTo>
                    <a:lnTo>
                      <a:pt x="1818" y="514"/>
                    </a:lnTo>
                    <a:lnTo>
                      <a:pt x="1820" y="514"/>
                    </a:lnTo>
                    <a:lnTo>
                      <a:pt x="1820" y="514"/>
                    </a:lnTo>
                    <a:lnTo>
                      <a:pt x="1822" y="514"/>
                    </a:lnTo>
                    <a:lnTo>
                      <a:pt x="1824" y="514"/>
                    </a:lnTo>
                    <a:lnTo>
                      <a:pt x="1824" y="514"/>
                    </a:lnTo>
                    <a:lnTo>
                      <a:pt x="1826" y="514"/>
                    </a:lnTo>
                    <a:lnTo>
                      <a:pt x="1826" y="514"/>
                    </a:lnTo>
                    <a:lnTo>
                      <a:pt x="1828" y="514"/>
                    </a:lnTo>
                    <a:lnTo>
                      <a:pt x="1828" y="514"/>
                    </a:lnTo>
                    <a:lnTo>
                      <a:pt x="1828" y="514"/>
                    </a:lnTo>
                    <a:lnTo>
                      <a:pt x="1828" y="512"/>
                    </a:lnTo>
                    <a:lnTo>
                      <a:pt x="1828" y="512"/>
                    </a:lnTo>
                    <a:lnTo>
                      <a:pt x="1828" y="512"/>
                    </a:lnTo>
                    <a:lnTo>
                      <a:pt x="1826" y="510"/>
                    </a:lnTo>
                    <a:lnTo>
                      <a:pt x="1826" y="508"/>
                    </a:lnTo>
                    <a:lnTo>
                      <a:pt x="1822" y="504"/>
                    </a:lnTo>
                    <a:lnTo>
                      <a:pt x="1820" y="502"/>
                    </a:lnTo>
                    <a:lnTo>
                      <a:pt x="1818" y="498"/>
                    </a:lnTo>
                    <a:lnTo>
                      <a:pt x="1816" y="496"/>
                    </a:lnTo>
                    <a:lnTo>
                      <a:pt x="1814" y="492"/>
                    </a:lnTo>
                    <a:lnTo>
                      <a:pt x="1812" y="490"/>
                    </a:lnTo>
                    <a:lnTo>
                      <a:pt x="1808" y="488"/>
                    </a:lnTo>
                    <a:lnTo>
                      <a:pt x="1806" y="486"/>
                    </a:lnTo>
                    <a:lnTo>
                      <a:pt x="1806" y="486"/>
                    </a:lnTo>
                    <a:lnTo>
                      <a:pt x="1804" y="484"/>
                    </a:lnTo>
                    <a:lnTo>
                      <a:pt x="1804" y="484"/>
                    </a:lnTo>
                    <a:lnTo>
                      <a:pt x="1802" y="484"/>
                    </a:lnTo>
                    <a:lnTo>
                      <a:pt x="1800" y="484"/>
                    </a:lnTo>
                    <a:lnTo>
                      <a:pt x="1800" y="482"/>
                    </a:lnTo>
                    <a:lnTo>
                      <a:pt x="1798" y="482"/>
                    </a:lnTo>
                    <a:lnTo>
                      <a:pt x="1798" y="482"/>
                    </a:lnTo>
                    <a:lnTo>
                      <a:pt x="1796" y="480"/>
                    </a:lnTo>
                    <a:lnTo>
                      <a:pt x="1796" y="480"/>
                    </a:lnTo>
                    <a:lnTo>
                      <a:pt x="1796" y="480"/>
                    </a:lnTo>
                    <a:lnTo>
                      <a:pt x="1796" y="478"/>
                    </a:lnTo>
                    <a:lnTo>
                      <a:pt x="1796" y="478"/>
                    </a:lnTo>
                    <a:lnTo>
                      <a:pt x="1796" y="474"/>
                    </a:lnTo>
                    <a:lnTo>
                      <a:pt x="1796" y="472"/>
                    </a:lnTo>
                    <a:lnTo>
                      <a:pt x="1796" y="468"/>
                    </a:lnTo>
                    <a:lnTo>
                      <a:pt x="1798" y="466"/>
                    </a:lnTo>
                    <a:lnTo>
                      <a:pt x="1798" y="462"/>
                    </a:lnTo>
                    <a:lnTo>
                      <a:pt x="1798" y="460"/>
                    </a:lnTo>
                    <a:lnTo>
                      <a:pt x="1800" y="456"/>
                    </a:lnTo>
                    <a:lnTo>
                      <a:pt x="1800" y="454"/>
                    </a:lnTo>
                    <a:lnTo>
                      <a:pt x="1802" y="452"/>
                    </a:lnTo>
                    <a:lnTo>
                      <a:pt x="1804" y="448"/>
                    </a:lnTo>
                    <a:lnTo>
                      <a:pt x="1808" y="446"/>
                    </a:lnTo>
                    <a:lnTo>
                      <a:pt x="1808" y="444"/>
                    </a:lnTo>
                    <a:lnTo>
                      <a:pt x="1810" y="444"/>
                    </a:lnTo>
                    <a:lnTo>
                      <a:pt x="1810" y="442"/>
                    </a:lnTo>
                    <a:lnTo>
                      <a:pt x="1812" y="442"/>
                    </a:lnTo>
                    <a:lnTo>
                      <a:pt x="1814" y="440"/>
                    </a:lnTo>
                    <a:lnTo>
                      <a:pt x="1818" y="438"/>
                    </a:lnTo>
                    <a:lnTo>
                      <a:pt x="1822" y="438"/>
                    </a:lnTo>
                    <a:lnTo>
                      <a:pt x="1828" y="434"/>
                    </a:lnTo>
                    <a:lnTo>
                      <a:pt x="1832" y="434"/>
                    </a:lnTo>
                    <a:lnTo>
                      <a:pt x="1834" y="432"/>
                    </a:lnTo>
                    <a:lnTo>
                      <a:pt x="1834" y="432"/>
                    </a:lnTo>
                    <a:lnTo>
                      <a:pt x="1836" y="430"/>
                    </a:lnTo>
                    <a:lnTo>
                      <a:pt x="1840" y="428"/>
                    </a:lnTo>
                    <a:lnTo>
                      <a:pt x="1844" y="424"/>
                    </a:lnTo>
                    <a:lnTo>
                      <a:pt x="1844" y="424"/>
                    </a:lnTo>
                    <a:lnTo>
                      <a:pt x="1846" y="424"/>
                    </a:lnTo>
                    <a:lnTo>
                      <a:pt x="1848" y="422"/>
                    </a:lnTo>
                    <a:lnTo>
                      <a:pt x="1850" y="422"/>
                    </a:lnTo>
                    <a:lnTo>
                      <a:pt x="1854" y="420"/>
                    </a:lnTo>
                    <a:lnTo>
                      <a:pt x="1858" y="420"/>
                    </a:lnTo>
                    <a:lnTo>
                      <a:pt x="1860" y="420"/>
                    </a:lnTo>
                    <a:lnTo>
                      <a:pt x="1862" y="420"/>
                    </a:lnTo>
                    <a:lnTo>
                      <a:pt x="1864" y="420"/>
                    </a:lnTo>
                    <a:lnTo>
                      <a:pt x="1864" y="420"/>
                    </a:lnTo>
                    <a:lnTo>
                      <a:pt x="1866" y="420"/>
                    </a:lnTo>
                    <a:lnTo>
                      <a:pt x="1870" y="420"/>
                    </a:lnTo>
                    <a:lnTo>
                      <a:pt x="1872" y="422"/>
                    </a:lnTo>
                    <a:lnTo>
                      <a:pt x="1874" y="422"/>
                    </a:lnTo>
                    <a:lnTo>
                      <a:pt x="1874" y="424"/>
                    </a:lnTo>
                    <a:lnTo>
                      <a:pt x="1876" y="424"/>
                    </a:lnTo>
                    <a:lnTo>
                      <a:pt x="1878" y="426"/>
                    </a:lnTo>
                    <a:lnTo>
                      <a:pt x="1878" y="428"/>
                    </a:lnTo>
                    <a:lnTo>
                      <a:pt x="1880" y="430"/>
                    </a:lnTo>
                    <a:lnTo>
                      <a:pt x="1882" y="432"/>
                    </a:lnTo>
                    <a:lnTo>
                      <a:pt x="1884" y="434"/>
                    </a:lnTo>
                    <a:lnTo>
                      <a:pt x="1886" y="436"/>
                    </a:lnTo>
                    <a:lnTo>
                      <a:pt x="1886" y="438"/>
                    </a:lnTo>
                    <a:lnTo>
                      <a:pt x="1888" y="440"/>
                    </a:lnTo>
                    <a:lnTo>
                      <a:pt x="1890" y="440"/>
                    </a:lnTo>
                    <a:lnTo>
                      <a:pt x="1890" y="442"/>
                    </a:lnTo>
                    <a:lnTo>
                      <a:pt x="1892" y="442"/>
                    </a:lnTo>
                    <a:lnTo>
                      <a:pt x="1892" y="442"/>
                    </a:lnTo>
                    <a:lnTo>
                      <a:pt x="1892" y="442"/>
                    </a:lnTo>
                    <a:lnTo>
                      <a:pt x="1894" y="442"/>
                    </a:lnTo>
                    <a:lnTo>
                      <a:pt x="1894" y="442"/>
                    </a:lnTo>
                    <a:lnTo>
                      <a:pt x="1894" y="440"/>
                    </a:lnTo>
                    <a:lnTo>
                      <a:pt x="1896" y="440"/>
                    </a:lnTo>
                    <a:lnTo>
                      <a:pt x="1896" y="438"/>
                    </a:lnTo>
                    <a:lnTo>
                      <a:pt x="1896" y="436"/>
                    </a:lnTo>
                    <a:lnTo>
                      <a:pt x="1898" y="434"/>
                    </a:lnTo>
                    <a:lnTo>
                      <a:pt x="1898" y="430"/>
                    </a:lnTo>
                    <a:lnTo>
                      <a:pt x="1898" y="426"/>
                    </a:lnTo>
                    <a:lnTo>
                      <a:pt x="1900" y="422"/>
                    </a:lnTo>
                    <a:lnTo>
                      <a:pt x="1900" y="420"/>
                    </a:lnTo>
                    <a:lnTo>
                      <a:pt x="1900" y="418"/>
                    </a:lnTo>
                    <a:lnTo>
                      <a:pt x="1900" y="416"/>
                    </a:lnTo>
                    <a:lnTo>
                      <a:pt x="1902" y="416"/>
                    </a:lnTo>
                    <a:lnTo>
                      <a:pt x="1902" y="414"/>
                    </a:lnTo>
                    <a:lnTo>
                      <a:pt x="1904" y="414"/>
                    </a:lnTo>
                    <a:lnTo>
                      <a:pt x="1906" y="412"/>
                    </a:lnTo>
                    <a:lnTo>
                      <a:pt x="1908" y="410"/>
                    </a:lnTo>
                    <a:lnTo>
                      <a:pt x="1908" y="408"/>
                    </a:lnTo>
                    <a:lnTo>
                      <a:pt x="1910" y="408"/>
                    </a:lnTo>
                    <a:lnTo>
                      <a:pt x="1910" y="408"/>
                    </a:lnTo>
                    <a:lnTo>
                      <a:pt x="1910" y="406"/>
                    </a:lnTo>
                    <a:lnTo>
                      <a:pt x="1910" y="404"/>
                    </a:lnTo>
                    <a:lnTo>
                      <a:pt x="1910" y="400"/>
                    </a:lnTo>
                    <a:lnTo>
                      <a:pt x="1910" y="398"/>
                    </a:lnTo>
                    <a:lnTo>
                      <a:pt x="1910" y="396"/>
                    </a:lnTo>
                    <a:lnTo>
                      <a:pt x="1910" y="396"/>
                    </a:lnTo>
                    <a:lnTo>
                      <a:pt x="1910" y="396"/>
                    </a:lnTo>
                    <a:lnTo>
                      <a:pt x="1912" y="394"/>
                    </a:lnTo>
                    <a:lnTo>
                      <a:pt x="1912" y="394"/>
                    </a:lnTo>
                    <a:lnTo>
                      <a:pt x="1912" y="394"/>
                    </a:lnTo>
                    <a:lnTo>
                      <a:pt x="1914" y="394"/>
                    </a:lnTo>
                    <a:lnTo>
                      <a:pt x="1914" y="394"/>
                    </a:lnTo>
                    <a:lnTo>
                      <a:pt x="1916" y="394"/>
                    </a:lnTo>
                    <a:lnTo>
                      <a:pt x="1918" y="394"/>
                    </a:lnTo>
                    <a:lnTo>
                      <a:pt x="1922" y="394"/>
                    </a:lnTo>
                    <a:lnTo>
                      <a:pt x="1924" y="394"/>
                    </a:lnTo>
                    <a:lnTo>
                      <a:pt x="1928" y="396"/>
                    </a:lnTo>
                    <a:lnTo>
                      <a:pt x="1928" y="396"/>
                    </a:lnTo>
                    <a:lnTo>
                      <a:pt x="1930" y="396"/>
                    </a:lnTo>
                    <a:lnTo>
                      <a:pt x="1930" y="396"/>
                    </a:lnTo>
                    <a:lnTo>
                      <a:pt x="1932" y="396"/>
                    </a:lnTo>
                    <a:lnTo>
                      <a:pt x="1932" y="396"/>
                    </a:lnTo>
                    <a:lnTo>
                      <a:pt x="1934" y="394"/>
                    </a:lnTo>
                    <a:lnTo>
                      <a:pt x="1936" y="392"/>
                    </a:lnTo>
                    <a:lnTo>
                      <a:pt x="1938" y="390"/>
                    </a:lnTo>
                    <a:lnTo>
                      <a:pt x="1942" y="388"/>
                    </a:lnTo>
                    <a:lnTo>
                      <a:pt x="1944" y="386"/>
                    </a:lnTo>
                    <a:lnTo>
                      <a:pt x="1946" y="384"/>
                    </a:lnTo>
                    <a:lnTo>
                      <a:pt x="1948" y="382"/>
                    </a:lnTo>
                    <a:lnTo>
                      <a:pt x="1950" y="382"/>
                    </a:lnTo>
                    <a:lnTo>
                      <a:pt x="1950" y="382"/>
                    </a:lnTo>
                    <a:lnTo>
                      <a:pt x="1954" y="380"/>
                    </a:lnTo>
                    <a:lnTo>
                      <a:pt x="1956" y="380"/>
                    </a:lnTo>
                    <a:lnTo>
                      <a:pt x="1960" y="380"/>
                    </a:lnTo>
                    <a:lnTo>
                      <a:pt x="1960" y="380"/>
                    </a:lnTo>
                    <a:lnTo>
                      <a:pt x="1962" y="380"/>
                    </a:lnTo>
                    <a:lnTo>
                      <a:pt x="1962" y="380"/>
                    </a:lnTo>
                    <a:lnTo>
                      <a:pt x="1964" y="380"/>
                    </a:lnTo>
                    <a:lnTo>
                      <a:pt x="1966" y="380"/>
                    </a:lnTo>
                    <a:lnTo>
                      <a:pt x="1968" y="380"/>
                    </a:lnTo>
                    <a:lnTo>
                      <a:pt x="1970" y="382"/>
                    </a:lnTo>
                    <a:lnTo>
                      <a:pt x="1972" y="384"/>
                    </a:lnTo>
                    <a:lnTo>
                      <a:pt x="1976" y="386"/>
                    </a:lnTo>
                    <a:lnTo>
                      <a:pt x="1978" y="386"/>
                    </a:lnTo>
                    <a:lnTo>
                      <a:pt x="1978" y="388"/>
                    </a:lnTo>
                    <a:lnTo>
                      <a:pt x="1980" y="388"/>
                    </a:lnTo>
                    <a:lnTo>
                      <a:pt x="1982" y="388"/>
                    </a:lnTo>
                    <a:lnTo>
                      <a:pt x="1982" y="388"/>
                    </a:lnTo>
                    <a:lnTo>
                      <a:pt x="1984" y="388"/>
                    </a:lnTo>
                    <a:lnTo>
                      <a:pt x="1984" y="388"/>
                    </a:lnTo>
                    <a:lnTo>
                      <a:pt x="1984" y="388"/>
                    </a:lnTo>
                    <a:lnTo>
                      <a:pt x="1986" y="386"/>
                    </a:lnTo>
                    <a:lnTo>
                      <a:pt x="1986" y="384"/>
                    </a:lnTo>
                    <a:lnTo>
                      <a:pt x="1988" y="382"/>
                    </a:lnTo>
                    <a:lnTo>
                      <a:pt x="1988" y="382"/>
                    </a:lnTo>
                    <a:lnTo>
                      <a:pt x="1988" y="380"/>
                    </a:lnTo>
                    <a:lnTo>
                      <a:pt x="1988" y="378"/>
                    </a:lnTo>
                    <a:lnTo>
                      <a:pt x="1988" y="376"/>
                    </a:lnTo>
                    <a:lnTo>
                      <a:pt x="1988" y="376"/>
                    </a:lnTo>
                    <a:lnTo>
                      <a:pt x="1988" y="374"/>
                    </a:lnTo>
                    <a:lnTo>
                      <a:pt x="1986" y="372"/>
                    </a:lnTo>
                    <a:lnTo>
                      <a:pt x="1986" y="370"/>
                    </a:lnTo>
                    <a:lnTo>
                      <a:pt x="1984" y="368"/>
                    </a:lnTo>
                    <a:lnTo>
                      <a:pt x="1984" y="368"/>
                    </a:lnTo>
                    <a:lnTo>
                      <a:pt x="1980" y="364"/>
                    </a:lnTo>
                    <a:lnTo>
                      <a:pt x="1978" y="360"/>
                    </a:lnTo>
                    <a:lnTo>
                      <a:pt x="1974" y="358"/>
                    </a:lnTo>
                    <a:lnTo>
                      <a:pt x="1970" y="352"/>
                    </a:lnTo>
                    <a:lnTo>
                      <a:pt x="1968" y="352"/>
                    </a:lnTo>
                    <a:lnTo>
                      <a:pt x="1966" y="350"/>
                    </a:lnTo>
                    <a:lnTo>
                      <a:pt x="1964" y="350"/>
                    </a:lnTo>
                    <a:lnTo>
                      <a:pt x="1962" y="348"/>
                    </a:lnTo>
                    <a:lnTo>
                      <a:pt x="1954" y="344"/>
                    </a:lnTo>
                    <a:lnTo>
                      <a:pt x="1950" y="342"/>
                    </a:lnTo>
                    <a:lnTo>
                      <a:pt x="1948" y="342"/>
                    </a:lnTo>
                    <a:lnTo>
                      <a:pt x="1946" y="340"/>
                    </a:lnTo>
                    <a:lnTo>
                      <a:pt x="1946" y="340"/>
                    </a:lnTo>
                    <a:lnTo>
                      <a:pt x="1944" y="338"/>
                    </a:lnTo>
                    <a:lnTo>
                      <a:pt x="1944" y="338"/>
                    </a:lnTo>
                    <a:lnTo>
                      <a:pt x="1944" y="336"/>
                    </a:lnTo>
                    <a:lnTo>
                      <a:pt x="1944" y="336"/>
                    </a:lnTo>
                    <a:lnTo>
                      <a:pt x="1944" y="336"/>
                    </a:lnTo>
                    <a:lnTo>
                      <a:pt x="1944" y="334"/>
                    </a:lnTo>
                    <a:lnTo>
                      <a:pt x="1944" y="334"/>
                    </a:lnTo>
                    <a:lnTo>
                      <a:pt x="1944" y="334"/>
                    </a:lnTo>
                    <a:lnTo>
                      <a:pt x="1944" y="332"/>
                    </a:lnTo>
                    <a:lnTo>
                      <a:pt x="1946" y="332"/>
                    </a:lnTo>
                    <a:lnTo>
                      <a:pt x="1946" y="330"/>
                    </a:lnTo>
                    <a:lnTo>
                      <a:pt x="1950" y="328"/>
                    </a:lnTo>
                    <a:lnTo>
                      <a:pt x="1954" y="326"/>
                    </a:lnTo>
                    <a:lnTo>
                      <a:pt x="1956" y="324"/>
                    </a:lnTo>
                    <a:lnTo>
                      <a:pt x="1958" y="324"/>
                    </a:lnTo>
                    <a:lnTo>
                      <a:pt x="1962" y="322"/>
                    </a:lnTo>
                    <a:lnTo>
                      <a:pt x="1966" y="320"/>
                    </a:lnTo>
                    <a:lnTo>
                      <a:pt x="1968" y="318"/>
                    </a:lnTo>
                    <a:lnTo>
                      <a:pt x="1968" y="318"/>
                    </a:lnTo>
                    <a:lnTo>
                      <a:pt x="1968" y="318"/>
                    </a:lnTo>
                    <a:lnTo>
                      <a:pt x="1970" y="316"/>
                    </a:lnTo>
                    <a:lnTo>
                      <a:pt x="1970" y="316"/>
                    </a:lnTo>
                    <a:lnTo>
                      <a:pt x="1970" y="314"/>
                    </a:lnTo>
                    <a:lnTo>
                      <a:pt x="1970" y="314"/>
                    </a:lnTo>
                    <a:lnTo>
                      <a:pt x="1970" y="314"/>
                    </a:lnTo>
                    <a:lnTo>
                      <a:pt x="1970" y="312"/>
                    </a:lnTo>
                    <a:lnTo>
                      <a:pt x="1970" y="312"/>
                    </a:lnTo>
                    <a:lnTo>
                      <a:pt x="1968" y="310"/>
                    </a:lnTo>
                    <a:lnTo>
                      <a:pt x="1966" y="308"/>
                    </a:lnTo>
                    <a:lnTo>
                      <a:pt x="1964" y="306"/>
                    </a:lnTo>
                    <a:lnTo>
                      <a:pt x="1964" y="304"/>
                    </a:lnTo>
                    <a:lnTo>
                      <a:pt x="1964" y="304"/>
                    </a:lnTo>
                    <a:lnTo>
                      <a:pt x="1964" y="300"/>
                    </a:lnTo>
                    <a:lnTo>
                      <a:pt x="1964" y="298"/>
                    </a:lnTo>
                    <a:lnTo>
                      <a:pt x="1962" y="296"/>
                    </a:lnTo>
                    <a:lnTo>
                      <a:pt x="1962" y="294"/>
                    </a:lnTo>
                    <a:lnTo>
                      <a:pt x="1964" y="292"/>
                    </a:lnTo>
                    <a:lnTo>
                      <a:pt x="1964" y="290"/>
                    </a:lnTo>
                    <a:lnTo>
                      <a:pt x="1964" y="290"/>
                    </a:lnTo>
                    <a:lnTo>
                      <a:pt x="1964" y="288"/>
                    </a:lnTo>
                    <a:lnTo>
                      <a:pt x="1964" y="288"/>
                    </a:lnTo>
                    <a:lnTo>
                      <a:pt x="1966" y="288"/>
                    </a:lnTo>
                    <a:lnTo>
                      <a:pt x="1968" y="286"/>
                    </a:lnTo>
                    <a:lnTo>
                      <a:pt x="1970" y="284"/>
                    </a:lnTo>
                    <a:lnTo>
                      <a:pt x="1972" y="284"/>
                    </a:lnTo>
                    <a:lnTo>
                      <a:pt x="1974" y="284"/>
                    </a:lnTo>
                    <a:lnTo>
                      <a:pt x="1978" y="282"/>
                    </a:lnTo>
                    <a:lnTo>
                      <a:pt x="1978" y="282"/>
                    </a:lnTo>
                    <a:lnTo>
                      <a:pt x="1978" y="282"/>
                    </a:lnTo>
                    <a:lnTo>
                      <a:pt x="1980" y="284"/>
                    </a:lnTo>
                    <a:lnTo>
                      <a:pt x="1980" y="284"/>
                    </a:lnTo>
                    <a:lnTo>
                      <a:pt x="1982" y="284"/>
                    </a:lnTo>
                    <a:lnTo>
                      <a:pt x="1982" y="284"/>
                    </a:lnTo>
                    <a:lnTo>
                      <a:pt x="1982" y="286"/>
                    </a:lnTo>
                    <a:lnTo>
                      <a:pt x="1984" y="286"/>
                    </a:lnTo>
                    <a:lnTo>
                      <a:pt x="1984" y="288"/>
                    </a:lnTo>
                    <a:lnTo>
                      <a:pt x="1984" y="292"/>
                    </a:lnTo>
                    <a:lnTo>
                      <a:pt x="1986" y="296"/>
                    </a:lnTo>
                    <a:lnTo>
                      <a:pt x="1986" y="300"/>
                    </a:lnTo>
                    <a:lnTo>
                      <a:pt x="1988" y="300"/>
                    </a:lnTo>
                    <a:lnTo>
                      <a:pt x="1988" y="302"/>
                    </a:lnTo>
                    <a:lnTo>
                      <a:pt x="1988" y="304"/>
                    </a:lnTo>
                    <a:lnTo>
                      <a:pt x="1990" y="308"/>
                    </a:lnTo>
                    <a:lnTo>
                      <a:pt x="1990" y="310"/>
                    </a:lnTo>
                    <a:lnTo>
                      <a:pt x="1990" y="312"/>
                    </a:lnTo>
                    <a:lnTo>
                      <a:pt x="1992" y="314"/>
                    </a:lnTo>
                    <a:lnTo>
                      <a:pt x="1992" y="314"/>
                    </a:lnTo>
                    <a:lnTo>
                      <a:pt x="1992" y="314"/>
                    </a:lnTo>
                    <a:lnTo>
                      <a:pt x="1994" y="316"/>
                    </a:lnTo>
                    <a:lnTo>
                      <a:pt x="1994" y="316"/>
                    </a:lnTo>
                    <a:lnTo>
                      <a:pt x="1996" y="316"/>
                    </a:lnTo>
                    <a:lnTo>
                      <a:pt x="1998" y="316"/>
                    </a:lnTo>
                    <a:lnTo>
                      <a:pt x="2000" y="316"/>
                    </a:lnTo>
                    <a:lnTo>
                      <a:pt x="2002" y="316"/>
                    </a:lnTo>
                    <a:lnTo>
                      <a:pt x="2006" y="316"/>
                    </a:lnTo>
                    <a:lnTo>
                      <a:pt x="2010" y="316"/>
                    </a:lnTo>
                    <a:lnTo>
                      <a:pt x="2014" y="316"/>
                    </a:lnTo>
                    <a:lnTo>
                      <a:pt x="2016" y="316"/>
                    </a:lnTo>
                    <a:lnTo>
                      <a:pt x="2018" y="316"/>
                    </a:lnTo>
                    <a:lnTo>
                      <a:pt x="2018" y="316"/>
                    </a:lnTo>
                    <a:lnTo>
                      <a:pt x="2020" y="316"/>
                    </a:lnTo>
                    <a:lnTo>
                      <a:pt x="2020" y="316"/>
                    </a:lnTo>
                    <a:lnTo>
                      <a:pt x="2022" y="318"/>
                    </a:lnTo>
                    <a:lnTo>
                      <a:pt x="2022" y="318"/>
                    </a:lnTo>
                    <a:lnTo>
                      <a:pt x="2024" y="320"/>
                    </a:lnTo>
                    <a:lnTo>
                      <a:pt x="2026" y="322"/>
                    </a:lnTo>
                    <a:lnTo>
                      <a:pt x="2026" y="324"/>
                    </a:lnTo>
                    <a:lnTo>
                      <a:pt x="2028" y="326"/>
                    </a:lnTo>
                    <a:lnTo>
                      <a:pt x="2030" y="326"/>
                    </a:lnTo>
                    <a:lnTo>
                      <a:pt x="2030" y="328"/>
                    </a:lnTo>
                    <a:lnTo>
                      <a:pt x="2032" y="328"/>
                    </a:lnTo>
                    <a:lnTo>
                      <a:pt x="2032" y="328"/>
                    </a:lnTo>
                    <a:lnTo>
                      <a:pt x="2034" y="328"/>
                    </a:lnTo>
                    <a:lnTo>
                      <a:pt x="2036" y="328"/>
                    </a:lnTo>
                    <a:lnTo>
                      <a:pt x="2038" y="328"/>
                    </a:lnTo>
                    <a:lnTo>
                      <a:pt x="2040" y="328"/>
                    </a:lnTo>
                    <a:lnTo>
                      <a:pt x="2044" y="328"/>
                    </a:lnTo>
                    <a:lnTo>
                      <a:pt x="2046" y="328"/>
                    </a:lnTo>
                    <a:lnTo>
                      <a:pt x="2048" y="328"/>
                    </a:lnTo>
                    <a:lnTo>
                      <a:pt x="2048" y="328"/>
                    </a:lnTo>
                    <a:lnTo>
                      <a:pt x="2050" y="328"/>
                    </a:lnTo>
                    <a:lnTo>
                      <a:pt x="2050" y="328"/>
                    </a:lnTo>
                    <a:lnTo>
                      <a:pt x="2050" y="330"/>
                    </a:lnTo>
                    <a:lnTo>
                      <a:pt x="2052" y="330"/>
                    </a:lnTo>
                    <a:lnTo>
                      <a:pt x="2052" y="332"/>
                    </a:lnTo>
                    <a:lnTo>
                      <a:pt x="2054" y="334"/>
                    </a:lnTo>
                    <a:lnTo>
                      <a:pt x="2056" y="336"/>
                    </a:lnTo>
                    <a:lnTo>
                      <a:pt x="2056" y="338"/>
                    </a:lnTo>
                    <a:lnTo>
                      <a:pt x="2058" y="340"/>
                    </a:lnTo>
                    <a:lnTo>
                      <a:pt x="2058" y="342"/>
                    </a:lnTo>
                    <a:lnTo>
                      <a:pt x="2060" y="344"/>
                    </a:lnTo>
                    <a:lnTo>
                      <a:pt x="2060" y="344"/>
                    </a:lnTo>
                    <a:lnTo>
                      <a:pt x="2062" y="346"/>
                    </a:lnTo>
                    <a:lnTo>
                      <a:pt x="2064" y="346"/>
                    </a:lnTo>
                    <a:lnTo>
                      <a:pt x="2064" y="346"/>
                    </a:lnTo>
                    <a:lnTo>
                      <a:pt x="2066" y="346"/>
                    </a:lnTo>
                    <a:lnTo>
                      <a:pt x="2068" y="348"/>
                    </a:lnTo>
                    <a:lnTo>
                      <a:pt x="2070" y="348"/>
                    </a:lnTo>
                    <a:lnTo>
                      <a:pt x="2070" y="348"/>
                    </a:lnTo>
                    <a:lnTo>
                      <a:pt x="2072" y="348"/>
                    </a:lnTo>
                    <a:lnTo>
                      <a:pt x="2072" y="346"/>
                    </a:lnTo>
                    <a:lnTo>
                      <a:pt x="2074" y="346"/>
                    </a:lnTo>
                    <a:lnTo>
                      <a:pt x="2076" y="344"/>
                    </a:lnTo>
                    <a:lnTo>
                      <a:pt x="2078" y="342"/>
                    </a:lnTo>
                    <a:lnTo>
                      <a:pt x="2080" y="340"/>
                    </a:lnTo>
                    <a:lnTo>
                      <a:pt x="2082" y="338"/>
                    </a:lnTo>
                    <a:lnTo>
                      <a:pt x="2082" y="338"/>
                    </a:lnTo>
                    <a:lnTo>
                      <a:pt x="2082" y="336"/>
                    </a:lnTo>
                    <a:lnTo>
                      <a:pt x="2082" y="336"/>
                    </a:lnTo>
                    <a:lnTo>
                      <a:pt x="2082" y="336"/>
                    </a:lnTo>
                    <a:lnTo>
                      <a:pt x="2082" y="334"/>
                    </a:lnTo>
                    <a:lnTo>
                      <a:pt x="2082" y="334"/>
                    </a:lnTo>
                    <a:lnTo>
                      <a:pt x="2082" y="332"/>
                    </a:lnTo>
                    <a:lnTo>
                      <a:pt x="2080" y="332"/>
                    </a:lnTo>
                    <a:lnTo>
                      <a:pt x="2080" y="330"/>
                    </a:lnTo>
                    <a:lnTo>
                      <a:pt x="2076" y="328"/>
                    </a:lnTo>
                    <a:lnTo>
                      <a:pt x="2074" y="326"/>
                    </a:lnTo>
                    <a:lnTo>
                      <a:pt x="2072" y="324"/>
                    </a:lnTo>
                    <a:lnTo>
                      <a:pt x="2072" y="322"/>
                    </a:lnTo>
                    <a:lnTo>
                      <a:pt x="2072" y="322"/>
                    </a:lnTo>
                    <a:lnTo>
                      <a:pt x="2070" y="320"/>
                    </a:lnTo>
                    <a:lnTo>
                      <a:pt x="2070" y="320"/>
                    </a:lnTo>
                    <a:lnTo>
                      <a:pt x="2070" y="318"/>
                    </a:lnTo>
                    <a:lnTo>
                      <a:pt x="2070" y="318"/>
                    </a:lnTo>
                    <a:lnTo>
                      <a:pt x="2070" y="316"/>
                    </a:lnTo>
                    <a:lnTo>
                      <a:pt x="2070" y="314"/>
                    </a:lnTo>
                    <a:lnTo>
                      <a:pt x="2072" y="312"/>
                    </a:lnTo>
                    <a:lnTo>
                      <a:pt x="2072" y="310"/>
                    </a:lnTo>
                    <a:lnTo>
                      <a:pt x="2074" y="310"/>
                    </a:lnTo>
                    <a:lnTo>
                      <a:pt x="2074" y="308"/>
                    </a:lnTo>
                    <a:lnTo>
                      <a:pt x="2074" y="308"/>
                    </a:lnTo>
                    <a:lnTo>
                      <a:pt x="2074" y="308"/>
                    </a:lnTo>
                    <a:lnTo>
                      <a:pt x="2076" y="308"/>
                    </a:lnTo>
                    <a:lnTo>
                      <a:pt x="2078" y="308"/>
                    </a:lnTo>
                    <a:lnTo>
                      <a:pt x="2080" y="308"/>
                    </a:lnTo>
                    <a:lnTo>
                      <a:pt x="2082" y="308"/>
                    </a:lnTo>
                    <a:lnTo>
                      <a:pt x="2084" y="308"/>
                    </a:lnTo>
                    <a:lnTo>
                      <a:pt x="2086" y="308"/>
                    </a:lnTo>
                    <a:lnTo>
                      <a:pt x="2088" y="308"/>
                    </a:lnTo>
                    <a:lnTo>
                      <a:pt x="2090" y="306"/>
                    </a:lnTo>
                    <a:lnTo>
                      <a:pt x="2092" y="306"/>
                    </a:lnTo>
                    <a:lnTo>
                      <a:pt x="2094" y="306"/>
                    </a:lnTo>
                    <a:lnTo>
                      <a:pt x="2094" y="304"/>
                    </a:lnTo>
                    <a:lnTo>
                      <a:pt x="2096" y="304"/>
                    </a:lnTo>
                    <a:lnTo>
                      <a:pt x="2096" y="302"/>
                    </a:lnTo>
                    <a:lnTo>
                      <a:pt x="2098" y="300"/>
                    </a:lnTo>
                    <a:lnTo>
                      <a:pt x="2098" y="296"/>
                    </a:lnTo>
                    <a:lnTo>
                      <a:pt x="2100" y="294"/>
                    </a:lnTo>
                    <a:lnTo>
                      <a:pt x="2100" y="292"/>
                    </a:lnTo>
                    <a:lnTo>
                      <a:pt x="2100" y="290"/>
                    </a:lnTo>
                    <a:lnTo>
                      <a:pt x="2100" y="288"/>
                    </a:lnTo>
                    <a:lnTo>
                      <a:pt x="2100" y="288"/>
                    </a:lnTo>
                    <a:lnTo>
                      <a:pt x="2100" y="286"/>
                    </a:lnTo>
                    <a:lnTo>
                      <a:pt x="2100" y="286"/>
                    </a:lnTo>
                    <a:lnTo>
                      <a:pt x="2100" y="284"/>
                    </a:lnTo>
                    <a:lnTo>
                      <a:pt x="2098" y="284"/>
                    </a:lnTo>
                    <a:lnTo>
                      <a:pt x="2098" y="284"/>
                    </a:lnTo>
                    <a:lnTo>
                      <a:pt x="2096" y="284"/>
                    </a:lnTo>
                    <a:lnTo>
                      <a:pt x="2096" y="282"/>
                    </a:lnTo>
                    <a:lnTo>
                      <a:pt x="2094" y="282"/>
                    </a:lnTo>
                    <a:lnTo>
                      <a:pt x="2092" y="282"/>
                    </a:lnTo>
                    <a:lnTo>
                      <a:pt x="2090" y="282"/>
                    </a:lnTo>
                    <a:lnTo>
                      <a:pt x="2086" y="284"/>
                    </a:lnTo>
                    <a:lnTo>
                      <a:pt x="2082" y="284"/>
                    </a:lnTo>
                    <a:lnTo>
                      <a:pt x="2078" y="284"/>
                    </a:lnTo>
                    <a:lnTo>
                      <a:pt x="2076" y="284"/>
                    </a:lnTo>
                    <a:lnTo>
                      <a:pt x="2074" y="284"/>
                    </a:lnTo>
                    <a:lnTo>
                      <a:pt x="2072" y="284"/>
                    </a:lnTo>
                    <a:lnTo>
                      <a:pt x="2072" y="284"/>
                    </a:lnTo>
                    <a:lnTo>
                      <a:pt x="2070" y="284"/>
                    </a:lnTo>
                    <a:lnTo>
                      <a:pt x="2070" y="284"/>
                    </a:lnTo>
                    <a:lnTo>
                      <a:pt x="2068" y="282"/>
                    </a:lnTo>
                    <a:lnTo>
                      <a:pt x="2066" y="282"/>
                    </a:lnTo>
                    <a:lnTo>
                      <a:pt x="2064" y="280"/>
                    </a:lnTo>
                    <a:lnTo>
                      <a:pt x="2062" y="278"/>
                    </a:lnTo>
                    <a:lnTo>
                      <a:pt x="2058" y="276"/>
                    </a:lnTo>
                    <a:lnTo>
                      <a:pt x="2056" y="276"/>
                    </a:lnTo>
                    <a:lnTo>
                      <a:pt x="2056" y="274"/>
                    </a:lnTo>
                    <a:lnTo>
                      <a:pt x="2056" y="274"/>
                    </a:lnTo>
                    <a:lnTo>
                      <a:pt x="2052" y="274"/>
                    </a:lnTo>
                    <a:lnTo>
                      <a:pt x="2050" y="274"/>
                    </a:lnTo>
                    <a:lnTo>
                      <a:pt x="2046" y="274"/>
                    </a:lnTo>
                    <a:lnTo>
                      <a:pt x="2044" y="274"/>
                    </a:lnTo>
                    <a:lnTo>
                      <a:pt x="2040" y="274"/>
                    </a:lnTo>
                    <a:lnTo>
                      <a:pt x="2038" y="276"/>
                    </a:lnTo>
                    <a:lnTo>
                      <a:pt x="2034" y="276"/>
                    </a:lnTo>
                    <a:lnTo>
                      <a:pt x="2034" y="276"/>
                    </a:lnTo>
                    <a:lnTo>
                      <a:pt x="2032" y="278"/>
                    </a:lnTo>
                    <a:lnTo>
                      <a:pt x="2032" y="278"/>
                    </a:lnTo>
                    <a:lnTo>
                      <a:pt x="2032" y="278"/>
                    </a:lnTo>
                    <a:lnTo>
                      <a:pt x="2030" y="280"/>
                    </a:lnTo>
                    <a:lnTo>
                      <a:pt x="2030" y="280"/>
                    </a:lnTo>
                    <a:lnTo>
                      <a:pt x="2030" y="282"/>
                    </a:lnTo>
                    <a:lnTo>
                      <a:pt x="2028" y="284"/>
                    </a:lnTo>
                    <a:lnTo>
                      <a:pt x="2028" y="286"/>
                    </a:lnTo>
                    <a:lnTo>
                      <a:pt x="2028" y="286"/>
                    </a:lnTo>
                    <a:lnTo>
                      <a:pt x="2028" y="286"/>
                    </a:lnTo>
                    <a:lnTo>
                      <a:pt x="2026" y="288"/>
                    </a:lnTo>
                    <a:lnTo>
                      <a:pt x="2026" y="288"/>
                    </a:lnTo>
                    <a:lnTo>
                      <a:pt x="2026" y="286"/>
                    </a:lnTo>
                    <a:lnTo>
                      <a:pt x="2024" y="286"/>
                    </a:lnTo>
                    <a:lnTo>
                      <a:pt x="2024" y="286"/>
                    </a:lnTo>
                    <a:lnTo>
                      <a:pt x="2024" y="286"/>
                    </a:lnTo>
                    <a:lnTo>
                      <a:pt x="2022" y="284"/>
                    </a:lnTo>
                    <a:lnTo>
                      <a:pt x="2022" y="282"/>
                    </a:lnTo>
                    <a:lnTo>
                      <a:pt x="2020" y="280"/>
                    </a:lnTo>
                    <a:lnTo>
                      <a:pt x="2018" y="274"/>
                    </a:lnTo>
                    <a:lnTo>
                      <a:pt x="2018" y="272"/>
                    </a:lnTo>
                    <a:lnTo>
                      <a:pt x="2018" y="270"/>
                    </a:lnTo>
                    <a:lnTo>
                      <a:pt x="2014" y="266"/>
                    </a:lnTo>
                    <a:lnTo>
                      <a:pt x="2012" y="264"/>
                    </a:lnTo>
                    <a:lnTo>
                      <a:pt x="2012" y="262"/>
                    </a:lnTo>
                    <a:lnTo>
                      <a:pt x="2012" y="262"/>
                    </a:lnTo>
                    <a:lnTo>
                      <a:pt x="2010" y="262"/>
                    </a:lnTo>
                    <a:lnTo>
                      <a:pt x="2008" y="262"/>
                    </a:lnTo>
                    <a:lnTo>
                      <a:pt x="2008" y="260"/>
                    </a:lnTo>
                    <a:lnTo>
                      <a:pt x="2006" y="260"/>
                    </a:lnTo>
                    <a:lnTo>
                      <a:pt x="2004" y="260"/>
                    </a:lnTo>
                    <a:lnTo>
                      <a:pt x="2000" y="260"/>
                    </a:lnTo>
                    <a:lnTo>
                      <a:pt x="1996" y="260"/>
                    </a:lnTo>
                    <a:lnTo>
                      <a:pt x="1994" y="258"/>
                    </a:lnTo>
                    <a:lnTo>
                      <a:pt x="1992" y="258"/>
                    </a:lnTo>
                    <a:lnTo>
                      <a:pt x="1992" y="258"/>
                    </a:lnTo>
                    <a:lnTo>
                      <a:pt x="1990" y="258"/>
                    </a:lnTo>
                    <a:lnTo>
                      <a:pt x="1990" y="256"/>
                    </a:lnTo>
                    <a:lnTo>
                      <a:pt x="1990" y="256"/>
                    </a:lnTo>
                    <a:lnTo>
                      <a:pt x="1990" y="256"/>
                    </a:lnTo>
                    <a:lnTo>
                      <a:pt x="1988" y="254"/>
                    </a:lnTo>
                    <a:lnTo>
                      <a:pt x="1988" y="252"/>
                    </a:lnTo>
                    <a:lnTo>
                      <a:pt x="1988" y="250"/>
                    </a:lnTo>
                    <a:lnTo>
                      <a:pt x="1988" y="248"/>
                    </a:lnTo>
                    <a:lnTo>
                      <a:pt x="1988" y="246"/>
                    </a:lnTo>
                    <a:lnTo>
                      <a:pt x="1988" y="246"/>
                    </a:lnTo>
                    <a:lnTo>
                      <a:pt x="1988" y="246"/>
                    </a:lnTo>
                    <a:lnTo>
                      <a:pt x="1988" y="244"/>
                    </a:lnTo>
                    <a:lnTo>
                      <a:pt x="1988" y="244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2"/>
                    </a:lnTo>
                    <a:lnTo>
                      <a:pt x="1982" y="242"/>
                    </a:lnTo>
                    <a:lnTo>
                      <a:pt x="1980" y="242"/>
                    </a:lnTo>
                    <a:lnTo>
                      <a:pt x="1978" y="244"/>
                    </a:lnTo>
                    <a:lnTo>
                      <a:pt x="1972" y="244"/>
                    </a:lnTo>
                    <a:lnTo>
                      <a:pt x="1968" y="244"/>
                    </a:lnTo>
                    <a:lnTo>
                      <a:pt x="1964" y="244"/>
                    </a:lnTo>
                    <a:lnTo>
                      <a:pt x="1962" y="246"/>
                    </a:lnTo>
                    <a:lnTo>
                      <a:pt x="1962" y="244"/>
                    </a:lnTo>
                    <a:lnTo>
                      <a:pt x="1960" y="244"/>
                    </a:lnTo>
                    <a:lnTo>
                      <a:pt x="1958" y="244"/>
                    </a:lnTo>
                    <a:lnTo>
                      <a:pt x="1958" y="244"/>
                    </a:lnTo>
                    <a:lnTo>
                      <a:pt x="1956" y="244"/>
                    </a:lnTo>
                    <a:lnTo>
                      <a:pt x="1954" y="242"/>
                    </a:lnTo>
                    <a:lnTo>
                      <a:pt x="1954" y="240"/>
                    </a:lnTo>
                    <a:lnTo>
                      <a:pt x="1952" y="238"/>
                    </a:lnTo>
                    <a:lnTo>
                      <a:pt x="1948" y="232"/>
                    </a:lnTo>
                    <a:lnTo>
                      <a:pt x="1946" y="230"/>
                    </a:lnTo>
                    <a:lnTo>
                      <a:pt x="1946" y="230"/>
                    </a:lnTo>
                    <a:lnTo>
                      <a:pt x="1946" y="230"/>
                    </a:lnTo>
                    <a:lnTo>
                      <a:pt x="1944" y="228"/>
                    </a:lnTo>
                    <a:lnTo>
                      <a:pt x="1942" y="226"/>
                    </a:lnTo>
                    <a:lnTo>
                      <a:pt x="1938" y="226"/>
                    </a:lnTo>
                    <a:lnTo>
                      <a:pt x="1936" y="224"/>
                    </a:lnTo>
                    <a:lnTo>
                      <a:pt x="1930" y="220"/>
                    </a:lnTo>
                    <a:lnTo>
                      <a:pt x="1928" y="220"/>
                    </a:lnTo>
                    <a:lnTo>
                      <a:pt x="1926" y="220"/>
                    </a:lnTo>
                    <a:lnTo>
                      <a:pt x="1924" y="218"/>
                    </a:lnTo>
                    <a:lnTo>
                      <a:pt x="1922" y="218"/>
                    </a:lnTo>
                    <a:lnTo>
                      <a:pt x="1916" y="218"/>
                    </a:lnTo>
                    <a:lnTo>
                      <a:pt x="1912" y="218"/>
                    </a:lnTo>
                    <a:lnTo>
                      <a:pt x="1910" y="216"/>
                    </a:lnTo>
                    <a:lnTo>
                      <a:pt x="1908" y="216"/>
                    </a:lnTo>
                    <a:lnTo>
                      <a:pt x="1904" y="216"/>
                    </a:lnTo>
                    <a:lnTo>
                      <a:pt x="1898" y="214"/>
                    </a:lnTo>
                    <a:lnTo>
                      <a:pt x="1892" y="212"/>
                    </a:lnTo>
                    <a:lnTo>
                      <a:pt x="1890" y="210"/>
                    </a:lnTo>
                    <a:lnTo>
                      <a:pt x="1888" y="210"/>
                    </a:lnTo>
                    <a:lnTo>
                      <a:pt x="1886" y="208"/>
                    </a:lnTo>
                    <a:lnTo>
                      <a:pt x="1886" y="208"/>
                    </a:lnTo>
                    <a:lnTo>
                      <a:pt x="1884" y="206"/>
                    </a:lnTo>
                    <a:lnTo>
                      <a:pt x="1880" y="204"/>
                    </a:lnTo>
                    <a:lnTo>
                      <a:pt x="1880" y="204"/>
                    </a:lnTo>
                    <a:lnTo>
                      <a:pt x="1878" y="202"/>
                    </a:lnTo>
                    <a:lnTo>
                      <a:pt x="1876" y="202"/>
                    </a:lnTo>
                    <a:lnTo>
                      <a:pt x="1874" y="200"/>
                    </a:lnTo>
                    <a:lnTo>
                      <a:pt x="1868" y="200"/>
                    </a:lnTo>
                    <a:lnTo>
                      <a:pt x="1864" y="198"/>
                    </a:lnTo>
                    <a:lnTo>
                      <a:pt x="1860" y="196"/>
                    </a:lnTo>
                    <a:lnTo>
                      <a:pt x="1858" y="196"/>
                    </a:lnTo>
                    <a:lnTo>
                      <a:pt x="1856" y="196"/>
                    </a:lnTo>
                    <a:lnTo>
                      <a:pt x="1852" y="196"/>
                    </a:lnTo>
                    <a:lnTo>
                      <a:pt x="1846" y="196"/>
                    </a:lnTo>
                    <a:lnTo>
                      <a:pt x="1838" y="196"/>
                    </a:lnTo>
                    <a:lnTo>
                      <a:pt x="1834" y="196"/>
                    </a:lnTo>
                    <a:lnTo>
                      <a:pt x="1832" y="196"/>
                    </a:lnTo>
                    <a:lnTo>
                      <a:pt x="1830" y="196"/>
                    </a:lnTo>
                    <a:lnTo>
                      <a:pt x="1828" y="196"/>
                    </a:lnTo>
                    <a:lnTo>
                      <a:pt x="1824" y="194"/>
                    </a:lnTo>
                    <a:lnTo>
                      <a:pt x="1820" y="194"/>
                    </a:lnTo>
                    <a:lnTo>
                      <a:pt x="1816" y="192"/>
                    </a:lnTo>
                    <a:lnTo>
                      <a:pt x="1810" y="192"/>
                    </a:lnTo>
                    <a:lnTo>
                      <a:pt x="1808" y="192"/>
                    </a:lnTo>
                    <a:lnTo>
                      <a:pt x="1806" y="192"/>
                    </a:lnTo>
                    <a:lnTo>
                      <a:pt x="1804" y="192"/>
                    </a:lnTo>
                    <a:lnTo>
                      <a:pt x="1802" y="192"/>
                    </a:lnTo>
                    <a:lnTo>
                      <a:pt x="1800" y="192"/>
                    </a:lnTo>
                    <a:lnTo>
                      <a:pt x="1800" y="192"/>
                    </a:lnTo>
                    <a:lnTo>
                      <a:pt x="1800" y="192"/>
                    </a:lnTo>
                    <a:lnTo>
                      <a:pt x="1798" y="194"/>
                    </a:lnTo>
                    <a:lnTo>
                      <a:pt x="1798" y="194"/>
                    </a:lnTo>
                    <a:lnTo>
                      <a:pt x="1798" y="196"/>
                    </a:lnTo>
                    <a:lnTo>
                      <a:pt x="1798" y="196"/>
                    </a:lnTo>
                    <a:lnTo>
                      <a:pt x="1798" y="200"/>
                    </a:lnTo>
                    <a:lnTo>
                      <a:pt x="1798" y="202"/>
                    </a:lnTo>
                    <a:lnTo>
                      <a:pt x="1798" y="206"/>
                    </a:lnTo>
                    <a:lnTo>
                      <a:pt x="1798" y="208"/>
                    </a:lnTo>
                    <a:lnTo>
                      <a:pt x="1798" y="210"/>
                    </a:lnTo>
                    <a:lnTo>
                      <a:pt x="1796" y="212"/>
                    </a:lnTo>
                    <a:lnTo>
                      <a:pt x="1796" y="212"/>
                    </a:lnTo>
                    <a:lnTo>
                      <a:pt x="1796" y="212"/>
                    </a:lnTo>
                    <a:lnTo>
                      <a:pt x="1796" y="214"/>
                    </a:lnTo>
                    <a:lnTo>
                      <a:pt x="1794" y="214"/>
                    </a:lnTo>
                    <a:lnTo>
                      <a:pt x="1792" y="214"/>
                    </a:lnTo>
                    <a:lnTo>
                      <a:pt x="1790" y="216"/>
                    </a:lnTo>
                    <a:lnTo>
                      <a:pt x="1788" y="216"/>
                    </a:lnTo>
                    <a:lnTo>
                      <a:pt x="1786" y="216"/>
                    </a:lnTo>
                    <a:lnTo>
                      <a:pt x="1784" y="216"/>
                    </a:lnTo>
                    <a:lnTo>
                      <a:pt x="1782" y="216"/>
                    </a:lnTo>
                    <a:lnTo>
                      <a:pt x="1780" y="216"/>
                    </a:lnTo>
                    <a:lnTo>
                      <a:pt x="1780" y="216"/>
                    </a:lnTo>
                    <a:lnTo>
                      <a:pt x="1780" y="214"/>
                    </a:lnTo>
                    <a:lnTo>
                      <a:pt x="1778" y="214"/>
                    </a:lnTo>
                    <a:lnTo>
                      <a:pt x="1778" y="212"/>
                    </a:lnTo>
                    <a:lnTo>
                      <a:pt x="1776" y="210"/>
                    </a:lnTo>
                    <a:lnTo>
                      <a:pt x="1776" y="208"/>
                    </a:lnTo>
                    <a:lnTo>
                      <a:pt x="1774" y="208"/>
                    </a:lnTo>
                    <a:lnTo>
                      <a:pt x="1772" y="206"/>
                    </a:lnTo>
                    <a:lnTo>
                      <a:pt x="1772" y="206"/>
                    </a:lnTo>
                    <a:lnTo>
                      <a:pt x="1772" y="206"/>
                    </a:lnTo>
                    <a:lnTo>
                      <a:pt x="1772" y="206"/>
                    </a:lnTo>
                    <a:lnTo>
                      <a:pt x="1770" y="206"/>
                    </a:lnTo>
                    <a:lnTo>
                      <a:pt x="1770" y="206"/>
                    </a:lnTo>
                    <a:lnTo>
                      <a:pt x="1768" y="206"/>
                    </a:lnTo>
                    <a:lnTo>
                      <a:pt x="1766" y="206"/>
                    </a:lnTo>
                    <a:lnTo>
                      <a:pt x="1764" y="206"/>
                    </a:lnTo>
                    <a:lnTo>
                      <a:pt x="1760" y="208"/>
                    </a:lnTo>
                    <a:lnTo>
                      <a:pt x="1758" y="208"/>
                    </a:lnTo>
                    <a:lnTo>
                      <a:pt x="1756" y="210"/>
                    </a:lnTo>
                    <a:lnTo>
                      <a:pt x="1756" y="210"/>
                    </a:lnTo>
                    <a:lnTo>
                      <a:pt x="1754" y="208"/>
                    </a:lnTo>
                    <a:lnTo>
                      <a:pt x="1754" y="208"/>
                    </a:lnTo>
                    <a:lnTo>
                      <a:pt x="1750" y="208"/>
                    </a:lnTo>
                    <a:lnTo>
                      <a:pt x="1748" y="206"/>
                    </a:lnTo>
                    <a:lnTo>
                      <a:pt x="1744" y="206"/>
                    </a:lnTo>
                    <a:lnTo>
                      <a:pt x="1742" y="204"/>
                    </a:lnTo>
                    <a:lnTo>
                      <a:pt x="1738" y="204"/>
                    </a:lnTo>
                    <a:lnTo>
                      <a:pt x="1736" y="202"/>
                    </a:lnTo>
                    <a:lnTo>
                      <a:pt x="1736" y="202"/>
                    </a:lnTo>
                    <a:lnTo>
                      <a:pt x="1734" y="202"/>
                    </a:lnTo>
                    <a:lnTo>
                      <a:pt x="1730" y="202"/>
                    </a:lnTo>
                    <a:lnTo>
                      <a:pt x="1726" y="200"/>
                    </a:lnTo>
                    <a:lnTo>
                      <a:pt x="1722" y="200"/>
                    </a:lnTo>
                    <a:lnTo>
                      <a:pt x="1716" y="202"/>
                    </a:lnTo>
                    <a:lnTo>
                      <a:pt x="1710" y="202"/>
                    </a:lnTo>
                    <a:lnTo>
                      <a:pt x="1708" y="202"/>
                    </a:lnTo>
                    <a:lnTo>
                      <a:pt x="1706" y="202"/>
                    </a:lnTo>
                    <a:lnTo>
                      <a:pt x="1704" y="204"/>
                    </a:lnTo>
                    <a:lnTo>
                      <a:pt x="1702" y="204"/>
                    </a:lnTo>
                    <a:lnTo>
                      <a:pt x="1700" y="204"/>
                    </a:lnTo>
                    <a:lnTo>
                      <a:pt x="1698" y="206"/>
                    </a:lnTo>
                    <a:lnTo>
                      <a:pt x="1698" y="206"/>
                    </a:lnTo>
                    <a:lnTo>
                      <a:pt x="1698" y="206"/>
                    </a:lnTo>
                    <a:lnTo>
                      <a:pt x="1696" y="208"/>
                    </a:lnTo>
                    <a:lnTo>
                      <a:pt x="1696" y="210"/>
                    </a:lnTo>
                    <a:lnTo>
                      <a:pt x="1696" y="212"/>
                    </a:lnTo>
                    <a:lnTo>
                      <a:pt x="1694" y="214"/>
                    </a:lnTo>
                    <a:lnTo>
                      <a:pt x="1694" y="216"/>
                    </a:lnTo>
                    <a:lnTo>
                      <a:pt x="1692" y="216"/>
                    </a:lnTo>
                    <a:lnTo>
                      <a:pt x="1692" y="216"/>
                    </a:lnTo>
                    <a:lnTo>
                      <a:pt x="1692" y="218"/>
                    </a:lnTo>
                    <a:lnTo>
                      <a:pt x="1692" y="218"/>
                    </a:lnTo>
                    <a:lnTo>
                      <a:pt x="1690" y="218"/>
                    </a:lnTo>
                    <a:lnTo>
                      <a:pt x="1690" y="218"/>
                    </a:lnTo>
                    <a:lnTo>
                      <a:pt x="1688" y="218"/>
                    </a:lnTo>
                    <a:lnTo>
                      <a:pt x="1686" y="218"/>
                    </a:lnTo>
                    <a:lnTo>
                      <a:pt x="1684" y="216"/>
                    </a:lnTo>
                    <a:lnTo>
                      <a:pt x="1684" y="216"/>
                    </a:lnTo>
                    <a:lnTo>
                      <a:pt x="1682" y="216"/>
                    </a:lnTo>
                    <a:lnTo>
                      <a:pt x="1678" y="214"/>
                    </a:lnTo>
                    <a:lnTo>
                      <a:pt x="1676" y="212"/>
                    </a:lnTo>
                    <a:lnTo>
                      <a:pt x="1674" y="212"/>
                    </a:lnTo>
                    <a:lnTo>
                      <a:pt x="1672" y="210"/>
                    </a:lnTo>
                    <a:lnTo>
                      <a:pt x="1670" y="208"/>
                    </a:lnTo>
                    <a:lnTo>
                      <a:pt x="1666" y="204"/>
                    </a:lnTo>
                    <a:lnTo>
                      <a:pt x="1662" y="200"/>
                    </a:lnTo>
                    <a:lnTo>
                      <a:pt x="1660" y="198"/>
                    </a:lnTo>
                    <a:lnTo>
                      <a:pt x="1658" y="196"/>
                    </a:lnTo>
                    <a:lnTo>
                      <a:pt x="1654" y="192"/>
                    </a:lnTo>
                    <a:lnTo>
                      <a:pt x="1652" y="188"/>
                    </a:lnTo>
                    <a:lnTo>
                      <a:pt x="1650" y="186"/>
                    </a:lnTo>
                    <a:lnTo>
                      <a:pt x="1648" y="184"/>
                    </a:lnTo>
                    <a:lnTo>
                      <a:pt x="1646" y="184"/>
                    </a:lnTo>
                    <a:lnTo>
                      <a:pt x="1646" y="182"/>
                    </a:lnTo>
                    <a:lnTo>
                      <a:pt x="1644" y="182"/>
                    </a:lnTo>
                    <a:lnTo>
                      <a:pt x="1642" y="180"/>
                    </a:lnTo>
                    <a:lnTo>
                      <a:pt x="1640" y="180"/>
                    </a:lnTo>
                    <a:lnTo>
                      <a:pt x="1638" y="180"/>
                    </a:lnTo>
                    <a:lnTo>
                      <a:pt x="1632" y="178"/>
                    </a:lnTo>
                    <a:lnTo>
                      <a:pt x="1626" y="176"/>
                    </a:lnTo>
                    <a:lnTo>
                      <a:pt x="1620" y="176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6" y="174"/>
                    </a:lnTo>
                    <a:lnTo>
                      <a:pt x="1604" y="174"/>
                    </a:lnTo>
                    <a:lnTo>
                      <a:pt x="1602" y="174"/>
                    </a:lnTo>
                    <a:lnTo>
                      <a:pt x="1598" y="176"/>
                    </a:lnTo>
                    <a:lnTo>
                      <a:pt x="1594" y="176"/>
                    </a:lnTo>
                    <a:lnTo>
                      <a:pt x="1592" y="178"/>
                    </a:lnTo>
                    <a:lnTo>
                      <a:pt x="1590" y="178"/>
                    </a:lnTo>
                    <a:lnTo>
                      <a:pt x="1588" y="180"/>
                    </a:lnTo>
                    <a:lnTo>
                      <a:pt x="1586" y="180"/>
                    </a:lnTo>
                    <a:lnTo>
                      <a:pt x="1584" y="182"/>
                    </a:lnTo>
                    <a:lnTo>
                      <a:pt x="1582" y="182"/>
                    </a:lnTo>
                    <a:lnTo>
                      <a:pt x="1580" y="182"/>
                    </a:lnTo>
                    <a:lnTo>
                      <a:pt x="1578" y="182"/>
                    </a:lnTo>
                    <a:lnTo>
                      <a:pt x="1574" y="182"/>
                    </a:lnTo>
                    <a:lnTo>
                      <a:pt x="1572" y="182"/>
                    </a:lnTo>
                    <a:lnTo>
                      <a:pt x="1568" y="180"/>
                    </a:lnTo>
                    <a:lnTo>
                      <a:pt x="1566" y="180"/>
                    </a:lnTo>
                    <a:lnTo>
                      <a:pt x="1562" y="180"/>
                    </a:lnTo>
                    <a:lnTo>
                      <a:pt x="1560" y="178"/>
                    </a:lnTo>
                    <a:lnTo>
                      <a:pt x="1558" y="178"/>
                    </a:lnTo>
                    <a:lnTo>
                      <a:pt x="1554" y="176"/>
                    </a:lnTo>
                    <a:lnTo>
                      <a:pt x="1550" y="174"/>
                    </a:lnTo>
                    <a:lnTo>
                      <a:pt x="1546" y="172"/>
                    </a:lnTo>
                    <a:lnTo>
                      <a:pt x="1538" y="168"/>
                    </a:lnTo>
                    <a:lnTo>
                      <a:pt x="1536" y="166"/>
                    </a:lnTo>
                    <a:lnTo>
                      <a:pt x="1532" y="164"/>
                    </a:lnTo>
                    <a:lnTo>
                      <a:pt x="1530" y="162"/>
                    </a:lnTo>
                    <a:lnTo>
                      <a:pt x="1528" y="162"/>
                    </a:lnTo>
                    <a:lnTo>
                      <a:pt x="1524" y="160"/>
                    </a:lnTo>
                    <a:lnTo>
                      <a:pt x="1520" y="158"/>
                    </a:lnTo>
                    <a:lnTo>
                      <a:pt x="1518" y="158"/>
                    </a:lnTo>
                    <a:lnTo>
                      <a:pt x="1516" y="156"/>
                    </a:lnTo>
                    <a:lnTo>
                      <a:pt x="1514" y="154"/>
                    </a:lnTo>
                    <a:lnTo>
                      <a:pt x="1514" y="154"/>
                    </a:lnTo>
                    <a:lnTo>
                      <a:pt x="1514" y="154"/>
                    </a:lnTo>
                    <a:lnTo>
                      <a:pt x="1514" y="150"/>
                    </a:lnTo>
                    <a:lnTo>
                      <a:pt x="1512" y="150"/>
                    </a:lnTo>
                    <a:lnTo>
                      <a:pt x="1512" y="148"/>
                    </a:lnTo>
                    <a:lnTo>
                      <a:pt x="1512" y="148"/>
                    </a:lnTo>
                    <a:lnTo>
                      <a:pt x="1512" y="148"/>
                    </a:lnTo>
                    <a:lnTo>
                      <a:pt x="1510" y="146"/>
                    </a:lnTo>
                    <a:lnTo>
                      <a:pt x="1508" y="146"/>
                    </a:lnTo>
                    <a:lnTo>
                      <a:pt x="1504" y="146"/>
                    </a:lnTo>
                    <a:lnTo>
                      <a:pt x="1502" y="144"/>
                    </a:lnTo>
                    <a:lnTo>
                      <a:pt x="1500" y="144"/>
                    </a:lnTo>
                    <a:lnTo>
                      <a:pt x="1496" y="144"/>
                    </a:lnTo>
                    <a:lnTo>
                      <a:pt x="1494" y="144"/>
                    </a:lnTo>
                    <a:lnTo>
                      <a:pt x="1490" y="144"/>
                    </a:lnTo>
                    <a:lnTo>
                      <a:pt x="1484" y="144"/>
                    </a:lnTo>
                    <a:lnTo>
                      <a:pt x="1478" y="146"/>
                    </a:lnTo>
                    <a:lnTo>
                      <a:pt x="1472" y="146"/>
                    </a:lnTo>
                    <a:lnTo>
                      <a:pt x="1468" y="148"/>
                    </a:lnTo>
                    <a:lnTo>
                      <a:pt x="1468" y="148"/>
                    </a:lnTo>
                    <a:lnTo>
                      <a:pt x="1466" y="148"/>
                    </a:lnTo>
                    <a:lnTo>
                      <a:pt x="1462" y="150"/>
                    </a:lnTo>
                    <a:lnTo>
                      <a:pt x="1460" y="152"/>
                    </a:lnTo>
                    <a:lnTo>
                      <a:pt x="1458" y="152"/>
                    </a:lnTo>
                    <a:lnTo>
                      <a:pt x="1458" y="152"/>
                    </a:lnTo>
                    <a:lnTo>
                      <a:pt x="1456" y="152"/>
                    </a:lnTo>
                    <a:lnTo>
                      <a:pt x="1456" y="152"/>
                    </a:lnTo>
                    <a:lnTo>
                      <a:pt x="1454" y="152"/>
                    </a:lnTo>
                    <a:lnTo>
                      <a:pt x="1454" y="152"/>
                    </a:lnTo>
                    <a:lnTo>
                      <a:pt x="1454" y="150"/>
                    </a:lnTo>
                    <a:lnTo>
                      <a:pt x="1452" y="150"/>
                    </a:lnTo>
                    <a:lnTo>
                      <a:pt x="1450" y="148"/>
                    </a:lnTo>
                    <a:lnTo>
                      <a:pt x="1450" y="146"/>
                    </a:lnTo>
                    <a:lnTo>
                      <a:pt x="1448" y="142"/>
                    </a:lnTo>
                    <a:lnTo>
                      <a:pt x="1446" y="140"/>
                    </a:lnTo>
                    <a:lnTo>
                      <a:pt x="1446" y="140"/>
                    </a:lnTo>
                    <a:lnTo>
                      <a:pt x="1444" y="138"/>
                    </a:lnTo>
                    <a:lnTo>
                      <a:pt x="1444" y="138"/>
                    </a:lnTo>
                    <a:lnTo>
                      <a:pt x="1444" y="138"/>
                    </a:lnTo>
                    <a:lnTo>
                      <a:pt x="1442" y="138"/>
                    </a:lnTo>
                    <a:lnTo>
                      <a:pt x="1440" y="136"/>
                    </a:lnTo>
                    <a:lnTo>
                      <a:pt x="1440" y="136"/>
                    </a:lnTo>
                    <a:lnTo>
                      <a:pt x="1438" y="136"/>
                    </a:lnTo>
                    <a:lnTo>
                      <a:pt x="1434" y="136"/>
                    </a:lnTo>
                    <a:lnTo>
                      <a:pt x="1432" y="138"/>
                    </a:lnTo>
                    <a:lnTo>
                      <a:pt x="1428" y="138"/>
                    </a:lnTo>
                    <a:lnTo>
                      <a:pt x="1424" y="138"/>
                    </a:lnTo>
                    <a:lnTo>
                      <a:pt x="1424" y="138"/>
                    </a:lnTo>
                    <a:lnTo>
                      <a:pt x="1422" y="138"/>
                    </a:lnTo>
                    <a:lnTo>
                      <a:pt x="1420" y="138"/>
                    </a:lnTo>
                    <a:lnTo>
                      <a:pt x="1420" y="138"/>
                    </a:lnTo>
                    <a:lnTo>
                      <a:pt x="1418" y="138"/>
                    </a:lnTo>
                    <a:lnTo>
                      <a:pt x="1418" y="136"/>
                    </a:lnTo>
                    <a:lnTo>
                      <a:pt x="1416" y="134"/>
                    </a:lnTo>
                    <a:lnTo>
                      <a:pt x="1416" y="132"/>
                    </a:lnTo>
                    <a:lnTo>
                      <a:pt x="1414" y="130"/>
                    </a:lnTo>
                    <a:lnTo>
                      <a:pt x="1414" y="128"/>
                    </a:lnTo>
                    <a:lnTo>
                      <a:pt x="1412" y="126"/>
                    </a:lnTo>
                    <a:lnTo>
                      <a:pt x="1412" y="126"/>
                    </a:lnTo>
                    <a:lnTo>
                      <a:pt x="1410" y="126"/>
                    </a:lnTo>
                    <a:lnTo>
                      <a:pt x="1410" y="126"/>
                    </a:lnTo>
                    <a:lnTo>
                      <a:pt x="1410" y="124"/>
                    </a:lnTo>
                    <a:lnTo>
                      <a:pt x="1408" y="124"/>
                    </a:lnTo>
                    <a:lnTo>
                      <a:pt x="1408" y="124"/>
                    </a:lnTo>
                    <a:lnTo>
                      <a:pt x="1406" y="126"/>
                    </a:lnTo>
                    <a:lnTo>
                      <a:pt x="1406" y="126"/>
                    </a:lnTo>
                    <a:lnTo>
                      <a:pt x="1404" y="126"/>
                    </a:lnTo>
                    <a:lnTo>
                      <a:pt x="1402" y="128"/>
                    </a:lnTo>
                    <a:lnTo>
                      <a:pt x="1398" y="130"/>
                    </a:lnTo>
                    <a:lnTo>
                      <a:pt x="1396" y="132"/>
                    </a:lnTo>
                    <a:lnTo>
                      <a:pt x="1396" y="132"/>
                    </a:lnTo>
                    <a:lnTo>
                      <a:pt x="1392" y="134"/>
                    </a:lnTo>
                    <a:lnTo>
                      <a:pt x="1388" y="136"/>
                    </a:lnTo>
                    <a:lnTo>
                      <a:pt x="1386" y="138"/>
                    </a:lnTo>
                    <a:lnTo>
                      <a:pt x="1384" y="138"/>
                    </a:lnTo>
                    <a:lnTo>
                      <a:pt x="1384" y="138"/>
                    </a:lnTo>
                    <a:lnTo>
                      <a:pt x="1384" y="140"/>
                    </a:lnTo>
                    <a:lnTo>
                      <a:pt x="1384" y="140"/>
                    </a:lnTo>
                    <a:lnTo>
                      <a:pt x="1382" y="142"/>
                    </a:lnTo>
                    <a:lnTo>
                      <a:pt x="1382" y="142"/>
                    </a:lnTo>
                    <a:lnTo>
                      <a:pt x="1382" y="144"/>
                    </a:lnTo>
                    <a:lnTo>
                      <a:pt x="1384" y="144"/>
                    </a:lnTo>
                    <a:lnTo>
                      <a:pt x="1384" y="146"/>
                    </a:lnTo>
                    <a:lnTo>
                      <a:pt x="1386" y="148"/>
                    </a:lnTo>
                    <a:lnTo>
                      <a:pt x="1388" y="152"/>
                    </a:lnTo>
                    <a:lnTo>
                      <a:pt x="1390" y="154"/>
                    </a:lnTo>
                    <a:lnTo>
                      <a:pt x="1390" y="156"/>
                    </a:lnTo>
                    <a:lnTo>
                      <a:pt x="1392" y="156"/>
                    </a:lnTo>
                    <a:lnTo>
                      <a:pt x="1392" y="158"/>
                    </a:lnTo>
                    <a:lnTo>
                      <a:pt x="1392" y="160"/>
                    </a:lnTo>
                    <a:lnTo>
                      <a:pt x="1392" y="160"/>
                    </a:lnTo>
                    <a:lnTo>
                      <a:pt x="1392" y="162"/>
                    </a:lnTo>
                    <a:lnTo>
                      <a:pt x="1392" y="162"/>
                    </a:lnTo>
                    <a:lnTo>
                      <a:pt x="1390" y="162"/>
                    </a:lnTo>
                    <a:lnTo>
                      <a:pt x="1390" y="164"/>
                    </a:lnTo>
                    <a:lnTo>
                      <a:pt x="1388" y="164"/>
                    </a:lnTo>
                    <a:lnTo>
                      <a:pt x="1388" y="164"/>
                    </a:lnTo>
                    <a:lnTo>
                      <a:pt x="1386" y="164"/>
                    </a:lnTo>
                    <a:lnTo>
                      <a:pt x="1384" y="164"/>
                    </a:lnTo>
                    <a:lnTo>
                      <a:pt x="1380" y="164"/>
                    </a:lnTo>
                    <a:lnTo>
                      <a:pt x="1378" y="164"/>
                    </a:lnTo>
                    <a:lnTo>
                      <a:pt x="1372" y="164"/>
                    </a:lnTo>
                    <a:lnTo>
                      <a:pt x="1370" y="164"/>
                    </a:lnTo>
                    <a:lnTo>
                      <a:pt x="1368" y="164"/>
                    </a:lnTo>
                    <a:lnTo>
                      <a:pt x="1362" y="164"/>
                    </a:lnTo>
                    <a:lnTo>
                      <a:pt x="1356" y="162"/>
                    </a:lnTo>
                    <a:lnTo>
                      <a:pt x="1352" y="162"/>
                    </a:lnTo>
                    <a:lnTo>
                      <a:pt x="1350" y="162"/>
                    </a:lnTo>
                    <a:lnTo>
                      <a:pt x="1346" y="160"/>
                    </a:lnTo>
                    <a:lnTo>
                      <a:pt x="1342" y="160"/>
                    </a:lnTo>
                    <a:lnTo>
                      <a:pt x="1338" y="160"/>
                    </a:lnTo>
                    <a:lnTo>
                      <a:pt x="1336" y="160"/>
                    </a:lnTo>
                    <a:lnTo>
                      <a:pt x="1334" y="160"/>
                    </a:lnTo>
                    <a:lnTo>
                      <a:pt x="1332" y="160"/>
                    </a:lnTo>
                    <a:lnTo>
                      <a:pt x="1332" y="160"/>
                    </a:lnTo>
                    <a:lnTo>
                      <a:pt x="1330" y="162"/>
                    </a:lnTo>
                    <a:lnTo>
                      <a:pt x="1326" y="164"/>
                    </a:lnTo>
                    <a:lnTo>
                      <a:pt x="1326" y="164"/>
                    </a:lnTo>
                    <a:lnTo>
                      <a:pt x="1324" y="166"/>
                    </a:lnTo>
                    <a:lnTo>
                      <a:pt x="1322" y="166"/>
                    </a:lnTo>
                    <a:lnTo>
                      <a:pt x="1322" y="166"/>
                    </a:lnTo>
                    <a:lnTo>
                      <a:pt x="1322" y="166"/>
                    </a:lnTo>
                    <a:lnTo>
                      <a:pt x="1320" y="166"/>
                    </a:lnTo>
                    <a:lnTo>
                      <a:pt x="1320" y="166"/>
                    </a:lnTo>
                    <a:lnTo>
                      <a:pt x="1318" y="166"/>
                    </a:lnTo>
                    <a:lnTo>
                      <a:pt x="1314" y="164"/>
                    </a:lnTo>
                    <a:lnTo>
                      <a:pt x="1312" y="164"/>
                    </a:lnTo>
                    <a:lnTo>
                      <a:pt x="1310" y="162"/>
                    </a:lnTo>
                    <a:lnTo>
                      <a:pt x="1308" y="162"/>
                    </a:lnTo>
                    <a:lnTo>
                      <a:pt x="1304" y="158"/>
                    </a:lnTo>
                    <a:lnTo>
                      <a:pt x="1304" y="158"/>
                    </a:lnTo>
                    <a:lnTo>
                      <a:pt x="1304" y="158"/>
                    </a:lnTo>
                    <a:lnTo>
                      <a:pt x="1302" y="156"/>
                    </a:lnTo>
                    <a:lnTo>
                      <a:pt x="1300" y="152"/>
                    </a:lnTo>
                    <a:lnTo>
                      <a:pt x="1300" y="150"/>
                    </a:lnTo>
                    <a:lnTo>
                      <a:pt x="1298" y="150"/>
                    </a:lnTo>
                    <a:lnTo>
                      <a:pt x="1298" y="150"/>
                    </a:lnTo>
                    <a:lnTo>
                      <a:pt x="1298" y="148"/>
                    </a:lnTo>
                    <a:lnTo>
                      <a:pt x="1296" y="148"/>
                    </a:lnTo>
                    <a:lnTo>
                      <a:pt x="1296" y="148"/>
                    </a:lnTo>
                    <a:lnTo>
                      <a:pt x="1296" y="148"/>
                    </a:lnTo>
                    <a:lnTo>
                      <a:pt x="1294" y="150"/>
                    </a:lnTo>
                    <a:lnTo>
                      <a:pt x="1294" y="150"/>
                    </a:lnTo>
                    <a:lnTo>
                      <a:pt x="1294" y="152"/>
                    </a:lnTo>
                    <a:lnTo>
                      <a:pt x="1294" y="152"/>
                    </a:lnTo>
                    <a:lnTo>
                      <a:pt x="1294" y="154"/>
                    </a:lnTo>
                    <a:lnTo>
                      <a:pt x="1294" y="156"/>
                    </a:lnTo>
                    <a:lnTo>
                      <a:pt x="1294" y="158"/>
                    </a:lnTo>
                    <a:lnTo>
                      <a:pt x="1294" y="162"/>
                    </a:lnTo>
                    <a:lnTo>
                      <a:pt x="1294" y="162"/>
                    </a:lnTo>
                    <a:lnTo>
                      <a:pt x="1294" y="164"/>
                    </a:lnTo>
                    <a:lnTo>
                      <a:pt x="1294" y="164"/>
                    </a:lnTo>
                    <a:lnTo>
                      <a:pt x="1294" y="164"/>
                    </a:lnTo>
                    <a:lnTo>
                      <a:pt x="1292" y="166"/>
                    </a:lnTo>
                    <a:lnTo>
                      <a:pt x="1292" y="166"/>
                    </a:lnTo>
                    <a:lnTo>
                      <a:pt x="1290" y="166"/>
                    </a:lnTo>
                    <a:lnTo>
                      <a:pt x="1288" y="168"/>
                    </a:lnTo>
                    <a:lnTo>
                      <a:pt x="1286" y="168"/>
                    </a:lnTo>
                    <a:lnTo>
                      <a:pt x="1282" y="168"/>
                    </a:lnTo>
                    <a:lnTo>
                      <a:pt x="1280" y="168"/>
                    </a:lnTo>
                    <a:lnTo>
                      <a:pt x="1276" y="168"/>
                    </a:lnTo>
                    <a:lnTo>
                      <a:pt x="1274" y="168"/>
                    </a:lnTo>
                    <a:lnTo>
                      <a:pt x="1270" y="168"/>
                    </a:lnTo>
                    <a:lnTo>
                      <a:pt x="1270" y="168"/>
                    </a:lnTo>
                    <a:lnTo>
                      <a:pt x="1268" y="166"/>
                    </a:lnTo>
                    <a:lnTo>
                      <a:pt x="1264" y="166"/>
                    </a:lnTo>
                    <a:lnTo>
                      <a:pt x="1260" y="164"/>
                    </a:lnTo>
                    <a:lnTo>
                      <a:pt x="1256" y="164"/>
                    </a:lnTo>
                    <a:lnTo>
                      <a:pt x="1248" y="160"/>
                    </a:lnTo>
                    <a:lnTo>
                      <a:pt x="1242" y="158"/>
                    </a:lnTo>
                    <a:lnTo>
                      <a:pt x="1240" y="156"/>
                    </a:lnTo>
                    <a:lnTo>
                      <a:pt x="1238" y="156"/>
                    </a:lnTo>
                    <a:lnTo>
                      <a:pt x="1232" y="156"/>
                    </a:lnTo>
                    <a:lnTo>
                      <a:pt x="1230" y="154"/>
                    </a:lnTo>
                    <a:lnTo>
                      <a:pt x="1228" y="154"/>
                    </a:lnTo>
                    <a:lnTo>
                      <a:pt x="1228" y="154"/>
                    </a:lnTo>
                    <a:lnTo>
                      <a:pt x="1226" y="154"/>
                    </a:lnTo>
                    <a:lnTo>
                      <a:pt x="1226" y="152"/>
                    </a:lnTo>
                    <a:lnTo>
                      <a:pt x="1224" y="152"/>
                    </a:lnTo>
                    <a:lnTo>
                      <a:pt x="1224" y="152"/>
                    </a:lnTo>
                    <a:lnTo>
                      <a:pt x="1224" y="150"/>
                    </a:lnTo>
                    <a:lnTo>
                      <a:pt x="1224" y="150"/>
                    </a:lnTo>
                    <a:lnTo>
                      <a:pt x="1224" y="148"/>
                    </a:lnTo>
                    <a:lnTo>
                      <a:pt x="1224" y="148"/>
                    </a:lnTo>
                    <a:lnTo>
                      <a:pt x="1226" y="146"/>
                    </a:lnTo>
                    <a:lnTo>
                      <a:pt x="1226" y="144"/>
                    </a:lnTo>
                    <a:lnTo>
                      <a:pt x="1228" y="144"/>
                    </a:lnTo>
                    <a:lnTo>
                      <a:pt x="1228" y="142"/>
                    </a:lnTo>
                    <a:lnTo>
                      <a:pt x="1230" y="142"/>
                    </a:lnTo>
                    <a:lnTo>
                      <a:pt x="1230" y="140"/>
                    </a:lnTo>
                    <a:lnTo>
                      <a:pt x="1230" y="140"/>
                    </a:lnTo>
                    <a:lnTo>
                      <a:pt x="1232" y="140"/>
                    </a:lnTo>
                    <a:lnTo>
                      <a:pt x="1234" y="140"/>
                    </a:lnTo>
                    <a:lnTo>
                      <a:pt x="1236" y="140"/>
                    </a:lnTo>
                    <a:lnTo>
                      <a:pt x="1238" y="140"/>
                    </a:lnTo>
                    <a:lnTo>
                      <a:pt x="1240" y="138"/>
                    </a:lnTo>
                    <a:lnTo>
                      <a:pt x="1240" y="138"/>
                    </a:lnTo>
                    <a:lnTo>
                      <a:pt x="1240" y="138"/>
                    </a:lnTo>
                    <a:lnTo>
                      <a:pt x="1242" y="138"/>
                    </a:lnTo>
                    <a:lnTo>
                      <a:pt x="1242" y="138"/>
                    </a:lnTo>
                    <a:lnTo>
                      <a:pt x="1242" y="136"/>
                    </a:lnTo>
                    <a:lnTo>
                      <a:pt x="1242" y="136"/>
                    </a:lnTo>
                    <a:lnTo>
                      <a:pt x="1242" y="134"/>
                    </a:lnTo>
                    <a:lnTo>
                      <a:pt x="1242" y="132"/>
                    </a:lnTo>
                    <a:lnTo>
                      <a:pt x="1242" y="132"/>
                    </a:lnTo>
                    <a:lnTo>
                      <a:pt x="1240" y="130"/>
                    </a:lnTo>
                    <a:lnTo>
                      <a:pt x="1240" y="126"/>
                    </a:lnTo>
                    <a:lnTo>
                      <a:pt x="1238" y="124"/>
                    </a:lnTo>
                    <a:lnTo>
                      <a:pt x="1236" y="122"/>
                    </a:lnTo>
                    <a:lnTo>
                      <a:pt x="1234" y="118"/>
                    </a:lnTo>
                    <a:lnTo>
                      <a:pt x="1232" y="118"/>
                    </a:lnTo>
                    <a:lnTo>
                      <a:pt x="1230" y="116"/>
                    </a:lnTo>
                    <a:lnTo>
                      <a:pt x="1230" y="116"/>
                    </a:lnTo>
                    <a:lnTo>
                      <a:pt x="1226" y="114"/>
                    </a:lnTo>
                    <a:lnTo>
                      <a:pt x="1224" y="112"/>
                    </a:lnTo>
                    <a:lnTo>
                      <a:pt x="1220" y="112"/>
                    </a:lnTo>
                    <a:lnTo>
                      <a:pt x="1216" y="110"/>
                    </a:lnTo>
                    <a:lnTo>
                      <a:pt x="1214" y="110"/>
                    </a:lnTo>
                    <a:lnTo>
                      <a:pt x="1210" y="108"/>
                    </a:lnTo>
                    <a:lnTo>
                      <a:pt x="1208" y="108"/>
                    </a:lnTo>
                    <a:lnTo>
                      <a:pt x="1204" y="108"/>
                    </a:lnTo>
                    <a:lnTo>
                      <a:pt x="1200" y="108"/>
                    </a:lnTo>
                    <a:lnTo>
                      <a:pt x="1196" y="108"/>
                    </a:lnTo>
                    <a:lnTo>
                      <a:pt x="1192" y="108"/>
                    </a:lnTo>
                    <a:lnTo>
                      <a:pt x="1188" y="108"/>
                    </a:lnTo>
                    <a:lnTo>
                      <a:pt x="1184" y="108"/>
                    </a:lnTo>
                    <a:lnTo>
                      <a:pt x="1182" y="108"/>
                    </a:lnTo>
                    <a:lnTo>
                      <a:pt x="1180" y="108"/>
                    </a:lnTo>
                    <a:lnTo>
                      <a:pt x="1180" y="110"/>
                    </a:lnTo>
                    <a:lnTo>
                      <a:pt x="1178" y="110"/>
                    </a:lnTo>
                    <a:lnTo>
                      <a:pt x="1176" y="110"/>
                    </a:lnTo>
                    <a:lnTo>
                      <a:pt x="1176" y="112"/>
                    </a:lnTo>
                    <a:lnTo>
                      <a:pt x="1174" y="112"/>
                    </a:lnTo>
                    <a:lnTo>
                      <a:pt x="1174" y="114"/>
                    </a:lnTo>
                    <a:lnTo>
                      <a:pt x="1174" y="116"/>
                    </a:lnTo>
                    <a:lnTo>
                      <a:pt x="1172" y="120"/>
                    </a:lnTo>
                    <a:lnTo>
                      <a:pt x="1172" y="124"/>
                    </a:lnTo>
                    <a:lnTo>
                      <a:pt x="1170" y="128"/>
                    </a:lnTo>
                    <a:lnTo>
                      <a:pt x="1170" y="128"/>
                    </a:lnTo>
                    <a:lnTo>
                      <a:pt x="1170" y="130"/>
                    </a:lnTo>
                    <a:lnTo>
                      <a:pt x="1168" y="132"/>
                    </a:lnTo>
                    <a:lnTo>
                      <a:pt x="1168" y="134"/>
                    </a:lnTo>
                    <a:lnTo>
                      <a:pt x="1168" y="134"/>
                    </a:lnTo>
                    <a:lnTo>
                      <a:pt x="1166" y="134"/>
                    </a:lnTo>
                    <a:lnTo>
                      <a:pt x="1166" y="136"/>
                    </a:lnTo>
                    <a:lnTo>
                      <a:pt x="1164" y="136"/>
                    </a:lnTo>
                    <a:lnTo>
                      <a:pt x="1162" y="136"/>
                    </a:lnTo>
                    <a:lnTo>
                      <a:pt x="1160" y="134"/>
                    </a:lnTo>
                    <a:lnTo>
                      <a:pt x="1160" y="134"/>
                    </a:lnTo>
                    <a:lnTo>
                      <a:pt x="1158" y="134"/>
                    </a:lnTo>
                    <a:lnTo>
                      <a:pt x="1154" y="132"/>
                    </a:lnTo>
                    <a:lnTo>
                      <a:pt x="1150" y="130"/>
                    </a:lnTo>
                    <a:lnTo>
                      <a:pt x="1148" y="128"/>
                    </a:lnTo>
                    <a:lnTo>
                      <a:pt x="1144" y="128"/>
                    </a:lnTo>
                    <a:lnTo>
                      <a:pt x="1142" y="126"/>
                    </a:lnTo>
                    <a:lnTo>
                      <a:pt x="1138" y="124"/>
                    </a:lnTo>
                    <a:lnTo>
                      <a:pt x="1132" y="120"/>
                    </a:lnTo>
                    <a:lnTo>
                      <a:pt x="1126" y="118"/>
                    </a:lnTo>
                    <a:lnTo>
                      <a:pt x="1124" y="116"/>
                    </a:lnTo>
                    <a:lnTo>
                      <a:pt x="1120" y="116"/>
                    </a:lnTo>
                    <a:lnTo>
                      <a:pt x="1118" y="114"/>
                    </a:lnTo>
                    <a:lnTo>
                      <a:pt x="1114" y="114"/>
                    </a:lnTo>
                    <a:lnTo>
                      <a:pt x="1104" y="112"/>
                    </a:lnTo>
                    <a:lnTo>
                      <a:pt x="1096" y="110"/>
                    </a:lnTo>
                    <a:lnTo>
                      <a:pt x="1092" y="108"/>
                    </a:lnTo>
                    <a:lnTo>
                      <a:pt x="1088" y="108"/>
                    </a:lnTo>
                    <a:lnTo>
                      <a:pt x="1086" y="108"/>
                    </a:lnTo>
                    <a:lnTo>
                      <a:pt x="1082" y="108"/>
                    </a:lnTo>
                    <a:lnTo>
                      <a:pt x="1074" y="108"/>
                    </a:lnTo>
                    <a:lnTo>
                      <a:pt x="1066" y="108"/>
                    </a:lnTo>
                    <a:lnTo>
                      <a:pt x="1058" y="108"/>
                    </a:lnTo>
                    <a:lnTo>
                      <a:pt x="1042" y="108"/>
                    </a:lnTo>
                    <a:lnTo>
                      <a:pt x="1034" y="108"/>
                    </a:lnTo>
                    <a:lnTo>
                      <a:pt x="1028" y="108"/>
                    </a:lnTo>
                    <a:lnTo>
                      <a:pt x="1022" y="108"/>
                    </a:lnTo>
                    <a:lnTo>
                      <a:pt x="1018" y="108"/>
                    </a:lnTo>
                    <a:lnTo>
                      <a:pt x="1014" y="108"/>
                    </a:lnTo>
                    <a:lnTo>
                      <a:pt x="1012" y="108"/>
                    </a:lnTo>
                    <a:lnTo>
                      <a:pt x="1008" y="108"/>
                    </a:lnTo>
                    <a:lnTo>
                      <a:pt x="1006" y="108"/>
                    </a:lnTo>
                    <a:lnTo>
                      <a:pt x="1004" y="110"/>
                    </a:lnTo>
                    <a:lnTo>
                      <a:pt x="1002" y="110"/>
                    </a:lnTo>
                    <a:lnTo>
                      <a:pt x="998" y="112"/>
                    </a:lnTo>
                    <a:lnTo>
                      <a:pt x="996" y="112"/>
                    </a:lnTo>
                    <a:lnTo>
                      <a:pt x="990" y="116"/>
                    </a:lnTo>
                    <a:lnTo>
                      <a:pt x="988" y="116"/>
                    </a:lnTo>
                    <a:lnTo>
                      <a:pt x="984" y="118"/>
                    </a:lnTo>
                    <a:lnTo>
                      <a:pt x="984" y="118"/>
                    </a:lnTo>
                    <a:lnTo>
                      <a:pt x="982" y="118"/>
                    </a:lnTo>
                    <a:lnTo>
                      <a:pt x="978" y="120"/>
                    </a:lnTo>
                    <a:lnTo>
                      <a:pt x="974" y="124"/>
                    </a:lnTo>
                    <a:lnTo>
                      <a:pt x="968" y="126"/>
                    </a:lnTo>
                    <a:lnTo>
                      <a:pt x="966" y="126"/>
                    </a:lnTo>
                    <a:lnTo>
                      <a:pt x="964" y="128"/>
                    </a:lnTo>
                    <a:lnTo>
                      <a:pt x="962" y="128"/>
                    </a:lnTo>
                    <a:lnTo>
                      <a:pt x="960" y="128"/>
                    </a:lnTo>
                    <a:lnTo>
                      <a:pt x="958" y="128"/>
                    </a:lnTo>
                    <a:lnTo>
                      <a:pt x="958" y="128"/>
                    </a:lnTo>
                    <a:lnTo>
                      <a:pt x="956" y="128"/>
                    </a:lnTo>
                    <a:lnTo>
                      <a:pt x="956" y="128"/>
                    </a:lnTo>
                    <a:lnTo>
                      <a:pt x="956" y="128"/>
                    </a:lnTo>
                    <a:lnTo>
                      <a:pt x="956" y="128"/>
                    </a:lnTo>
                    <a:lnTo>
                      <a:pt x="954" y="128"/>
                    </a:lnTo>
                    <a:lnTo>
                      <a:pt x="954" y="126"/>
                    </a:lnTo>
                    <a:lnTo>
                      <a:pt x="954" y="126"/>
                    </a:lnTo>
                    <a:lnTo>
                      <a:pt x="954" y="126"/>
                    </a:lnTo>
                    <a:lnTo>
                      <a:pt x="954" y="124"/>
                    </a:lnTo>
                    <a:lnTo>
                      <a:pt x="956" y="122"/>
                    </a:lnTo>
                    <a:lnTo>
                      <a:pt x="956" y="122"/>
                    </a:lnTo>
                    <a:lnTo>
                      <a:pt x="956" y="120"/>
                    </a:lnTo>
                    <a:lnTo>
                      <a:pt x="958" y="120"/>
                    </a:lnTo>
                    <a:lnTo>
                      <a:pt x="960" y="118"/>
                    </a:lnTo>
                    <a:lnTo>
                      <a:pt x="962" y="116"/>
                    </a:lnTo>
                    <a:lnTo>
                      <a:pt x="966" y="114"/>
                    </a:lnTo>
                    <a:lnTo>
                      <a:pt x="970" y="110"/>
                    </a:lnTo>
                    <a:lnTo>
                      <a:pt x="972" y="108"/>
                    </a:lnTo>
                    <a:lnTo>
                      <a:pt x="972" y="108"/>
                    </a:lnTo>
                    <a:lnTo>
                      <a:pt x="976" y="106"/>
                    </a:lnTo>
                    <a:lnTo>
                      <a:pt x="980" y="104"/>
                    </a:lnTo>
                    <a:lnTo>
                      <a:pt x="984" y="102"/>
                    </a:lnTo>
                    <a:lnTo>
                      <a:pt x="994" y="98"/>
                    </a:lnTo>
                    <a:lnTo>
                      <a:pt x="996" y="96"/>
                    </a:lnTo>
                    <a:lnTo>
                      <a:pt x="1000" y="94"/>
                    </a:lnTo>
                    <a:lnTo>
                      <a:pt x="1006" y="92"/>
                    </a:lnTo>
                    <a:lnTo>
                      <a:pt x="1010" y="90"/>
                    </a:lnTo>
                    <a:lnTo>
                      <a:pt x="1012" y="88"/>
                    </a:lnTo>
                    <a:lnTo>
                      <a:pt x="1012" y="88"/>
                    </a:lnTo>
                    <a:lnTo>
                      <a:pt x="1016" y="86"/>
                    </a:lnTo>
                    <a:lnTo>
                      <a:pt x="1018" y="84"/>
                    </a:lnTo>
                    <a:lnTo>
                      <a:pt x="1022" y="82"/>
                    </a:lnTo>
                    <a:lnTo>
                      <a:pt x="1022" y="80"/>
                    </a:lnTo>
                    <a:lnTo>
                      <a:pt x="1026" y="78"/>
                    </a:lnTo>
                    <a:lnTo>
                      <a:pt x="1026" y="76"/>
                    </a:lnTo>
                    <a:lnTo>
                      <a:pt x="1028" y="74"/>
                    </a:lnTo>
                    <a:lnTo>
                      <a:pt x="1028" y="72"/>
                    </a:lnTo>
                    <a:lnTo>
                      <a:pt x="1030" y="68"/>
                    </a:lnTo>
                    <a:lnTo>
                      <a:pt x="1030" y="66"/>
                    </a:lnTo>
                    <a:lnTo>
                      <a:pt x="1030" y="62"/>
                    </a:lnTo>
                    <a:lnTo>
                      <a:pt x="1032" y="60"/>
                    </a:lnTo>
                    <a:lnTo>
                      <a:pt x="1032" y="56"/>
                    </a:lnTo>
                    <a:lnTo>
                      <a:pt x="1032" y="56"/>
                    </a:lnTo>
                    <a:lnTo>
                      <a:pt x="1032" y="54"/>
                    </a:lnTo>
                    <a:lnTo>
                      <a:pt x="1030" y="52"/>
                    </a:lnTo>
                    <a:lnTo>
                      <a:pt x="1030" y="52"/>
                    </a:lnTo>
                    <a:lnTo>
                      <a:pt x="1030" y="50"/>
                    </a:lnTo>
                    <a:lnTo>
                      <a:pt x="1028" y="50"/>
                    </a:lnTo>
                    <a:lnTo>
                      <a:pt x="1028" y="50"/>
                    </a:lnTo>
                    <a:lnTo>
                      <a:pt x="1026" y="48"/>
                    </a:lnTo>
                    <a:lnTo>
                      <a:pt x="1024" y="48"/>
                    </a:lnTo>
                    <a:lnTo>
                      <a:pt x="1020" y="46"/>
                    </a:lnTo>
                    <a:lnTo>
                      <a:pt x="1018" y="46"/>
                    </a:lnTo>
                    <a:lnTo>
                      <a:pt x="1014" y="46"/>
                    </a:lnTo>
                    <a:lnTo>
                      <a:pt x="1012" y="44"/>
                    </a:lnTo>
                    <a:lnTo>
                      <a:pt x="1012" y="44"/>
                    </a:lnTo>
                    <a:lnTo>
                      <a:pt x="1010" y="44"/>
                    </a:lnTo>
                    <a:lnTo>
                      <a:pt x="1010" y="42"/>
                    </a:lnTo>
                    <a:lnTo>
                      <a:pt x="1010" y="42"/>
                    </a:lnTo>
                    <a:lnTo>
                      <a:pt x="1008" y="40"/>
                    </a:lnTo>
                    <a:lnTo>
                      <a:pt x="1006" y="38"/>
                    </a:lnTo>
                    <a:lnTo>
                      <a:pt x="1006" y="36"/>
                    </a:lnTo>
                    <a:lnTo>
                      <a:pt x="1004" y="34"/>
                    </a:lnTo>
                    <a:lnTo>
                      <a:pt x="1004" y="32"/>
                    </a:lnTo>
                    <a:lnTo>
                      <a:pt x="1002" y="30"/>
                    </a:lnTo>
                    <a:lnTo>
                      <a:pt x="1002" y="30"/>
                    </a:lnTo>
                    <a:lnTo>
                      <a:pt x="1002" y="30"/>
                    </a:lnTo>
                    <a:lnTo>
                      <a:pt x="1000" y="28"/>
                    </a:lnTo>
                    <a:lnTo>
                      <a:pt x="996" y="28"/>
                    </a:lnTo>
                    <a:lnTo>
                      <a:pt x="994" y="26"/>
                    </a:lnTo>
                    <a:lnTo>
                      <a:pt x="992" y="26"/>
                    </a:lnTo>
                    <a:lnTo>
                      <a:pt x="988" y="24"/>
                    </a:lnTo>
                    <a:lnTo>
                      <a:pt x="984" y="24"/>
                    </a:lnTo>
                    <a:lnTo>
                      <a:pt x="982" y="24"/>
                    </a:lnTo>
                    <a:lnTo>
                      <a:pt x="978" y="24"/>
                    </a:lnTo>
                    <a:lnTo>
                      <a:pt x="974" y="22"/>
                    </a:lnTo>
                    <a:lnTo>
                      <a:pt x="970" y="22"/>
                    </a:lnTo>
                    <a:lnTo>
                      <a:pt x="968" y="22"/>
                    </a:lnTo>
                    <a:lnTo>
                      <a:pt x="964" y="24"/>
                    </a:lnTo>
                    <a:lnTo>
                      <a:pt x="962" y="24"/>
                    </a:lnTo>
                    <a:lnTo>
                      <a:pt x="958" y="24"/>
                    </a:lnTo>
                    <a:lnTo>
                      <a:pt x="956" y="24"/>
                    </a:lnTo>
                    <a:lnTo>
                      <a:pt x="954" y="26"/>
                    </a:lnTo>
                    <a:lnTo>
                      <a:pt x="952" y="26"/>
                    </a:lnTo>
                    <a:lnTo>
                      <a:pt x="952" y="26"/>
                    </a:lnTo>
                    <a:lnTo>
                      <a:pt x="952" y="28"/>
                    </a:lnTo>
                    <a:lnTo>
                      <a:pt x="950" y="28"/>
                    </a:lnTo>
                    <a:lnTo>
                      <a:pt x="950" y="30"/>
                    </a:lnTo>
                    <a:lnTo>
                      <a:pt x="948" y="32"/>
                    </a:lnTo>
                    <a:lnTo>
                      <a:pt x="946" y="34"/>
                    </a:lnTo>
                    <a:lnTo>
                      <a:pt x="946" y="34"/>
                    </a:lnTo>
                    <a:lnTo>
                      <a:pt x="946" y="36"/>
                    </a:lnTo>
                    <a:lnTo>
                      <a:pt x="944" y="36"/>
                    </a:lnTo>
                    <a:lnTo>
                      <a:pt x="944" y="36"/>
                    </a:lnTo>
                    <a:lnTo>
                      <a:pt x="942" y="36"/>
                    </a:lnTo>
                    <a:lnTo>
                      <a:pt x="942" y="36"/>
                    </a:lnTo>
                    <a:lnTo>
                      <a:pt x="940" y="34"/>
                    </a:lnTo>
                    <a:lnTo>
                      <a:pt x="938" y="34"/>
                    </a:lnTo>
                    <a:lnTo>
                      <a:pt x="936" y="32"/>
                    </a:lnTo>
                    <a:lnTo>
                      <a:pt x="934" y="32"/>
                    </a:lnTo>
                    <a:lnTo>
                      <a:pt x="932" y="30"/>
                    </a:lnTo>
                    <a:lnTo>
                      <a:pt x="930" y="28"/>
                    </a:lnTo>
                    <a:lnTo>
                      <a:pt x="928" y="28"/>
                    </a:lnTo>
                    <a:lnTo>
                      <a:pt x="928" y="26"/>
                    </a:lnTo>
                    <a:lnTo>
                      <a:pt x="926" y="26"/>
                    </a:lnTo>
                    <a:lnTo>
                      <a:pt x="926" y="22"/>
                    </a:lnTo>
                    <a:lnTo>
                      <a:pt x="924" y="18"/>
                    </a:lnTo>
                    <a:lnTo>
                      <a:pt x="922" y="18"/>
                    </a:lnTo>
                    <a:lnTo>
                      <a:pt x="922" y="16"/>
                    </a:lnTo>
                    <a:lnTo>
                      <a:pt x="920" y="16"/>
                    </a:lnTo>
                    <a:lnTo>
                      <a:pt x="920" y="14"/>
                    </a:lnTo>
                    <a:lnTo>
                      <a:pt x="916" y="10"/>
                    </a:lnTo>
                    <a:lnTo>
                      <a:pt x="912" y="8"/>
                    </a:lnTo>
                    <a:lnTo>
                      <a:pt x="910" y="6"/>
                    </a:lnTo>
                    <a:lnTo>
                      <a:pt x="906" y="4"/>
                    </a:lnTo>
                    <a:lnTo>
                      <a:pt x="904" y="2"/>
                    </a:lnTo>
                    <a:lnTo>
                      <a:pt x="902" y="2"/>
                    </a:lnTo>
                    <a:lnTo>
                      <a:pt x="900" y="0"/>
                    </a:lnTo>
                    <a:lnTo>
                      <a:pt x="900" y="0"/>
                    </a:lnTo>
                    <a:lnTo>
                      <a:pt x="898" y="0"/>
                    </a:lnTo>
                    <a:lnTo>
                      <a:pt x="896" y="0"/>
                    </a:lnTo>
                    <a:lnTo>
                      <a:pt x="896" y="0"/>
                    </a:lnTo>
                    <a:lnTo>
                      <a:pt x="892" y="0"/>
                    </a:lnTo>
                    <a:lnTo>
                      <a:pt x="888" y="2"/>
                    </a:lnTo>
                    <a:lnTo>
                      <a:pt x="886" y="4"/>
                    </a:lnTo>
                    <a:lnTo>
                      <a:pt x="882" y="4"/>
                    </a:lnTo>
                    <a:lnTo>
                      <a:pt x="878" y="6"/>
                    </a:lnTo>
                    <a:lnTo>
                      <a:pt x="876" y="8"/>
                    </a:lnTo>
                    <a:lnTo>
                      <a:pt x="876" y="10"/>
                    </a:lnTo>
                    <a:lnTo>
                      <a:pt x="874" y="10"/>
                    </a:lnTo>
                    <a:lnTo>
                      <a:pt x="874" y="10"/>
                    </a:lnTo>
                    <a:lnTo>
                      <a:pt x="874" y="12"/>
                    </a:lnTo>
                    <a:lnTo>
                      <a:pt x="872" y="14"/>
                    </a:lnTo>
                    <a:lnTo>
                      <a:pt x="872" y="16"/>
                    </a:lnTo>
                    <a:lnTo>
                      <a:pt x="872" y="20"/>
                    </a:lnTo>
                    <a:lnTo>
                      <a:pt x="870" y="24"/>
                    </a:lnTo>
                    <a:lnTo>
                      <a:pt x="870" y="28"/>
                    </a:lnTo>
                    <a:lnTo>
                      <a:pt x="870" y="30"/>
                    </a:lnTo>
                    <a:lnTo>
                      <a:pt x="868" y="30"/>
                    </a:lnTo>
                    <a:lnTo>
                      <a:pt x="868" y="30"/>
                    </a:lnTo>
                    <a:lnTo>
                      <a:pt x="866" y="32"/>
                    </a:lnTo>
                    <a:lnTo>
                      <a:pt x="866" y="34"/>
                    </a:lnTo>
                    <a:lnTo>
                      <a:pt x="864" y="34"/>
                    </a:lnTo>
                    <a:lnTo>
                      <a:pt x="864" y="36"/>
                    </a:lnTo>
                    <a:lnTo>
                      <a:pt x="864" y="36"/>
                    </a:lnTo>
                    <a:lnTo>
                      <a:pt x="864" y="36"/>
                    </a:lnTo>
                    <a:lnTo>
                      <a:pt x="864" y="38"/>
                    </a:lnTo>
                    <a:lnTo>
                      <a:pt x="864" y="38"/>
                    </a:lnTo>
                    <a:lnTo>
                      <a:pt x="866" y="38"/>
                    </a:lnTo>
                    <a:lnTo>
                      <a:pt x="866" y="38"/>
                    </a:lnTo>
                    <a:lnTo>
                      <a:pt x="868" y="38"/>
                    </a:lnTo>
                    <a:lnTo>
                      <a:pt x="870" y="38"/>
                    </a:lnTo>
                    <a:lnTo>
                      <a:pt x="872" y="38"/>
                    </a:lnTo>
                    <a:lnTo>
                      <a:pt x="874" y="38"/>
                    </a:lnTo>
                    <a:lnTo>
                      <a:pt x="874" y="40"/>
                    </a:lnTo>
                    <a:lnTo>
                      <a:pt x="874" y="40"/>
                    </a:lnTo>
                    <a:lnTo>
                      <a:pt x="876" y="40"/>
                    </a:lnTo>
                    <a:lnTo>
                      <a:pt x="876" y="40"/>
                    </a:lnTo>
                    <a:lnTo>
                      <a:pt x="876" y="42"/>
                    </a:lnTo>
                    <a:lnTo>
                      <a:pt x="876" y="42"/>
                    </a:lnTo>
                    <a:lnTo>
                      <a:pt x="874" y="42"/>
                    </a:lnTo>
                    <a:lnTo>
                      <a:pt x="874" y="44"/>
                    </a:lnTo>
                    <a:lnTo>
                      <a:pt x="872" y="44"/>
                    </a:lnTo>
                    <a:lnTo>
                      <a:pt x="872" y="44"/>
                    </a:lnTo>
                    <a:lnTo>
                      <a:pt x="870" y="46"/>
                    </a:lnTo>
                    <a:lnTo>
                      <a:pt x="866" y="48"/>
                    </a:lnTo>
                    <a:lnTo>
                      <a:pt x="864" y="48"/>
                    </a:lnTo>
                    <a:lnTo>
                      <a:pt x="862" y="48"/>
                    </a:lnTo>
                    <a:lnTo>
                      <a:pt x="860" y="50"/>
                    </a:lnTo>
                    <a:lnTo>
                      <a:pt x="858" y="50"/>
                    </a:lnTo>
                    <a:lnTo>
                      <a:pt x="856" y="50"/>
                    </a:lnTo>
                    <a:lnTo>
                      <a:pt x="854" y="48"/>
                    </a:lnTo>
                    <a:lnTo>
                      <a:pt x="850" y="48"/>
                    </a:lnTo>
                    <a:lnTo>
                      <a:pt x="848" y="48"/>
                    </a:lnTo>
                    <a:lnTo>
                      <a:pt x="840" y="46"/>
                    </a:lnTo>
                    <a:lnTo>
                      <a:pt x="838" y="44"/>
                    </a:lnTo>
                    <a:lnTo>
                      <a:pt x="836" y="44"/>
                    </a:lnTo>
                    <a:lnTo>
                      <a:pt x="836" y="44"/>
                    </a:lnTo>
                    <a:lnTo>
                      <a:pt x="832" y="44"/>
                    </a:lnTo>
                    <a:lnTo>
                      <a:pt x="826" y="44"/>
                    </a:lnTo>
                    <a:lnTo>
                      <a:pt x="824" y="44"/>
                    </a:lnTo>
                    <a:lnTo>
                      <a:pt x="822" y="46"/>
                    </a:lnTo>
                    <a:lnTo>
                      <a:pt x="820" y="46"/>
                    </a:lnTo>
                    <a:lnTo>
                      <a:pt x="818" y="46"/>
                    </a:lnTo>
                    <a:lnTo>
                      <a:pt x="818" y="48"/>
                    </a:lnTo>
                    <a:lnTo>
                      <a:pt x="816" y="48"/>
                    </a:lnTo>
                    <a:lnTo>
                      <a:pt x="816" y="50"/>
                    </a:lnTo>
                    <a:lnTo>
                      <a:pt x="814" y="52"/>
                    </a:lnTo>
                    <a:lnTo>
                      <a:pt x="814" y="54"/>
                    </a:lnTo>
                    <a:lnTo>
                      <a:pt x="812" y="54"/>
                    </a:lnTo>
                    <a:lnTo>
                      <a:pt x="812" y="54"/>
                    </a:lnTo>
                    <a:lnTo>
                      <a:pt x="812" y="54"/>
                    </a:lnTo>
                    <a:lnTo>
                      <a:pt x="810" y="54"/>
                    </a:lnTo>
                    <a:lnTo>
                      <a:pt x="810" y="54"/>
                    </a:lnTo>
                    <a:lnTo>
                      <a:pt x="810" y="54"/>
                    </a:lnTo>
                    <a:lnTo>
                      <a:pt x="808" y="52"/>
                    </a:lnTo>
                    <a:lnTo>
                      <a:pt x="808" y="50"/>
                    </a:lnTo>
                    <a:lnTo>
                      <a:pt x="806" y="48"/>
                    </a:lnTo>
                    <a:lnTo>
                      <a:pt x="804" y="46"/>
                    </a:lnTo>
                    <a:lnTo>
                      <a:pt x="804" y="44"/>
                    </a:lnTo>
                    <a:lnTo>
                      <a:pt x="804" y="44"/>
                    </a:lnTo>
                    <a:lnTo>
                      <a:pt x="802" y="42"/>
                    </a:lnTo>
                    <a:lnTo>
                      <a:pt x="802" y="42"/>
                    </a:lnTo>
                    <a:lnTo>
                      <a:pt x="802" y="42"/>
                    </a:lnTo>
                    <a:lnTo>
                      <a:pt x="800" y="42"/>
                    </a:lnTo>
                    <a:lnTo>
                      <a:pt x="800" y="42"/>
                    </a:lnTo>
                    <a:lnTo>
                      <a:pt x="798" y="42"/>
                    </a:lnTo>
                    <a:lnTo>
                      <a:pt x="798" y="42"/>
                    </a:lnTo>
                    <a:lnTo>
                      <a:pt x="796" y="44"/>
                    </a:lnTo>
                    <a:lnTo>
                      <a:pt x="794" y="44"/>
                    </a:lnTo>
                    <a:lnTo>
                      <a:pt x="792" y="46"/>
                    </a:lnTo>
                    <a:lnTo>
                      <a:pt x="790" y="46"/>
                    </a:lnTo>
                    <a:lnTo>
                      <a:pt x="788" y="48"/>
                    </a:lnTo>
                    <a:lnTo>
                      <a:pt x="788" y="48"/>
                    </a:lnTo>
                    <a:lnTo>
                      <a:pt x="788" y="48"/>
                    </a:lnTo>
                    <a:lnTo>
                      <a:pt x="786" y="48"/>
                    </a:lnTo>
                    <a:lnTo>
                      <a:pt x="786" y="48"/>
                    </a:lnTo>
                    <a:lnTo>
                      <a:pt x="784" y="48"/>
                    </a:lnTo>
                    <a:lnTo>
                      <a:pt x="780" y="46"/>
                    </a:lnTo>
                    <a:lnTo>
                      <a:pt x="780" y="44"/>
                    </a:lnTo>
                    <a:lnTo>
                      <a:pt x="778" y="44"/>
                    </a:lnTo>
                    <a:lnTo>
                      <a:pt x="776" y="44"/>
                    </a:lnTo>
                    <a:lnTo>
                      <a:pt x="776" y="44"/>
                    </a:lnTo>
                    <a:lnTo>
                      <a:pt x="776" y="44"/>
                    </a:lnTo>
                    <a:lnTo>
                      <a:pt x="774" y="44"/>
                    </a:lnTo>
                    <a:lnTo>
                      <a:pt x="774" y="44"/>
                    </a:lnTo>
                    <a:lnTo>
                      <a:pt x="774" y="46"/>
                    </a:lnTo>
                    <a:lnTo>
                      <a:pt x="774" y="46"/>
                    </a:lnTo>
                    <a:lnTo>
                      <a:pt x="774" y="46"/>
                    </a:lnTo>
                    <a:lnTo>
                      <a:pt x="774" y="48"/>
                    </a:lnTo>
                    <a:lnTo>
                      <a:pt x="774" y="50"/>
                    </a:lnTo>
                    <a:lnTo>
                      <a:pt x="774" y="52"/>
                    </a:lnTo>
                    <a:lnTo>
                      <a:pt x="774" y="54"/>
                    </a:lnTo>
                    <a:lnTo>
                      <a:pt x="774" y="54"/>
                    </a:lnTo>
                    <a:lnTo>
                      <a:pt x="774" y="56"/>
                    </a:lnTo>
                    <a:lnTo>
                      <a:pt x="774" y="56"/>
                    </a:lnTo>
                    <a:lnTo>
                      <a:pt x="774" y="56"/>
                    </a:lnTo>
                    <a:lnTo>
                      <a:pt x="772" y="58"/>
                    </a:lnTo>
                    <a:lnTo>
                      <a:pt x="772" y="58"/>
                    </a:lnTo>
                    <a:lnTo>
                      <a:pt x="770" y="58"/>
                    </a:lnTo>
                    <a:lnTo>
                      <a:pt x="768" y="58"/>
                    </a:lnTo>
                    <a:lnTo>
                      <a:pt x="766" y="58"/>
                    </a:lnTo>
                    <a:lnTo>
                      <a:pt x="766" y="60"/>
                    </a:lnTo>
                    <a:lnTo>
                      <a:pt x="762" y="58"/>
                    </a:lnTo>
                    <a:lnTo>
                      <a:pt x="754" y="58"/>
                    </a:lnTo>
                    <a:lnTo>
                      <a:pt x="752" y="58"/>
                    </a:lnTo>
                    <a:lnTo>
                      <a:pt x="748" y="58"/>
                    </a:lnTo>
                    <a:lnTo>
                      <a:pt x="744" y="58"/>
                    </a:lnTo>
                    <a:lnTo>
                      <a:pt x="736" y="58"/>
                    </a:lnTo>
                    <a:lnTo>
                      <a:pt x="734" y="60"/>
                    </a:lnTo>
                    <a:lnTo>
                      <a:pt x="730" y="60"/>
                    </a:lnTo>
                    <a:lnTo>
                      <a:pt x="728" y="60"/>
                    </a:lnTo>
                    <a:lnTo>
                      <a:pt x="726" y="60"/>
                    </a:lnTo>
                    <a:lnTo>
                      <a:pt x="724" y="62"/>
                    </a:lnTo>
                    <a:lnTo>
                      <a:pt x="722" y="62"/>
                    </a:lnTo>
                    <a:lnTo>
                      <a:pt x="718" y="64"/>
                    </a:lnTo>
                    <a:lnTo>
                      <a:pt x="714" y="68"/>
                    </a:lnTo>
                    <a:lnTo>
                      <a:pt x="712" y="68"/>
                    </a:lnTo>
                    <a:lnTo>
                      <a:pt x="710" y="70"/>
                    </a:lnTo>
                    <a:lnTo>
                      <a:pt x="708" y="70"/>
                    </a:lnTo>
                    <a:lnTo>
                      <a:pt x="706" y="70"/>
                    </a:lnTo>
                    <a:lnTo>
                      <a:pt x="702" y="72"/>
                    </a:lnTo>
                    <a:lnTo>
                      <a:pt x="700" y="72"/>
                    </a:lnTo>
                    <a:lnTo>
                      <a:pt x="698" y="74"/>
                    </a:lnTo>
                    <a:lnTo>
                      <a:pt x="696" y="74"/>
                    </a:lnTo>
                    <a:lnTo>
                      <a:pt x="696" y="74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6"/>
                    </a:lnTo>
                    <a:lnTo>
                      <a:pt x="694" y="78"/>
                    </a:lnTo>
                    <a:lnTo>
                      <a:pt x="692" y="80"/>
                    </a:lnTo>
                    <a:lnTo>
                      <a:pt x="692" y="82"/>
                    </a:lnTo>
                    <a:lnTo>
                      <a:pt x="692" y="84"/>
                    </a:lnTo>
                    <a:lnTo>
                      <a:pt x="694" y="86"/>
                    </a:lnTo>
                    <a:lnTo>
                      <a:pt x="694" y="88"/>
                    </a:lnTo>
                    <a:lnTo>
                      <a:pt x="694" y="88"/>
                    </a:lnTo>
                    <a:lnTo>
                      <a:pt x="694" y="88"/>
                    </a:lnTo>
                    <a:lnTo>
                      <a:pt x="696" y="88"/>
                    </a:lnTo>
                    <a:lnTo>
                      <a:pt x="696" y="90"/>
                    </a:lnTo>
                    <a:lnTo>
                      <a:pt x="698" y="90"/>
                    </a:lnTo>
                    <a:lnTo>
                      <a:pt x="700" y="90"/>
                    </a:lnTo>
                    <a:lnTo>
                      <a:pt x="702" y="90"/>
                    </a:lnTo>
                    <a:lnTo>
                      <a:pt x="704" y="90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6" y="92"/>
                    </a:lnTo>
                    <a:lnTo>
                      <a:pt x="708" y="94"/>
                    </a:lnTo>
                    <a:lnTo>
                      <a:pt x="708" y="96"/>
                    </a:lnTo>
                    <a:lnTo>
                      <a:pt x="710" y="98"/>
                    </a:lnTo>
                    <a:lnTo>
                      <a:pt x="710" y="100"/>
                    </a:lnTo>
                    <a:lnTo>
                      <a:pt x="712" y="102"/>
                    </a:lnTo>
                    <a:lnTo>
                      <a:pt x="712" y="104"/>
                    </a:lnTo>
                    <a:lnTo>
                      <a:pt x="712" y="104"/>
                    </a:lnTo>
                    <a:lnTo>
                      <a:pt x="712" y="106"/>
                    </a:lnTo>
                    <a:lnTo>
                      <a:pt x="712" y="106"/>
                    </a:lnTo>
                    <a:lnTo>
                      <a:pt x="710" y="108"/>
                    </a:lnTo>
                    <a:lnTo>
                      <a:pt x="710" y="108"/>
                    </a:lnTo>
                    <a:lnTo>
                      <a:pt x="710" y="110"/>
                    </a:lnTo>
                    <a:lnTo>
                      <a:pt x="708" y="110"/>
                    </a:lnTo>
                    <a:lnTo>
                      <a:pt x="708" y="110"/>
                    </a:lnTo>
                    <a:lnTo>
                      <a:pt x="706" y="110"/>
                    </a:lnTo>
                    <a:lnTo>
                      <a:pt x="704" y="110"/>
                    </a:lnTo>
                    <a:lnTo>
                      <a:pt x="704" y="110"/>
                    </a:lnTo>
                    <a:lnTo>
                      <a:pt x="700" y="108"/>
                    </a:lnTo>
                    <a:lnTo>
                      <a:pt x="694" y="106"/>
                    </a:lnTo>
                    <a:lnTo>
                      <a:pt x="690" y="106"/>
                    </a:lnTo>
                    <a:lnTo>
                      <a:pt x="688" y="106"/>
                    </a:lnTo>
                    <a:lnTo>
                      <a:pt x="688" y="106"/>
                    </a:lnTo>
                    <a:lnTo>
                      <a:pt x="682" y="106"/>
                    </a:lnTo>
                    <a:lnTo>
                      <a:pt x="674" y="106"/>
                    </a:lnTo>
                    <a:lnTo>
                      <a:pt x="670" y="106"/>
                    </a:lnTo>
                    <a:lnTo>
                      <a:pt x="666" y="106"/>
                    </a:lnTo>
                    <a:lnTo>
                      <a:pt x="662" y="106"/>
                    </a:lnTo>
                    <a:lnTo>
                      <a:pt x="658" y="108"/>
                    </a:lnTo>
                    <a:lnTo>
                      <a:pt x="654" y="108"/>
                    </a:lnTo>
                    <a:lnTo>
                      <a:pt x="652" y="108"/>
                    </a:lnTo>
                    <a:lnTo>
                      <a:pt x="650" y="110"/>
                    </a:lnTo>
                    <a:lnTo>
                      <a:pt x="648" y="110"/>
                    </a:lnTo>
                    <a:lnTo>
                      <a:pt x="646" y="112"/>
                    </a:lnTo>
                    <a:lnTo>
                      <a:pt x="644" y="112"/>
                    </a:lnTo>
                    <a:lnTo>
                      <a:pt x="644" y="112"/>
                    </a:lnTo>
                    <a:lnTo>
                      <a:pt x="642" y="114"/>
                    </a:lnTo>
                    <a:lnTo>
                      <a:pt x="642" y="114"/>
                    </a:lnTo>
                    <a:lnTo>
                      <a:pt x="642" y="114"/>
                    </a:lnTo>
                    <a:lnTo>
                      <a:pt x="640" y="116"/>
                    </a:lnTo>
                    <a:lnTo>
                      <a:pt x="640" y="118"/>
                    </a:lnTo>
                    <a:lnTo>
                      <a:pt x="640" y="122"/>
                    </a:lnTo>
                    <a:lnTo>
                      <a:pt x="638" y="124"/>
                    </a:lnTo>
                    <a:lnTo>
                      <a:pt x="638" y="126"/>
                    </a:lnTo>
                    <a:lnTo>
                      <a:pt x="638" y="128"/>
                    </a:lnTo>
                    <a:lnTo>
                      <a:pt x="638" y="130"/>
                    </a:lnTo>
                    <a:lnTo>
                      <a:pt x="640" y="132"/>
                    </a:lnTo>
                    <a:lnTo>
                      <a:pt x="640" y="134"/>
                    </a:lnTo>
                    <a:lnTo>
                      <a:pt x="640" y="136"/>
                    </a:lnTo>
                    <a:lnTo>
                      <a:pt x="642" y="138"/>
                    </a:lnTo>
                    <a:lnTo>
                      <a:pt x="642" y="140"/>
                    </a:lnTo>
                    <a:lnTo>
                      <a:pt x="644" y="142"/>
                    </a:lnTo>
                    <a:lnTo>
                      <a:pt x="646" y="142"/>
                    </a:lnTo>
                    <a:lnTo>
                      <a:pt x="646" y="144"/>
                    </a:lnTo>
                    <a:lnTo>
                      <a:pt x="646" y="144"/>
                    </a:lnTo>
                    <a:lnTo>
                      <a:pt x="648" y="144"/>
                    </a:lnTo>
                    <a:lnTo>
                      <a:pt x="648" y="144"/>
                    </a:lnTo>
                    <a:lnTo>
                      <a:pt x="650" y="144"/>
                    </a:lnTo>
                    <a:lnTo>
                      <a:pt x="652" y="144"/>
                    </a:lnTo>
                    <a:lnTo>
                      <a:pt x="654" y="144"/>
                    </a:lnTo>
                    <a:lnTo>
                      <a:pt x="656" y="144"/>
                    </a:lnTo>
                    <a:lnTo>
                      <a:pt x="658" y="144"/>
                    </a:lnTo>
                    <a:lnTo>
                      <a:pt x="658" y="144"/>
                    </a:lnTo>
                    <a:lnTo>
                      <a:pt x="658" y="144"/>
                    </a:lnTo>
                    <a:lnTo>
                      <a:pt x="660" y="146"/>
                    </a:lnTo>
                    <a:lnTo>
                      <a:pt x="662" y="148"/>
                    </a:lnTo>
                    <a:lnTo>
                      <a:pt x="664" y="148"/>
                    </a:lnTo>
                    <a:lnTo>
                      <a:pt x="664" y="150"/>
                    </a:lnTo>
                    <a:lnTo>
                      <a:pt x="666" y="154"/>
                    </a:lnTo>
                    <a:lnTo>
                      <a:pt x="670" y="158"/>
                    </a:lnTo>
                    <a:lnTo>
                      <a:pt x="672" y="162"/>
                    </a:lnTo>
                    <a:lnTo>
                      <a:pt x="674" y="166"/>
                    </a:lnTo>
                    <a:lnTo>
                      <a:pt x="676" y="168"/>
                    </a:lnTo>
                    <a:lnTo>
                      <a:pt x="676" y="170"/>
                    </a:lnTo>
                    <a:lnTo>
                      <a:pt x="678" y="172"/>
                    </a:lnTo>
                    <a:lnTo>
                      <a:pt x="678" y="174"/>
                    </a:lnTo>
                    <a:lnTo>
                      <a:pt x="678" y="176"/>
                    </a:lnTo>
                    <a:lnTo>
                      <a:pt x="678" y="178"/>
                    </a:lnTo>
                    <a:lnTo>
                      <a:pt x="678" y="180"/>
                    </a:lnTo>
                    <a:lnTo>
                      <a:pt x="678" y="182"/>
                    </a:lnTo>
                    <a:lnTo>
                      <a:pt x="678" y="184"/>
                    </a:lnTo>
                    <a:lnTo>
                      <a:pt x="678" y="186"/>
                    </a:lnTo>
                    <a:lnTo>
                      <a:pt x="678" y="186"/>
                    </a:lnTo>
                    <a:lnTo>
                      <a:pt x="676" y="186"/>
                    </a:lnTo>
                    <a:lnTo>
                      <a:pt x="676" y="186"/>
                    </a:lnTo>
                    <a:lnTo>
                      <a:pt x="676" y="186"/>
                    </a:lnTo>
                    <a:lnTo>
                      <a:pt x="676" y="186"/>
                    </a:lnTo>
                    <a:lnTo>
                      <a:pt x="674" y="186"/>
                    </a:lnTo>
                    <a:lnTo>
                      <a:pt x="674" y="186"/>
                    </a:lnTo>
                    <a:lnTo>
                      <a:pt x="672" y="186"/>
                    </a:lnTo>
                    <a:lnTo>
                      <a:pt x="670" y="184"/>
                    </a:lnTo>
                    <a:lnTo>
                      <a:pt x="670" y="184"/>
                    </a:lnTo>
                    <a:lnTo>
                      <a:pt x="668" y="182"/>
                    </a:lnTo>
                    <a:lnTo>
                      <a:pt x="666" y="178"/>
                    </a:lnTo>
                    <a:lnTo>
                      <a:pt x="662" y="174"/>
                    </a:lnTo>
                    <a:lnTo>
                      <a:pt x="660" y="170"/>
                    </a:lnTo>
                    <a:lnTo>
                      <a:pt x="658" y="168"/>
                    </a:lnTo>
                    <a:lnTo>
                      <a:pt x="658" y="168"/>
                    </a:lnTo>
                    <a:lnTo>
                      <a:pt x="656" y="166"/>
                    </a:lnTo>
                    <a:lnTo>
                      <a:pt x="656" y="164"/>
                    </a:lnTo>
                    <a:lnTo>
                      <a:pt x="654" y="164"/>
                    </a:lnTo>
                    <a:lnTo>
                      <a:pt x="654" y="164"/>
                    </a:lnTo>
                    <a:lnTo>
                      <a:pt x="650" y="164"/>
                    </a:lnTo>
                    <a:lnTo>
                      <a:pt x="648" y="162"/>
                    </a:lnTo>
                    <a:lnTo>
                      <a:pt x="644" y="162"/>
                    </a:lnTo>
                    <a:lnTo>
                      <a:pt x="642" y="162"/>
                    </a:lnTo>
                    <a:lnTo>
                      <a:pt x="638" y="160"/>
                    </a:lnTo>
                    <a:lnTo>
                      <a:pt x="636" y="160"/>
                    </a:lnTo>
                    <a:lnTo>
                      <a:pt x="634" y="160"/>
                    </a:lnTo>
                    <a:lnTo>
                      <a:pt x="634" y="158"/>
                    </a:lnTo>
                    <a:lnTo>
                      <a:pt x="634" y="158"/>
                    </a:lnTo>
                    <a:lnTo>
                      <a:pt x="632" y="158"/>
                    </a:lnTo>
                    <a:lnTo>
                      <a:pt x="632" y="156"/>
                    </a:lnTo>
                    <a:lnTo>
                      <a:pt x="630" y="154"/>
                    </a:lnTo>
                    <a:lnTo>
                      <a:pt x="628" y="152"/>
                    </a:lnTo>
                    <a:lnTo>
                      <a:pt x="628" y="150"/>
                    </a:lnTo>
                    <a:lnTo>
                      <a:pt x="626" y="148"/>
                    </a:lnTo>
                    <a:lnTo>
                      <a:pt x="626" y="146"/>
                    </a:lnTo>
                    <a:lnTo>
                      <a:pt x="626" y="146"/>
                    </a:lnTo>
                    <a:lnTo>
                      <a:pt x="624" y="146"/>
                    </a:lnTo>
                    <a:lnTo>
                      <a:pt x="624" y="144"/>
                    </a:lnTo>
                    <a:lnTo>
                      <a:pt x="622" y="144"/>
                    </a:lnTo>
                    <a:lnTo>
                      <a:pt x="620" y="144"/>
                    </a:lnTo>
                    <a:lnTo>
                      <a:pt x="620" y="144"/>
                    </a:lnTo>
                    <a:lnTo>
                      <a:pt x="618" y="144"/>
                    </a:lnTo>
                    <a:lnTo>
                      <a:pt x="616" y="144"/>
                    </a:lnTo>
                    <a:lnTo>
                      <a:pt x="614" y="144"/>
                    </a:lnTo>
                    <a:lnTo>
                      <a:pt x="612" y="146"/>
                    </a:lnTo>
                    <a:lnTo>
                      <a:pt x="612" y="146"/>
                    </a:lnTo>
                    <a:lnTo>
                      <a:pt x="610" y="146"/>
                    </a:lnTo>
                    <a:lnTo>
                      <a:pt x="610" y="148"/>
                    </a:lnTo>
                    <a:lnTo>
                      <a:pt x="608" y="150"/>
                    </a:lnTo>
                    <a:lnTo>
                      <a:pt x="608" y="152"/>
                    </a:lnTo>
                    <a:lnTo>
                      <a:pt x="606" y="154"/>
                    </a:lnTo>
                    <a:lnTo>
                      <a:pt x="606" y="156"/>
                    </a:lnTo>
                    <a:lnTo>
                      <a:pt x="604" y="158"/>
                    </a:lnTo>
                    <a:lnTo>
                      <a:pt x="604" y="160"/>
                    </a:lnTo>
                    <a:lnTo>
                      <a:pt x="604" y="162"/>
                    </a:lnTo>
                    <a:lnTo>
                      <a:pt x="606" y="164"/>
                    </a:lnTo>
                    <a:lnTo>
                      <a:pt x="606" y="164"/>
                    </a:lnTo>
                    <a:lnTo>
                      <a:pt x="606" y="166"/>
                    </a:lnTo>
                    <a:lnTo>
                      <a:pt x="608" y="166"/>
                    </a:lnTo>
                    <a:lnTo>
                      <a:pt x="610" y="170"/>
                    </a:lnTo>
                    <a:lnTo>
                      <a:pt x="610" y="170"/>
                    </a:lnTo>
                    <a:lnTo>
                      <a:pt x="612" y="172"/>
                    </a:lnTo>
                    <a:lnTo>
                      <a:pt x="612" y="174"/>
                    </a:lnTo>
                    <a:lnTo>
                      <a:pt x="612" y="176"/>
                    </a:lnTo>
                    <a:lnTo>
                      <a:pt x="612" y="178"/>
                    </a:lnTo>
                    <a:lnTo>
                      <a:pt x="614" y="178"/>
                    </a:lnTo>
                    <a:lnTo>
                      <a:pt x="612" y="180"/>
                    </a:lnTo>
                    <a:lnTo>
                      <a:pt x="612" y="180"/>
                    </a:lnTo>
                    <a:lnTo>
                      <a:pt x="612" y="180"/>
                    </a:lnTo>
                    <a:lnTo>
                      <a:pt x="612" y="180"/>
                    </a:lnTo>
                    <a:lnTo>
                      <a:pt x="610" y="180"/>
                    </a:lnTo>
                    <a:lnTo>
                      <a:pt x="610" y="180"/>
                    </a:lnTo>
                    <a:lnTo>
                      <a:pt x="608" y="180"/>
                    </a:lnTo>
                    <a:lnTo>
                      <a:pt x="608" y="180"/>
                    </a:lnTo>
                    <a:lnTo>
                      <a:pt x="606" y="180"/>
                    </a:lnTo>
                    <a:lnTo>
                      <a:pt x="604" y="178"/>
                    </a:lnTo>
                    <a:lnTo>
                      <a:pt x="602" y="178"/>
                    </a:lnTo>
                    <a:lnTo>
                      <a:pt x="598" y="176"/>
                    </a:lnTo>
                    <a:lnTo>
                      <a:pt x="594" y="174"/>
                    </a:lnTo>
                    <a:lnTo>
                      <a:pt x="592" y="172"/>
                    </a:lnTo>
                    <a:lnTo>
                      <a:pt x="590" y="170"/>
                    </a:lnTo>
                    <a:lnTo>
                      <a:pt x="588" y="170"/>
                    </a:lnTo>
                    <a:lnTo>
                      <a:pt x="586" y="168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60"/>
                    </a:lnTo>
                    <a:lnTo>
                      <a:pt x="578" y="160"/>
                    </a:lnTo>
                    <a:lnTo>
                      <a:pt x="578" y="158"/>
                    </a:lnTo>
                    <a:lnTo>
                      <a:pt x="576" y="158"/>
                    </a:lnTo>
                    <a:lnTo>
                      <a:pt x="576" y="156"/>
                    </a:lnTo>
                    <a:lnTo>
                      <a:pt x="576" y="154"/>
                    </a:lnTo>
                    <a:lnTo>
                      <a:pt x="576" y="152"/>
                    </a:lnTo>
                    <a:lnTo>
                      <a:pt x="576" y="150"/>
                    </a:lnTo>
                    <a:lnTo>
                      <a:pt x="576" y="144"/>
                    </a:lnTo>
                    <a:lnTo>
                      <a:pt x="576" y="142"/>
                    </a:lnTo>
                    <a:lnTo>
                      <a:pt x="574" y="140"/>
                    </a:lnTo>
                    <a:lnTo>
                      <a:pt x="574" y="140"/>
                    </a:lnTo>
                    <a:lnTo>
                      <a:pt x="574" y="136"/>
                    </a:lnTo>
                    <a:lnTo>
                      <a:pt x="572" y="134"/>
                    </a:lnTo>
                    <a:lnTo>
                      <a:pt x="572" y="134"/>
                    </a:lnTo>
                    <a:lnTo>
                      <a:pt x="570" y="132"/>
                    </a:lnTo>
                    <a:lnTo>
                      <a:pt x="570" y="130"/>
                    </a:lnTo>
                    <a:lnTo>
                      <a:pt x="568" y="130"/>
                    </a:lnTo>
                    <a:lnTo>
                      <a:pt x="568" y="128"/>
                    </a:lnTo>
                    <a:lnTo>
                      <a:pt x="568" y="128"/>
                    </a:lnTo>
                    <a:lnTo>
                      <a:pt x="566" y="128"/>
                    </a:lnTo>
                    <a:lnTo>
                      <a:pt x="566" y="128"/>
                    </a:lnTo>
                    <a:lnTo>
                      <a:pt x="566" y="128"/>
                    </a:lnTo>
                    <a:lnTo>
                      <a:pt x="564" y="130"/>
                    </a:lnTo>
                    <a:lnTo>
                      <a:pt x="564" y="130"/>
                    </a:lnTo>
                    <a:lnTo>
                      <a:pt x="564" y="130"/>
                    </a:lnTo>
                    <a:lnTo>
                      <a:pt x="562" y="132"/>
                    </a:lnTo>
                    <a:lnTo>
                      <a:pt x="560" y="134"/>
                    </a:lnTo>
                    <a:lnTo>
                      <a:pt x="560" y="136"/>
                    </a:lnTo>
                    <a:lnTo>
                      <a:pt x="558" y="138"/>
                    </a:lnTo>
                    <a:lnTo>
                      <a:pt x="558" y="138"/>
                    </a:lnTo>
                    <a:lnTo>
                      <a:pt x="558" y="140"/>
                    </a:lnTo>
                    <a:lnTo>
                      <a:pt x="558" y="140"/>
                    </a:lnTo>
                    <a:lnTo>
                      <a:pt x="558" y="142"/>
                    </a:lnTo>
                    <a:lnTo>
                      <a:pt x="558" y="144"/>
                    </a:lnTo>
                    <a:lnTo>
                      <a:pt x="558" y="146"/>
                    </a:lnTo>
                    <a:lnTo>
                      <a:pt x="560" y="150"/>
                    </a:lnTo>
                    <a:lnTo>
                      <a:pt x="560" y="152"/>
                    </a:lnTo>
                    <a:lnTo>
                      <a:pt x="560" y="154"/>
                    </a:lnTo>
                    <a:lnTo>
                      <a:pt x="560" y="154"/>
                    </a:lnTo>
                    <a:lnTo>
                      <a:pt x="560" y="156"/>
                    </a:lnTo>
                    <a:lnTo>
                      <a:pt x="560" y="158"/>
                    </a:lnTo>
                    <a:lnTo>
                      <a:pt x="558" y="162"/>
                    </a:lnTo>
                    <a:lnTo>
                      <a:pt x="558" y="162"/>
                    </a:lnTo>
                    <a:lnTo>
                      <a:pt x="558" y="164"/>
                    </a:lnTo>
                    <a:lnTo>
                      <a:pt x="558" y="166"/>
                    </a:lnTo>
                    <a:lnTo>
                      <a:pt x="558" y="170"/>
                    </a:lnTo>
                    <a:lnTo>
                      <a:pt x="558" y="170"/>
                    </a:lnTo>
                    <a:lnTo>
                      <a:pt x="560" y="172"/>
                    </a:lnTo>
                    <a:lnTo>
                      <a:pt x="560" y="172"/>
                    </a:lnTo>
                    <a:lnTo>
                      <a:pt x="560" y="174"/>
                    </a:lnTo>
                    <a:lnTo>
                      <a:pt x="562" y="174"/>
                    </a:lnTo>
                    <a:lnTo>
                      <a:pt x="562" y="174"/>
                    </a:lnTo>
                    <a:lnTo>
                      <a:pt x="564" y="176"/>
                    </a:lnTo>
                    <a:lnTo>
                      <a:pt x="566" y="176"/>
                    </a:lnTo>
                    <a:lnTo>
                      <a:pt x="568" y="176"/>
                    </a:lnTo>
                    <a:lnTo>
                      <a:pt x="568" y="176"/>
                    </a:lnTo>
                    <a:lnTo>
                      <a:pt x="570" y="178"/>
                    </a:lnTo>
                    <a:lnTo>
                      <a:pt x="570" y="178"/>
                    </a:lnTo>
                    <a:lnTo>
                      <a:pt x="570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6"/>
                    </a:lnTo>
                    <a:lnTo>
                      <a:pt x="570" y="190"/>
                    </a:lnTo>
                    <a:lnTo>
                      <a:pt x="570" y="198"/>
                    </a:lnTo>
                    <a:lnTo>
                      <a:pt x="570" y="202"/>
                    </a:lnTo>
                    <a:lnTo>
                      <a:pt x="570" y="204"/>
                    </a:lnTo>
                    <a:lnTo>
                      <a:pt x="570" y="208"/>
                    </a:lnTo>
                    <a:lnTo>
                      <a:pt x="572" y="212"/>
                    </a:lnTo>
                    <a:lnTo>
                      <a:pt x="572" y="214"/>
                    </a:lnTo>
                    <a:lnTo>
                      <a:pt x="572" y="216"/>
                    </a:lnTo>
                    <a:lnTo>
                      <a:pt x="572" y="216"/>
                    </a:lnTo>
                    <a:lnTo>
                      <a:pt x="572" y="218"/>
                    </a:lnTo>
                    <a:lnTo>
                      <a:pt x="574" y="218"/>
                    </a:lnTo>
                    <a:lnTo>
                      <a:pt x="574" y="218"/>
                    </a:lnTo>
                    <a:lnTo>
                      <a:pt x="576" y="220"/>
                    </a:lnTo>
                    <a:lnTo>
                      <a:pt x="578" y="220"/>
                    </a:lnTo>
                    <a:lnTo>
                      <a:pt x="580" y="220"/>
                    </a:lnTo>
                    <a:lnTo>
                      <a:pt x="582" y="222"/>
                    </a:lnTo>
                    <a:lnTo>
                      <a:pt x="586" y="222"/>
                    </a:lnTo>
                    <a:lnTo>
                      <a:pt x="588" y="222"/>
                    </a:lnTo>
                    <a:lnTo>
                      <a:pt x="590" y="222"/>
                    </a:lnTo>
                    <a:lnTo>
                      <a:pt x="590" y="222"/>
                    </a:lnTo>
                    <a:lnTo>
                      <a:pt x="592" y="220"/>
                    </a:lnTo>
                    <a:lnTo>
                      <a:pt x="592" y="220"/>
                    </a:lnTo>
                    <a:lnTo>
                      <a:pt x="592" y="220"/>
                    </a:lnTo>
                    <a:lnTo>
                      <a:pt x="592" y="220"/>
                    </a:lnTo>
                    <a:lnTo>
                      <a:pt x="592" y="218"/>
                    </a:lnTo>
                    <a:lnTo>
                      <a:pt x="594" y="218"/>
                    </a:lnTo>
                    <a:lnTo>
                      <a:pt x="594" y="216"/>
                    </a:lnTo>
                    <a:lnTo>
                      <a:pt x="594" y="216"/>
                    </a:lnTo>
                    <a:lnTo>
                      <a:pt x="594" y="214"/>
                    </a:lnTo>
                    <a:lnTo>
                      <a:pt x="594" y="214"/>
                    </a:lnTo>
                    <a:lnTo>
                      <a:pt x="594" y="214"/>
                    </a:lnTo>
                    <a:lnTo>
                      <a:pt x="594" y="212"/>
                    </a:lnTo>
                    <a:lnTo>
                      <a:pt x="596" y="212"/>
                    </a:lnTo>
                    <a:lnTo>
                      <a:pt x="596" y="212"/>
                    </a:lnTo>
                    <a:lnTo>
                      <a:pt x="598" y="212"/>
                    </a:lnTo>
                    <a:lnTo>
                      <a:pt x="598" y="212"/>
                    </a:lnTo>
                    <a:lnTo>
                      <a:pt x="600" y="214"/>
                    </a:lnTo>
                    <a:lnTo>
                      <a:pt x="602" y="214"/>
                    </a:lnTo>
                    <a:lnTo>
                      <a:pt x="606" y="216"/>
                    </a:lnTo>
                    <a:lnTo>
                      <a:pt x="608" y="218"/>
                    </a:lnTo>
                    <a:lnTo>
                      <a:pt x="608" y="218"/>
                    </a:lnTo>
                    <a:lnTo>
                      <a:pt x="614" y="220"/>
                    </a:lnTo>
                    <a:lnTo>
                      <a:pt x="616" y="220"/>
                    </a:lnTo>
                    <a:lnTo>
                      <a:pt x="616" y="222"/>
                    </a:lnTo>
                    <a:lnTo>
                      <a:pt x="618" y="222"/>
                    </a:lnTo>
                    <a:lnTo>
                      <a:pt x="618" y="222"/>
                    </a:lnTo>
                    <a:lnTo>
                      <a:pt x="620" y="224"/>
                    </a:lnTo>
                    <a:lnTo>
                      <a:pt x="620" y="226"/>
                    </a:lnTo>
                    <a:lnTo>
                      <a:pt x="622" y="228"/>
                    </a:lnTo>
                    <a:lnTo>
                      <a:pt x="624" y="230"/>
                    </a:lnTo>
                    <a:lnTo>
                      <a:pt x="624" y="232"/>
                    </a:lnTo>
                    <a:lnTo>
                      <a:pt x="624" y="234"/>
                    </a:lnTo>
                    <a:lnTo>
                      <a:pt x="626" y="238"/>
                    </a:lnTo>
                    <a:lnTo>
                      <a:pt x="626" y="240"/>
                    </a:lnTo>
                    <a:lnTo>
                      <a:pt x="626" y="242"/>
                    </a:lnTo>
                    <a:lnTo>
                      <a:pt x="626" y="242"/>
                    </a:lnTo>
                    <a:lnTo>
                      <a:pt x="628" y="244"/>
                    </a:lnTo>
                    <a:lnTo>
                      <a:pt x="628" y="246"/>
                    </a:lnTo>
                    <a:lnTo>
                      <a:pt x="628" y="246"/>
                    </a:lnTo>
                    <a:lnTo>
                      <a:pt x="630" y="248"/>
                    </a:lnTo>
                    <a:lnTo>
                      <a:pt x="634" y="250"/>
                    </a:lnTo>
                    <a:lnTo>
                      <a:pt x="636" y="250"/>
                    </a:lnTo>
                    <a:lnTo>
                      <a:pt x="636" y="252"/>
                    </a:lnTo>
                    <a:lnTo>
                      <a:pt x="636" y="252"/>
                    </a:lnTo>
                    <a:lnTo>
                      <a:pt x="640" y="252"/>
                    </a:lnTo>
                    <a:lnTo>
                      <a:pt x="642" y="254"/>
                    </a:lnTo>
                    <a:lnTo>
                      <a:pt x="642" y="254"/>
                    </a:lnTo>
                    <a:lnTo>
                      <a:pt x="644" y="254"/>
                    </a:lnTo>
                    <a:lnTo>
                      <a:pt x="644" y="256"/>
                    </a:lnTo>
                    <a:lnTo>
                      <a:pt x="644" y="256"/>
                    </a:lnTo>
                    <a:lnTo>
                      <a:pt x="644" y="258"/>
                    </a:lnTo>
                    <a:lnTo>
                      <a:pt x="644" y="260"/>
                    </a:lnTo>
                    <a:lnTo>
                      <a:pt x="646" y="262"/>
                    </a:lnTo>
                    <a:lnTo>
                      <a:pt x="646" y="262"/>
                    </a:lnTo>
                    <a:lnTo>
                      <a:pt x="644" y="264"/>
                    </a:lnTo>
                    <a:lnTo>
                      <a:pt x="644" y="266"/>
                    </a:lnTo>
                    <a:lnTo>
                      <a:pt x="644" y="266"/>
                    </a:lnTo>
                    <a:lnTo>
                      <a:pt x="644" y="266"/>
                    </a:lnTo>
                    <a:lnTo>
                      <a:pt x="644" y="266"/>
                    </a:lnTo>
                    <a:lnTo>
                      <a:pt x="642" y="266"/>
                    </a:lnTo>
                    <a:lnTo>
                      <a:pt x="642" y="266"/>
                    </a:lnTo>
                    <a:lnTo>
                      <a:pt x="640" y="266"/>
                    </a:lnTo>
                    <a:lnTo>
                      <a:pt x="640" y="264"/>
                    </a:lnTo>
                    <a:lnTo>
                      <a:pt x="638" y="264"/>
                    </a:lnTo>
                    <a:lnTo>
                      <a:pt x="636" y="262"/>
                    </a:lnTo>
                    <a:lnTo>
                      <a:pt x="634" y="260"/>
                    </a:lnTo>
                    <a:lnTo>
                      <a:pt x="632" y="258"/>
                    </a:lnTo>
                    <a:lnTo>
                      <a:pt x="630" y="258"/>
                    </a:lnTo>
                    <a:lnTo>
                      <a:pt x="628" y="256"/>
                    </a:lnTo>
                    <a:lnTo>
                      <a:pt x="626" y="252"/>
                    </a:lnTo>
                    <a:lnTo>
                      <a:pt x="624" y="250"/>
                    </a:lnTo>
                    <a:lnTo>
                      <a:pt x="622" y="248"/>
                    </a:lnTo>
                    <a:lnTo>
                      <a:pt x="622" y="246"/>
                    </a:lnTo>
                    <a:lnTo>
                      <a:pt x="618" y="244"/>
                    </a:lnTo>
                    <a:lnTo>
                      <a:pt x="614" y="240"/>
                    </a:lnTo>
                    <a:lnTo>
                      <a:pt x="612" y="238"/>
                    </a:lnTo>
                    <a:lnTo>
                      <a:pt x="610" y="238"/>
                    </a:lnTo>
                    <a:lnTo>
                      <a:pt x="608" y="236"/>
                    </a:lnTo>
                    <a:lnTo>
                      <a:pt x="606" y="236"/>
                    </a:lnTo>
                    <a:lnTo>
                      <a:pt x="604" y="236"/>
                    </a:lnTo>
                    <a:lnTo>
                      <a:pt x="602" y="234"/>
                    </a:lnTo>
                    <a:lnTo>
                      <a:pt x="600" y="234"/>
                    </a:lnTo>
                    <a:lnTo>
                      <a:pt x="598" y="234"/>
                    </a:lnTo>
                    <a:lnTo>
                      <a:pt x="596" y="234"/>
                    </a:lnTo>
                    <a:lnTo>
                      <a:pt x="594" y="234"/>
                    </a:lnTo>
                    <a:lnTo>
                      <a:pt x="592" y="234"/>
                    </a:lnTo>
                    <a:lnTo>
                      <a:pt x="592" y="236"/>
                    </a:lnTo>
                    <a:lnTo>
                      <a:pt x="592" y="236"/>
                    </a:lnTo>
                    <a:lnTo>
                      <a:pt x="590" y="236"/>
                    </a:lnTo>
                    <a:lnTo>
                      <a:pt x="590" y="236"/>
                    </a:lnTo>
                    <a:lnTo>
                      <a:pt x="590" y="238"/>
                    </a:lnTo>
                    <a:lnTo>
                      <a:pt x="588" y="240"/>
                    </a:lnTo>
                    <a:lnTo>
                      <a:pt x="588" y="244"/>
                    </a:lnTo>
                    <a:lnTo>
                      <a:pt x="586" y="246"/>
                    </a:lnTo>
                    <a:lnTo>
                      <a:pt x="586" y="250"/>
                    </a:lnTo>
                    <a:lnTo>
                      <a:pt x="586" y="252"/>
                    </a:lnTo>
                    <a:lnTo>
                      <a:pt x="584" y="256"/>
                    </a:lnTo>
                    <a:lnTo>
                      <a:pt x="582" y="260"/>
                    </a:lnTo>
                    <a:lnTo>
                      <a:pt x="578" y="268"/>
                    </a:lnTo>
                    <a:lnTo>
                      <a:pt x="576" y="272"/>
                    </a:lnTo>
                    <a:lnTo>
                      <a:pt x="574" y="278"/>
                    </a:lnTo>
                    <a:lnTo>
                      <a:pt x="572" y="280"/>
                    </a:lnTo>
                    <a:lnTo>
                      <a:pt x="572" y="284"/>
                    </a:lnTo>
                    <a:lnTo>
                      <a:pt x="570" y="286"/>
                    </a:lnTo>
                    <a:lnTo>
                      <a:pt x="570" y="286"/>
                    </a:lnTo>
                    <a:lnTo>
                      <a:pt x="568" y="288"/>
                    </a:lnTo>
                    <a:lnTo>
                      <a:pt x="566" y="288"/>
                    </a:lnTo>
                    <a:lnTo>
                      <a:pt x="564" y="290"/>
                    </a:lnTo>
                    <a:lnTo>
                      <a:pt x="562" y="290"/>
                    </a:lnTo>
                    <a:lnTo>
                      <a:pt x="560" y="292"/>
                    </a:lnTo>
                    <a:lnTo>
                      <a:pt x="558" y="292"/>
                    </a:lnTo>
                    <a:lnTo>
                      <a:pt x="556" y="292"/>
                    </a:lnTo>
                    <a:lnTo>
                      <a:pt x="554" y="294"/>
                    </a:lnTo>
                    <a:lnTo>
                      <a:pt x="552" y="294"/>
                    </a:lnTo>
                    <a:lnTo>
                      <a:pt x="550" y="294"/>
                    </a:lnTo>
                    <a:lnTo>
                      <a:pt x="546" y="294"/>
                    </a:lnTo>
                    <a:lnTo>
                      <a:pt x="542" y="292"/>
                    </a:lnTo>
                    <a:lnTo>
                      <a:pt x="538" y="292"/>
                    </a:lnTo>
                    <a:lnTo>
                      <a:pt x="536" y="290"/>
                    </a:lnTo>
                    <a:lnTo>
                      <a:pt x="534" y="290"/>
                    </a:lnTo>
                    <a:lnTo>
                      <a:pt x="532" y="290"/>
                    </a:lnTo>
                    <a:lnTo>
                      <a:pt x="530" y="288"/>
                    </a:lnTo>
                    <a:lnTo>
                      <a:pt x="530" y="288"/>
                    </a:lnTo>
                    <a:lnTo>
                      <a:pt x="528" y="286"/>
                    </a:lnTo>
                    <a:lnTo>
                      <a:pt x="528" y="286"/>
                    </a:lnTo>
                    <a:lnTo>
                      <a:pt x="528" y="286"/>
                    </a:lnTo>
                    <a:lnTo>
                      <a:pt x="528" y="284"/>
                    </a:lnTo>
                    <a:lnTo>
                      <a:pt x="528" y="284"/>
                    </a:lnTo>
                    <a:lnTo>
                      <a:pt x="528" y="282"/>
                    </a:lnTo>
                    <a:lnTo>
                      <a:pt x="528" y="282"/>
                    </a:lnTo>
                    <a:lnTo>
                      <a:pt x="530" y="280"/>
                    </a:lnTo>
                    <a:lnTo>
                      <a:pt x="530" y="278"/>
                    </a:lnTo>
                    <a:lnTo>
                      <a:pt x="532" y="278"/>
                    </a:lnTo>
                    <a:lnTo>
                      <a:pt x="532" y="278"/>
                    </a:lnTo>
                    <a:lnTo>
                      <a:pt x="532" y="276"/>
                    </a:lnTo>
                    <a:lnTo>
                      <a:pt x="534" y="276"/>
                    </a:lnTo>
                    <a:lnTo>
                      <a:pt x="534" y="276"/>
                    </a:lnTo>
                    <a:lnTo>
                      <a:pt x="536" y="274"/>
                    </a:lnTo>
                    <a:lnTo>
                      <a:pt x="540" y="274"/>
                    </a:lnTo>
                    <a:lnTo>
                      <a:pt x="544" y="274"/>
                    </a:lnTo>
                    <a:lnTo>
                      <a:pt x="546" y="272"/>
                    </a:lnTo>
                    <a:lnTo>
                      <a:pt x="546" y="272"/>
                    </a:lnTo>
                    <a:lnTo>
                      <a:pt x="550" y="270"/>
                    </a:lnTo>
                    <a:lnTo>
                      <a:pt x="554" y="268"/>
                    </a:lnTo>
                    <a:lnTo>
                      <a:pt x="556" y="268"/>
                    </a:lnTo>
                    <a:lnTo>
                      <a:pt x="558" y="266"/>
                    </a:lnTo>
                    <a:lnTo>
                      <a:pt x="560" y="266"/>
                    </a:lnTo>
                    <a:lnTo>
                      <a:pt x="560" y="264"/>
                    </a:lnTo>
                    <a:lnTo>
                      <a:pt x="562" y="264"/>
                    </a:lnTo>
                    <a:lnTo>
                      <a:pt x="562" y="262"/>
                    </a:lnTo>
                    <a:lnTo>
                      <a:pt x="564" y="260"/>
                    </a:lnTo>
                    <a:lnTo>
                      <a:pt x="564" y="256"/>
                    </a:lnTo>
                    <a:lnTo>
                      <a:pt x="564" y="254"/>
                    </a:lnTo>
                    <a:lnTo>
                      <a:pt x="566" y="252"/>
                    </a:lnTo>
                    <a:lnTo>
                      <a:pt x="566" y="250"/>
                    </a:lnTo>
                    <a:lnTo>
                      <a:pt x="566" y="248"/>
                    </a:lnTo>
                    <a:lnTo>
                      <a:pt x="566" y="248"/>
                    </a:lnTo>
                    <a:lnTo>
                      <a:pt x="566" y="246"/>
                    </a:lnTo>
                    <a:lnTo>
                      <a:pt x="564" y="244"/>
                    </a:lnTo>
                    <a:lnTo>
                      <a:pt x="564" y="240"/>
                    </a:lnTo>
                    <a:lnTo>
                      <a:pt x="562" y="236"/>
                    </a:lnTo>
                    <a:lnTo>
                      <a:pt x="560" y="230"/>
                    </a:lnTo>
                    <a:lnTo>
                      <a:pt x="558" y="226"/>
                    </a:lnTo>
                    <a:lnTo>
                      <a:pt x="556" y="218"/>
                    </a:lnTo>
                    <a:lnTo>
                      <a:pt x="554" y="214"/>
                    </a:lnTo>
                    <a:lnTo>
                      <a:pt x="554" y="214"/>
                    </a:lnTo>
                    <a:lnTo>
                      <a:pt x="554" y="212"/>
                    </a:lnTo>
                    <a:lnTo>
                      <a:pt x="554" y="210"/>
                    </a:lnTo>
                    <a:lnTo>
                      <a:pt x="552" y="208"/>
                    </a:lnTo>
                    <a:lnTo>
                      <a:pt x="554" y="206"/>
                    </a:lnTo>
                    <a:lnTo>
                      <a:pt x="554" y="202"/>
                    </a:lnTo>
                    <a:lnTo>
                      <a:pt x="554" y="202"/>
                    </a:lnTo>
                    <a:lnTo>
                      <a:pt x="554" y="200"/>
                    </a:lnTo>
                    <a:lnTo>
                      <a:pt x="552" y="198"/>
                    </a:lnTo>
                    <a:lnTo>
                      <a:pt x="552" y="198"/>
                    </a:lnTo>
                    <a:lnTo>
                      <a:pt x="550" y="194"/>
                    </a:lnTo>
                    <a:lnTo>
                      <a:pt x="550" y="190"/>
                    </a:lnTo>
                    <a:lnTo>
                      <a:pt x="548" y="186"/>
                    </a:lnTo>
                    <a:lnTo>
                      <a:pt x="548" y="182"/>
                    </a:lnTo>
                    <a:lnTo>
                      <a:pt x="546" y="178"/>
                    </a:lnTo>
                    <a:lnTo>
                      <a:pt x="544" y="168"/>
                    </a:lnTo>
                    <a:lnTo>
                      <a:pt x="542" y="156"/>
                    </a:lnTo>
                    <a:lnTo>
                      <a:pt x="538" y="144"/>
                    </a:lnTo>
                    <a:lnTo>
                      <a:pt x="536" y="140"/>
                    </a:lnTo>
                    <a:lnTo>
                      <a:pt x="536" y="134"/>
                    </a:lnTo>
                    <a:lnTo>
                      <a:pt x="536" y="132"/>
                    </a:lnTo>
                    <a:lnTo>
                      <a:pt x="534" y="128"/>
                    </a:lnTo>
                    <a:lnTo>
                      <a:pt x="534" y="126"/>
                    </a:lnTo>
                    <a:lnTo>
                      <a:pt x="532" y="124"/>
                    </a:lnTo>
                    <a:lnTo>
                      <a:pt x="532" y="122"/>
                    </a:lnTo>
                    <a:lnTo>
                      <a:pt x="530" y="120"/>
                    </a:lnTo>
                    <a:lnTo>
                      <a:pt x="530" y="118"/>
                    </a:lnTo>
                    <a:lnTo>
                      <a:pt x="528" y="116"/>
                    </a:lnTo>
                    <a:lnTo>
                      <a:pt x="526" y="114"/>
                    </a:lnTo>
                    <a:lnTo>
                      <a:pt x="524" y="112"/>
                    </a:lnTo>
                    <a:lnTo>
                      <a:pt x="522" y="110"/>
                    </a:lnTo>
                    <a:lnTo>
                      <a:pt x="522" y="110"/>
                    </a:lnTo>
                    <a:lnTo>
                      <a:pt x="520" y="110"/>
                    </a:lnTo>
                    <a:lnTo>
                      <a:pt x="520" y="110"/>
                    </a:lnTo>
                    <a:lnTo>
                      <a:pt x="518" y="110"/>
                    </a:lnTo>
                    <a:lnTo>
                      <a:pt x="516" y="108"/>
                    </a:lnTo>
                    <a:lnTo>
                      <a:pt x="514" y="108"/>
                    </a:lnTo>
                    <a:lnTo>
                      <a:pt x="510" y="110"/>
                    </a:lnTo>
                    <a:lnTo>
                      <a:pt x="508" y="110"/>
                    </a:lnTo>
                    <a:lnTo>
                      <a:pt x="506" y="110"/>
                    </a:lnTo>
                    <a:lnTo>
                      <a:pt x="504" y="112"/>
                    </a:lnTo>
                    <a:lnTo>
                      <a:pt x="502" y="112"/>
                    </a:lnTo>
                    <a:lnTo>
                      <a:pt x="502" y="112"/>
                    </a:lnTo>
                    <a:lnTo>
                      <a:pt x="500" y="112"/>
                    </a:lnTo>
                    <a:lnTo>
                      <a:pt x="500" y="114"/>
                    </a:lnTo>
                    <a:lnTo>
                      <a:pt x="498" y="116"/>
                    </a:lnTo>
                    <a:lnTo>
                      <a:pt x="498" y="116"/>
                    </a:lnTo>
                    <a:lnTo>
                      <a:pt x="496" y="120"/>
                    </a:lnTo>
                    <a:lnTo>
                      <a:pt x="496" y="124"/>
                    </a:lnTo>
                    <a:lnTo>
                      <a:pt x="494" y="126"/>
                    </a:lnTo>
                    <a:lnTo>
                      <a:pt x="492" y="130"/>
                    </a:lnTo>
                    <a:lnTo>
                      <a:pt x="492" y="136"/>
                    </a:lnTo>
                    <a:lnTo>
                      <a:pt x="492" y="138"/>
                    </a:lnTo>
                    <a:lnTo>
                      <a:pt x="492" y="138"/>
                    </a:lnTo>
                    <a:lnTo>
                      <a:pt x="490" y="142"/>
                    </a:lnTo>
                    <a:lnTo>
                      <a:pt x="490" y="148"/>
                    </a:lnTo>
                    <a:lnTo>
                      <a:pt x="490" y="152"/>
                    </a:lnTo>
                    <a:lnTo>
                      <a:pt x="490" y="156"/>
                    </a:lnTo>
                    <a:lnTo>
                      <a:pt x="490" y="158"/>
                    </a:lnTo>
                    <a:lnTo>
                      <a:pt x="488" y="158"/>
                    </a:lnTo>
                    <a:lnTo>
                      <a:pt x="488" y="160"/>
                    </a:lnTo>
                    <a:lnTo>
                      <a:pt x="488" y="162"/>
                    </a:lnTo>
                    <a:lnTo>
                      <a:pt x="488" y="162"/>
                    </a:lnTo>
                    <a:lnTo>
                      <a:pt x="486" y="162"/>
                    </a:lnTo>
                    <a:lnTo>
                      <a:pt x="486" y="164"/>
                    </a:lnTo>
                    <a:lnTo>
                      <a:pt x="484" y="164"/>
                    </a:lnTo>
                    <a:lnTo>
                      <a:pt x="482" y="166"/>
                    </a:lnTo>
                    <a:lnTo>
                      <a:pt x="480" y="166"/>
                    </a:lnTo>
                    <a:lnTo>
                      <a:pt x="476" y="168"/>
                    </a:lnTo>
                    <a:lnTo>
                      <a:pt x="474" y="168"/>
                    </a:lnTo>
                    <a:lnTo>
                      <a:pt x="474" y="170"/>
                    </a:lnTo>
                    <a:lnTo>
                      <a:pt x="472" y="170"/>
                    </a:lnTo>
                    <a:lnTo>
                      <a:pt x="472" y="170"/>
                    </a:lnTo>
                    <a:lnTo>
                      <a:pt x="472" y="172"/>
                    </a:lnTo>
                    <a:lnTo>
                      <a:pt x="470" y="172"/>
                    </a:lnTo>
                    <a:lnTo>
                      <a:pt x="470" y="172"/>
                    </a:lnTo>
                    <a:lnTo>
                      <a:pt x="470" y="174"/>
                    </a:lnTo>
                    <a:lnTo>
                      <a:pt x="470" y="178"/>
                    </a:lnTo>
                    <a:lnTo>
                      <a:pt x="470" y="180"/>
                    </a:lnTo>
                    <a:lnTo>
                      <a:pt x="472" y="182"/>
                    </a:lnTo>
                    <a:lnTo>
                      <a:pt x="472" y="184"/>
                    </a:lnTo>
                    <a:lnTo>
                      <a:pt x="472" y="186"/>
                    </a:lnTo>
                    <a:lnTo>
                      <a:pt x="472" y="188"/>
                    </a:lnTo>
                    <a:lnTo>
                      <a:pt x="474" y="190"/>
                    </a:lnTo>
                    <a:lnTo>
                      <a:pt x="474" y="192"/>
                    </a:lnTo>
                    <a:lnTo>
                      <a:pt x="476" y="194"/>
                    </a:lnTo>
                    <a:lnTo>
                      <a:pt x="478" y="196"/>
                    </a:lnTo>
                    <a:lnTo>
                      <a:pt x="480" y="200"/>
                    </a:lnTo>
                    <a:lnTo>
                      <a:pt x="482" y="202"/>
                    </a:lnTo>
                    <a:lnTo>
                      <a:pt x="488" y="212"/>
                    </a:lnTo>
                    <a:lnTo>
                      <a:pt x="494" y="220"/>
                    </a:lnTo>
                    <a:lnTo>
                      <a:pt x="496" y="222"/>
                    </a:lnTo>
                    <a:lnTo>
                      <a:pt x="498" y="224"/>
                    </a:lnTo>
                    <a:lnTo>
                      <a:pt x="502" y="228"/>
                    </a:lnTo>
                    <a:lnTo>
                      <a:pt x="502" y="230"/>
                    </a:lnTo>
                    <a:lnTo>
                      <a:pt x="502" y="230"/>
                    </a:lnTo>
                    <a:lnTo>
                      <a:pt x="504" y="234"/>
                    </a:lnTo>
                    <a:lnTo>
                      <a:pt x="506" y="236"/>
                    </a:lnTo>
                    <a:lnTo>
                      <a:pt x="506" y="238"/>
                    </a:lnTo>
                    <a:lnTo>
                      <a:pt x="506" y="240"/>
                    </a:lnTo>
                    <a:lnTo>
                      <a:pt x="506" y="240"/>
                    </a:lnTo>
                    <a:lnTo>
                      <a:pt x="506" y="242"/>
                    </a:lnTo>
                    <a:lnTo>
                      <a:pt x="506" y="242"/>
                    </a:lnTo>
                    <a:lnTo>
                      <a:pt x="506" y="242"/>
                    </a:lnTo>
                    <a:lnTo>
                      <a:pt x="506" y="244"/>
                    </a:lnTo>
                    <a:lnTo>
                      <a:pt x="504" y="244"/>
                    </a:lnTo>
                    <a:lnTo>
                      <a:pt x="502" y="246"/>
                    </a:lnTo>
                    <a:lnTo>
                      <a:pt x="500" y="246"/>
                    </a:lnTo>
                    <a:lnTo>
                      <a:pt x="498" y="246"/>
                    </a:lnTo>
                    <a:lnTo>
                      <a:pt x="496" y="248"/>
                    </a:lnTo>
                    <a:lnTo>
                      <a:pt x="494" y="248"/>
                    </a:lnTo>
                    <a:lnTo>
                      <a:pt x="494" y="248"/>
                    </a:lnTo>
                    <a:lnTo>
                      <a:pt x="492" y="246"/>
                    </a:lnTo>
                    <a:lnTo>
                      <a:pt x="492" y="246"/>
                    </a:lnTo>
                    <a:lnTo>
                      <a:pt x="490" y="246"/>
                    </a:lnTo>
                    <a:lnTo>
                      <a:pt x="490" y="244"/>
                    </a:lnTo>
                    <a:lnTo>
                      <a:pt x="488" y="244"/>
                    </a:lnTo>
                    <a:lnTo>
                      <a:pt x="488" y="242"/>
                    </a:lnTo>
                    <a:lnTo>
                      <a:pt x="486" y="238"/>
                    </a:lnTo>
                    <a:lnTo>
                      <a:pt x="482" y="232"/>
                    </a:lnTo>
                    <a:lnTo>
                      <a:pt x="480" y="230"/>
                    </a:lnTo>
                    <a:lnTo>
                      <a:pt x="480" y="228"/>
                    </a:lnTo>
                    <a:lnTo>
                      <a:pt x="478" y="228"/>
                    </a:lnTo>
                    <a:lnTo>
                      <a:pt x="476" y="226"/>
                    </a:lnTo>
                    <a:lnTo>
                      <a:pt x="474" y="224"/>
                    </a:lnTo>
                    <a:lnTo>
                      <a:pt x="470" y="222"/>
                    </a:lnTo>
                    <a:lnTo>
                      <a:pt x="468" y="220"/>
                    </a:lnTo>
                    <a:lnTo>
                      <a:pt x="464" y="218"/>
                    </a:lnTo>
                    <a:lnTo>
                      <a:pt x="460" y="216"/>
                    </a:lnTo>
                    <a:lnTo>
                      <a:pt x="458" y="216"/>
                    </a:lnTo>
                    <a:lnTo>
                      <a:pt x="454" y="214"/>
                    </a:lnTo>
                    <a:lnTo>
                      <a:pt x="452" y="214"/>
                    </a:lnTo>
                    <a:lnTo>
                      <a:pt x="448" y="212"/>
                    </a:lnTo>
                    <a:lnTo>
                      <a:pt x="444" y="210"/>
                    </a:lnTo>
                    <a:lnTo>
                      <a:pt x="440" y="210"/>
                    </a:lnTo>
                    <a:lnTo>
                      <a:pt x="432" y="208"/>
                    </a:lnTo>
                    <a:lnTo>
                      <a:pt x="426" y="206"/>
                    </a:lnTo>
                    <a:lnTo>
                      <a:pt x="420" y="206"/>
                    </a:lnTo>
                    <a:lnTo>
                      <a:pt x="418" y="206"/>
                    </a:lnTo>
                    <a:lnTo>
                      <a:pt x="414" y="204"/>
                    </a:lnTo>
                    <a:lnTo>
                      <a:pt x="410" y="204"/>
                    </a:lnTo>
                    <a:lnTo>
                      <a:pt x="408" y="204"/>
                    </a:lnTo>
                    <a:lnTo>
                      <a:pt x="406" y="204"/>
                    </a:lnTo>
                    <a:lnTo>
                      <a:pt x="404" y="204"/>
                    </a:lnTo>
                    <a:lnTo>
                      <a:pt x="404" y="204"/>
                    </a:lnTo>
                    <a:lnTo>
                      <a:pt x="402" y="206"/>
                    </a:lnTo>
                    <a:lnTo>
                      <a:pt x="402" y="206"/>
                    </a:lnTo>
                    <a:lnTo>
                      <a:pt x="400" y="208"/>
                    </a:lnTo>
                    <a:lnTo>
                      <a:pt x="398" y="208"/>
                    </a:lnTo>
                    <a:lnTo>
                      <a:pt x="398" y="210"/>
                    </a:lnTo>
                    <a:lnTo>
                      <a:pt x="396" y="212"/>
                    </a:lnTo>
                    <a:lnTo>
                      <a:pt x="396" y="212"/>
                    </a:lnTo>
                    <a:lnTo>
                      <a:pt x="396" y="214"/>
                    </a:lnTo>
                    <a:lnTo>
                      <a:pt x="396" y="214"/>
                    </a:lnTo>
                    <a:lnTo>
                      <a:pt x="396" y="216"/>
                    </a:lnTo>
                    <a:lnTo>
                      <a:pt x="396" y="216"/>
                    </a:lnTo>
                    <a:lnTo>
                      <a:pt x="396" y="216"/>
                    </a:lnTo>
                    <a:lnTo>
                      <a:pt x="396" y="216"/>
                    </a:lnTo>
                    <a:lnTo>
                      <a:pt x="398" y="218"/>
                    </a:lnTo>
                    <a:lnTo>
                      <a:pt x="400" y="218"/>
                    </a:lnTo>
                    <a:lnTo>
                      <a:pt x="402" y="220"/>
                    </a:lnTo>
                    <a:lnTo>
                      <a:pt x="402" y="220"/>
                    </a:lnTo>
                    <a:lnTo>
                      <a:pt x="404" y="220"/>
                    </a:lnTo>
                    <a:lnTo>
                      <a:pt x="404" y="220"/>
                    </a:lnTo>
                    <a:lnTo>
                      <a:pt x="404" y="222"/>
                    </a:lnTo>
                    <a:lnTo>
                      <a:pt x="404" y="222"/>
                    </a:lnTo>
                    <a:lnTo>
                      <a:pt x="404" y="224"/>
                    </a:lnTo>
                    <a:lnTo>
                      <a:pt x="404" y="228"/>
                    </a:lnTo>
                    <a:lnTo>
                      <a:pt x="404" y="230"/>
                    </a:lnTo>
                    <a:lnTo>
                      <a:pt x="404" y="232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2" y="238"/>
                    </a:lnTo>
                    <a:lnTo>
                      <a:pt x="402" y="240"/>
                    </a:lnTo>
                    <a:lnTo>
                      <a:pt x="402" y="240"/>
                    </a:lnTo>
                    <a:lnTo>
                      <a:pt x="400" y="242"/>
                    </a:lnTo>
                    <a:lnTo>
                      <a:pt x="398" y="242"/>
                    </a:lnTo>
                    <a:lnTo>
                      <a:pt x="396" y="242"/>
                    </a:lnTo>
                    <a:lnTo>
                      <a:pt x="394" y="244"/>
                    </a:lnTo>
                    <a:lnTo>
                      <a:pt x="392" y="244"/>
                    </a:lnTo>
                    <a:lnTo>
                      <a:pt x="390" y="244"/>
                    </a:lnTo>
                    <a:lnTo>
                      <a:pt x="390" y="244"/>
                    </a:lnTo>
                    <a:lnTo>
                      <a:pt x="390" y="244"/>
                    </a:lnTo>
                    <a:lnTo>
                      <a:pt x="388" y="242"/>
                    </a:lnTo>
                    <a:lnTo>
                      <a:pt x="388" y="242"/>
                    </a:lnTo>
                    <a:lnTo>
                      <a:pt x="388" y="242"/>
                    </a:lnTo>
                    <a:lnTo>
                      <a:pt x="388" y="240"/>
                    </a:lnTo>
                    <a:lnTo>
                      <a:pt x="388" y="238"/>
                    </a:lnTo>
                    <a:lnTo>
                      <a:pt x="388" y="236"/>
                    </a:lnTo>
                    <a:lnTo>
                      <a:pt x="388" y="232"/>
                    </a:lnTo>
                    <a:lnTo>
                      <a:pt x="388" y="230"/>
                    </a:lnTo>
                    <a:lnTo>
                      <a:pt x="386" y="230"/>
                    </a:lnTo>
                    <a:lnTo>
                      <a:pt x="386" y="228"/>
                    </a:lnTo>
                    <a:lnTo>
                      <a:pt x="386" y="228"/>
                    </a:lnTo>
                    <a:lnTo>
                      <a:pt x="386" y="226"/>
                    </a:lnTo>
                    <a:lnTo>
                      <a:pt x="384" y="226"/>
                    </a:lnTo>
                    <a:lnTo>
                      <a:pt x="384" y="226"/>
                    </a:lnTo>
                    <a:lnTo>
                      <a:pt x="382" y="226"/>
                    </a:lnTo>
                    <a:lnTo>
                      <a:pt x="380" y="226"/>
                    </a:lnTo>
                    <a:lnTo>
                      <a:pt x="380" y="226"/>
                    </a:lnTo>
                    <a:lnTo>
                      <a:pt x="378" y="226"/>
                    </a:lnTo>
                    <a:lnTo>
                      <a:pt x="376" y="226"/>
                    </a:lnTo>
                    <a:lnTo>
                      <a:pt x="376" y="226"/>
                    </a:lnTo>
                    <a:lnTo>
                      <a:pt x="374" y="226"/>
                    </a:lnTo>
                    <a:lnTo>
                      <a:pt x="374" y="226"/>
                    </a:lnTo>
                    <a:lnTo>
                      <a:pt x="374" y="228"/>
                    </a:lnTo>
                    <a:lnTo>
                      <a:pt x="372" y="230"/>
                    </a:lnTo>
                    <a:lnTo>
                      <a:pt x="370" y="232"/>
                    </a:lnTo>
                    <a:lnTo>
                      <a:pt x="370" y="234"/>
                    </a:lnTo>
                    <a:lnTo>
                      <a:pt x="368" y="236"/>
                    </a:lnTo>
                    <a:lnTo>
                      <a:pt x="366" y="238"/>
                    </a:lnTo>
                    <a:lnTo>
                      <a:pt x="366" y="238"/>
                    </a:lnTo>
                    <a:lnTo>
                      <a:pt x="366" y="238"/>
                    </a:lnTo>
                    <a:lnTo>
                      <a:pt x="364" y="238"/>
                    </a:lnTo>
                    <a:lnTo>
                      <a:pt x="362" y="238"/>
                    </a:lnTo>
                    <a:lnTo>
                      <a:pt x="360" y="240"/>
                    </a:lnTo>
                    <a:lnTo>
                      <a:pt x="358" y="240"/>
                    </a:lnTo>
                    <a:lnTo>
                      <a:pt x="354" y="238"/>
                    </a:lnTo>
                    <a:lnTo>
                      <a:pt x="350" y="238"/>
                    </a:lnTo>
                    <a:lnTo>
                      <a:pt x="346" y="238"/>
                    </a:lnTo>
                    <a:lnTo>
                      <a:pt x="342" y="238"/>
                    </a:lnTo>
                    <a:lnTo>
                      <a:pt x="340" y="238"/>
                    </a:lnTo>
                    <a:lnTo>
                      <a:pt x="338" y="238"/>
                    </a:lnTo>
                    <a:lnTo>
                      <a:pt x="336" y="238"/>
                    </a:lnTo>
                    <a:lnTo>
                      <a:pt x="336" y="238"/>
                    </a:lnTo>
                    <a:lnTo>
                      <a:pt x="334" y="238"/>
                    </a:lnTo>
                    <a:lnTo>
                      <a:pt x="334" y="240"/>
                    </a:lnTo>
                    <a:lnTo>
                      <a:pt x="334" y="240"/>
                    </a:lnTo>
                    <a:lnTo>
                      <a:pt x="332" y="240"/>
                    </a:lnTo>
                    <a:lnTo>
                      <a:pt x="332" y="242"/>
                    </a:lnTo>
                    <a:lnTo>
                      <a:pt x="330" y="246"/>
                    </a:lnTo>
                    <a:lnTo>
                      <a:pt x="328" y="248"/>
                    </a:lnTo>
                    <a:lnTo>
                      <a:pt x="328" y="250"/>
                    </a:lnTo>
                    <a:lnTo>
                      <a:pt x="326" y="250"/>
                    </a:lnTo>
                    <a:lnTo>
                      <a:pt x="326" y="250"/>
                    </a:lnTo>
                    <a:lnTo>
                      <a:pt x="324" y="250"/>
                    </a:lnTo>
                    <a:lnTo>
                      <a:pt x="324" y="250"/>
                    </a:lnTo>
                    <a:lnTo>
                      <a:pt x="324" y="250"/>
                    </a:lnTo>
                    <a:lnTo>
                      <a:pt x="322" y="250"/>
                    </a:lnTo>
                    <a:lnTo>
                      <a:pt x="322" y="250"/>
                    </a:lnTo>
                    <a:lnTo>
                      <a:pt x="322" y="248"/>
                    </a:lnTo>
                    <a:lnTo>
                      <a:pt x="320" y="246"/>
                    </a:lnTo>
                    <a:lnTo>
                      <a:pt x="320" y="244"/>
                    </a:lnTo>
                    <a:lnTo>
                      <a:pt x="318" y="240"/>
                    </a:lnTo>
                    <a:lnTo>
                      <a:pt x="318" y="238"/>
                    </a:lnTo>
                    <a:lnTo>
                      <a:pt x="318" y="238"/>
                    </a:lnTo>
                    <a:lnTo>
                      <a:pt x="316" y="236"/>
                    </a:lnTo>
                    <a:lnTo>
                      <a:pt x="316" y="236"/>
                    </a:lnTo>
                    <a:lnTo>
                      <a:pt x="316" y="236"/>
                    </a:lnTo>
                    <a:lnTo>
                      <a:pt x="314" y="236"/>
                    </a:lnTo>
                    <a:lnTo>
                      <a:pt x="312" y="236"/>
                    </a:lnTo>
                    <a:lnTo>
                      <a:pt x="312" y="236"/>
                    </a:lnTo>
                    <a:lnTo>
                      <a:pt x="310" y="236"/>
                    </a:lnTo>
                    <a:lnTo>
                      <a:pt x="308" y="238"/>
                    </a:lnTo>
                    <a:lnTo>
                      <a:pt x="306" y="238"/>
                    </a:lnTo>
                    <a:lnTo>
                      <a:pt x="302" y="240"/>
                    </a:lnTo>
                    <a:lnTo>
                      <a:pt x="296" y="242"/>
                    </a:lnTo>
                    <a:lnTo>
                      <a:pt x="292" y="244"/>
                    </a:lnTo>
                    <a:lnTo>
                      <a:pt x="288" y="246"/>
                    </a:lnTo>
                    <a:lnTo>
                      <a:pt x="284" y="248"/>
                    </a:lnTo>
                    <a:lnTo>
                      <a:pt x="280" y="248"/>
                    </a:lnTo>
                    <a:lnTo>
                      <a:pt x="276" y="250"/>
                    </a:lnTo>
                    <a:lnTo>
                      <a:pt x="274" y="252"/>
                    </a:lnTo>
                    <a:lnTo>
                      <a:pt x="272" y="252"/>
                    </a:lnTo>
                    <a:lnTo>
                      <a:pt x="270" y="254"/>
                    </a:lnTo>
                    <a:lnTo>
                      <a:pt x="268" y="256"/>
                    </a:lnTo>
                    <a:lnTo>
                      <a:pt x="266" y="258"/>
                    </a:lnTo>
                    <a:lnTo>
                      <a:pt x="262" y="260"/>
                    </a:lnTo>
                    <a:lnTo>
                      <a:pt x="256" y="266"/>
                    </a:lnTo>
                    <a:lnTo>
                      <a:pt x="254" y="268"/>
                    </a:lnTo>
                    <a:lnTo>
                      <a:pt x="252" y="270"/>
                    </a:lnTo>
                    <a:lnTo>
                      <a:pt x="248" y="272"/>
                    </a:lnTo>
                    <a:lnTo>
                      <a:pt x="244" y="274"/>
                    </a:lnTo>
                    <a:lnTo>
                      <a:pt x="242" y="276"/>
                    </a:lnTo>
                    <a:lnTo>
                      <a:pt x="238" y="278"/>
                    </a:lnTo>
                    <a:lnTo>
                      <a:pt x="238" y="278"/>
                    </a:lnTo>
                    <a:lnTo>
                      <a:pt x="236" y="280"/>
                    </a:lnTo>
                    <a:lnTo>
                      <a:pt x="234" y="280"/>
                    </a:lnTo>
                    <a:lnTo>
                      <a:pt x="234" y="280"/>
                    </a:lnTo>
                    <a:lnTo>
                      <a:pt x="232" y="280"/>
                    </a:lnTo>
                    <a:lnTo>
                      <a:pt x="230" y="280"/>
                    </a:lnTo>
                    <a:lnTo>
                      <a:pt x="230" y="280"/>
                    </a:lnTo>
                    <a:lnTo>
                      <a:pt x="230" y="278"/>
                    </a:lnTo>
                    <a:lnTo>
                      <a:pt x="228" y="278"/>
                    </a:lnTo>
                    <a:lnTo>
                      <a:pt x="228" y="278"/>
                    </a:lnTo>
                    <a:lnTo>
                      <a:pt x="228" y="276"/>
                    </a:lnTo>
                    <a:lnTo>
                      <a:pt x="226" y="274"/>
                    </a:lnTo>
                    <a:lnTo>
                      <a:pt x="226" y="272"/>
                    </a:lnTo>
                    <a:lnTo>
                      <a:pt x="224" y="270"/>
                    </a:lnTo>
                    <a:lnTo>
                      <a:pt x="224" y="266"/>
                    </a:lnTo>
                    <a:lnTo>
                      <a:pt x="224" y="264"/>
                    </a:lnTo>
                    <a:lnTo>
                      <a:pt x="224" y="264"/>
                    </a:lnTo>
                    <a:lnTo>
                      <a:pt x="224" y="260"/>
                    </a:lnTo>
                    <a:lnTo>
                      <a:pt x="224" y="256"/>
                    </a:lnTo>
                    <a:lnTo>
                      <a:pt x="224" y="256"/>
                    </a:lnTo>
                    <a:lnTo>
                      <a:pt x="224" y="254"/>
                    </a:lnTo>
                    <a:lnTo>
                      <a:pt x="222" y="252"/>
                    </a:lnTo>
                    <a:lnTo>
                      <a:pt x="222" y="250"/>
                    </a:lnTo>
                    <a:lnTo>
                      <a:pt x="220" y="248"/>
                    </a:lnTo>
                    <a:lnTo>
                      <a:pt x="218" y="246"/>
                    </a:lnTo>
                    <a:lnTo>
                      <a:pt x="216" y="244"/>
                    </a:lnTo>
                    <a:lnTo>
                      <a:pt x="214" y="242"/>
                    </a:lnTo>
                    <a:lnTo>
                      <a:pt x="212" y="240"/>
                    </a:lnTo>
                    <a:lnTo>
                      <a:pt x="210" y="240"/>
                    </a:lnTo>
                    <a:lnTo>
                      <a:pt x="210" y="240"/>
                    </a:lnTo>
                    <a:lnTo>
                      <a:pt x="208" y="238"/>
                    </a:lnTo>
                    <a:lnTo>
                      <a:pt x="204" y="238"/>
                    </a:lnTo>
                    <a:lnTo>
                      <a:pt x="202" y="238"/>
                    </a:lnTo>
                    <a:lnTo>
                      <a:pt x="198" y="238"/>
                    </a:lnTo>
                    <a:lnTo>
                      <a:pt x="194" y="238"/>
                    </a:lnTo>
                    <a:lnTo>
                      <a:pt x="194" y="238"/>
                    </a:lnTo>
                    <a:lnTo>
                      <a:pt x="192" y="240"/>
                    </a:lnTo>
                    <a:lnTo>
                      <a:pt x="190" y="240"/>
                    </a:lnTo>
                    <a:lnTo>
                      <a:pt x="190" y="240"/>
                    </a:lnTo>
                    <a:lnTo>
                      <a:pt x="188" y="242"/>
                    </a:lnTo>
                    <a:lnTo>
                      <a:pt x="188" y="242"/>
                    </a:lnTo>
                    <a:lnTo>
                      <a:pt x="188" y="242"/>
                    </a:lnTo>
                    <a:lnTo>
                      <a:pt x="188" y="244"/>
                    </a:lnTo>
                    <a:lnTo>
                      <a:pt x="188" y="244"/>
                    </a:lnTo>
                    <a:lnTo>
                      <a:pt x="188" y="244"/>
                    </a:lnTo>
                    <a:lnTo>
                      <a:pt x="188" y="246"/>
                    </a:lnTo>
                    <a:lnTo>
                      <a:pt x="190" y="248"/>
                    </a:lnTo>
                    <a:lnTo>
                      <a:pt x="192" y="252"/>
                    </a:lnTo>
                    <a:lnTo>
                      <a:pt x="192" y="252"/>
                    </a:lnTo>
                    <a:lnTo>
                      <a:pt x="194" y="254"/>
                    </a:lnTo>
                    <a:lnTo>
                      <a:pt x="194" y="258"/>
                    </a:lnTo>
                    <a:lnTo>
                      <a:pt x="196" y="262"/>
                    </a:lnTo>
                    <a:lnTo>
                      <a:pt x="196" y="266"/>
                    </a:lnTo>
                    <a:lnTo>
                      <a:pt x="198" y="270"/>
                    </a:lnTo>
                    <a:lnTo>
                      <a:pt x="200" y="272"/>
                    </a:lnTo>
                    <a:lnTo>
                      <a:pt x="202" y="276"/>
                    </a:lnTo>
                    <a:lnTo>
                      <a:pt x="204" y="280"/>
                    </a:lnTo>
                    <a:lnTo>
                      <a:pt x="204" y="282"/>
                    </a:lnTo>
                    <a:lnTo>
                      <a:pt x="204" y="284"/>
                    </a:lnTo>
                    <a:lnTo>
                      <a:pt x="206" y="288"/>
                    </a:lnTo>
                    <a:lnTo>
                      <a:pt x="206" y="290"/>
                    </a:lnTo>
                    <a:lnTo>
                      <a:pt x="206" y="292"/>
                    </a:lnTo>
                    <a:lnTo>
                      <a:pt x="208" y="296"/>
                    </a:lnTo>
                    <a:lnTo>
                      <a:pt x="208" y="296"/>
                    </a:lnTo>
                    <a:lnTo>
                      <a:pt x="208" y="298"/>
                    </a:lnTo>
                    <a:lnTo>
                      <a:pt x="206" y="298"/>
                    </a:lnTo>
                    <a:lnTo>
                      <a:pt x="206" y="300"/>
                    </a:lnTo>
                    <a:lnTo>
                      <a:pt x="206" y="300"/>
                    </a:lnTo>
                    <a:lnTo>
                      <a:pt x="206" y="300"/>
                    </a:lnTo>
                    <a:lnTo>
                      <a:pt x="206" y="302"/>
                    </a:lnTo>
                    <a:lnTo>
                      <a:pt x="204" y="302"/>
                    </a:lnTo>
                    <a:lnTo>
                      <a:pt x="204" y="302"/>
                    </a:lnTo>
                    <a:lnTo>
                      <a:pt x="202" y="300"/>
                    </a:lnTo>
                    <a:lnTo>
                      <a:pt x="202" y="300"/>
                    </a:lnTo>
                    <a:lnTo>
                      <a:pt x="200" y="300"/>
                    </a:lnTo>
                    <a:lnTo>
                      <a:pt x="198" y="298"/>
                    </a:lnTo>
                    <a:lnTo>
                      <a:pt x="194" y="296"/>
                    </a:lnTo>
                    <a:lnTo>
                      <a:pt x="192" y="294"/>
                    </a:lnTo>
                    <a:lnTo>
                      <a:pt x="192" y="294"/>
                    </a:lnTo>
                    <a:lnTo>
                      <a:pt x="190" y="294"/>
                    </a:lnTo>
                    <a:lnTo>
                      <a:pt x="188" y="292"/>
                    </a:lnTo>
                    <a:lnTo>
                      <a:pt x="184" y="292"/>
                    </a:lnTo>
                    <a:lnTo>
                      <a:pt x="180" y="290"/>
                    </a:lnTo>
                    <a:lnTo>
                      <a:pt x="178" y="290"/>
                    </a:lnTo>
                    <a:lnTo>
                      <a:pt x="178" y="290"/>
                    </a:lnTo>
                    <a:lnTo>
                      <a:pt x="176" y="290"/>
                    </a:lnTo>
                    <a:lnTo>
                      <a:pt x="176" y="290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4" y="292"/>
                    </a:lnTo>
                    <a:lnTo>
                      <a:pt x="172" y="294"/>
                    </a:lnTo>
                    <a:lnTo>
                      <a:pt x="172" y="296"/>
                    </a:lnTo>
                    <a:lnTo>
                      <a:pt x="168" y="298"/>
                    </a:lnTo>
                    <a:lnTo>
                      <a:pt x="168" y="300"/>
                    </a:lnTo>
                    <a:lnTo>
                      <a:pt x="166" y="300"/>
                    </a:lnTo>
                    <a:lnTo>
                      <a:pt x="166" y="302"/>
                    </a:lnTo>
                    <a:lnTo>
                      <a:pt x="164" y="302"/>
                    </a:lnTo>
                    <a:lnTo>
                      <a:pt x="162" y="302"/>
                    </a:lnTo>
                    <a:lnTo>
                      <a:pt x="160" y="302"/>
                    </a:lnTo>
                    <a:lnTo>
                      <a:pt x="156" y="304"/>
                    </a:lnTo>
                    <a:lnTo>
                      <a:pt x="154" y="304"/>
                    </a:lnTo>
                    <a:lnTo>
                      <a:pt x="152" y="304"/>
                    </a:lnTo>
                    <a:lnTo>
                      <a:pt x="150" y="304"/>
                    </a:lnTo>
                    <a:lnTo>
                      <a:pt x="150" y="304"/>
                    </a:lnTo>
                    <a:lnTo>
                      <a:pt x="148" y="306"/>
                    </a:lnTo>
                    <a:lnTo>
                      <a:pt x="148" y="306"/>
                    </a:lnTo>
                    <a:lnTo>
                      <a:pt x="148" y="308"/>
                    </a:lnTo>
                    <a:lnTo>
                      <a:pt x="146" y="308"/>
                    </a:lnTo>
                    <a:lnTo>
                      <a:pt x="146" y="310"/>
                    </a:lnTo>
                    <a:lnTo>
                      <a:pt x="146" y="312"/>
                    </a:lnTo>
                    <a:lnTo>
                      <a:pt x="146" y="314"/>
                    </a:lnTo>
                    <a:lnTo>
                      <a:pt x="146" y="316"/>
                    </a:lnTo>
                    <a:lnTo>
                      <a:pt x="146" y="318"/>
                    </a:lnTo>
                    <a:lnTo>
                      <a:pt x="146" y="318"/>
                    </a:lnTo>
                    <a:lnTo>
                      <a:pt x="146" y="320"/>
                    </a:lnTo>
                    <a:lnTo>
                      <a:pt x="148" y="320"/>
                    </a:lnTo>
                    <a:lnTo>
                      <a:pt x="148" y="320"/>
                    </a:lnTo>
                    <a:lnTo>
                      <a:pt x="150" y="322"/>
                    </a:lnTo>
                    <a:lnTo>
                      <a:pt x="152" y="322"/>
                    </a:lnTo>
                    <a:lnTo>
                      <a:pt x="154" y="322"/>
                    </a:lnTo>
                    <a:lnTo>
                      <a:pt x="156" y="324"/>
                    </a:lnTo>
                    <a:lnTo>
                      <a:pt x="156" y="324"/>
                    </a:lnTo>
                    <a:lnTo>
                      <a:pt x="156" y="324"/>
                    </a:lnTo>
                    <a:lnTo>
                      <a:pt x="158" y="324"/>
                    </a:lnTo>
                    <a:lnTo>
                      <a:pt x="158" y="324"/>
                    </a:lnTo>
                    <a:lnTo>
                      <a:pt x="158" y="326"/>
                    </a:lnTo>
                    <a:lnTo>
                      <a:pt x="158" y="326"/>
                    </a:lnTo>
                    <a:lnTo>
                      <a:pt x="158" y="328"/>
                    </a:lnTo>
                    <a:lnTo>
                      <a:pt x="158" y="332"/>
                    </a:lnTo>
                    <a:lnTo>
                      <a:pt x="158" y="334"/>
                    </a:lnTo>
                    <a:lnTo>
                      <a:pt x="156" y="336"/>
                    </a:lnTo>
                    <a:lnTo>
                      <a:pt x="156" y="338"/>
                    </a:lnTo>
                    <a:lnTo>
                      <a:pt x="154" y="340"/>
                    </a:lnTo>
                    <a:lnTo>
                      <a:pt x="154" y="340"/>
                    </a:lnTo>
                    <a:lnTo>
                      <a:pt x="152" y="342"/>
                    </a:lnTo>
                    <a:lnTo>
                      <a:pt x="152" y="342"/>
                    </a:lnTo>
                    <a:lnTo>
                      <a:pt x="150" y="342"/>
                    </a:lnTo>
                    <a:lnTo>
                      <a:pt x="148" y="342"/>
                    </a:lnTo>
                    <a:lnTo>
                      <a:pt x="146" y="342"/>
                    </a:lnTo>
                    <a:lnTo>
                      <a:pt x="144" y="342"/>
                    </a:lnTo>
                    <a:lnTo>
                      <a:pt x="142" y="342"/>
                    </a:lnTo>
                    <a:lnTo>
                      <a:pt x="140" y="342"/>
                    </a:lnTo>
                    <a:lnTo>
                      <a:pt x="140" y="342"/>
                    </a:lnTo>
                    <a:lnTo>
                      <a:pt x="138" y="342"/>
                    </a:lnTo>
                    <a:lnTo>
                      <a:pt x="138" y="340"/>
                    </a:lnTo>
                    <a:lnTo>
                      <a:pt x="138" y="340"/>
                    </a:lnTo>
                    <a:lnTo>
                      <a:pt x="138" y="340"/>
                    </a:lnTo>
                    <a:lnTo>
                      <a:pt x="138" y="338"/>
                    </a:lnTo>
                    <a:lnTo>
                      <a:pt x="138" y="336"/>
                    </a:lnTo>
                    <a:lnTo>
                      <a:pt x="138" y="334"/>
                    </a:lnTo>
                    <a:lnTo>
                      <a:pt x="140" y="330"/>
                    </a:lnTo>
                    <a:lnTo>
                      <a:pt x="140" y="328"/>
                    </a:lnTo>
                    <a:lnTo>
                      <a:pt x="140" y="328"/>
                    </a:lnTo>
                    <a:lnTo>
                      <a:pt x="140" y="326"/>
                    </a:lnTo>
                    <a:lnTo>
                      <a:pt x="140" y="326"/>
                    </a:lnTo>
                    <a:lnTo>
                      <a:pt x="138" y="324"/>
                    </a:lnTo>
                    <a:lnTo>
                      <a:pt x="138" y="324"/>
                    </a:lnTo>
                    <a:lnTo>
                      <a:pt x="138" y="324"/>
                    </a:lnTo>
                    <a:lnTo>
                      <a:pt x="136" y="322"/>
                    </a:lnTo>
                    <a:lnTo>
                      <a:pt x="134" y="322"/>
                    </a:lnTo>
                    <a:lnTo>
                      <a:pt x="132" y="320"/>
                    </a:lnTo>
                    <a:lnTo>
                      <a:pt x="130" y="320"/>
                    </a:lnTo>
                    <a:lnTo>
                      <a:pt x="128" y="318"/>
                    </a:lnTo>
                    <a:lnTo>
                      <a:pt x="126" y="318"/>
                    </a:lnTo>
                    <a:lnTo>
                      <a:pt x="124" y="318"/>
                    </a:lnTo>
                    <a:lnTo>
                      <a:pt x="122" y="318"/>
                    </a:lnTo>
                    <a:lnTo>
                      <a:pt x="120" y="320"/>
                    </a:lnTo>
                    <a:lnTo>
                      <a:pt x="118" y="320"/>
                    </a:lnTo>
                    <a:lnTo>
                      <a:pt x="116" y="320"/>
                    </a:lnTo>
                    <a:lnTo>
                      <a:pt x="114" y="322"/>
                    </a:lnTo>
                    <a:lnTo>
                      <a:pt x="112" y="322"/>
                    </a:lnTo>
                    <a:lnTo>
                      <a:pt x="110" y="324"/>
                    </a:lnTo>
                    <a:lnTo>
                      <a:pt x="110" y="324"/>
                    </a:lnTo>
                    <a:lnTo>
                      <a:pt x="110" y="324"/>
                    </a:lnTo>
                    <a:lnTo>
                      <a:pt x="110" y="326"/>
                    </a:lnTo>
                    <a:lnTo>
                      <a:pt x="110" y="328"/>
                    </a:lnTo>
                    <a:lnTo>
                      <a:pt x="110" y="330"/>
                    </a:lnTo>
                    <a:lnTo>
                      <a:pt x="110" y="332"/>
                    </a:lnTo>
                    <a:lnTo>
                      <a:pt x="110" y="334"/>
                    </a:lnTo>
                    <a:lnTo>
                      <a:pt x="110" y="334"/>
                    </a:lnTo>
                    <a:lnTo>
                      <a:pt x="110" y="336"/>
                    </a:lnTo>
                    <a:lnTo>
                      <a:pt x="112" y="338"/>
                    </a:lnTo>
                    <a:lnTo>
                      <a:pt x="112" y="338"/>
                    </a:lnTo>
                    <a:lnTo>
                      <a:pt x="112" y="338"/>
                    </a:lnTo>
                    <a:lnTo>
                      <a:pt x="114" y="338"/>
                    </a:lnTo>
                    <a:lnTo>
                      <a:pt x="114" y="340"/>
                    </a:lnTo>
                    <a:lnTo>
                      <a:pt x="116" y="340"/>
                    </a:lnTo>
                    <a:lnTo>
                      <a:pt x="120" y="340"/>
                    </a:lnTo>
                    <a:lnTo>
                      <a:pt x="120" y="340"/>
                    </a:lnTo>
                    <a:lnTo>
                      <a:pt x="122" y="342"/>
                    </a:lnTo>
                    <a:lnTo>
                      <a:pt x="122" y="342"/>
                    </a:lnTo>
                    <a:lnTo>
                      <a:pt x="124" y="344"/>
                    </a:lnTo>
                    <a:lnTo>
                      <a:pt x="124" y="346"/>
                    </a:lnTo>
                    <a:lnTo>
                      <a:pt x="124" y="346"/>
                    </a:lnTo>
                    <a:lnTo>
                      <a:pt x="126" y="346"/>
                    </a:lnTo>
                    <a:lnTo>
                      <a:pt x="126" y="348"/>
                    </a:lnTo>
                    <a:lnTo>
                      <a:pt x="124" y="348"/>
                    </a:lnTo>
                    <a:lnTo>
                      <a:pt x="124" y="350"/>
                    </a:lnTo>
                    <a:lnTo>
                      <a:pt x="124" y="352"/>
                    </a:lnTo>
                    <a:lnTo>
                      <a:pt x="122" y="352"/>
                    </a:lnTo>
                    <a:lnTo>
                      <a:pt x="122" y="354"/>
                    </a:lnTo>
                    <a:lnTo>
                      <a:pt x="120" y="354"/>
                    </a:lnTo>
                    <a:lnTo>
                      <a:pt x="118" y="354"/>
                    </a:lnTo>
                    <a:lnTo>
                      <a:pt x="118" y="356"/>
                    </a:lnTo>
                    <a:lnTo>
                      <a:pt x="116" y="356"/>
                    </a:lnTo>
                    <a:lnTo>
                      <a:pt x="116" y="354"/>
                    </a:lnTo>
                    <a:lnTo>
                      <a:pt x="114" y="354"/>
                    </a:lnTo>
                    <a:lnTo>
                      <a:pt x="114" y="354"/>
                    </a:lnTo>
                    <a:lnTo>
                      <a:pt x="112" y="352"/>
                    </a:lnTo>
                    <a:lnTo>
                      <a:pt x="110" y="350"/>
                    </a:lnTo>
                    <a:lnTo>
                      <a:pt x="108" y="348"/>
                    </a:lnTo>
                    <a:lnTo>
                      <a:pt x="106" y="346"/>
                    </a:lnTo>
                    <a:lnTo>
                      <a:pt x="102" y="344"/>
                    </a:lnTo>
                    <a:lnTo>
                      <a:pt x="100" y="342"/>
                    </a:lnTo>
                    <a:lnTo>
                      <a:pt x="100" y="340"/>
                    </a:lnTo>
                    <a:lnTo>
                      <a:pt x="96" y="336"/>
                    </a:lnTo>
                    <a:lnTo>
                      <a:pt x="94" y="332"/>
                    </a:lnTo>
                    <a:lnTo>
                      <a:pt x="92" y="328"/>
                    </a:lnTo>
                    <a:lnTo>
                      <a:pt x="90" y="326"/>
                    </a:lnTo>
                    <a:lnTo>
                      <a:pt x="88" y="322"/>
                    </a:lnTo>
                    <a:lnTo>
                      <a:pt x="84" y="318"/>
                    </a:lnTo>
                    <a:lnTo>
                      <a:pt x="84" y="316"/>
                    </a:lnTo>
                    <a:lnTo>
                      <a:pt x="84" y="314"/>
                    </a:lnTo>
                    <a:lnTo>
                      <a:pt x="84" y="312"/>
                    </a:lnTo>
                    <a:lnTo>
                      <a:pt x="82" y="308"/>
                    </a:lnTo>
                    <a:lnTo>
                      <a:pt x="82" y="302"/>
                    </a:lnTo>
                    <a:lnTo>
                      <a:pt x="82" y="300"/>
                    </a:lnTo>
                    <a:lnTo>
                      <a:pt x="82" y="296"/>
                    </a:lnTo>
                    <a:lnTo>
                      <a:pt x="80" y="294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8" y="290"/>
                    </a:lnTo>
                    <a:lnTo>
                      <a:pt x="76" y="288"/>
                    </a:lnTo>
                    <a:lnTo>
                      <a:pt x="74" y="286"/>
                    </a:lnTo>
                    <a:lnTo>
                      <a:pt x="74" y="286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4"/>
                    </a:lnTo>
                    <a:lnTo>
                      <a:pt x="74" y="282"/>
                    </a:lnTo>
                    <a:lnTo>
                      <a:pt x="74" y="282"/>
                    </a:lnTo>
                    <a:lnTo>
                      <a:pt x="76" y="282"/>
                    </a:lnTo>
                    <a:lnTo>
                      <a:pt x="76" y="282"/>
                    </a:lnTo>
                    <a:lnTo>
                      <a:pt x="78" y="282"/>
                    </a:lnTo>
                    <a:lnTo>
                      <a:pt x="78" y="284"/>
                    </a:lnTo>
                    <a:lnTo>
                      <a:pt x="82" y="284"/>
                    </a:lnTo>
                    <a:lnTo>
                      <a:pt x="86" y="286"/>
                    </a:lnTo>
                    <a:lnTo>
                      <a:pt x="88" y="288"/>
                    </a:lnTo>
                    <a:lnTo>
                      <a:pt x="90" y="288"/>
                    </a:lnTo>
                    <a:lnTo>
                      <a:pt x="92" y="290"/>
                    </a:lnTo>
                    <a:lnTo>
                      <a:pt x="96" y="290"/>
                    </a:lnTo>
                    <a:lnTo>
                      <a:pt x="102" y="292"/>
                    </a:lnTo>
                    <a:lnTo>
                      <a:pt x="106" y="294"/>
                    </a:lnTo>
                    <a:lnTo>
                      <a:pt x="110" y="296"/>
                    </a:lnTo>
                    <a:lnTo>
                      <a:pt x="112" y="296"/>
                    </a:lnTo>
                    <a:lnTo>
                      <a:pt x="114" y="296"/>
                    </a:lnTo>
                    <a:lnTo>
                      <a:pt x="116" y="296"/>
                    </a:lnTo>
                    <a:lnTo>
                      <a:pt x="118" y="296"/>
                    </a:lnTo>
                    <a:lnTo>
                      <a:pt x="120" y="296"/>
                    </a:lnTo>
                    <a:lnTo>
                      <a:pt x="124" y="294"/>
                    </a:lnTo>
                    <a:lnTo>
                      <a:pt x="128" y="294"/>
                    </a:lnTo>
                    <a:lnTo>
                      <a:pt x="130" y="294"/>
                    </a:lnTo>
                    <a:lnTo>
                      <a:pt x="134" y="292"/>
                    </a:lnTo>
                    <a:lnTo>
                      <a:pt x="136" y="290"/>
                    </a:lnTo>
                    <a:lnTo>
                      <a:pt x="138" y="290"/>
                    </a:lnTo>
                    <a:lnTo>
                      <a:pt x="140" y="288"/>
                    </a:lnTo>
                    <a:lnTo>
                      <a:pt x="142" y="288"/>
                    </a:lnTo>
                    <a:lnTo>
                      <a:pt x="144" y="286"/>
                    </a:lnTo>
                    <a:lnTo>
                      <a:pt x="146" y="282"/>
                    </a:lnTo>
                    <a:lnTo>
                      <a:pt x="150" y="280"/>
                    </a:lnTo>
                    <a:lnTo>
                      <a:pt x="150" y="278"/>
                    </a:lnTo>
                    <a:lnTo>
                      <a:pt x="154" y="274"/>
                    </a:lnTo>
                    <a:lnTo>
                      <a:pt x="154" y="272"/>
                    </a:lnTo>
                    <a:lnTo>
                      <a:pt x="156" y="272"/>
                    </a:lnTo>
                    <a:lnTo>
                      <a:pt x="156" y="270"/>
                    </a:lnTo>
                    <a:lnTo>
                      <a:pt x="156" y="268"/>
                    </a:lnTo>
                    <a:lnTo>
                      <a:pt x="156" y="268"/>
                    </a:lnTo>
                    <a:lnTo>
                      <a:pt x="154" y="266"/>
                    </a:lnTo>
                    <a:lnTo>
                      <a:pt x="154" y="266"/>
                    </a:lnTo>
                    <a:lnTo>
                      <a:pt x="152" y="264"/>
                    </a:lnTo>
                    <a:lnTo>
                      <a:pt x="152" y="262"/>
                    </a:lnTo>
                    <a:lnTo>
                      <a:pt x="150" y="262"/>
                    </a:lnTo>
                    <a:lnTo>
                      <a:pt x="148" y="260"/>
                    </a:lnTo>
                    <a:lnTo>
                      <a:pt x="144" y="258"/>
                    </a:lnTo>
                    <a:lnTo>
                      <a:pt x="140" y="256"/>
                    </a:lnTo>
                    <a:lnTo>
                      <a:pt x="136" y="252"/>
                    </a:lnTo>
                    <a:lnTo>
                      <a:pt x="134" y="250"/>
                    </a:lnTo>
                    <a:lnTo>
                      <a:pt x="130" y="250"/>
                    </a:lnTo>
                    <a:lnTo>
                      <a:pt x="128" y="248"/>
                    </a:lnTo>
                    <a:lnTo>
                      <a:pt x="124" y="246"/>
                    </a:lnTo>
                    <a:lnTo>
                      <a:pt x="116" y="242"/>
                    </a:lnTo>
                    <a:lnTo>
                      <a:pt x="106" y="238"/>
                    </a:lnTo>
                    <a:lnTo>
                      <a:pt x="104" y="236"/>
                    </a:lnTo>
                    <a:lnTo>
                      <a:pt x="100" y="236"/>
                    </a:lnTo>
                    <a:lnTo>
                      <a:pt x="92" y="232"/>
                    </a:lnTo>
                    <a:lnTo>
                      <a:pt x="84" y="226"/>
                    </a:lnTo>
                    <a:lnTo>
                      <a:pt x="76" y="222"/>
                    </a:lnTo>
                    <a:lnTo>
                      <a:pt x="68" y="218"/>
                    </a:lnTo>
                    <a:lnTo>
                      <a:pt x="60" y="214"/>
                    </a:lnTo>
                    <a:lnTo>
                      <a:pt x="54" y="210"/>
                    </a:lnTo>
                    <a:lnTo>
                      <a:pt x="46" y="214"/>
                    </a:lnTo>
                    <a:lnTo>
                      <a:pt x="40" y="218"/>
                    </a:lnTo>
                    <a:lnTo>
                      <a:pt x="38" y="220"/>
                    </a:lnTo>
                    <a:lnTo>
                      <a:pt x="36" y="222"/>
                    </a:lnTo>
                    <a:lnTo>
                      <a:pt x="32" y="226"/>
                    </a:lnTo>
                    <a:lnTo>
                      <a:pt x="28" y="230"/>
                    </a:lnTo>
                    <a:lnTo>
                      <a:pt x="26" y="232"/>
                    </a:lnTo>
                    <a:lnTo>
                      <a:pt x="24" y="234"/>
                    </a:lnTo>
                    <a:lnTo>
                      <a:pt x="22" y="236"/>
                    </a:lnTo>
                    <a:lnTo>
                      <a:pt x="20" y="238"/>
                    </a:lnTo>
                    <a:lnTo>
                      <a:pt x="18" y="240"/>
                    </a:lnTo>
                    <a:lnTo>
                      <a:pt x="18" y="242"/>
                    </a:lnTo>
                    <a:lnTo>
                      <a:pt x="16" y="248"/>
                    </a:lnTo>
                    <a:lnTo>
                      <a:pt x="14" y="254"/>
                    </a:lnTo>
                    <a:lnTo>
                      <a:pt x="14" y="262"/>
                    </a:lnTo>
                    <a:lnTo>
                      <a:pt x="14" y="266"/>
                    </a:lnTo>
                    <a:lnTo>
                      <a:pt x="14" y="268"/>
                    </a:lnTo>
                    <a:lnTo>
                      <a:pt x="14" y="270"/>
                    </a:lnTo>
                    <a:lnTo>
                      <a:pt x="14" y="272"/>
                    </a:lnTo>
                    <a:lnTo>
                      <a:pt x="14" y="274"/>
                    </a:lnTo>
                    <a:lnTo>
                      <a:pt x="16" y="280"/>
                    </a:lnTo>
                    <a:lnTo>
                      <a:pt x="18" y="286"/>
                    </a:lnTo>
                    <a:lnTo>
                      <a:pt x="18" y="288"/>
                    </a:lnTo>
                    <a:lnTo>
                      <a:pt x="18" y="290"/>
                    </a:lnTo>
                    <a:lnTo>
                      <a:pt x="18" y="294"/>
                    </a:lnTo>
                    <a:lnTo>
                      <a:pt x="18" y="296"/>
                    </a:lnTo>
                    <a:lnTo>
                      <a:pt x="20" y="302"/>
                    </a:lnTo>
                    <a:lnTo>
                      <a:pt x="20" y="310"/>
                    </a:lnTo>
                    <a:lnTo>
                      <a:pt x="20" y="312"/>
                    </a:lnTo>
                    <a:lnTo>
                      <a:pt x="20" y="314"/>
                    </a:lnTo>
                    <a:lnTo>
                      <a:pt x="20" y="316"/>
                    </a:lnTo>
                    <a:lnTo>
                      <a:pt x="20" y="318"/>
                    </a:lnTo>
                    <a:lnTo>
                      <a:pt x="22" y="324"/>
                    </a:lnTo>
                    <a:lnTo>
                      <a:pt x="26" y="334"/>
                    </a:lnTo>
                    <a:lnTo>
                      <a:pt x="28" y="340"/>
                    </a:lnTo>
                    <a:lnTo>
                      <a:pt x="30" y="346"/>
                    </a:lnTo>
                    <a:lnTo>
                      <a:pt x="30" y="350"/>
                    </a:lnTo>
                    <a:lnTo>
                      <a:pt x="32" y="352"/>
                    </a:lnTo>
                    <a:lnTo>
                      <a:pt x="32" y="356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36" y="360"/>
                    </a:lnTo>
                    <a:lnTo>
                      <a:pt x="38" y="362"/>
                    </a:lnTo>
                    <a:lnTo>
                      <a:pt x="40" y="364"/>
                    </a:lnTo>
                    <a:lnTo>
                      <a:pt x="42" y="366"/>
                    </a:lnTo>
                    <a:lnTo>
                      <a:pt x="44" y="368"/>
                    </a:lnTo>
                    <a:lnTo>
                      <a:pt x="48" y="372"/>
                    </a:lnTo>
                    <a:lnTo>
                      <a:pt x="52" y="374"/>
                    </a:lnTo>
                    <a:lnTo>
                      <a:pt x="46" y="378"/>
                    </a:lnTo>
                    <a:lnTo>
                      <a:pt x="44" y="382"/>
                    </a:lnTo>
                    <a:lnTo>
                      <a:pt x="40" y="384"/>
                    </a:lnTo>
                    <a:lnTo>
                      <a:pt x="36" y="388"/>
                    </a:lnTo>
                    <a:lnTo>
                      <a:pt x="32" y="392"/>
                    </a:lnTo>
                    <a:lnTo>
                      <a:pt x="26" y="402"/>
                    </a:lnTo>
                    <a:lnTo>
                      <a:pt x="18" y="408"/>
                    </a:lnTo>
                    <a:lnTo>
                      <a:pt x="16" y="412"/>
                    </a:lnTo>
                    <a:lnTo>
                      <a:pt x="14" y="414"/>
                    </a:lnTo>
                    <a:lnTo>
                      <a:pt x="12" y="416"/>
                    </a:lnTo>
                    <a:lnTo>
                      <a:pt x="12" y="418"/>
                    </a:lnTo>
                    <a:lnTo>
                      <a:pt x="10" y="418"/>
                    </a:lnTo>
                    <a:lnTo>
                      <a:pt x="10" y="420"/>
                    </a:lnTo>
                    <a:lnTo>
                      <a:pt x="8" y="424"/>
                    </a:lnTo>
                    <a:lnTo>
                      <a:pt x="8" y="428"/>
                    </a:lnTo>
                    <a:lnTo>
                      <a:pt x="8" y="432"/>
                    </a:lnTo>
                    <a:lnTo>
                      <a:pt x="8" y="434"/>
                    </a:lnTo>
                    <a:lnTo>
                      <a:pt x="8" y="436"/>
                    </a:lnTo>
                    <a:lnTo>
                      <a:pt x="8" y="440"/>
                    </a:lnTo>
                    <a:lnTo>
                      <a:pt x="8" y="448"/>
                    </a:lnTo>
                    <a:lnTo>
                      <a:pt x="0" y="452"/>
                    </a:lnTo>
                    <a:lnTo>
                      <a:pt x="16" y="474"/>
                    </a:lnTo>
                    <a:lnTo>
                      <a:pt x="38" y="494"/>
                    </a:lnTo>
                    <a:lnTo>
                      <a:pt x="44" y="496"/>
                    </a:lnTo>
                    <a:lnTo>
                      <a:pt x="50" y="498"/>
                    </a:lnTo>
                    <a:lnTo>
                      <a:pt x="56" y="500"/>
                    </a:lnTo>
                    <a:lnTo>
                      <a:pt x="60" y="500"/>
                    </a:lnTo>
                    <a:lnTo>
                      <a:pt x="62" y="502"/>
                    </a:lnTo>
                    <a:lnTo>
                      <a:pt x="66" y="502"/>
                    </a:lnTo>
                    <a:lnTo>
                      <a:pt x="70" y="504"/>
                    </a:lnTo>
                    <a:lnTo>
                      <a:pt x="72" y="506"/>
                    </a:lnTo>
                    <a:lnTo>
                      <a:pt x="74" y="508"/>
                    </a:lnTo>
                    <a:lnTo>
                      <a:pt x="76" y="508"/>
                    </a:lnTo>
                    <a:lnTo>
                      <a:pt x="78" y="510"/>
                    </a:lnTo>
                    <a:lnTo>
                      <a:pt x="78" y="510"/>
                    </a:lnTo>
                    <a:lnTo>
                      <a:pt x="80" y="512"/>
                    </a:lnTo>
                    <a:lnTo>
                      <a:pt x="80" y="516"/>
                    </a:lnTo>
                    <a:lnTo>
                      <a:pt x="82" y="518"/>
                    </a:lnTo>
                    <a:lnTo>
                      <a:pt x="82" y="522"/>
                    </a:lnTo>
                    <a:lnTo>
                      <a:pt x="84" y="524"/>
                    </a:lnTo>
                    <a:lnTo>
                      <a:pt x="84" y="528"/>
                    </a:lnTo>
                    <a:lnTo>
                      <a:pt x="84" y="532"/>
                    </a:lnTo>
                    <a:lnTo>
                      <a:pt x="84" y="536"/>
                    </a:lnTo>
                    <a:lnTo>
                      <a:pt x="84" y="540"/>
                    </a:lnTo>
                    <a:lnTo>
                      <a:pt x="84" y="544"/>
                    </a:lnTo>
                    <a:lnTo>
                      <a:pt x="84" y="548"/>
                    </a:lnTo>
                    <a:lnTo>
                      <a:pt x="84" y="550"/>
                    </a:lnTo>
                    <a:lnTo>
                      <a:pt x="84" y="554"/>
                    </a:lnTo>
                    <a:lnTo>
                      <a:pt x="82" y="558"/>
                    </a:lnTo>
                    <a:lnTo>
                      <a:pt x="82" y="560"/>
                    </a:lnTo>
                    <a:lnTo>
                      <a:pt x="82" y="562"/>
                    </a:lnTo>
                    <a:lnTo>
                      <a:pt x="80" y="564"/>
                    </a:lnTo>
                    <a:lnTo>
                      <a:pt x="80" y="564"/>
                    </a:lnTo>
                    <a:lnTo>
                      <a:pt x="78" y="566"/>
                    </a:lnTo>
                    <a:lnTo>
                      <a:pt x="76" y="568"/>
                    </a:lnTo>
                    <a:lnTo>
                      <a:pt x="76" y="568"/>
                    </a:lnTo>
                    <a:lnTo>
                      <a:pt x="76" y="568"/>
                    </a:lnTo>
                    <a:lnTo>
                      <a:pt x="74" y="570"/>
                    </a:lnTo>
                    <a:lnTo>
                      <a:pt x="72" y="574"/>
                    </a:lnTo>
                    <a:lnTo>
                      <a:pt x="72" y="578"/>
                    </a:lnTo>
                    <a:lnTo>
                      <a:pt x="70" y="580"/>
                    </a:lnTo>
                    <a:lnTo>
                      <a:pt x="70" y="586"/>
                    </a:lnTo>
                    <a:lnTo>
                      <a:pt x="68" y="590"/>
                    </a:lnTo>
                    <a:lnTo>
                      <a:pt x="74" y="588"/>
                    </a:lnTo>
                    <a:lnTo>
                      <a:pt x="78" y="588"/>
                    </a:lnTo>
                    <a:lnTo>
                      <a:pt x="84" y="586"/>
                    </a:lnTo>
                    <a:lnTo>
                      <a:pt x="88" y="586"/>
                    </a:lnTo>
                    <a:lnTo>
                      <a:pt x="90" y="586"/>
                    </a:lnTo>
                    <a:lnTo>
                      <a:pt x="94" y="586"/>
                    </a:lnTo>
                    <a:lnTo>
                      <a:pt x="96" y="586"/>
                    </a:lnTo>
                    <a:lnTo>
                      <a:pt x="100" y="586"/>
                    </a:lnTo>
                    <a:lnTo>
                      <a:pt x="102" y="586"/>
                    </a:lnTo>
                    <a:lnTo>
                      <a:pt x="104" y="586"/>
                    </a:lnTo>
                    <a:lnTo>
                      <a:pt x="106" y="586"/>
                    </a:lnTo>
                    <a:lnTo>
                      <a:pt x="106" y="588"/>
                    </a:lnTo>
                    <a:lnTo>
                      <a:pt x="108" y="588"/>
                    </a:lnTo>
                    <a:lnTo>
                      <a:pt x="108" y="588"/>
                    </a:lnTo>
                    <a:lnTo>
                      <a:pt x="108" y="590"/>
                    </a:lnTo>
                    <a:lnTo>
                      <a:pt x="110" y="592"/>
                    </a:lnTo>
                    <a:lnTo>
                      <a:pt x="110" y="594"/>
                    </a:lnTo>
                    <a:lnTo>
                      <a:pt x="110" y="598"/>
                    </a:lnTo>
                    <a:lnTo>
                      <a:pt x="112" y="600"/>
                    </a:lnTo>
                    <a:lnTo>
                      <a:pt x="112" y="604"/>
                    </a:lnTo>
                    <a:lnTo>
                      <a:pt x="114" y="606"/>
                    </a:lnTo>
                    <a:lnTo>
                      <a:pt x="114" y="608"/>
                    </a:lnTo>
                    <a:lnTo>
                      <a:pt x="114" y="608"/>
                    </a:lnTo>
                    <a:lnTo>
                      <a:pt x="116" y="610"/>
                    </a:lnTo>
                    <a:lnTo>
                      <a:pt x="116" y="612"/>
                    </a:lnTo>
                    <a:lnTo>
                      <a:pt x="118" y="614"/>
                    </a:lnTo>
                    <a:lnTo>
                      <a:pt x="120" y="614"/>
                    </a:lnTo>
                    <a:lnTo>
                      <a:pt x="124" y="618"/>
                    </a:lnTo>
                    <a:lnTo>
                      <a:pt x="128" y="620"/>
                    </a:lnTo>
                    <a:lnTo>
                      <a:pt x="132" y="624"/>
                    </a:lnTo>
                    <a:lnTo>
                      <a:pt x="136" y="626"/>
                    </a:lnTo>
                    <a:lnTo>
                      <a:pt x="144" y="632"/>
                    </a:lnTo>
                    <a:lnTo>
                      <a:pt x="150" y="636"/>
                    </a:lnTo>
                    <a:lnTo>
                      <a:pt x="154" y="638"/>
                    </a:lnTo>
                    <a:lnTo>
                      <a:pt x="158" y="642"/>
                    </a:lnTo>
                    <a:lnTo>
                      <a:pt x="162" y="644"/>
                    </a:lnTo>
                    <a:lnTo>
                      <a:pt x="166" y="648"/>
                    </a:lnTo>
                    <a:lnTo>
                      <a:pt x="166" y="648"/>
                    </a:lnTo>
                    <a:lnTo>
                      <a:pt x="168" y="650"/>
                    </a:lnTo>
                    <a:lnTo>
                      <a:pt x="170" y="652"/>
                    </a:lnTo>
                    <a:lnTo>
                      <a:pt x="170" y="654"/>
                    </a:lnTo>
                    <a:lnTo>
                      <a:pt x="172" y="656"/>
                    </a:lnTo>
                    <a:lnTo>
                      <a:pt x="172" y="658"/>
                    </a:lnTo>
                    <a:lnTo>
                      <a:pt x="172" y="658"/>
                    </a:lnTo>
                    <a:lnTo>
                      <a:pt x="172" y="660"/>
                    </a:lnTo>
                    <a:lnTo>
                      <a:pt x="172" y="660"/>
                    </a:lnTo>
                    <a:lnTo>
                      <a:pt x="172" y="662"/>
                    </a:lnTo>
                    <a:lnTo>
                      <a:pt x="172" y="664"/>
                    </a:lnTo>
                    <a:lnTo>
                      <a:pt x="172" y="666"/>
                    </a:lnTo>
                    <a:lnTo>
                      <a:pt x="170" y="670"/>
                    </a:lnTo>
                    <a:lnTo>
                      <a:pt x="170" y="672"/>
                    </a:lnTo>
                    <a:lnTo>
                      <a:pt x="168" y="680"/>
                    </a:lnTo>
                    <a:lnTo>
                      <a:pt x="166" y="686"/>
                    </a:lnTo>
                    <a:lnTo>
                      <a:pt x="164" y="688"/>
                    </a:lnTo>
                    <a:lnTo>
                      <a:pt x="164" y="692"/>
                    </a:lnTo>
                    <a:lnTo>
                      <a:pt x="162" y="694"/>
                    </a:lnTo>
                    <a:lnTo>
                      <a:pt x="162" y="696"/>
                    </a:lnTo>
                    <a:lnTo>
                      <a:pt x="162" y="700"/>
                    </a:lnTo>
                    <a:lnTo>
                      <a:pt x="162" y="700"/>
                    </a:lnTo>
                    <a:lnTo>
                      <a:pt x="162" y="702"/>
                    </a:lnTo>
                    <a:lnTo>
                      <a:pt x="164" y="702"/>
                    </a:lnTo>
                    <a:lnTo>
                      <a:pt x="164" y="702"/>
                    </a:lnTo>
                    <a:lnTo>
                      <a:pt x="164" y="704"/>
                    </a:lnTo>
                    <a:lnTo>
                      <a:pt x="166" y="704"/>
                    </a:lnTo>
                    <a:lnTo>
                      <a:pt x="166" y="706"/>
                    </a:lnTo>
                    <a:lnTo>
                      <a:pt x="168" y="706"/>
                    </a:lnTo>
                    <a:lnTo>
                      <a:pt x="170" y="708"/>
                    </a:lnTo>
                    <a:lnTo>
                      <a:pt x="170" y="708"/>
                    </a:lnTo>
                    <a:lnTo>
                      <a:pt x="170" y="708"/>
                    </a:lnTo>
                    <a:lnTo>
                      <a:pt x="170" y="708"/>
                    </a:lnTo>
                    <a:lnTo>
                      <a:pt x="170" y="710"/>
                    </a:lnTo>
                    <a:lnTo>
                      <a:pt x="170" y="710"/>
                    </a:lnTo>
                    <a:lnTo>
                      <a:pt x="170" y="712"/>
                    </a:lnTo>
                    <a:lnTo>
                      <a:pt x="168" y="712"/>
                    </a:lnTo>
                    <a:lnTo>
                      <a:pt x="168" y="714"/>
                    </a:lnTo>
                    <a:lnTo>
                      <a:pt x="166" y="714"/>
                    </a:lnTo>
                    <a:lnTo>
                      <a:pt x="164" y="716"/>
                    </a:lnTo>
                    <a:lnTo>
                      <a:pt x="160" y="720"/>
                    </a:lnTo>
                    <a:lnTo>
                      <a:pt x="156" y="722"/>
                    </a:lnTo>
                    <a:lnTo>
                      <a:pt x="156" y="722"/>
                    </a:lnTo>
                    <a:lnTo>
                      <a:pt x="148" y="728"/>
                    </a:lnTo>
                    <a:lnTo>
                      <a:pt x="146" y="732"/>
                    </a:lnTo>
                    <a:lnTo>
                      <a:pt x="144" y="734"/>
                    </a:lnTo>
                    <a:lnTo>
                      <a:pt x="142" y="736"/>
                    </a:lnTo>
                    <a:lnTo>
                      <a:pt x="142" y="738"/>
                    </a:lnTo>
                    <a:lnTo>
                      <a:pt x="140" y="740"/>
                    </a:lnTo>
                    <a:lnTo>
                      <a:pt x="140" y="742"/>
                    </a:lnTo>
                    <a:lnTo>
                      <a:pt x="138" y="742"/>
                    </a:lnTo>
                    <a:lnTo>
                      <a:pt x="138" y="744"/>
                    </a:lnTo>
                    <a:lnTo>
                      <a:pt x="138" y="744"/>
                    </a:lnTo>
                    <a:lnTo>
                      <a:pt x="138" y="746"/>
                    </a:lnTo>
                    <a:lnTo>
                      <a:pt x="140" y="746"/>
                    </a:lnTo>
                    <a:lnTo>
                      <a:pt x="140" y="748"/>
                    </a:lnTo>
                    <a:lnTo>
                      <a:pt x="140" y="748"/>
                    </a:lnTo>
                    <a:lnTo>
                      <a:pt x="142" y="748"/>
                    </a:lnTo>
                    <a:lnTo>
                      <a:pt x="144" y="750"/>
                    </a:lnTo>
                    <a:lnTo>
                      <a:pt x="148" y="752"/>
                    </a:lnTo>
                    <a:lnTo>
                      <a:pt x="154" y="754"/>
                    </a:lnTo>
                    <a:lnTo>
                      <a:pt x="156" y="754"/>
                    </a:lnTo>
                    <a:lnTo>
                      <a:pt x="156" y="754"/>
                    </a:lnTo>
                    <a:lnTo>
                      <a:pt x="158" y="756"/>
                    </a:lnTo>
                    <a:lnTo>
                      <a:pt x="160" y="756"/>
                    </a:lnTo>
                    <a:lnTo>
                      <a:pt x="160" y="758"/>
                    </a:lnTo>
                    <a:lnTo>
                      <a:pt x="164" y="762"/>
                    </a:lnTo>
                    <a:lnTo>
                      <a:pt x="168" y="766"/>
                    </a:lnTo>
                    <a:lnTo>
                      <a:pt x="172" y="764"/>
                    </a:lnTo>
                    <a:lnTo>
                      <a:pt x="176" y="762"/>
                    </a:lnTo>
                    <a:lnTo>
                      <a:pt x="180" y="758"/>
                    </a:lnTo>
                    <a:lnTo>
                      <a:pt x="186" y="754"/>
                    </a:lnTo>
                    <a:lnTo>
                      <a:pt x="188" y="754"/>
                    </a:lnTo>
                    <a:lnTo>
                      <a:pt x="190" y="752"/>
                    </a:lnTo>
                    <a:lnTo>
                      <a:pt x="194" y="750"/>
                    </a:lnTo>
                    <a:lnTo>
                      <a:pt x="196" y="750"/>
                    </a:lnTo>
                    <a:lnTo>
                      <a:pt x="198" y="748"/>
                    </a:lnTo>
                    <a:lnTo>
                      <a:pt x="200" y="748"/>
                    </a:lnTo>
                    <a:lnTo>
                      <a:pt x="200" y="748"/>
                    </a:lnTo>
                    <a:lnTo>
                      <a:pt x="202" y="748"/>
                    </a:lnTo>
                    <a:lnTo>
                      <a:pt x="202" y="750"/>
                    </a:lnTo>
                    <a:lnTo>
                      <a:pt x="204" y="750"/>
                    </a:lnTo>
                    <a:lnTo>
                      <a:pt x="206" y="752"/>
                    </a:lnTo>
                    <a:lnTo>
                      <a:pt x="208" y="754"/>
                    </a:lnTo>
                    <a:lnTo>
                      <a:pt x="212" y="754"/>
                    </a:lnTo>
                    <a:lnTo>
                      <a:pt x="214" y="756"/>
                    </a:lnTo>
                    <a:lnTo>
                      <a:pt x="216" y="758"/>
                    </a:lnTo>
                    <a:lnTo>
                      <a:pt x="216" y="758"/>
                    </a:lnTo>
                    <a:lnTo>
                      <a:pt x="218" y="758"/>
                    </a:lnTo>
                    <a:lnTo>
                      <a:pt x="218" y="758"/>
                    </a:lnTo>
                    <a:lnTo>
                      <a:pt x="220" y="758"/>
                    </a:lnTo>
                    <a:lnTo>
                      <a:pt x="224" y="758"/>
                    </a:lnTo>
                    <a:lnTo>
                      <a:pt x="228" y="758"/>
                    </a:lnTo>
                    <a:lnTo>
                      <a:pt x="228" y="758"/>
                    </a:lnTo>
                    <a:lnTo>
                      <a:pt x="230" y="758"/>
                    </a:lnTo>
                    <a:lnTo>
                      <a:pt x="232" y="760"/>
                    </a:lnTo>
                    <a:lnTo>
                      <a:pt x="234" y="760"/>
                    </a:lnTo>
                    <a:lnTo>
                      <a:pt x="234" y="762"/>
                    </a:lnTo>
                    <a:lnTo>
                      <a:pt x="236" y="764"/>
                    </a:lnTo>
                    <a:lnTo>
                      <a:pt x="240" y="768"/>
                    </a:lnTo>
                    <a:lnTo>
                      <a:pt x="244" y="770"/>
                    </a:lnTo>
                    <a:lnTo>
                      <a:pt x="246" y="774"/>
                    </a:lnTo>
                    <a:lnTo>
                      <a:pt x="252" y="780"/>
                    </a:lnTo>
                    <a:lnTo>
                      <a:pt x="258" y="788"/>
                    </a:lnTo>
                    <a:lnTo>
                      <a:pt x="286" y="780"/>
                    </a:lnTo>
                    <a:lnTo>
                      <a:pt x="284" y="776"/>
                    </a:lnTo>
                    <a:lnTo>
                      <a:pt x="282" y="772"/>
                    </a:lnTo>
                    <a:lnTo>
                      <a:pt x="280" y="768"/>
                    </a:lnTo>
                    <a:lnTo>
                      <a:pt x="280" y="764"/>
                    </a:lnTo>
                    <a:lnTo>
                      <a:pt x="278" y="762"/>
                    </a:lnTo>
                    <a:lnTo>
                      <a:pt x="278" y="760"/>
                    </a:lnTo>
                    <a:lnTo>
                      <a:pt x="278" y="760"/>
                    </a:lnTo>
                    <a:lnTo>
                      <a:pt x="278" y="758"/>
                    </a:lnTo>
                    <a:lnTo>
                      <a:pt x="280" y="756"/>
                    </a:lnTo>
                    <a:lnTo>
                      <a:pt x="280" y="754"/>
                    </a:lnTo>
                    <a:lnTo>
                      <a:pt x="282" y="752"/>
                    </a:lnTo>
                    <a:lnTo>
                      <a:pt x="284" y="748"/>
                    </a:lnTo>
                    <a:lnTo>
                      <a:pt x="286" y="746"/>
                    </a:lnTo>
                    <a:lnTo>
                      <a:pt x="288" y="744"/>
                    </a:lnTo>
                    <a:lnTo>
                      <a:pt x="290" y="740"/>
                    </a:lnTo>
                    <a:lnTo>
                      <a:pt x="294" y="738"/>
                    </a:lnTo>
                    <a:lnTo>
                      <a:pt x="296" y="736"/>
                    </a:lnTo>
                    <a:lnTo>
                      <a:pt x="302" y="730"/>
                    </a:lnTo>
                    <a:lnTo>
                      <a:pt x="306" y="72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360" name="Gruppieren 697">
              <a:extLst>
                <a:ext uri="{FF2B5EF4-FFF2-40B4-BE49-F238E27FC236}">
                  <a16:creationId xmlns:a16="http://schemas.microsoft.com/office/drawing/2014/main" id="{53C0B8D8-CF28-4555-94A5-3D6EF15AB18A}"/>
                </a:ext>
              </a:extLst>
            </p:cNvPr>
            <p:cNvGrpSpPr/>
            <p:nvPr/>
          </p:nvGrpSpPr>
          <p:grpSpPr>
            <a:xfrm>
              <a:off x="4448687" y="3374610"/>
              <a:ext cx="317584" cy="491745"/>
              <a:chOff x="7218653" y="3495842"/>
              <a:chExt cx="295275" cy="457200"/>
            </a:xfrm>
            <a:grpFill/>
          </p:grpSpPr>
          <p:sp>
            <p:nvSpPr>
              <p:cNvPr id="397" name="Freeform 54">
                <a:extLst>
                  <a:ext uri="{FF2B5EF4-FFF2-40B4-BE49-F238E27FC236}">
                    <a16:creationId xmlns:a16="http://schemas.microsoft.com/office/drawing/2014/main" id="{B281D562-A0E2-480D-8FCF-C123AED54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2803" y="3495842"/>
                <a:ext cx="111125" cy="142875"/>
              </a:xfrm>
              <a:custGeom>
                <a:avLst/>
                <a:gdLst>
                  <a:gd name="T0" fmla="*/ 12 w 70"/>
                  <a:gd name="T1" fmla="*/ 8 h 90"/>
                  <a:gd name="T2" fmla="*/ 12 w 70"/>
                  <a:gd name="T3" fmla="*/ 14 h 90"/>
                  <a:gd name="T4" fmla="*/ 14 w 70"/>
                  <a:gd name="T5" fmla="*/ 24 h 90"/>
                  <a:gd name="T6" fmla="*/ 16 w 70"/>
                  <a:gd name="T7" fmla="*/ 34 h 90"/>
                  <a:gd name="T8" fmla="*/ 16 w 70"/>
                  <a:gd name="T9" fmla="*/ 42 h 90"/>
                  <a:gd name="T10" fmla="*/ 16 w 70"/>
                  <a:gd name="T11" fmla="*/ 48 h 90"/>
                  <a:gd name="T12" fmla="*/ 10 w 70"/>
                  <a:gd name="T13" fmla="*/ 56 h 90"/>
                  <a:gd name="T14" fmla="*/ 6 w 70"/>
                  <a:gd name="T15" fmla="*/ 62 h 90"/>
                  <a:gd name="T16" fmla="*/ 0 w 70"/>
                  <a:gd name="T17" fmla="*/ 70 h 90"/>
                  <a:gd name="T18" fmla="*/ 0 w 70"/>
                  <a:gd name="T19" fmla="*/ 72 h 90"/>
                  <a:gd name="T20" fmla="*/ 2 w 70"/>
                  <a:gd name="T21" fmla="*/ 76 h 90"/>
                  <a:gd name="T22" fmla="*/ 6 w 70"/>
                  <a:gd name="T23" fmla="*/ 80 h 90"/>
                  <a:gd name="T24" fmla="*/ 8 w 70"/>
                  <a:gd name="T25" fmla="*/ 82 h 90"/>
                  <a:gd name="T26" fmla="*/ 12 w 70"/>
                  <a:gd name="T27" fmla="*/ 80 h 90"/>
                  <a:gd name="T28" fmla="*/ 18 w 70"/>
                  <a:gd name="T29" fmla="*/ 78 h 90"/>
                  <a:gd name="T30" fmla="*/ 24 w 70"/>
                  <a:gd name="T31" fmla="*/ 76 h 90"/>
                  <a:gd name="T32" fmla="*/ 26 w 70"/>
                  <a:gd name="T33" fmla="*/ 74 h 90"/>
                  <a:gd name="T34" fmla="*/ 34 w 70"/>
                  <a:gd name="T35" fmla="*/ 76 h 90"/>
                  <a:gd name="T36" fmla="*/ 40 w 70"/>
                  <a:gd name="T37" fmla="*/ 78 h 90"/>
                  <a:gd name="T38" fmla="*/ 42 w 70"/>
                  <a:gd name="T39" fmla="*/ 80 h 90"/>
                  <a:gd name="T40" fmla="*/ 48 w 70"/>
                  <a:gd name="T41" fmla="*/ 88 h 90"/>
                  <a:gd name="T42" fmla="*/ 48 w 70"/>
                  <a:gd name="T43" fmla="*/ 90 h 90"/>
                  <a:gd name="T44" fmla="*/ 50 w 70"/>
                  <a:gd name="T45" fmla="*/ 88 h 90"/>
                  <a:gd name="T46" fmla="*/ 52 w 70"/>
                  <a:gd name="T47" fmla="*/ 82 h 90"/>
                  <a:gd name="T48" fmla="*/ 56 w 70"/>
                  <a:gd name="T49" fmla="*/ 72 h 90"/>
                  <a:gd name="T50" fmla="*/ 60 w 70"/>
                  <a:gd name="T51" fmla="*/ 68 h 90"/>
                  <a:gd name="T52" fmla="*/ 64 w 70"/>
                  <a:gd name="T53" fmla="*/ 64 h 90"/>
                  <a:gd name="T54" fmla="*/ 68 w 70"/>
                  <a:gd name="T55" fmla="*/ 62 h 90"/>
                  <a:gd name="T56" fmla="*/ 70 w 70"/>
                  <a:gd name="T57" fmla="*/ 62 h 90"/>
                  <a:gd name="T58" fmla="*/ 70 w 70"/>
                  <a:gd name="T59" fmla="*/ 58 h 90"/>
                  <a:gd name="T60" fmla="*/ 70 w 70"/>
                  <a:gd name="T61" fmla="*/ 50 h 90"/>
                  <a:gd name="T62" fmla="*/ 68 w 70"/>
                  <a:gd name="T63" fmla="*/ 44 h 90"/>
                  <a:gd name="T64" fmla="*/ 66 w 70"/>
                  <a:gd name="T65" fmla="*/ 42 h 90"/>
                  <a:gd name="T66" fmla="*/ 60 w 70"/>
                  <a:gd name="T67" fmla="*/ 40 h 90"/>
                  <a:gd name="T68" fmla="*/ 52 w 70"/>
                  <a:gd name="T69" fmla="*/ 38 h 90"/>
                  <a:gd name="T70" fmla="*/ 40 w 70"/>
                  <a:gd name="T71" fmla="*/ 36 h 90"/>
                  <a:gd name="T72" fmla="*/ 34 w 70"/>
                  <a:gd name="T73" fmla="*/ 32 h 90"/>
                  <a:gd name="T74" fmla="*/ 30 w 70"/>
                  <a:gd name="T75" fmla="*/ 30 h 90"/>
                  <a:gd name="T76" fmla="*/ 28 w 70"/>
                  <a:gd name="T77" fmla="*/ 28 h 90"/>
                  <a:gd name="T78" fmla="*/ 26 w 70"/>
                  <a:gd name="T79" fmla="*/ 18 h 90"/>
                  <a:gd name="T80" fmla="*/ 24 w 70"/>
                  <a:gd name="T81" fmla="*/ 12 h 90"/>
                  <a:gd name="T82" fmla="*/ 22 w 70"/>
                  <a:gd name="T83" fmla="*/ 4 h 90"/>
                  <a:gd name="T84" fmla="*/ 20 w 70"/>
                  <a:gd name="T85" fmla="*/ 0 h 90"/>
                  <a:gd name="T86" fmla="*/ 18 w 70"/>
                  <a:gd name="T87" fmla="*/ 0 h 90"/>
                  <a:gd name="T88" fmla="*/ 14 w 70"/>
                  <a:gd name="T89" fmla="*/ 2 h 90"/>
                  <a:gd name="T90" fmla="*/ 12 w 70"/>
                  <a:gd name="T91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90">
                    <a:moveTo>
                      <a:pt x="12" y="8"/>
                    </a:move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16" y="34"/>
                    </a:lnTo>
                    <a:lnTo>
                      <a:pt x="16" y="38"/>
                    </a:lnTo>
                    <a:lnTo>
                      <a:pt x="16" y="40"/>
                    </a:lnTo>
                    <a:lnTo>
                      <a:pt x="16" y="42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2" y="52"/>
                    </a:lnTo>
                    <a:lnTo>
                      <a:pt x="10" y="56"/>
                    </a:lnTo>
                    <a:lnTo>
                      <a:pt x="8" y="60"/>
                    </a:lnTo>
                    <a:lnTo>
                      <a:pt x="6" y="60"/>
                    </a:lnTo>
                    <a:lnTo>
                      <a:pt x="6" y="62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4" y="78"/>
                    </a:lnTo>
                    <a:lnTo>
                      <a:pt x="6" y="80"/>
                    </a:lnTo>
                    <a:lnTo>
                      <a:pt x="6" y="80"/>
                    </a:lnTo>
                    <a:lnTo>
                      <a:pt x="8" y="80"/>
                    </a:lnTo>
                    <a:lnTo>
                      <a:pt x="8" y="82"/>
                    </a:lnTo>
                    <a:lnTo>
                      <a:pt x="10" y="82"/>
                    </a:lnTo>
                    <a:lnTo>
                      <a:pt x="10" y="80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4" y="80"/>
                    </a:lnTo>
                    <a:lnTo>
                      <a:pt x="18" y="78"/>
                    </a:lnTo>
                    <a:lnTo>
                      <a:pt x="20" y="76"/>
                    </a:lnTo>
                    <a:lnTo>
                      <a:pt x="22" y="76"/>
                    </a:lnTo>
                    <a:lnTo>
                      <a:pt x="24" y="76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30" y="74"/>
                    </a:lnTo>
                    <a:lnTo>
                      <a:pt x="32" y="76"/>
                    </a:lnTo>
                    <a:lnTo>
                      <a:pt x="34" y="76"/>
                    </a:lnTo>
                    <a:lnTo>
                      <a:pt x="36" y="76"/>
                    </a:lnTo>
                    <a:lnTo>
                      <a:pt x="38" y="76"/>
                    </a:lnTo>
                    <a:lnTo>
                      <a:pt x="40" y="78"/>
                    </a:lnTo>
                    <a:lnTo>
                      <a:pt x="42" y="78"/>
                    </a:lnTo>
                    <a:lnTo>
                      <a:pt x="42" y="78"/>
                    </a:lnTo>
                    <a:lnTo>
                      <a:pt x="42" y="80"/>
                    </a:lnTo>
                    <a:lnTo>
                      <a:pt x="44" y="82"/>
                    </a:lnTo>
                    <a:lnTo>
                      <a:pt x="46" y="86"/>
                    </a:lnTo>
                    <a:lnTo>
                      <a:pt x="48" y="88"/>
                    </a:lnTo>
                    <a:lnTo>
                      <a:pt x="48" y="88"/>
                    </a:lnTo>
                    <a:lnTo>
                      <a:pt x="48" y="90"/>
                    </a:lnTo>
                    <a:lnTo>
                      <a:pt x="48" y="90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0" y="84"/>
                    </a:lnTo>
                    <a:lnTo>
                      <a:pt x="52" y="82"/>
                    </a:lnTo>
                    <a:lnTo>
                      <a:pt x="52" y="78"/>
                    </a:lnTo>
                    <a:lnTo>
                      <a:pt x="54" y="74"/>
                    </a:lnTo>
                    <a:lnTo>
                      <a:pt x="56" y="72"/>
                    </a:lnTo>
                    <a:lnTo>
                      <a:pt x="58" y="70"/>
                    </a:lnTo>
                    <a:lnTo>
                      <a:pt x="58" y="68"/>
                    </a:lnTo>
                    <a:lnTo>
                      <a:pt x="60" y="68"/>
                    </a:lnTo>
                    <a:lnTo>
                      <a:pt x="60" y="66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66" y="64"/>
                    </a:lnTo>
                    <a:lnTo>
                      <a:pt x="68" y="64"/>
                    </a:lnTo>
                    <a:lnTo>
                      <a:pt x="68" y="62"/>
                    </a:lnTo>
                    <a:lnTo>
                      <a:pt x="68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0" y="60"/>
                    </a:lnTo>
                    <a:lnTo>
                      <a:pt x="70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0" y="52"/>
                    </a:lnTo>
                    <a:lnTo>
                      <a:pt x="70" y="50"/>
                    </a:lnTo>
                    <a:lnTo>
                      <a:pt x="68" y="4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6" y="44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4" y="42"/>
                    </a:lnTo>
                    <a:lnTo>
                      <a:pt x="62" y="40"/>
                    </a:lnTo>
                    <a:lnTo>
                      <a:pt x="60" y="40"/>
                    </a:lnTo>
                    <a:lnTo>
                      <a:pt x="56" y="38"/>
                    </a:lnTo>
                    <a:lnTo>
                      <a:pt x="54" y="38"/>
                    </a:lnTo>
                    <a:lnTo>
                      <a:pt x="52" y="38"/>
                    </a:lnTo>
                    <a:lnTo>
                      <a:pt x="50" y="38"/>
                    </a:lnTo>
                    <a:lnTo>
                      <a:pt x="46" y="36"/>
                    </a:lnTo>
                    <a:lnTo>
                      <a:pt x="40" y="36"/>
                    </a:lnTo>
                    <a:lnTo>
                      <a:pt x="38" y="34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2" y="32"/>
                    </a:lnTo>
                    <a:lnTo>
                      <a:pt x="30" y="32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28" y="28"/>
                    </a:lnTo>
                    <a:lnTo>
                      <a:pt x="28" y="26"/>
                    </a:lnTo>
                    <a:lnTo>
                      <a:pt x="26" y="22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8" name="Freeform 57">
                <a:extLst>
                  <a:ext uri="{FF2B5EF4-FFF2-40B4-BE49-F238E27FC236}">
                    <a16:creationId xmlns:a16="http://schemas.microsoft.com/office/drawing/2014/main" id="{4A3B0136-2BF9-4AB9-9BB0-105BD1BF5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453" y="3648242"/>
                <a:ext cx="215900" cy="228600"/>
              </a:xfrm>
              <a:custGeom>
                <a:avLst/>
                <a:gdLst>
                  <a:gd name="T0" fmla="*/ 108 w 136"/>
                  <a:gd name="T1" fmla="*/ 0 h 144"/>
                  <a:gd name="T2" fmla="*/ 116 w 136"/>
                  <a:gd name="T3" fmla="*/ 2 h 144"/>
                  <a:gd name="T4" fmla="*/ 120 w 136"/>
                  <a:gd name="T5" fmla="*/ 12 h 144"/>
                  <a:gd name="T6" fmla="*/ 122 w 136"/>
                  <a:gd name="T7" fmla="*/ 30 h 144"/>
                  <a:gd name="T8" fmla="*/ 134 w 136"/>
                  <a:gd name="T9" fmla="*/ 42 h 144"/>
                  <a:gd name="T10" fmla="*/ 136 w 136"/>
                  <a:gd name="T11" fmla="*/ 48 h 144"/>
                  <a:gd name="T12" fmla="*/ 128 w 136"/>
                  <a:gd name="T13" fmla="*/ 54 h 144"/>
                  <a:gd name="T14" fmla="*/ 120 w 136"/>
                  <a:gd name="T15" fmla="*/ 62 h 144"/>
                  <a:gd name="T16" fmla="*/ 120 w 136"/>
                  <a:gd name="T17" fmla="*/ 72 h 144"/>
                  <a:gd name="T18" fmla="*/ 126 w 136"/>
                  <a:gd name="T19" fmla="*/ 88 h 144"/>
                  <a:gd name="T20" fmla="*/ 124 w 136"/>
                  <a:gd name="T21" fmla="*/ 100 h 144"/>
                  <a:gd name="T22" fmla="*/ 120 w 136"/>
                  <a:gd name="T23" fmla="*/ 110 h 144"/>
                  <a:gd name="T24" fmla="*/ 112 w 136"/>
                  <a:gd name="T25" fmla="*/ 114 h 144"/>
                  <a:gd name="T26" fmla="*/ 106 w 136"/>
                  <a:gd name="T27" fmla="*/ 120 h 144"/>
                  <a:gd name="T28" fmla="*/ 104 w 136"/>
                  <a:gd name="T29" fmla="*/ 128 h 144"/>
                  <a:gd name="T30" fmla="*/ 100 w 136"/>
                  <a:gd name="T31" fmla="*/ 128 h 144"/>
                  <a:gd name="T32" fmla="*/ 94 w 136"/>
                  <a:gd name="T33" fmla="*/ 118 h 144"/>
                  <a:gd name="T34" fmla="*/ 90 w 136"/>
                  <a:gd name="T35" fmla="*/ 120 h 144"/>
                  <a:gd name="T36" fmla="*/ 84 w 136"/>
                  <a:gd name="T37" fmla="*/ 126 h 144"/>
                  <a:gd name="T38" fmla="*/ 70 w 136"/>
                  <a:gd name="T39" fmla="*/ 126 h 144"/>
                  <a:gd name="T40" fmla="*/ 68 w 136"/>
                  <a:gd name="T41" fmla="*/ 122 h 144"/>
                  <a:gd name="T42" fmla="*/ 64 w 136"/>
                  <a:gd name="T43" fmla="*/ 116 h 144"/>
                  <a:gd name="T44" fmla="*/ 58 w 136"/>
                  <a:gd name="T45" fmla="*/ 118 h 144"/>
                  <a:gd name="T46" fmla="*/ 56 w 136"/>
                  <a:gd name="T47" fmla="*/ 124 h 144"/>
                  <a:gd name="T48" fmla="*/ 60 w 136"/>
                  <a:gd name="T49" fmla="*/ 138 h 144"/>
                  <a:gd name="T50" fmla="*/ 56 w 136"/>
                  <a:gd name="T51" fmla="*/ 142 h 144"/>
                  <a:gd name="T52" fmla="*/ 50 w 136"/>
                  <a:gd name="T53" fmla="*/ 138 h 144"/>
                  <a:gd name="T54" fmla="*/ 42 w 136"/>
                  <a:gd name="T55" fmla="*/ 128 h 144"/>
                  <a:gd name="T56" fmla="*/ 40 w 136"/>
                  <a:gd name="T57" fmla="*/ 128 h 144"/>
                  <a:gd name="T58" fmla="*/ 38 w 136"/>
                  <a:gd name="T59" fmla="*/ 138 h 144"/>
                  <a:gd name="T60" fmla="*/ 36 w 136"/>
                  <a:gd name="T61" fmla="*/ 142 h 144"/>
                  <a:gd name="T62" fmla="*/ 28 w 136"/>
                  <a:gd name="T63" fmla="*/ 144 h 144"/>
                  <a:gd name="T64" fmla="*/ 22 w 136"/>
                  <a:gd name="T65" fmla="*/ 136 h 144"/>
                  <a:gd name="T66" fmla="*/ 18 w 136"/>
                  <a:gd name="T67" fmla="*/ 132 h 144"/>
                  <a:gd name="T68" fmla="*/ 6 w 136"/>
                  <a:gd name="T69" fmla="*/ 130 h 144"/>
                  <a:gd name="T70" fmla="*/ 0 w 136"/>
                  <a:gd name="T71" fmla="*/ 126 h 144"/>
                  <a:gd name="T72" fmla="*/ 4 w 136"/>
                  <a:gd name="T73" fmla="*/ 120 h 144"/>
                  <a:gd name="T74" fmla="*/ 14 w 136"/>
                  <a:gd name="T75" fmla="*/ 112 h 144"/>
                  <a:gd name="T76" fmla="*/ 28 w 136"/>
                  <a:gd name="T77" fmla="*/ 102 h 144"/>
                  <a:gd name="T78" fmla="*/ 36 w 136"/>
                  <a:gd name="T79" fmla="*/ 98 h 144"/>
                  <a:gd name="T80" fmla="*/ 50 w 136"/>
                  <a:gd name="T81" fmla="*/ 102 h 144"/>
                  <a:gd name="T82" fmla="*/ 56 w 136"/>
                  <a:gd name="T83" fmla="*/ 100 h 144"/>
                  <a:gd name="T84" fmla="*/ 58 w 136"/>
                  <a:gd name="T85" fmla="*/ 90 h 144"/>
                  <a:gd name="T86" fmla="*/ 60 w 136"/>
                  <a:gd name="T87" fmla="*/ 76 h 144"/>
                  <a:gd name="T88" fmla="*/ 62 w 136"/>
                  <a:gd name="T89" fmla="*/ 74 h 144"/>
                  <a:gd name="T90" fmla="*/ 70 w 136"/>
                  <a:gd name="T91" fmla="*/ 76 h 144"/>
                  <a:gd name="T92" fmla="*/ 84 w 136"/>
                  <a:gd name="T93" fmla="*/ 78 h 144"/>
                  <a:gd name="T94" fmla="*/ 90 w 136"/>
                  <a:gd name="T95" fmla="*/ 74 h 144"/>
                  <a:gd name="T96" fmla="*/ 92 w 136"/>
                  <a:gd name="T97" fmla="*/ 64 h 144"/>
                  <a:gd name="T98" fmla="*/ 92 w 136"/>
                  <a:gd name="T99" fmla="*/ 48 h 144"/>
                  <a:gd name="T100" fmla="*/ 98 w 136"/>
                  <a:gd name="T101" fmla="*/ 38 h 144"/>
                  <a:gd name="T102" fmla="*/ 98 w 136"/>
                  <a:gd name="T103" fmla="*/ 30 h 144"/>
                  <a:gd name="T104" fmla="*/ 94 w 136"/>
                  <a:gd name="T105" fmla="*/ 14 h 144"/>
                  <a:gd name="T106" fmla="*/ 96 w 136"/>
                  <a:gd name="T107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" h="144">
                    <a:moveTo>
                      <a:pt x="102" y="2"/>
                    </a:moveTo>
                    <a:lnTo>
                      <a:pt x="102" y="2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116" y="2"/>
                    </a:lnTo>
                    <a:lnTo>
                      <a:pt x="116" y="2"/>
                    </a:lnTo>
                    <a:lnTo>
                      <a:pt x="116" y="4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18" y="8"/>
                    </a:lnTo>
                    <a:lnTo>
                      <a:pt x="118" y="10"/>
                    </a:lnTo>
                    <a:lnTo>
                      <a:pt x="120" y="12"/>
                    </a:lnTo>
                    <a:lnTo>
                      <a:pt x="120" y="20"/>
                    </a:lnTo>
                    <a:lnTo>
                      <a:pt x="120" y="22"/>
                    </a:lnTo>
                    <a:lnTo>
                      <a:pt x="120" y="24"/>
                    </a:lnTo>
                    <a:lnTo>
                      <a:pt x="120" y="26"/>
                    </a:lnTo>
                    <a:lnTo>
                      <a:pt x="122" y="28"/>
                    </a:lnTo>
                    <a:lnTo>
                      <a:pt x="122" y="30"/>
                    </a:lnTo>
                    <a:lnTo>
                      <a:pt x="124" y="34"/>
                    </a:lnTo>
                    <a:lnTo>
                      <a:pt x="126" y="36"/>
                    </a:lnTo>
                    <a:lnTo>
                      <a:pt x="126" y="36"/>
                    </a:lnTo>
                    <a:lnTo>
                      <a:pt x="128" y="38"/>
                    </a:lnTo>
                    <a:lnTo>
                      <a:pt x="132" y="40"/>
                    </a:lnTo>
                    <a:lnTo>
                      <a:pt x="134" y="42"/>
                    </a:lnTo>
                    <a:lnTo>
                      <a:pt x="136" y="44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36" y="48"/>
                    </a:lnTo>
                    <a:lnTo>
                      <a:pt x="136" y="48"/>
                    </a:lnTo>
                    <a:lnTo>
                      <a:pt x="136" y="50"/>
                    </a:lnTo>
                    <a:lnTo>
                      <a:pt x="134" y="5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28" y="54"/>
                    </a:lnTo>
                    <a:lnTo>
                      <a:pt x="126" y="56"/>
                    </a:lnTo>
                    <a:lnTo>
                      <a:pt x="122" y="58"/>
                    </a:lnTo>
                    <a:lnTo>
                      <a:pt x="122" y="58"/>
                    </a:lnTo>
                    <a:lnTo>
                      <a:pt x="120" y="60"/>
                    </a:lnTo>
                    <a:lnTo>
                      <a:pt x="120" y="60"/>
                    </a:lnTo>
                    <a:lnTo>
                      <a:pt x="120" y="62"/>
                    </a:lnTo>
                    <a:lnTo>
                      <a:pt x="120" y="64"/>
                    </a:lnTo>
                    <a:lnTo>
                      <a:pt x="118" y="64"/>
                    </a:lnTo>
                    <a:lnTo>
                      <a:pt x="120" y="66"/>
                    </a:lnTo>
                    <a:lnTo>
                      <a:pt x="120" y="68"/>
                    </a:lnTo>
                    <a:lnTo>
                      <a:pt x="120" y="70"/>
                    </a:lnTo>
                    <a:lnTo>
                      <a:pt x="120" y="72"/>
                    </a:lnTo>
                    <a:lnTo>
                      <a:pt x="122" y="74"/>
                    </a:lnTo>
                    <a:lnTo>
                      <a:pt x="124" y="78"/>
                    </a:lnTo>
                    <a:lnTo>
                      <a:pt x="126" y="82"/>
                    </a:lnTo>
                    <a:lnTo>
                      <a:pt x="126" y="84"/>
                    </a:lnTo>
                    <a:lnTo>
                      <a:pt x="126" y="86"/>
                    </a:lnTo>
                    <a:lnTo>
                      <a:pt x="126" y="88"/>
                    </a:lnTo>
                    <a:lnTo>
                      <a:pt x="126" y="88"/>
                    </a:lnTo>
                    <a:lnTo>
                      <a:pt x="126" y="90"/>
                    </a:lnTo>
                    <a:lnTo>
                      <a:pt x="126" y="92"/>
                    </a:lnTo>
                    <a:lnTo>
                      <a:pt x="126" y="94"/>
                    </a:lnTo>
                    <a:lnTo>
                      <a:pt x="126" y="96"/>
                    </a:lnTo>
                    <a:lnTo>
                      <a:pt x="124" y="100"/>
                    </a:lnTo>
                    <a:lnTo>
                      <a:pt x="124" y="102"/>
                    </a:lnTo>
                    <a:lnTo>
                      <a:pt x="124" y="104"/>
                    </a:lnTo>
                    <a:lnTo>
                      <a:pt x="122" y="104"/>
                    </a:lnTo>
                    <a:lnTo>
                      <a:pt x="122" y="106"/>
                    </a:lnTo>
                    <a:lnTo>
                      <a:pt x="122" y="108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16" y="112"/>
                    </a:lnTo>
                    <a:lnTo>
                      <a:pt x="116" y="114"/>
                    </a:lnTo>
                    <a:lnTo>
                      <a:pt x="114" y="114"/>
                    </a:lnTo>
                    <a:lnTo>
                      <a:pt x="114" y="114"/>
                    </a:lnTo>
                    <a:lnTo>
                      <a:pt x="112" y="114"/>
                    </a:lnTo>
                    <a:lnTo>
                      <a:pt x="110" y="116"/>
                    </a:lnTo>
                    <a:lnTo>
                      <a:pt x="108" y="116"/>
                    </a:lnTo>
                    <a:lnTo>
                      <a:pt x="108" y="116"/>
                    </a:lnTo>
                    <a:lnTo>
                      <a:pt x="108" y="116"/>
                    </a:lnTo>
                    <a:lnTo>
                      <a:pt x="108" y="118"/>
                    </a:lnTo>
                    <a:lnTo>
                      <a:pt x="106" y="120"/>
                    </a:lnTo>
                    <a:lnTo>
                      <a:pt x="106" y="122"/>
                    </a:lnTo>
                    <a:lnTo>
                      <a:pt x="106" y="124"/>
                    </a:lnTo>
                    <a:lnTo>
                      <a:pt x="106" y="126"/>
                    </a:lnTo>
                    <a:lnTo>
                      <a:pt x="104" y="128"/>
                    </a:lnTo>
                    <a:lnTo>
                      <a:pt x="104" y="128"/>
                    </a:lnTo>
                    <a:lnTo>
                      <a:pt x="104" y="128"/>
                    </a:lnTo>
                    <a:lnTo>
                      <a:pt x="104" y="128"/>
                    </a:lnTo>
                    <a:lnTo>
                      <a:pt x="102" y="128"/>
                    </a:lnTo>
                    <a:lnTo>
                      <a:pt x="102" y="128"/>
                    </a:lnTo>
                    <a:lnTo>
                      <a:pt x="102" y="128"/>
                    </a:lnTo>
                    <a:lnTo>
                      <a:pt x="100" y="128"/>
                    </a:lnTo>
                    <a:lnTo>
                      <a:pt x="100" y="128"/>
                    </a:lnTo>
                    <a:lnTo>
                      <a:pt x="98" y="126"/>
                    </a:lnTo>
                    <a:lnTo>
                      <a:pt x="98" y="124"/>
                    </a:lnTo>
                    <a:lnTo>
                      <a:pt x="96" y="122"/>
                    </a:lnTo>
                    <a:lnTo>
                      <a:pt x="96" y="120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2" y="118"/>
                    </a:lnTo>
                    <a:lnTo>
                      <a:pt x="92" y="118"/>
                    </a:lnTo>
                    <a:lnTo>
                      <a:pt x="92" y="118"/>
                    </a:lnTo>
                    <a:lnTo>
                      <a:pt x="92" y="118"/>
                    </a:lnTo>
                    <a:lnTo>
                      <a:pt x="90" y="120"/>
                    </a:lnTo>
                    <a:lnTo>
                      <a:pt x="90" y="120"/>
                    </a:lnTo>
                    <a:lnTo>
                      <a:pt x="88" y="122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6" y="124"/>
                    </a:lnTo>
                    <a:lnTo>
                      <a:pt x="84" y="126"/>
                    </a:lnTo>
                    <a:lnTo>
                      <a:pt x="80" y="126"/>
                    </a:lnTo>
                    <a:lnTo>
                      <a:pt x="78" y="126"/>
                    </a:lnTo>
                    <a:lnTo>
                      <a:pt x="76" y="126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0" y="126"/>
                    </a:lnTo>
                    <a:lnTo>
                      <a:pt x="70" y="126"/>
                    </a:lnTo>
                    <a:lnTo>
                      <a:pt x="68" y="126"/>
                    </a:lnTo>
                    <a:lnTo>
                      <a:pt x="68" y="124"/>
                    </a:lnTo>
                    <a:lnTo>
                      <a:pt x="68" y="124"/>
                    </a:lnTo>
                    <a:lnTo>
                      <a:pt x="68" y="124"/>
                    </a:lnTo>
                    <a:lnTo>
                      <a:pt x="68" y="122"/>
                    </a:lnTo>
                    <a:lnTo>
                      <a:pt x="66" y="120"/>
                    </a:lnTo>
                    <a:lnTo>
                      <a:pt x="66" y="120"/>
                    </a:lnTo>
                    <a:lnTo>
                      <a:pt x="66" y="118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64" y="116"/>
                    </a:lnTo>
                    <a:lnTo>
                      <a:pt x="64" y="116"/>
                    </a:lnTo>
                    <a:lnTo>
                      <a:pt x="64" y="116"/>
                    </a:lnTo>
                    <a:lnTo>
                      <a:pt x="62" y="116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8" y="128"/>
                    </a:lnTo>
                    <a:lnTo>
                      <a:pt x="58" y="130"/>
                    </a:lnTo>
                    <a:lnTo>
                      <a:pt x="58" y="134"/>
                    </a:lnTo>
                    <a:lnTo>
                      <a:pt x="58" y="136"/>
                    </a:lnTo>
                    <a:lnTo>
                      <a:pt x="60" y="138"/>
                    </a:lnTo>
                    <a:lnTo>
                      <a:pt x="60" y="138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8" y="142"/>
                    </a:lnTo>
                    <a:lnTo>
                      <a:pt x="58" y="142"/>
                    </a:lnTo>
                    <a:lnTo>
                      <a:pt x="56" y="142"/>
                    </a:lnTo>
                    <a:lnTo>
                      <a:pt x="56" y="142"/>
                    </a:lnTo>
                    <a:lnTo>
                      <a:pt x="56" y="142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2" y="140"/>
                    </a:lnTo>
                    <a:lnTo>
                      <a:pt x="50" y="138"/>
                    </a:lnTo>
                    <a:lnTo>
                      <a:pt x="50" y="138"/>
                    </a:lnTo>
                    <a:lnTo>
                      <a:pt x="48" y="136"/>
                    </a:lnTo>
                    <a:lnTo>
                      <a:pt x="46" y="134"/>
                    </a:lnTo>
                    <a:lnTo>
                      <a:pt x="46" y="132"/>
                    </a:lnTo>
                    <a:lnTo>
                      <a:pt x="44" y="130"/>
                    </a:lnTo>
                    <a:lnTo>
                      <a:pt x="44" y="128"/>
                    </a:lnTo>
                    <a:lnTo>
                      <a:pt x="42" y="128"/>
                    </a:lnTo>
                    <a:lnTo>
                      <a:pt x="42" y="126"/>
                    </a:lnTo>
                    <a:lnTo>
                      <a:pt x="42" y="126"/>
                    </a:lnTo>
                    <a:lnTo>
                      <a:pt x="42" y="126"/>
                    </a:lnTo>
                    <a:lnTo>
                      <a:pt x="42" y="126"/>
                    </a:lnTo>
                    <a:lnTo>
                      <a:pt x="40" y="126"/>
                    </a:lnTo>
                    <a:lnTo>
                      <a:pt x="40" y="128"/>
                    </a:lnTo>
                    <a:lnTo>
                      <a:pt x="40" y="128"/>
                    </a:lnTo>
                    <a:lnTo>
                      <a:pt x="40" y="128"/>
                    </a:lnTo>
                    <a:lnTo>
                      <a:pt x="38" y="130"/>
                    </a:lnTo>
                    <a:lnTo>
                      <a:pt x="38" y="134"/>
                    </a:lnTo>
                    <a:lnTo>
                      <a:pt x="38" y="136"/>
                    </a:lnTo>
                    <a:lnTo>
                      <a:pt x="38" y="138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0"/>
                    </a:lnTo>
                    <a:lnTo>
                      <a:pt x="38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30" y="144"/>
                    </a:lnTo>
                    <a:lnTo>
                      <a:pt x="30" y="144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8" y="144"/>
                    </a:lnTo>
                    <a:lnTo>
                      <a:pt x="26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2" y="134"/>
                    </a:lnTo>
                    <a:lnTo>
                      <a:pt x="20" y="134"/>
                    </a:lnTo>
                    <a:lnTo>
                      <a:pt x="20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8" y="132"/>
                    </a:lnTo>
                    <a:lnTo>
                      <a:pt x="16" y="132"/>
                    </a:lnTo>
                    <a:lnTo>
                      <a:pt x="14" y="132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8" y="132"/>
                    </a:lnTo>
                    <a:lnTo>
                      <a:pt x="6" y="130"/>
                    </a:lnTo>
                    <a:lnTo>
                      <a:pt x="4" y="130"/>
                    </a:lnTo>
                    <a:lnTo>
                      <a:pt x="4" y="128"/>
                    </a:lnTo>
                    <a:lnTo>
                      <a:pt x="2" y="128"/>
                    </a:lnTo>
                    <a:lnTo>
                      <a:pt x="2" y="128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2" y="122"/>
                    </a:lnTo>
                    <a:lnTo>
                      <a:pt x="2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8" y="118"/>
                    </a:lnTo>
                    <a:lnTo>
                      <a:pt x="8" y="116"/>
                    </a:lnTo>
                    <a:lnTo>
                      <a:pt x="12" y="114"/>
                    </a:lnTo>
                    <a:lnTo>
                      <a:pt x="14" y="112"/>
                    </a:lnTo>
                    <a:lnTo>
                      <a:pt x="14" y="112"/>
                    </a:lnTo>
                    <a:lnTo>
                      <a:pt x="18" y="110"/>
                    </a:lnTo>
                    <a:lnTo>
                      <a:pt x="22" y="108"/>
                    </a:lnTo>
                    <a:lnTo>
                      <a:pt x="24" y="106"/>
                    </a:lnTo>
                    <a:lnTo>
                      <a:pt x="26" y="106"/>
                    </a:lnTo>
                    <a:lnTo>
                      <a:pt x="26" y="104"/>
                    </a:lnTo>
                    <a:lnTo>
                      <a:pt x="28" y="102"/>
                    </a:lnTo>
                    <a:lnTo>
                      <a:pt x="30" y="100"/>
                    </a:lnTo>
                    <a:lnTo>
                      <a:pt x="32" y="100"/>
                    </a:lnTo>
                    <a:lnTo>
                      <a:pt x="32" y="100"/>
                    </a:lnTo>
                    <a:lnTo>
                      <a:pt x="34" y="98"/>
                    </a:lnTo>
                    <a:lnTo>
                      <a:pt x="34" y="98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38" y="98"/>
                    </a:lnTo>
                    <a:lnTo>
                      <a:pt x="42" y="100"/>
                    </a:lnTo>
                    <a:lnTo>
                      <a:pt x="46" y="100"/>
                    </a:lnTo>
                    <a:lnTo>
                      <a:pt x="48" y="102"/>
                    </a:lnTo>
                    <a:lnTo>
                      <a:pt x="50" y="102"/>
                    </a:lnTo>
                    <a:lnTo>
                      <a:pt x="52" y="102"/>
                    </a:lnTo>
                    <a:lnTo>
                      <a:pt x="52" y="102"/>
                    </a:lnTo>
                    <a:lnTo>
                      <a:pt x="54" y="102"/>
                    </a:lnTo>
                    <a:lnTo>
                      <a:pt x="56" y="102"/>
                    </a:lnTo>
                    <a:lnTo>
                      <a:pt x="56" y="100"/>
                    </a:lnTo>
                    <a:lnTo>
                      <a:pt x="56" y="100"/>
                    </a:lnTo>
                    <a:lnTo>
                      <a:pt x="56" y="100"/>
                    </a:lnTo>
                    <a:lnTo>
                      <a:pt x="58" y="100"/>
                    </a:lnTo>
                    <a:lnTo>
                      <a:pt x="58" y="98"/>
                    </a:lnTo>
                    <a:lnTo>
                      <a:pt x="58" y="96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0" y="76"/>
                    </a:lnTo>
                    <a:lnTo>
                      <a:pt x="60" y="76"/>
                    </a:lnTo>
                    <a:lnTo>
                      <a:pt x="60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2" y="74"/>
                    </a:lnTo>
                    <a:lnTo>
                      <a:pt x="64" y="74"/>
                    </a:lnTo>
                    <a:lnTo>
                      <a:pt x="64" y="74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8" y="76"/>
                    </a:lnTo>
                    <a:lnTo>
                      <a:pt x="70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4" y="78"/>
                    </a:lnTo>
                    <a:lnTo>
                      <a:pt x="78" y="78"/>
                    </a:lnTo>
                    <a:lnTo>
                      <a:pt x="80" y="78"/>
                    </a:lnTo>
                    <a:lnTo>
                      <a:pt x="84" y="78"/>
                    </a:lnTo>
                    <a:lnTo>
                      <a:pt x="86" y="76"/>
                    </a:lnTo>
                    <a:lnTo>
                      <a:pt x="88" y="76"/>
                    </a:lnTo>
                    <a:lnTo>
                      <a:pt x="88" y="76"/>
                    </a:lnTo>
                    <a:lnTo>
                      <a:pt x="90" y="76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92" y="64"/>
                    </a:lnTo>
                    <a:lnTo>
                      <a:pt x="92" y="62"/>
                    </a:lnTo>
                    <a:lnTo>
                      <a:pt x="92" y="60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2" y="50"/>
                    </a:lnTo>
                    <a:lnTo>
                      <a:pt x="92" y="48"/>
                    </a:lnTo>
                    <a:lnTo>
                      <a:pt x="92" y="46"/>
                    </a:lnTo>
                    <a:lnTo>
                      <a:pt x="94" y="44"/>
                    </a:lnTo>
                    <a:lnTo>
                      <a:pt x="94" y="44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8" y="38"/>
                    </a:lnTo>
                    <a:lnTo>
                      <a:pt x="98" y="36"/>
                    </a:lnTo>
                    <a:lnTo>
                      <a:pt x="98" y="36"/>
                    </a:lnTo>
                    <a:lnTo>
                      <a:pt x="100" y="34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98" y="30"/>
                    </a:lnTo>
                    <a:lnTo>
                      <a:pt x="98" y="26"/>
                    </a:lnTo>
                    <a:lnTo>
                      <a:pt x="96" y="24"/>
                    </a:lnTo>
                    <a:lnTo>
                      <a:pt x="96" y="2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14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94" y="10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8" y="4"/>
                    </a:lnTo>
                    <a:lnTo>
                      <a:pt x="100" y="4"/>
                    </a:lnTo>
                    <a:lnTo>
                      <a:pt x="100" y="2"/>
                    </a:lnTo>
                    <a:lnTo>
                      <a:pt x="102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9" name="Freeform 61">
                <a:extLst>
                  <a:ext uri="{FF2B5EF4-FFF2-40B4-BE49-F238E27FC236}">
                    <a16:creationId xmlns:a16="http://schemas.microsoft.com/office/drawing/2014/main" id="{04D58574-F73F-46B5-9B22-BDA208AD3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678" y="3886367"/>
                <a:ext cx="28575" cy="28575"/>
              </a:xfrm>
              <a:custGeom>
                <a:avLst/>
                <a:gdLst>
                  <a:gd name="T0" fmla="*/ 2 w 18"/>
                  <a:gd name="T1" fmla="*/ 6 h 18"/>
                  <a:gd name="T2" fmla="*/ 2 w 18"/>
                  <a:gd name="T3" fmla="*/ 6 h 18"/>
                  <a:gd name="T4" fmla="*/ 2 w 18"/>
                  <a:gd name="T5" fmla="*/ 8 h 18"/>
                  <a:gd name="T6" fmla="*/ 2 w 18"/>
                  <a:gd name="T7" fmla="*/ 8 h 18"/>
                  <a:gd name="T8" fmla="*/ 0 w 18"/>
                  <a:gd name="T9" fmla="*/ 12 h 18"/>
                  <a:gd name="T10" fmla="*/ 0 w 18"/>
                  <a:gd name="T11" fmla="*/ 12 h 18"/>
                  <a:gd name="T12" fmla="*/ 0 w 18"/>
                  <a:gd name="T13" fmla="*/ 14 h 18"/>
                  <a:gd name="T14" fmla="*/ 0 w 18"/>
                  <a:gd name="T15" fmla="*/ 16 h 18"/>
                  <a:gd name="T16" fmla="*/ 0 w 18"/>
                  <a:gd name="T17" fmla="*/ 16 h 18"/>
                  <a:gd name="T18" fmla="*/ 0 w 18"/>
                  <a:gd name="T19" fmla="*/ 16 h 18"/>
                  <a:gd name="T20" fmla="*/ 2 w 18"/>
                  <a:gd name="T21" fmla="*/ 16 h 18"/>
                  <a:gd name="T22" fmla="*/ 2 w 18"/>
                  <a:gd name="T23" fmla="*/ 16 h 18"/>
                  <a:gd name="T24" fmla="*/ 4 w 18"/>
                  <a:gd name="T25" fmla="*/ 18 h 18"/>
                  <a:gd name="T26" fmla="*/ 4 w 18"/>
                  <a:gd name="T27" fmla="*/ 18 h 18"/>
                  <a:gd name="T28" fmla="*/ 6 w 18"/>
                  <a:gd name="T29" fmla="*/ 16 h 18"/>
                  <a:gd name="T30" fmla="*/ 8 w 18"/>
                  <a:gd name="T31" fmla="*/ 16 h 18"/>
                  <a:gd name="T32" fmla="*/ 8 w 18"/>
                  <a:gd name="T33" fmla="*/ 16 h 18"/>
                  <a:gd name="T34" fmla="*/ 10 w 18"/>
                  <a:gd name="T35" fmla="*/ 16 h 18"/>
                  <a:gd name="T36" fmla="*/ 10 w 18"/>
                  <a:gd name="T37" fmla="*/ 16 h 18"/>
                  <a:gd name="T38" fmla="*/ 12 w 18"/>
                  <a:gd name="T39" fmla="*/ 14 h 18"/>
                  <a:gd name="T40" fmla="*/ 14 w 18"/>
                  <a:gd name="T41" fmla="*/ 14 h 18"/>
                  <a:gd name="T42" fmla="*/ 14 w 18"/>
                  <a:gd name="T43" fmla="*/ 12 h 18"/>
                  <a:gd name="T44" fmla="*/ 16 w 18"/>
                  <a:gd name="T45" fmla="*/ 10 h 18"/>
                  <a:gd name="T46" fmla="*/ 16 w 18"/>
                  <a:gd name="T47" fmla="*/ 8 h 18"/>
                  <a:gd name="T48" fmla="*/ 18 w 18"/>
                  <a:gd name="T49" fmla="*/ 8 h 18"/>
                  <a:gd name="T50" fmla="*/ 18 w 18"/>
                  <a:gd name="T51" fmla="*/ 6 h 18"/>
                  <a:gd name="T52" fmla="*/ 18 w 18"/>
                  <a:gd name="T53" fmla="*/ 6 h 18"/>
                  <a:gd name="T54" fmla="*/ 18 w 18"/>
                  <a:gd name="T55" fmla="*/ 6 h 18"/>
                  <a:gd name="T56" fmla="*/ 16 w 18"/>
                  <a:gd name="T57" fmla="*/ 6 h 18"/>
                  <a:gd name="T58" fmla="*/ 16 w 18"/>
                  <a:gd name="T59" fmla="*/ 4 h 18"/>
                  <a:gd name="T60" fmla="*/ 16 w 18"/>
                  <a:gd name="T61" fmla="*/ 4 h 18"/>
                  <a:gd name="T62" fmla="*/ 14 w 18"/>
                  <a:gd name="T63" fmla="*/ 2 h 18"/>
                  <a:gd name="T64" fmla="*/ 12 w 18"/>
                  <a:gd name="T65" fmla="*/ 2 h 18"/>
                  <a:gd name="T66" fmla="*/ 10 w 18"/>
                  <a:gd name="T67" fmla="*/ 2 h 18"/>
                  <a:gd name="T68" fmla="*/ 8 w 18"/>
                  <a:gd name="T69" fmla="*/ 0 h 18"/>
                  <a:gd name="T70" fmla="*/ 6 w 18"/>
                  <a:gd name="T71" fmla="*/ 0 h 18"/>
                  <a:gd name="T72" fmla="*/ 4 w 18"/>
                  <a:gd name="T73" fmla="*/ 0 h 18"/>
                  <a:gd name="T74" fmla="*/ 4 w 18"/>
                  <a:gd name="T75" fmla="*/ 0 h 18"/>
                  <a:gd name="T76" fmla="*/ 2 w 18"/>
                  <a:gd name="T77" fmla="*/ 2 h 18"/>
                  <a:gd name="T78" fmla="*/ 2 w 18"/>
                  <a:gd name="T79" fmla="*/ 2 h 18"/>
                  <a:gd name="T80" fmla="*/ 2 w 18"/>
                  <a:gd name="T81" fmla="*/ 2 h 18"/>
                  <a:gd name="T82" fmla="*/ 2 w 18"/>
                  <a:gd name="T8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" h="18">
                    <a:moveTo>
                      <a:pt x="2" y="6"/>
                    </a:move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00" name="Freeform 63">
                <a:extLst>
                  <a:ext uri="{FF2B5EF4-FFF2-40B4-BE49-F238E27FC236}">
                    <a16:creationId xmlns:a16="http://schemas.microsoft.com/office/drawing/2014/main" id="{F38B1DB0-7BE0-4AD9-9121-59C8ADB47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8653" y="3867317"/>
                <a:ext cx="57150" cy="85725"/>
              </a:xfrm>
              <a:custGeom>
                <a:avLst/>
                <a:gdLst>
                  <a:gd name="T0" fmla="*/ 16 w 36"/>
                  <a:gd name="T1" fmla="*/ 4 h 54"/>
                  <a:gd name="T2" fmla="*/ 14 w 36"/>
                  <a:gd name="T3" fmla="*/ 6 h 54"/>
                  <a:gd name="T4" fmla="*/ 10 w 36"/>
                  <a:gd name="T5" fmla="*/ 12 h 54"/>
                  <a:gd name="T6" fmla="*/ 10 w 36"/>
                  <a:gd name="T7" fmla="*/ 14 h 54"/>
                  <a:gd name="T8" fmla="*/ 8 w 36"/>
                  <a:gd name="T9" fmla="*/ 16 h 54"/>
                  <a:gd name="T10" fmla="*/ 4 w 36"/>
                  <a:gd name="T11" fmla="*/ 18 h 54"/>
                  <a:gd name="T12" fmla="*/ 2 w 36"/>
                  <a:gd name="T13" fmla="*/ 20 h 54"/>
                  <a:gd name="T14" fmla="*/ 0 w 36"/>
                  <a:gd name="T15" fmla="*/ 20 h 54"/>
                  <a:gd name="T16" fmla="*/ 0 w 36"/>
                  <a:gd name="T17" fmla="*/ 22 h 54"/>
                  <a:gd name="T18" fmla="*/ 0 w 36"/>
                  <a:gd name="T19" fmla="*/ 24 h 54"/>
                  <a:gd name="T20" fmla="*/ 2 w 36"/>
                  <a:gd name="T21" fmla="*/ 28 h 54"/>
                  <a:gd name="T22" fmla="*/ 4 w 36"/>
                  <a:gd name="T23" fmla="*/ 32 h 54"/>
                  <a:gd name="T24" fmla="*/ 6 w 36"/>
                  <a:gd name="T25" fmla="*/ 34 h 54"/>
                  <a:gd name="T26" fmla="*/ 8 w 36"/>
                  <a:gd name="T27" fmla="*/ 34 h 54"/>
                  <a:gd name="T28" fmla="*/ 8 w 36"/>
                  <a:gd name="T29" fmla="*/ 36 h 54"/>
                  <a:gd name="T30" fmla="*/ 10 w 36"/>
                  <a:gd name="T31" fmla="*/ 34 h 54"/>
                  <a:gd name="T32" fmla="*/ 12 w 36"/>
                  <a:gd name="T33" fmla="*/ 34 h 54"/>
                  <a:gd name="T34" fmla="*/ 12 w 36"/>
                  <a:gd name="T35" fmla="*/ 30 h 54"/>
                  <a:gd name="T36" fmla="*/ 14 w 36"/>
                  <a:gd name="T37" fmla="*/ 28 h 54"/>
                  <a:gd name="T38" fmla="*/ 16 w 36"/>
                  <a:gd name="T39" fmla="*/ 28 h 54"/>
                  <a:gd name="T40" fmla="*/ 18 w 36"/>
                  <a:gd name="T41" fmla="*/ 28 h 54"/>
                  <a:gd name="T42" fmla="*/ 18 w 36"/>
                  <a:gd name="T43" fmla="*/ 28 h 54"/>
                  <a:gd name="T44" fmla="*/ 20 w 36"/>
                  <a:gd name="T45" fmla="*/ 30 h 54"/>
                  <a:gd name="T46" fmla="*/ 22 w 36"/>
                  <a:gd name="T47" fmla="*/ 30 h 54"/>
                  <a:gd name="T48" fmla="*/ 22 w 36"/>
                  <a:gd name="T49" fmla="*/ 32 h 54"/>
                  <a:gd name="T50" fmla="*/ 22 w 36"/>
                  <a:gd name="T51" fmla="*/ 34 h 54"/>
                  <a:gd name="T52" fmla="*/ 20 w 36"/>
                  <a:gd name="T53" fmla="*/ 38 h 54"/>
                  <a:gd name="T54" fmla="*/ 20 w 36"/>
                  <a:gd name="T55" fmla="*/ 40 h 54"/>
                  <a:gd name="T56" fmla="*/ 20 w 36"/>
                  <a:gd name="T57" fmla="*/ 44 h 54"/>
                  <a:gd name="T58" fmla="*/ 22 w 36"/>
                  <a:gd name="T59" fmla="*/ 48 h 54"/>
                  <a:gd name="T60" fmla="*/ 24 w 36"/>
                  <a:gd name="T61" fmla="*/ 52 h 54"/>
                  <a:gd name="T62" fmla="*/ 24 w 36"/>
                  <a:gd name="T63" fmla="*/ 52 h 54"/>
                  <a:gd name="T64" fmla="*/ 26 w 36"/>
                  <a:gd name="T65" fmla="*/ 54 h 54"/>
                  <a:gd name="T66" fmla="*/ 26 w 36"/>
                  <a:gd name="T67" fmla="*/ 54 h 54"/>
                  <a:gd name="T68" fmla="*/ 30 w 36"/>
                  <a:gd name="T69" fmla="*/ 52 h 54"/>
                  <a:gd name="T70" fmla="*/ 32 w 36"/>
                  <a:gd name="T71" fmla="*/ 50 h 54"/>
                  <a:gd name="T72" fmla="*/ 34 w 36"/>
                  <a:gd name="T73" fmla="*/ 48 h 54"/>
                  <a:gd name="T74" fmla="*/ 34 w 36"/>
                  <a:gd name="T75" fmla="*/ 46 h 54"/>
                  <a:gd name="T76" fmla="*/ 36 w 36"/>
                  <a:gd name="T77" fmla="*/ 44 h 54"/>
                  <a:gd name="T78" fmla="*/ 36 w 36"/>
                  <a:gd name="T79" fmla="*/ 40 h 54"/>
                  <a:gd name="T80" fmla="*/ 34 w 36"/>
                  <a:gd name="T81" fmla="*/ 32 h 54"/>
                  <a:gd name="T82" fmla="*/ 34 w 36"/>
                  <a:gd name="T83" fmla="*/ 20 h 54"/>
                  <a:gd name="T84" fmla="*/ 34 w 36"/>
                  <a:gd name="T85" fmla="*/ 12 h 54"/>
                  <a:gd name="T86" fmla="*/ 32 w 36"/>
                  <a:gd name="T87" fmla="*/ 8 h 54"/>
                  <a:gd name="T88" fmla="*/ 30 w 36"/>
                  <a:gd name="T89" fmla="*/ 2 h 54"/>
                  <a:gd name="T90" fmla="*/ 28 w 36"/>
                  <a:gd name="T91" fmla="*/ 0 h 54"/>
                  <a:gd name="T92" fmla="*/ 26 w 36"/>
                  <a:gd name="T93" fmla="*/ 0 h 54"/>
                  <a:gd name="T94" fmla="*/ 26 w 36"/>
                  <a:gd name="T95" fmla="*/ 0 h 54"/>
                  <a:gd name="T96" fmla="*/ 22 w 36"/>
                  <a:gd name="T97" fmla="*/ 0 h 54"/>
                  <a:gd name="T98" fmla="*/ 20 w 36"/>
                  <a:gd name="T99" fmla="*/ 2 h 54"/>
                  <a:gd name="T100" fmla="*/ 16 w 36"/>
                  <a:gd name="T10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" h="54">
                    <a:moveTo>
                      <a:pt x="16" y="4"/>
                    </a:move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34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2" y="32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20" y="28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2" y="36"/>
                    </a:lnTo>
                    <a:lnTo>
                      <a:pt x="20" y="38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2"/>
                    </a:lnTo>
                    <a:lnTo>
                      <a:pt x="20" y="44"/>
                    </a:lnTo>
                    <a:lnTo>
                      <a:pt x="20" y="46"/>
                    </a:lnTo>
                    <a:lnTo>
                      <a:pt x="22" y="48"/>
                    </a:lnTo>
                    <a:lnTo>
                      <a:pt x="22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8" y="52"/>
                    </a:lnTo>
                    <a:lnTo>
                      <a:pt x="30" y="52"/>
                    </a:lnTo>
                    <a:lnTo>
                      <a:pt x="30" y="52"/>
                    </a:lnTo>
                    <a:lnTo>
                      <a:pt x="32" y="5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36" y="40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4" y="26"/>
                    </a:lnTo>
                    <a:lnTo>
                      <a:pt x="34" y="20"/>
                    </a:lnTo>
                    <a:lnTo>
                      <a:pt x="34" y="16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361" name="Gruppieren 713">
              <a:extLst>
                <a:ext uri="{FF2B5EF4-FFF2-40B4-BE49-F238E27FC236}">
                  <a16:creationId xmlns:a16="http://schemas.microsoft.com/office/drawing/2014/main" id="{0213DA9A-8ED3-40EF-86BC-75A716320986}"/>
                </a:ext>
              </a:extLst>
            </p:cNvPr>
            <p:cNvGrpSpPr/>
            <p:nvPr/>
          </p:nvGrpSpPr>
          <p:grpSpPr>
            <a:xfrm>
              <a:off x="4223327" y="4224934"/>
              <a:ext cx="235627" cy="379054"/>
              <a:chOff x="7009103" y="4286417"/>
              <a:chExt cx="219075" cy="352425"/>
            </a:xfrm>
            <a:grpFill/>
          </p:grpSpPr>
          <p:sp>
            <p:nvSpPr>
              <p:cNvPr id="388" name="Freeform 95">
                <a:extLst>
                  <a:ext uri="{FF2B5EF4-FFF2-40B4-BE49-F238E27FC236}">
                    <a16:creationId xmlns:a16="http://schemas.microsoft.com/office/drawing/2014/main" id="{A4C4D57F-BC00-4B79-BACA-A1006D944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9103" y="4483267"/>
                <a:ext cx="53975" cy="92075"/>
              </a:xfrm>
              <a:custGeom>
                <a:avLst/>
                <a:gdLst>
                  <a:gd name="T0" fmla="*/ 26 w 34"/>
                  <a:gd name="T1" fmla="*/ 6 h 58"/>
                  <a:gd name="T2" fmla="*/ 24 w 34"/>
                  <a:gd name="T3" fmla="*/ 8 h 58"/>
                  <a:gd name="T4" fmla="*/ 24 w 34"/>
                  <a:gd name="T5" fmla="*/ 14 h 58"/>
                  <a:gd name="T6" fmla="*/ 22 w 34"/>
                  <a:gd name="T7" fmla="*/ 16 h 58"/>
                  <a:gd name="T8" fmla="*/ 22 w 34"/>
                  <a:gd name="T9" fmla="*/ 18 h 58"/>
                  <a:gd name="T10" fmla="*/ 18 w 34"/>
                  <a:gd name="T11" fmla="*/ 20 h 58"/>
                  <a:gd name="T12" fmla="*/ 12 w 34"/>
                  <a:gd name="T13" fmla="*/ 24 h 58"/>
                  <a:gd name="T14" fmla="*/ 8 w 34"/>
                  <a:gd name="T15" fmla="*/ 26 h 58"/>
                  <a:gd name="T16" fmla="*/ 4 w 34"/>
                  <a:gd name="T17" fmla="*/ 32 h 58"/>
                  <a:gd name="T18" fmla="*/ 2 w 34"/>
                  <a:gd name="T19" fmla="*/ 36 h 58"/>
                  <a:gd name="T20" fmla="*/ 2 w 34"/>
                  <a:gd name="T21" fmla="*/ 38 h 58"/>
                  <a:gd name="T22" fmla="*/ 0 w 34"/>
                  <a:gd name="T23" fmla="*/ 44 h 58"/>
                  <a:gd name="T24" fmla="*/ 0 w 34"/>
                  <a:gd name="T25" fmla="*/ 50 h 58"/>
                  <a:gd name="T26" fmla="*/ 0 w 34"/>
                  <a:gd name="T27" fmla="*/ 54 h 58"/>
                  <a:gd name="T28" fmla="*/ 2 w 34"/>
                  <a:gd name="T29" fmla="*/ 56 h 58"/>
                  <a:gd name="T30" fmla="*/ 2 w 34"/>
                  <a:gd name="T31" fmla="*/ 58 h 58"/>
                  <a:gd name="T32" fmla="*/ 4 w 34"/>
                  <a:gd name="T33" fmla="*/ 58 h 58"/>
                  <a:gd name="T34" fmla="*/ 6 w 34"/>
                  <a:gd name="T35" fmla="*/ 58 h 58"/>
                  <a:gd name="T36" fmla="*/ 8 w 34"/>
                  <a:gd name="T37" fmla="*/ 56 h 58"/>
                  <a:gd name="T38" fmla="*/ 12 w 34"/>
                  <a:gd name="T39" fmla="*/ 54 h 58"/>
                  <a:gd name="T40" fmla="*/ 16 w 34"/>
                  <a:gd name="T41" fmla="*/ 48 h 58"/>
                  <a:gd name="T42" fmla="*/ 20 w 34"/>
                  <a:gd name="T43" fmla="*/ 42 h 58"/>
                  <a:gd name="T44" fmla="*/ 24 w 34"/>
                  <a:gd name="T45" fmla="*/ 34 h 58"/>
                  <a:gd name="T46" fmla="*/ 28 w 34"/>
                  <a:gd name="T47" fmla="*/ 24 h 58"/>
                  <a:gd name="T48" fmla="*/ 32 w 34"/>
                  <a:gd name="T49" fmla="*/ 18 h 58"/>
                  <a:gd name="T50" fmla="*/ 34 w 34"/>
                  <a:gd name="T51" fmla="*/ 14 h 58"/>
                  <a:gd name="T52" fmla="*/ 34 w 34"/>
                  <a:gd name="T53" fmla="*/ 10 h 58"/>
                  <a:gd name="T54" fmla="*/ 34 w 34"/>
                  <a:gd name="T55" fmla="*/ 8 h 58"/>
                  <a:gd name="T56" fmla="*/ 32 w 34"/>
                  <a:gd name="T57" fmla="*/ 4 h 58"/>
                  <a:gd name="T58" fmla="*/ 30 w 34"/>
                  <a:gd name="T59" fmla="*/ 0 h 58"/>
                  <a:gd name="T60" fmla="*/ 30 w 34"/>
                  <a:gd name="T61" fmla="*/ 0 h 58"/>
                  <a:gd name="T62" fmla="*/ 28 w 34"/>
                  <a:gd name="T63" fmla="*/ 0 h 58"/>
                  <a:gd name="T64" fmla="*/ 28 w 34"/>
                  <a:gd name="T65" fmla="*/ 0 h 58"/>
                  <a:gd name="T66" fmla="*/ 28 w 34"/>
                  <a:gd name="T67" fmla="*/ 2 h 58"/>
                  <a:gd name="T68" fmla="*/ 26 w 34"/>
                  <a:gd name="T69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" h="58">
                    <a:moveTo>
                      <a:pt x="26" y="6"/>
                    </a:move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20"/>
                    </a:lnTo>
                    <a:lnTo>
                      <a:pt x="16" y="20"/>
                    </a:lnTo>
                    <a:lnTo>
                      <a:pt x="12" y="24"/>
                    </a:lnTo>
                    <a:lnTo>
                      <a:pt x="10" y="24"/>
                    </a:lnTo>
                    <a:lnTo>
                      <a:pt x="8" y="26"/>
                    </a:lnTo>
                    <a:lnTo>
                      <a:pt x="6" y="28"/>
                    </a:lnTo>
                    <a:lnTo>
                      <a:pt x="4" y="32"/>
                    </a:lnTo>
                    <a:lnTo>
                      <a:pt x="4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8" y="58"/>
                    </a:lnTo>
                    <a:lnTo>
                      <a:pt x="8" y="56"/>
                    </a:lnTo>
                    <a:lnTo>
                      <a:pt x="10" y="56"/>
                    </a:lnTo>
                    <a:lnTo>
                      <a:pt x="12" y="54"/>
                    </a:lnTo>
                    <a:lnTo>
                      <a:pt x="14" y="50"/>
                    </a:lnTo>
                    <a:lnTo>
                      <a:pt x="16" y="48"/>
                    </a:lnTo>
                    <a:lnTo>
                      <a:pt x="18" y="44"/>
                    </a:lnTo>
                    <a:lnTo>
                      <a:pt x="20" y="42"/>
                    </a:lnTo>
                    <a:lnTo>
                      <a:pt x="22" y="40"/>
                    </a:lnTo>
                    <a:lnTo>
                      <a:pt x="24" y="34"/>
                    </a:lnTo>
                    <a:lnTo>
                      <a:pt x="26" y="28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32" y="18"/>
                    </a:lnTo>
                    <a:lnTo>
                      <a:pt x="32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4" y="8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9" name="Freeform 97">
                <a:extLst>
                  <a:ext uri="{FF2B5EF4-FFF2-40B4-BE49-F238E27FC236}">
                    <a16:creationId xmlns:a16="http://schemas.microsoft.com/office/drawing/2014/main" id="{0A6FB2A3-49BE-4A0C-BB94-9DD686A74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853" y="4286417"/>
                <a:ext cx="82550" cy="123825"/>
              </a:xfrm>
              <a:custGeom>
                <a:avLst/>
                <a:gdLst>
                  <a:gd name="T0" fmla="*/ 24 w 52"/>
                  <a:gd name="T1" fmla="*/ 0 h 78"/>
                  <a:gd name="T2" fmla="*/ 24 w 52"/>
                  <a:gd name="T3" fmla="*/ 2 h 78"/>
                  <a:gd name="T4" fmla="*/ 22 w 52"/>
                  <a:gd name="T5" fmla="*/ 4 h 78"/>
                  <a:gd name="T6" fmla="*/ 20 w 52"/>
                  <a:gd name="T7" fmla="*/ 8 h 78"/>
                  <a:gd name="T8" fmla="*/ 18 w 52"/>
                  <a:gd name="T9" fmla="*/ 12 h 78"/>
                  <a:gd name="T10" fmla="*/ 16 w 52"/>
                  <a:gd name="T11" fmla="*/ 18 h 78"/>
                  <a:gd name="T12" fmla="*/ 14 w 52"/>
                  <a:gd name="T13" fmla="*/ 28 h 78"/>
                  <a:gd name="T14" fmla="*/ 14 w 52"/>
                  <a:gd name="T15" fmla="*/ 34 h 78"/>
                  <a:gd name="T16" fmla="*/ 12 w 52"/>
                  <a:gd name="T17" fmla="*/ 38 h 78"/>
                  <a:gd name="T18" fmla="*/ 10 w 52"/>
                  <a:gd name="T19" fmla="*/ 40 h 78"/>
                  <a:gd name="T20" fmla="*/ 6 w 52"/>
                  <a:gd name="T21" fmla="*/ 42 h 78"/>
                  <a:gd name="T22" fmla="*/ 4 w 52"/>
                  <a:gd name="T23" fmla="*/ 44 h 78"/>
                  <a:gd name="T24" fmla="*/ 2 w 52"/>
                  <a:gd name="T25" fmla="*/ 46 h 78"/>
                  <a:gd name="T26" fmla="*/ 2 w 52"/>
                  <a:gd name="T27" fmla="*/ 48 h 78"/>
                  <a:gd name="T28" fmla="*/ 0 w 52"/>
                  <a:gd name="T29" fmla="*/ 52 h 78"/>
                  <a:gd name="T30" fmla="*/ 0 w 52"/>
                  <a:gd name="T31" fmla="*/ 58 h 78"/>
                  <a:gd name="T32" fmla="*/ 2 w 52"/>
                  <a:gd name="T33" fmla="*/ 62 h 78"/>
                  <a:gd name="T34" fmla="*/ 2 w 52"/>
                  <a:gd name="T35" fmla="*/ 66 h 78"/>
                  <a:gd name="T36" fmla="*/ 4 w 52"/>
                  <a:gd name="T37" fmla="*/ 68 h 78"/>
                  <a:gd name="T38" fmla="*/ 4 w 52"/>
                  <a:gd name="T39" fmla="*/ 68 h 78"/>
                  <a:gd name="T40" fmla="*/ 8 w 52"/>
                  <a:gd name="T41" fmla="*/ 68 h 78"/>
                  <a:gd name="T42" fmla="*/ 12 w 52"/>
                  <a:gd name="T43" fmla="*/ 68 h 78"/>
                  <a:gd name="T44" fmla="*/ 16 w 52"/>
                  <a:gd name="T45" fmla="*/ 70 h 78"/>
                  <a:gd name="T46" fmla="*/ 16 w 52"/>
                  <a:gd name="T47" fmla="*/ 72 h 78"/>
                  <a:gd name="T48" fmla="*/ 18 w 52"/>
                  <a:gd name="T49" fmla="*/ 76 h 78"/>
                  <a:gd name="T50" fmla="*/ 20 w 52"/>
                  <a:gd name="T51" fmla="*/ 78 h 78"/>
                  <a:gd name="T52" fmla="*/ 22 w 52"/>
                  <a:gd name="T53" fmla="*/ 78 h 78"/>
                  <a:gd name="T54" fmla="*/ 22 w 52"/>
                  <a:gd name="T55" fmla="*/ 78 h 78"/>
                  <a:gd name="T56" fmla="*/ 26 w 52"/>
                  <a:gd name="T57" fmla="*/ 78 h 78"/>
                  <a:gd name="T58" fmla="*/ 32 w 52"/>
                  <a:gd name="T59" fmla="*/ 78 h 78"/>
                  <a:gd name="T60" fmla="*/ 40 w 52"/>
                  <a:gd name="T61" fmla="*/ 76 h 78"/>
                  <a:gd name="T62" fmla="*/ 44 w 52"/>
                  <a:gd name="T63" fmla="*/ 76 h 78"/>
                  <a:gd name="T64" fmla="*/ 48 w 52"/>
                  <a:gd name="T65" fmla="*/ 74 h 78"/>
                  <a:gd name="T66" fmla="*/ 50 w 52"/>
                  <a:gd name="T67" fmla="*/ 74 h 78"/>
                  <a:gd name="T68" fmla="*/ 52 w 52"/>
                  <a:gd name="T69" fmla="*/ 72 h 78"/>
                  <a:gd name="T70" fmla="*/ 52 w 52"/>
                  <a:gd name="T71" fmla="*/ 70 h 78"/>
                  <a:gd name="T72" fmla="*/ 52 w 52"/>
                  <a:gd name="T73" fmla="*/ 68 h 78"/>
                  <a:gd name="T74" fmla="*/ 50 w 52"/>
                  <a:gd name="T75" fmla="*/ 62 h 78"/>
                  <a:gd name="T76" fmla="*/ 46 w 52"/>
                  <a:gd name="T77" fmla="*/ 54 h 78"/>
                  <a:gd name="T78" fmla="*/ 46 w 52"/>
                  <a:gd name="T79" fmla="*/ 52 h 78"/>
                  <a:gd name="T80" fmla="*/ 46 w 52"/>
                  <a:gd name="T81" fmla="*/ 48 h 78"/>
                  <a:gd name="T82" fmla="*/ 48 w 52"/>
                  <a:gd name="T83" fmla="*/ 42 h 78"/>
                  <a:gd name="T84" fmla="*/ 48 w 52"/>
                  <a:gd name="T85" fmla="*/ 38 h 78"/>
                  <a:gd name="T86" fmla="*/ 48 w 52"/>
                  <a:gd name="T87" fmla="*/ 34 h 78"/>
                  <a:gd name="T88" fmla="*/ 48 w 52"/>
                  <a:gd name="T89" fmla="*/ 28 h 78"/>
                  <a:gd name="T90" fmla="*/ 48 w 52"/>
                  <a:gd name="T91" fmla="*/ 24 h 78"/>
                  <a:gd name="T92" fmla="*/ 44 w 52"/>
                  <a:gd name="T93" fmla="*/ 14 h 78"/>
                  <a:gd name="T94" fmla="*/ 42 w 52"/>
                  <a:gd name="T95" fmla="*/ 6 h 78"/>
                  <a:gd name="T96" fmla="*/ 42 w 52"/>
                  <a:gd name="T97" fmla="*/ 4 h 78"/>
                  <a:gd name="T98" fmla="*/ 40 w 52"/>
                  <a:gd name="T99" fmla="*/ 2 h 78"/>
                  <a:gd name="T100" fmla="*/ 36 w 52"/>
                  <a:gd name="T101" fmla="*/ 0 h 78"/>
                  <a:gd name="T102" fmla="*/ 32 w 52"/>
                  <a:gd name="T103" fmla="*/ 0 h 78"/>
                  <a:gd name="T104" fmla="*/ 28 w 52"/>
                  <a:gd name="T105" fmla="*/ 0 h 78"/>
                  <a:gd name="T106" fmla="*/ 26 w 52"/>
                  <a:gd name="T10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78">
                    <a:moveTo>
                      <a:pt x="24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2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4" y="34"/>
                    </a:lnTo>
                    <a:lnTo>
                      <a:pt x="12" y="36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6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2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2" y="60"/>
                    </a:lnTo>
                    <a:lnTo>
                      <a:pt x="2" y="62"/>
                    </a:lnTo>
                    <a:lnTo>
                      <a:pt x="2" y="64"/>
                    </a:lnTo>
                    <a:lnTo>
                      <a:pt x="2" y="66"/>
                    </a:lnTo>
                    <a:lnTo>
                      <a:pt x="4" y="6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10" y="68"/>
                    </a:lnTo>
                    <a:lnTo>
                      <a:pt x="12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16" y="72"/>
                    </a:lnTo>
                    <a:lnTo>
                      <a:pt x="18" y="74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32" y="78"/>
                    </a:lnTo>
                    <a:lnTo>
                      <a:pt x="36" y="78"/>
                    </a:lnTo>
                    <a:lnTo>
                      <a:pt x="40" y="76"/>
                    </a:lnTo>
                    <a:lnTo>
                      <a:pt x="42" y="76"/>
                    </a:lnTo>
                    <a:lnTo>
                      <a:pt x="44" y="76"/>
                    </a:lnTo>
                    <a:lnTo>
                      <a:pt x="46" y="74"/>
                    </a:lnTo>
                    <a:lnTo>
                      <a:pt x="48" y="74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50" y="72"/>
                    </a:lnTo>
                    <a:lnTo>
                      <a:pt x="52" y="72"/>
                    </a:lnTo>
                    <a:lnTo>
                      <a:pt x="52" y="72"/>
                    </a:lnTo>
                    <a:lnTo>
                      <a:pt x="52" y="70"/>
                    </a:lnTo>
                    <a:lnTo>
                      <a:pt x="52" y="68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50" y="62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46" y="50"/>
                    </a:lnTo>
                    <a:lnTo>
                      <a:pt x="46" y="48"/>
                    </a:lnTo>
                    <a:lnTo>
                      <a:pt x="48" y="46"/>
                    </a:lnTo>
                    <a:lnTo>
                      <a:pt x="48" y="42"/>
                    </a:lnTo>
                    <a:lnTo>
                      <a:pt x="48" y="40"/>
                    </a:lnTo>
                    <a:lnTo>
                      <a:pt x="48" y="38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48" y="30"/>
                    </a:lnTo>
                    <a:lnTo>
                      <a:pt x="48" y="28"/>
                    </a:lnTo>
                    <a:lnTo>
                      <a:pt x="48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4" y="10"/>
                    </a:lnTo>
                    <a:lnTo>
                      <a:pt x="42" y="6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0" name="Freeform 102">
                <a:extLst>
                  <a:ext uri="{FF2B5EF4-FFF2-40B4-BE49-F238E27FC236}">
                    <a16:creationId xmlns:a16="http://schemas.microsoft.com/office/drawing/2014/main" id="{AB9CA3B5-46D0-4A4E-A0D7-6D52063E6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903" y="4432467"/>
                <a:ext cx="47625" cy="38100"/>
              </a:xfrm>
              <a:custGeom>
                <a:avLst/>
                <a:gdLst>
                  <a:gd name="T0" fmla="*/ 18 w 30"/>
                  <a:gd name="T1" fmla="*/ 6 h 24"/>
                  <a:gd name="T2" fmla="*/ 18 w 30"/>
                  <a:gd name="T3" fmla="*/ 4 h 24"/>
                  <a:gd name="T4" fmla="*/ 16 w 30"/>
                  <a:gd name="T5" fmla="*/ 2 h 24"/>
                  <a:gd name="T6" fmla="*/ 14 w 30"/>
                  <a:gd name="T7" fmla="*/ 2 h 24"/>
                  <a:gd name="T8" fmla="*/ 8 w 30"/>
                  <a:gd name="T9" fmla="*/ 0 h 24"/>
                  <a:gd name="T10" fmla="*/ 6 w 30"/>
                  <a:gd name="T11" fmla="*/ 0 h 24"/>
                  <a:gd name="T12" fmla="*/ 4 w 30"/>
                  <a:gd name="T13" fmla="*/ 0 h 24"/>
                  <a:gd name="T14" fmla="*/ 2 w 30"/>
                  <a:gd name="T15" fmla="*/ 0 h 24"/>
                  <a:gd name="T16" fmla="*/ 2 w 30"/>
                  <a:gd name="T17" fmla="*/ 2 h 24"/>
                  <a:gd name="T18" fmla="*/ 0 w 30"/>
                  <a:gd name="T19" fmla="*/ 4 h 24"/>
                  <a:gd name="T20" fmla="*/ 0 w 30"/>
                  <a:gd name="T21" fmla="*/ 8 h 24"/>
                  <a:gd name="T22" fmla="*/ 2 w 30"/>
                  <a:gd name="T23" fmla="*/ 10 h 24"/>
                  <a:gd name="T24" fmla="*/ 2 w 30"/>
                  <a:gd name="T25" fmla="*/ 14 h 24"/>
                  <a:gd name="T26" fmla="*/ 4 w 30"/>
                  <a:gd name="T27" fmla="*/ 16 h 24"/>
                  <a:gd name="T28" fmla="*/ 6 w 30"/>
                  <a:gd name="T29" fmla="*/ 20 h 24"/>
                  <a:gd name="T30" fmla="*/ 8 w 30"/>
                  <a:gd name="T31" fmla="*/ 22 h 24"/>
                  <a:gd name="T32" fmla="*/ 12 w 30"/>
                  <a:gd name="T33" fmla="*/ 22 h 24"/>
                  <a:gd name="T34" fmla="*/ 14 w 30"/>
                  <a:gd name="T35" fmla="*/ 24 h 24"/>
                  <a:gd name="T36" fmla="*/ 20 w 30"/>
                  <a:gd name="T37" fmla="*/ 24 h 24"/>
                  <a:gd name="T38" fmla="*/ 22 w 30"/>
                  <a:gd name="T39" fmla="*/ 24 h 24"/>
                  <a:gd name="T40" fmla="*/ 26 w 30"/>
                  <a:gd name="T41" fmla="*/ 24 h 24"/>
                  <a:gd name="T42" fmla="*/ 28 w 30"/>
                  <a:gd name="T43" fmla="*/ 22 h 24"/>
                  <a:gd name="T44" fmla="*/ 28 w 30"/>
                  <a:gd name="T45" fmla="*/ 22 h 24"/>
                  <a:gd name="T46" fmla="*/ 30 w 30"/>
                  <a:gd name="T47" fmla="*/ 20 h 24"/>
                  <a:gd name="T48" fmla="*/ 30 w 30"/>
                  <a:gd name="T49" fmla="*/ 18 h 24"/>
                  <a:gd name="T50" fmla="*/ 28 w 30"/>
                  <a:gd name="T51" fmla="*/ 14 h 24"/>
                  <a:gd name="T52" fmla="*/ 28 w 30"/>
                  <a:gd name="T53" fmla="*/ 12 h 24"/>
                  <a:gd name="T54" fmla="*/ 26 w 30"/>
                  <a:gd name="T55" fmla="*/ 12 h 24"/>
                  <a:gd name="T56" fmla="*/ 22 w 30"/>
                  <a:gd name="T57" fmla="*/ 10 h 24"/>
                  <a:gd name="T58" fmla="*/ 20 w 30"/>
                  <a:gd name="T59" fmla="*/ 8 h 24"/>
                  <a:gd name="T60" fmla="*/ 18 w 30"/>
                  <a:gd name="T61" fmla="*/ 6 h 24"/>
                  <a:gd name="T62" fmla="*/ 18 w 30"/>
                  <a:gd name="T63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24">
                    <a:moveTo>
                      <a:pt x="18" y="6"/>
                    </a:moveTo>
                    <a:lnTo>
                      <a:pt x="18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8" y="24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6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1" name="Freeform 107">
                <a:extLst>
                  <a:ext uri="{FF2B5EF4-FFF2-40B4-BE49-F238E27FC236}">
                    <a16:creationId xmlns:a16="http://schemas.microsoft.com/office/drawing/2014/main" id="{AE0DC346-AD42-4D20-A910-7AA284005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3403" y="4419767"/>
                <a:ext cx="50800" cy="38100"/>
              </a:xfrm>
              <a:custGeom>
                <a:avLst/>
                <a:gdLst>
                  <a:gd name="T0" fmla="*/ 2 w 32"/>
                  <a:gd name="T1" fmla="*/ 2 h 24"/>
                  <a:gd name="T2" fmla="*/ 2 w 32"/>
                  <a:gd name="T3" fmla="*/ 2 h 24"/>
                  <a:gd name="T4" fmla="*/ 2 w 32"/>
                  <a:gd name="T5" fmla="*/ 4 h 24"/>
                  <a:gd name="T6" fmla="*/ 2 w 32"/>
                  <a:gd name="T7" fmla="*/ 6 h 24"/>
                  <a:gd name="T8" fmla="*/ 2 w 32"/>
                  <a:gd name="T9" fmla="*/ 8 h 24"/>
                  <a:gd name="T10" fmla="*/ 2 w 32"/>
                  <a:gd name="T11" fmla="*/ 10 h 24"/>
                  <a:gd name="T12" fmla="*/ 0 w 32"/>
                  <a:gd name="T13" fmla="*/ 12 h 24"/>
                  <a:gd name="T14" fmla="*/ 0 w 32"/>
                  <a:gd name="T15" fmla="*/ 14 h 24"/>
                  <a:gd name="T16" fmla="*/ 2 w 32"/>
                  <a:gd name="T17" fmla="*/ 14 h 24"/>
                  <a:gd name="T18" fmla="*/ 2 w 32"/>
                  <a:gd name="T19" fmla="*/ 14 h 24"/>
                  <a:gd name="T20" fmla="*/ 2 w 32"/>
                  <a:gd name="T21" fmla="*/ 16 h 24"/>
                  <a:gd name="T22" fmla="*/ 4 w 32"/>
                  <a:gd name="T23" fmla="*/ 16 h 24"/>
                  <a:gd name="T24" fmla="*/ 4 w 32"/>
                  <a:gd name="T25" fmla="*/ 18 h 24"/>
                  <a:gd name="T26" fmla="*/ 6 w 32"/>
                  <a:gd name="T27" fmla="*/ 18 h 24"/>
                  <a:gd name="T28" fmla="*/ 8 w 32"/>
                  <a:gd name="T29" fmla="*/ 20 h 24"/>
                  <a:gd name="T30" fmla="*/ 12 w 32"/>
                  <a:gd name="T31" fmla="*/ 20 h 24"/>
                  <a:gd name="T32" fmla="*/ 16 w 32"/>
                  <a:gd name="T33" fmla="*/ 22 h 24"/>
                  <a:gd name="T34" fmla="*/ 18 w 32"/>
                  <a:gd name="T35" fmla="*/ 22 h 24"/>
                  <a:gd name="T36" fmla="*/ 22 w 32"/>
                  <a:gd name="T37" fmla="*/ 22 h 24"/>
                  <a:gd name="T38" fmla="*/ 24 w 32"/>
                  <a:gd name="T39" fmla="*/ 24 h 24"/>
                  <a:gd name="T40" fmla="*/ 26 w 32"/>
                  <a:gd name="T41" fmla="*/ 24 h 24"/>
                  <a:gd name="T42" fmla="*/ 26 w 32"/>
                  <a:gd name="T43" fmla="*/ 24 h 24"/>
                  <a:gd name="T44" fmla="*/ 28 w 32"/>
                  <a:gd name="T45" fmla="*/ 22 h 24"/>
                  <a:gd name="T46" fmla="*/ 28 w 32"/>
                  <a:gd name="T47" fmla="*/ 22 h 24"/>
                  <a:gd name="T48" fmla="*/ 30 w 32"/>
                  <a:gd name="T49" fmla="*/ 22 h 24"/>
                  <a:gd name="T50" fmla="*/ 30 w 32"/>
                  <a:gd name="T51" fmla="*/ 22 h 24"/>
                  <a:gd name="T52" fmla="*/ 32 w 32"/>
                  <a:gd name="T53" fmla="*/ 22 h 24"/>
                  <a:gd name="T54" fmla="*/ 32 w 32"/>
                  <a:gd name="T55" fmla="*/ 20 h 24"/>
                  <a:gd name="T56" fmla="*/ 32 w 32"/>
                  <a:gd name="T57" fmla="*/ 20 h 24"/>
                  <a:gd name="T58" fmla="*/ 32 w 32"/>
                  <a:gd name="T59" fmla="*/ 18 h 24"/>
                  <a:gd name="T60" fmla="*/ 32 w 32"/>
                  <a:gd name="T61" fmla="*/ 16 h 24"/>
                  <a:gd name="T62" fmla="*/ 32 w 32"/>
                  <a:gd name="T63" fmla="*/ 14 h 24"/>
                  <a:gd name="T64" fmla="*/ 32 w 32"/>
                  <a:gd name="T65" fmla="*/ 12 h 24"/>
                  <a:gd name="T66" fmla="*/ 32 w 32"/>
                  <a:gd name="T67" fmla="*/ 10 h 24"/>
                  <a:gd name="T68" fmla="*/ 30 w 32"/>
                  <a:gd name="T69" fmla="*/ 10 h 24"/>
                  <a:gd name="T70" fmla="*/ 30 w 32"/>
                  <a:gd name="T71" fmla="*/ 8 h 24"/>
                  <a:gd name="T72" fmla="*/ 30 w 32"/>
                  <a:gd name="T73" fmla="*/ 8 h 24"/>
                  <a:gd name="T74" fmla="*/ 28 w 32"/>
                  <a:gd name="T75" fmla="*/ 6 h 24"/>
                  <a:gd name="T76" fmla="*/ 26 w 32"/>
                  <a:gd name="T77" fmla="*/ 4 h 24"/>
                  <a:gd name="T78" fmla="*/ 24 w 32"/>
                  <a:gd name="T79" fmla="*/ 4 h 24"/>
                  <a:gd name="T80" fmla="*/ 22 w 32"/>
                  <a:gd name="T81" fmla="*/ 2 h 24"/>
                  <a:gd name="T82" fmla="*/ 20 w 32"/>
                  <a:gd name="T83" fmla="*/ 0 h 24"/>
                  <a:gd name="T84" fmla="*/ 18 w 32"/>
                  <a:gd name="T85" fmla="*/ 0 h 24"/>
                  <a:gd name="T86" fmla="*/ 16 w 32"/>
                  <a:gd name="T87" fmla="*/ 0 h 24"/>
                  <a:gd name="T88" fmla="*/ 14 w 32"/>
                  <a:gd name="T89" fmla="*/ 0 h 24"/>
                  <a:gd name="T90" fmla="*/ 12 w 32"/>
                  <a:gd name="T91" fmla="*/ 0 h 24"/>
                  <a:gd name="T92" fmla="*/ 10 w 32"/>
                  <a:gd name="T93" fmla="*/ 0 h 24"/>
                  <a:gd name="T94" fmla="*/ 8 w 32"/>
                  <a:gd name="T95" fmla="*/ 0 h 24"/>
                  <a:gd name="T96" fmla="*/ 6 w 32"/>
                  <a:gd name="T97" fmla="*/ 0 h 24"/>
                  <a:gd name="T98" fmla="*/ 4 w 32"/>
                  <a:gd name="T99" fmla="*/ 0 h 24"/>
                  <a:gd name="T100" fmla="*/ 4 w 32"/>
                  <a:gd name="T101" fmla="*/ 0 h 24"/>
                  <a:gd name="T102" fmla="*/ 4 w 32"/>
                  <a:gd name="T103" fmla="*/ 0 h 24"/>
                  <a:gd name="T104" fmla="*/ 4 w 32"/>
                  <a:gd name="T105" fmla="*/ 2 h 24"/>
                  <a:gd name="T106" fmla="*/ 2 w 32"/>
                  <a:gd name="T107" fmla="*/ 2 h 24"/>
                  <a:gd name="T108" fmla="*/ 2 w 32"/>
                  <a:gd name="T10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" h="24">
                    <a:moveTo>
                      <a:pt x="2" y="2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2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0" y="10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2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2" name="Freeform 112">
                <a:extLst>
                  <a:ext uri="{FF2B5EF4-FFF2-40B4-BE49-F238E27FC236}">
                    <a16:creationId xmlns:a16="http://schemas.microsoft.com/office/drawing/2014/main" id="{0944CB82-A7C6-4F14-89AC-04B891C87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7053" y="4476917"/>
                <a:ext cx="31750" cy="31750"/>
              </a:xfrm>
              <a:custGeom>
                <a:avLst/>
                <a:gdLst>
                  <a:gd name="T0" fmla="*/ 4 w 20"/>
                  <a:gd name="T1" fmla="*/ 0 h 20"/>
                  <a:gd name="T2" fmla="*/ 4 w 20"/>
                  <a:gd name="T3" fmla="*/ 0 h 20"/>
                  <a:gd name="T4" fmla="*/ 4 w 20"/>
                  <a:gd name="T5" fmla="*/ 2 h 20"/>
                  <a:gd name="T6" fmla="*/ 4 w 20"/>
                  <a:gd name="T7" fmla="*/ 4 h 20"/>
                  <a:gd name="T8" fmla="*/ 2 w 20"/>
                  <a:gd name="T9" fmla="*/ 6 h 20"/>
                  <a:gd name="T10" fmla="*/ 0 w 20"/>
                  <a:gd name="T11" fmla="*/ 8 h 20"/>
                  <a:gd name="T12" fmla="*/ 0 w 20"/>
                  <a:gd name="T13" fmla="*/ 10 h 20"/>
                  <a:gd name="T14" fmla="*/ 0 w 20"/>
                  <a:gd name="T15" fmla="*/ 10 h 20"/>
                  <a:gd name="T16" fmla="*/ 0 w 20"/>
                  <a:gd name="T17" fmla="*/ 12 h 20"/>
                  <a:gd name="T18" fmla="*/ 0 w 20"/>
                  <a:gd name="T19" fmla="*/ 12 h 20"/>
                  <a:gd name="T20" fmla="*/ 0 w 20"/>
                  <a:gd name="T21" fmla="*/ 12 h 20"/>
                  <a:gd name="T22" fmla="*/ 0 w 20"/>
                  <a:gd name="T23" fmla="*/ 14 h 20"/>
                  <a:gd name="T24" fmla="*/ 0 w 20"/>
                  <a:gd name="T25" fmla="*/ 16 h 20"/>
                  <a:gd name="T26" fmla="*/ 2 w 20"/>
                  <a:gd name="T27" fmla="*/ 16 h 20"/>
                  <a:gd name="T28" fmla="*/ 2 w 20"/>
                  <a:gd name="T29" fmla="*/ 18 h 20"/>
                  <a:gd name="T30" fmla="*/ 2 w 20"/>
                  <a:gd name="T31" fmla="*/ 20 h 20"/>
                  <a:gd name="T32" fmla="*/ 4 w 20"/>
                  <a:gd name="T33" fmla="*/ 20 h 20"/>
                  <a:gd name="T34" fmla="*/ 4 w 20"/>
                  <a:gd name="T35" fmla="*/ 20 h 20"/>
                  <a:gd name="T36" fmla="*/ 6 w 20"/>
                  <a:gd name="T37" fmla="*/ 20 h 20"/>
                  <a:gd name="T38" fmla="*/ 6 w 20"/>
                  <a:gd name="T39" fmla="*/ 20 h 20"/>
                  <a:gd name="T40" fmla="*/ 8 w 20"/>
                  <a:gd name="T41" fmla="*/ 20 h 20"/>
                  <a:gd name="T42" fmla="*/ 10 w 20"/>
                  <a:gd name="T43" fmla="*/ 20 h 20"/>
                  <a:gd name="T44" fmla="*/ 12 w 20"/>
                  <a:gd name="T45" fmla="*/ 20 h 20"/>
                  <a:gd name="T46" fmla="*/ 16 w 20"/>
                  <a:gd name="T47" fmla="*/ 20 h 20"/>
                  <a:gd name="T48" fmla="*/ 16 w 20"/>
                  <a:gd name="T49" fmla="*/ 18 h 20"/>
                  <a:gd name="T50" fmla="*/ 18 w 20"/>
                  <a:gd name="T51" fmla="*/ 18 h 20"/>
                  <a:gd name="T52" fmla="*/ 18 w 20"/>
                  <a:gd name="T53" fmla="*/ 16 h 20"/>
                  <a:gd name="T54" fmla="*/ 20 w 20"/>
                  <a:gd name="T55" fmla="*/ 16 h 20"/>
                  <a:gd name="T56" fmla="*/ 20 w 20"/>
                  <a:gd name="T57" fmla="*/ 16 h 20"/>
                  <a:gd name="T58" fmla="*/ 20 w 20"/>
                  <a:gd name="T59" fmla="*/ 16 h 20"/>
                  <a:gd name="T60" fmla="*/ 20 w 20"/>
                  <a:gd name="T61" fmla="*/ 14 h 20"/>
                  <a:gd name="T62" fmla="*/ 20 w 20"/>
                  <a:gd name="T63" fmla="*/ 14 h 20"/>
                  <a:gd name="T64" fmla="*/ 20 w 20"/>
                  <a:gd name="T65" fmla="*/ 12 h 20"/>
                  <a:gd name="T66" fmla="*/ 18 w 20"/>
                  <a:gd name="T67" fmla="*/ 10 h 20"/>
                  <a:gd name="T68" fmla="*/ 18 w 20"/>
                  <a:gd name="T69" fmla="*/ 8 h 20"/>
                  <a:gd name="T70" fmla="*/ 18 w 20"/>
                  <a:gd name="T71" fmla="*/ 6 h 20"/>
                  <a:gd name="T72" fmla="*/ 16 w 20"/>
                  <a:gd name="T73" fmla="*/ 6 h 20"/>
                  <a:gd name="T74" fmla="*/ 16 w 20"/>
                  <a:gd name="T75" fmla="*/ 4 h 20"/>
                  <a:gd name="T76" fmla="*/ 16 w 20"/>
                  <a:gd name="T77" fmla="*/ 4 h 20"/>
                  <a:gd name="T78" fmla="*/ 14 w 20"/>
                  <a:gd name="T79" fmla="*/ 4 h 20"/>
                  <a:gd name="T80" fmla="*/ 12 w 20"/>
                  <a:gd name="T81" fmla="*/ 4 h 20"/>
                  <a:gd name="T82" fmla="*/ 12 w 20"/>
                  <a:gd name="T83" fmla="*/ 4 h 20"/>
                  <a:gd name="T84" fmla="*/ 10 w 20"/>
                  <a:gd name="T85" fmla="*/ 2 h 20"/>
                  <a:gd name="T86" fmla="*/ 8 w 20"/>
                  <a:gd name="T87" fmla="*/ 2 h 20"/>
                  <a:gd name="T88" fmla="*/ 6 w 20"/>
                  <a:gd name="T89" fmla="*/ 2 h 20"/>
                  <a:gd name="T90" fmla="*/ 4 w 20"/>
                  <a:gd name="T91" fmla="*/ 2 h 20"/>
                  <a:gd name="T92" fmla="*/ 4 w 20"/>
                  <a:gd name="T93" fmla="*/ 2 h 20"/>
                  <a:gd name="T94" fmla="*/ 4 w 20"/>
                  <a:gd name="T95" fmla="*/ 2 h 20"/>
                  <a:gd name="T96" fmla="*/ 4 w 20"/>
                  <a:gd name="T9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" h="20">
                    <a:moveTo>
                      <a:pt x="4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2" y="20"/>
                    </a:lnTo>
                    <a:lnTo>
                      <a:pt x="16" y="20"/>
                    </a:lnTo>
                    <a:lnTo>
                      <a:pt x="16" y="18"/>
                    </a:lnTo>
                    <a:lnTo>
                      <a:pt x="18" y="18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2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3" name="Freeform 114">
                <a:extLst>
                  <a:ext uri="{FF2B5EF4-FFF2-40B4-BE49-F238E27FC236}">
                    <a16:creationId xmlns:a16="http://schemas.microsoft.com/office/drawing/2014/main" id="{24AE1FDC-C8AF-4F05-BC2D-AF74346B6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7378" y="4470567"/>
                <a:ext cx="28575" cy="22225"/>
              </a:xfrm>
              <a:custGeom>
                <a:avLst/>
                <a:gdLst>
                  <a:gd name="T0" fmla="*/ 0 w 18"/>
                  <a:gd name="T1" fmla="*/ 6 h 14"/>
                  <a:gd name="T2" fmla="*/ 0 w 18"/>
                  <a:gd name="T3" fmla="*/ 6 h 14"/>
                  <a:gd name="T4" fmla="*/ 0 w 18"/>
                  <a:gd name="T5" fmla="*/ 6 h 14"/>
                  <a:gd name="T6" fmla="*/ 0 w 18"/>
                  <a:gd name="T7" fmla="*/ 8 h 14"/>
                  <a:gd name="T8" fmla="*/ 0 w 18"/>
                  <a:gd name="T9" fmla="*/ 8 h 14"/>
                  <a:gd name="T10" fmla="*/ 0 w 18"/>
                  <a:gd name="T11" fmla="*/ 10 h 14"/>
                  <a:gd name="T12" fmla="*/ 0 w 18"/>
                  <a:gd name="T13" fmla="*/ 10 h 14"/>
                  <a:gd name="T14" fmla="*/ 0 w 18"/>
                  <a:gd name="T15" fmla="*/ 12 h 14"/>
                  <a:gd name="T16" fmla="*/ 2 w 18"/>
                  <a:gd name="T17" fmla="*/ 12 h 14"/>
                  <a:gd name="T18" fmla="*/ 2 w 18"/>
                  <a:gd name="T19" fmla="*/ 14 h 14"/>
                  <a:gd name="T20" fmla="*/ 2 w 18"/>
                  <a:gd name="T21" fmla="*/ 14 h 14"/>
                  <a:gd name="T22" fmla="*/ 4 w 18"/>
                  <a:gd name="T23" fmla="*/ 14 h 14"/>
                  <a:gd name="T24" fmla="*/ 4 w 18"/>
                  <a:gd name="T25" fmla="*/ 14 h 14"/>
                  <a:gd name="T26" fmla="*/ 6 w 18"/>
                  <a:gd name="T27" fmla="*/ 14 h 14"/>
                  <a:gd name="T28" fmla="*/ 8 w 18"/>
                  <a:gd name="T29" fmla="*/ 14 h 14"/>
                  <a:gd name="T30" fmla="*/ 10 w 18"/>
                  <a:gd name="T31" fmla="*/ 14 h 14"/>
                  <a:gd name="T32" fmla="*/ 12 w 18"/>
                  <a:gd name="T33" fmla="*/ 12 h 14"/>
                  <a:gd name="T34" fmla="*/ 14 w 18"/>
                  <a:gd name="T35" fmla="*/ 12 h 14"/>
                  <a:gd name="T36" fmla="*/ 16 w 18"/>
                  <a:gd name="T37" fmla="*/ 12 h 14"/>
                  <a:gd name="T38" fmla="*/ 16 w 18"/>
                  <a:gd name="T39" fmla="*/ 10 h 14"/>
                  <a:gd name="T40" fmla="*/ 16 w 18"/>
                  <a:gd name="T41" fmla="*/ 10 h 14"/>
                  <a:gd name="T42" fmla="*/ 16 w 18"/>
                  <a:gd name="T43" fmla="*/ 10 h 14"/>
                  <a:gd name="T44" fmla="*/ 18 w 18"/>
                  <a:gd name="T45" fmla="*/ 8 h 14"/>
                  <a:gd name="T46" fmla="*/ 18 w 18"/>
                  <a:gd name="T47" fmla="*/ 6 h 14"/>
                  <a:gd name="T48" fmla="*/ 18 w 18"/>
                  <a:gd name="T49" fmla="*/ 6 h 14"/>
                  <a:gd name="T50" fmla="*/ 18 w 18"/>
                  <a:gd name="T51" fmla="*/ 4 h 14"/>
                  <a:gd name="T52" fmla="*/ 18 w 18"/>
                  <a:gd name="T53" fmla="*/ 4 h 14"/>
                  <a:gd name="T54" fmla="*/ 18 w 18"/>
                  <a:gd name="T55" fmla="*/ 2 h 14"/>
                  <a:gd name="T56" fmla="*/ 18 w 18"/>
                  <a:gd name="T57" fmla="*/ 2 h 14"/>
                  <a:gd name="T58" fmla="*/ 18 w 18"/>
                  <a:gd name="T59" fmla="*/ 2 h 14"/>
                  <a:gd name="T60" fmla="*/ 18 w 18"/>
                  <a:gd name="T61" fmla="*/ 2 h 14"/>
                  <a:gd name="T62" fmla="*/ 16 w 18"/>
                  <a:gd name="T63" fmla="*/ 0 h 14"/>
                  <a:gd name="T64" fmla="*/ 16 w 18"/>
                  <a:gd name="T65" fmla="*/ 0 h 14"/>
                  <a:gd name="T66" fmla="*/ 14 w 18"/>
                  <a:gd name="T67" fmla="*/ 0 h 14"/>
                  <a:gd name="T68" fmla="*/ 12 w 18"/>
                  <a:gd name="T69" fmla="*/ 0 h 14"/>
                  <a:gd name="T70" fmla="*/ 10 w 18"/>
                  <a:gd name="T71" fmla="*/ 2 h 14"/>
                  <a:gd name="T72" fmla="*/ 8 w 18"/>
                  <a:gd name="T73" fmla="*/ 2 h 14"/>
                  <a:gd name="T74" fmla="*/ 6 w 18"/>
                  <a:gd name="T75" fmla="*/ 2 h 14"/>
                  <a:gd name="T76" fmla="*/ 2 w 18"/>
                  <a:gd name="T77" fmla="*/ 2 h 14"/>
                  <a:gd name="T78" fmla="*/ 2 w 18"/>
                  <a:gd name="T79" fmla="*/ 4 h 14"/>
                  <a:gd name="T80" fmla="*/ 0 w 18"/>
                  <a:gd name="T81" fmla="*/ 4 h 14"/>
                  <a:gd name="T82" fmla="*/ 0 w 18"/>
                  <a:gd name="T83" fmla="*/ 4 h 14"/>
                  <a:gd name="T84" fmla="*/ 0 w 18"/>
                  <a:gd name="T8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" h="14">
                    <a:moveTo>
                      <a:pt x="0" y="6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4" name="Freeform 116">
                <a:extLst>
                  <a:ext uri="{FF2B5EF4-FFF2-40B4-BE49-F238E27FC236}">
                    <a16:creationId xmlns:a16="http://schemas.microsoft.com/office/drawing/2014/main" id="{D45D2EDB-E5AE-4327-8208-36BE0C1B0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978" y="4534067"/>
                <a:ext cx="76200" cy="104775"/>
              </a:xfrm>
              <a:custGeom>
                <a:avLst/>
                <a:gdLst>
                  <a:gd name="T0" fmla="*/ 28 w 48"/>
                  <a:gd name="T1" fmla="*/ 0 h 66"/>
                  <a:gd name="T2" fmla="*/ 26 w 48"/>
                  <a:gd name="T3" fmla="*/ 0 h 66"/>
                  <a:gd name="T4" fmla="*/ 22 w 48"/>
                  <a:gd name="T5" fmla="*/ 2 h 66"/>
                  <a:gd name="T6" fmla="*/ 18 w 48"/>
                  <a:gd name="T7" fmla="*/ 8 h 66"/>
                  <a:gd name="T8" fmla="*/ 10 w 48"/>
                  <a:gd name="T9" fmla="*/ 14 h 66"/>
                  <a:gd name="T10" fmla="*/ 6 w 48"/>
                  <a:gd name="T11" fmla="*/ 18 h 66"/>
                  <a:gd name="T12" fmla="*/ 2 w 48"/>
                  <a:gd name="T13" fmla="*/ 22 h 66"/>
                  <a:gd name="T14" fmla="*/ 0 w 48"/>
                  <a:gd name="T15" fmla="*/ 24 h 66"/>
                  <a:gd name="T16" fmla="*/ 0 w 48"/>
                  <a:gd name="T17" fmla="*/ 26 h 66"/>
                  <a:gd name="T18" fmla="*/ 0 w 48"/>
                  <a:gd name="T19" fmla="*/ 28 h 66"/>
                  <a:gd name="T20" fmla="*/ 0 w 48"/>
                  <a:gd name="T21" fmla="*/ 30 h 66"/>
                  <a:gd name="T22" fmla="*/ 4 w 48"/>
                  <a:gd name="T23" fmla="*/ 36 h 66"/>
                  <a:gd name="T24" fmla="*/ 6 w 48"/>
                  <a:gd name="T25" fmla="*/ 38 h 66"/>
                  <a:gd name="T26" fmla="*/ 16 w 48"/>
                  <a:gd name="T27" fmla="*/ 50 h 66"/>
                  <a:gd name="T28" fmla="*/ 20 w 48"/>
                  <a:gd name="T29" fmla="*/ 54 h 66"/>
                  <a:gd name="T30" fmla="*/ 22 w 48"/>
                  <a:gd name="T31" fmla="*/ 58 h 66"/>
                  <a:gd name="T32" fmla="*/ 24 w 48"/>
                  <a:gd name="T33" fmla="*/ 62 h 66"/>
                  <a:gd name="T34" fmla="*/ 28 w 48"/>
                  <a:gd name="T35" fmla="*/ 64 h 66"/>
                  <a:gd name="T36" fmla="*/ 28 w 48"/>
                  <a:gd name="T37" fmla="*/ 66 h 66"/>
                  <a:gd name="T38" fmla="*/ 30 w 48"/>
                  <a:gd name="T39" fmla="*/ 66 h 66"/>
                  <a:gd name="T40" fmla="*/ 32 w 48"/>
                  <a:gd name="T41" fmla="*/ 64 h 66"/>
                  <a:gd name="T42" fmla="*/ 34 w 48"/>
                  <a:gd name="T43" fmla="*/ 62 h 66"/>
                  <a:gd name="T44" fmla="*/ 36 w 48"/>
                  <a:gd name="T45" fmla="*/ 56 h 66"/>
                  <a:gd name="T46" fmla="*/ 38 w 48"/>
                  <a:gd name="T47" fmla="*/ 54 h 66"/>
                  <a:gd name="T48" fmla="*/ 40 w 48"/>
                  <a:gd name="T49" fmla="*/ 52 h 66"/>
                  <a:gd name="T50" fmla="*/ 44 w 48"/>
                  <a:gd name="T51" fmla="*/ 48 h 66"/>
                  <a:gd name="T52" fmla="*/ 46 w 48"/>
                  <a:gd name="T53" fmla="*/ 46 h 66"/>
                  <a:gd name="T54" fmla="*/ 48 w 48"/>
                  <a:gd name="T55" fmla="*/ 44 h 66"/>
                  <a:gd name="T56" fmla="*/ 48 w 48"/>
                  <a:gd name="T57" fmla="*/ 42 h 66"/>
                  <a:gd name="T58" fmla="*/ 48 w 48"/>
                  <a:gd name="T59" fmla="*/ 36 h 66"/>
                  <a:gd name="T60" fmla="*/ 48 w 48"/>
                  <a:gd name="T61" fmla="*/ 28 h 66"/>
                  <a:gd name="T62" fmla="*/ 48 w 48"/>
                  <a:gd name="T63" fmla="*/ 20 h 66"/>
                  <a:gd name="T64" fmla="*/ 48 w 48"/>
                  <a:gd name="T65" fmla="*/ 16 h 66"/>
                  <a:gd name="T66" fmla="*/ 44 w 48"/>
                  <a:gd name="T67" fmla="*/ 12 h 66"/>
                  <a:gd name="T68" fmla="*/ 42 w 48"/>
                  <a:gd name="T69" fmla="*/ 8 h 66"/>
                  <a:gd name="T70" fmla="*/ 40 w 48"/>
                  <a:gd name="T71" fmla="*/ 6 h 66"/>
                  <a:gd name="T72" fmla="*/ 36 w 48"/>
                  <a:gd name="T73" fmla="*/ 2 h 66"/>
                  <a:gd name="T74" fmla="*/ 34 w 48"/>
                  <a:gd name="T75" fmla="*/ 0 h 66"/>
                  <a:gd name="T76" fmla="*/ 30 w 48"/>
                  <a:gd name="T7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66">
                    <a:moveTo>
                      <a:pt x="28" y="0"/>
                    </a:moveTo>
                    <a:lnTo>
                      <a:pt x="28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4" y="20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4" y="36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12" y="46"/>
                    </a:lnTo>
                    <a:lnTo>
                      <a:pt x="16" y="50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4" y="62"/>
                    </a:lnTo>
                    <a:lnTo>
                      <a:pt x="26" y="64"/>
                    </a:lnTo>
                    <a:lnTo>
                      <a:pt x="28" y="64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2"/>
                    </a:lnTo>
                    <a:lnTo>
                      <a:pt x="34" y="60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6" y="48"/>
                    </a:lnTo>
                    <a:lnTo>
                      <a:pt x="46" y="46"/>
                    </a:lnTo>
                    <a:lnTo>
                      <a:pt x="48" y="46"/>
                    </a:lnTo>
                    <a:lnTo>
                      <a:pt x="48" y="44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48" y="40"/>
                    </a:lnTo>
                    <a:lnTo>
                      <a:pt x="48" y="36"/>
                    </a:lnTo>
                    <a:lnTo>
                      <a:pt x="48" y="32"/>
                    </a:lnTo>
                    <a:lnTo>
                      <a:pt x="48" y="28"/>
                    </a:lnTo>
                    <a:lnTo>
                      <a:pt x="48" y="24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6"/>
                    </a:lnTo>
                    <a:lnTo>
                      <a:pt x="46" y="14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40" y="6"/>
                    </a:lnTo>
                    <a:lnTo>
                      <a:pt x="38" y="4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5" name="Freeform 121">
                <a:extLst>
                  <a:ext uri="{FF2B5EF4-FFF2-40B4-BE49-F238E27FC236}">
                    <a16:creationId xmlns:a16="http://schemas.microsoft.com/office/drawing/2014/main" id="{06967FB5-3150-43E2-B15C-524C1C48A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7528" y="4543592"/>
                <a:ext cx="44450" cy="57150"/>
              </a:xfrm>
              <a:custGeom>
                <a:avLst/>
                <a:gdLst>
                  <a:gd name="T0" fmla="*/ 18 w 28"/>
                  <a:gd name="T1" fmla="*/ 0 h 36"/>
                  <a:gd name="T2" fmla="*/ 18 w 28"/>
                  <a:gd name="T3" fmla="*/ 0 h 36"/>
                  <a:gd name="T4" fmla="*/ 18 w 28"/>
                  <a:gd name="T5" fmla="*/ 0 h 36"/>
                  <a:gd name="T6" fmla="*/ 18 w 28"/>
                  <a:gd name="T7" fmla="*/ 0 h 36"/>
                  <a:gd name="T8" fmla="*/ 18 w 28"/>
                  <a:gd name="T9" fmla="*/ 2 h 36"/>
                  <a:gd name="T10" fmla="*/ 18 w 28"/>
                  <a:gd name="T11" fmla="*/ 2 h 36"/>
                  <a:gd name="T12" fmla="*/ 16 w 28"/>
                  <a:gd name="T13" fmla="*/ 4 h 36"/>
                  <a:gd name="T14" fmla="*/ 14 w 28"/>
                  <a:gd name="T15" fmla="*/ 4 h 36"/>
                  <a:gd name="T16" fmla="*/ 12 w 28"/>
                  <a:gd name="T17" fmla="*/ 8 h 36"/>
                  <a:gd name="T18" fmla="*/ 10 w 28"/>
                  <a:gd name="T19" fmla="*/ 8 h 36"/>
                  <a:gd name="T20" fmla="*/ 10 w 28"/>
                  <a:gd name="T21" fmla="*/ 10 h 36"/>
                  <a:gd name="T22" fmla="*/ 8 w 28"/>
                  <a:gd name="T23" fmla="*/ 12 h 36"/>
                  <a:gd name="T24" fmla="*/ 8 w 28"/>
                  <a:gd name="T25" fmla="*/ 14 h 36"/>
                  <a:gd name="T26" fmla="*/ 6 w 28"/>
                  <a:gd name="T27" fmla="*/ 18 h 36"/>
                  <a:gd name="T28" fmla="*/ 4 w 28"/>
                  <a:gd name="T29" fmla="*/ 22 h 36"/>
                  <a:gd name="T30" fmla="*/ 4 w 28"/>
                  <a:gd name="T31" fmla="*/ 24 h 36"/>
                  <a:gd name="T32" fmla="*/ 2 w 28"/>
                  <a:gd name="T33" fmla="*/ 28 h 36"/>
                  <a:gd name="T34" fmla="*/ 0 w 28"/>
                  <a:gd name="T35" fmla="*/ 30 h 36"/>
                  <a:gd name="T36" fmla="*/ 0 w 28"/>
                  <a:gd name="T37" fmla="*/ 32 h 36"/>
                  <a:gd name="T38" fmla="*/ 0 w 28"/>
                  <a:gd name="T39" fmla="*/ 32 h 36"/>
                  <a:gd name="T40" fmla="*/ 0 w 28"/>
                  <a:gd name="T41" fmla="*/ 34 h 36"/>
                  <a:gd name="T42" fmla="*/ 0 w 28"/>
                  <a:gd name="T43" fmla="*/ 34 h 36"/>
                  <a:gd name="T44" fmla="*/ 0 w 28"/>
                  <a:gd name="T45" fmla="*/ 34 h 36"/>
                  <a:gd name="T46" fmla="*/ 0 w 28"/>
                  <a:gd name="T47" fmla="*/ 34 h 36"/>
                  <a:gd name="T48" fmla="*/ 2 w 28"/>
                  <a:gd name="T49" fmla="*/ 36 h 36"/>
                  <a:gd name="T50" fmla="*/ 2 w 28"/>
                  <a:gd name="T51" fmla="*/ 36 h 36"/>
                  <a:gd name="T52" fmla="*/ 2 w 28"/>
                  <a:gd name="T53" fmla="*/ 36 h 36"/>
                  <a:gd name="T54" fmla="*/ 4 w 28"/>
                  <a:gd name="T55" fmla="*/ 36 h 36"/>
                  <a:gd name="T56" fmla="*/ 6 w 28"/>
                  <a:gd name="T57" fmla="*/ 34 h 36"/>
                  <a:gd name="T58" fmla="*/ 8 w 28"/>
                  <a:gd name="T59" fmla="*/ 34 h 36"/>
                  <a:gd name="T60" fmla="*/ 10 w 28"/>
                  <a:gd name="T61" fmla="*/ 34 h 36"/>
                  <a:gd name="T62" fmla="*/ 12 w 28"/>
                  <a:gd name="T63" fmla="*/ 32 h 36"/>
                  <a:gd name="T64" fmla="*/ 14 w 28"/>
                  <a:gd name="T65" fmla="*/ 30 h 36"/>
                  <a:gd name="T66" fmla="*/ 14 w 28"/>
                  <a:gd name="T67" fmla="*/ 30 h 36"/>
                  <a:gd name="T68" fmla="*/ 16 w 28"/>
                  <a:gd name="T69" fmla="*/ 28 h 36"/>
                  <a:gd name="T70" fmla="*/ 16 w 28"/>
                  <a:gd name="T71" fmla="*/ 28 h 36"/>
                  <a:gd name="T72" fmla="*/ 18 w 28"/>
                  <a:gd name="T73" fmla="*/ 26 h 36"/>
                  <a:gd name="T74" fmla="*/ 18 w 28"/>
                  <a:gd name="T75" fmla="*/ 24 h 36"/>
                  <a:gd name="T76" fmla="*/ 20 w 28"/>
                  <a:gd name="T77" fmla="*/ 20 h 36"/>
                  <a:gd name="T78" fmla="*/ 22 w 28"/>
                  <a:gd name="T79" fmla="*/ 18 h 36"/>
                  <a:gd name="T80" fmla="*/ 24 w 28"/>
                  <a:gd name="T81" fmla="*/ 14 h 36"/>
                  <a:gd name="T82" fmla="*/ 26 w 28"/>
                  <a:gd name="T83" fmla="*/ 10 h 36"/>
                  <a:gd name="T84" fmla="*/ 26 w 28"/>
                  <a:gd name="T85" fmla="*/ 8 h 36"/>
                  <a:gd name="T86" fmla="*/ 26 w 28"/>
                  <a:gd name="T87" fmla="*/ 6 h 36"/>
                  <a:gd name="T88" fmla="*/ 28 w 28"/>
                  <a:gd name="T89" fmla="*/ 6 h 36"/>
                  <a:gd name="T90" fmla="*/ 28 w 28"/>
                  <a:gd name="T91" fmla="*/ 6 h 36"/>
                  <a:gd name="T92" fmla="*/ 28 w 28"/>
                  <a:gd name="T93" fmla="*/ 4 h 36"/>
                  <a:gd name="T94" fmla="*/ 26 w 28"/>
                  <a:gd name="T95" fmla="*/ 4 h 36"/>
                  <a:gd name="T96" fmla="*/ 26 w 28"/>
                  <a:gd name="T97" fmla="*/ 4 h 36"/>
                  <a:gd name="T98" fmla="*/ 26 w 28"/>
                  <a:gd name="T99" fmla="*/ 2 h 36"/>
                  <a:gd name="T100" fmla="*/ 26 w 28"/>
                  <a:gd name="T101" fmla="*/ 2 h 36"/>
                  <a:gd name="T102" fmla="*/ 24 w 28"/>
                  <a:gd name="T103" fmla="*/ 2 h 36"/>
                  <a:gd name="T104" fmla="*/ 22 w 28"/>
                  <a:gd name="T105" fmla="*/ 2 h 36"/>
                  <a:gd name="T106" fmla="*/ 22 w 28"/>
                  <a:gd name="T107" fmla="*/ 2 h 36"/>
                  <a:gd name="T108" fmla="*/ 20 w 28"/>
                  <a:gd name="T109" fmla="*/ 0 h 36"/>
                  <a:gd name="T110" fmla="*/ 20 w 28"/>
                  <a:gd name="T111" fmla="*/ 0 h 36"/>
                  <a:gd name="T112" fmla="*/ 20 w 28"/>
                  <a:gd name="T113" fmla="*/ 0 h 36"/>
                  <a:gd name="T114" fmla="*/ 18 w 28"/>
                  <a:gd name="T115" fmla="*/ 0 h 36"/>
                  <a:gd name="T116" fmla="*/ 18 w 28"/>
                  <a:gd name="T1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" h="36">
                    <a:moveTo>
                      <a:pt x="1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2" y="36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8" y="34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26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2" y="18"/>
                    </a:lnTo>
                    <a:lnTo>
                      <a:pt x="24" y="14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96" name="Freeform 123">
                <a:extLst>
                  <a:ext uri="{FF2B5EF4-FFF2-40B4-BE49-F238E27FC236}">
                    <a16:creationId xmlns:a16="http://schemas.microsoft.com/office/drawing/2014/main" id="{C275DF59-F82E-48D2-AB6F-34314E63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5153" y="4508667"/>
                <a:ext cx="15875" cy="19050"/>
              </a:xfrm>
              <a:custGeom>
                <a:avLst/>
                <a:gdLst>
                  <a:gd name="T0" fmla="*/ 6 w 10"/>
                  <a:gd name="T1" fmla="*/ 12 h 12"/>
                  <a:gd name="T2" fmla="*/ 6 w 10"/>
                  <a:gd name="T3" fmla="*/ 12 h 12"/>
                  <a:gd name="T4" fmla="*/ 4 w 10"/>
                  <a:gd name="T5" fmla="*/ 12 h 12"/>
                  <a:gd name="T6" fmla="*/ 4 w 10"/>
                  <a:gd name="T7" fmla="*/ 12 h 12"/>
                  <a:gd name="T8" fmla="*/ 2 w 10"/>
                  <a:gd name="T9" fmla="*/ 10 h 12"/>
                  <a:gd name="T10" fmla="*/ 2 w 10"/>
                  <a:gd name="T11" fmla="*/ 10 h 12"/>
                  <a:gd name="T12" fmla="*/ 0 w 10"/>
                  <a:gd name="T13" fmla="*/ 8 h 12"/>
                  <a:gd name="T14" fmla="*/ 0 w 10"/>
                  <a:gd name="T15" fmla="*/ 8 h 12"/>
                  <a:gd name="T16" fmla="*/ 0 w 10"/>
                  <a:gd name="T17" fmla="*/ 6 h 12"/>
                  <a:gd name="T18" fmla="*/ 0 w 10"/>
                  <a:gd name="T19" fmla="*/ 6 h 12"/>
                  <a:gd name="T20" fmla="*/ 0 w 10"/>
                  <a:gd name="T21" fmla="*/ 4 h 12"/>
                  <a:gd name="T22" fmla="*/ 0 w 10"/>
                  <a:gd name="T23" fmla="*/ 4 h 12"/>
                  <a:gd name="T24" fmla="*/ 0 w 10"/>
                  <a:gd name="T25" fmla="*/ 2 h 12"/>
                  <a:gd name="T26" fmla="*/ 2 w 10"/>
                  <a:gd name="T27" fmla="*/ 2 h 12"/>
                  <a:gd name="T28" fmla="*/ 2 w 10"/>
                  <a:gd name="T29" fmla="*/ 0 h 12"/>
                  <a:gd name="T30" fmla="*/ 4 w 10"/>
                  <a:gd name="T31" fmla="*/ 0 h 12"/>
                  <a:gd name="T32" fmla="*/ 4 w 10"/>
                  <a:gd name="T33" fmla="*/ 0 h 12"/>
                  <a:gd name="T34" fmla="*/ 6 w 10"/>
                  <a:gd name="T35" fmla="*/ 0 h 12"/>
                  <a:gd name="T36" fmla="*/ 6 w 10"/>
                  <a:gd name="T37" fmla="*/ 0 h 12"/>
                  <a:gd name="T38" fmla="*/ 8 w 10"/>
                  <a:gd name="T39" fmla="*/ 0 h 12"/>
                  <a:gd name="T40" fmla="*/ 8 w 10"/>
                  <a:gd name="T41" fmla="*/ 0 h 12"/>
                  <a:gd name="T42" fmla="*/ 8 w 10"/>
                  <a:gd name="T43" fmla="*/ 2 h 12"/>
                  <a:gd name="T44" fmla="*/ 10 w 10"/>
                  <a:gd name="T45" fmla="*/ 2 h 12"/>
                  <a:gd name="T46" fmla="*/ 10 w 10"/>
                  <a:gd name="T47" fmla="*/ 4 h 12"/>
                  <a:gd name="T48" fmla="*/ 10 w 10"/>
                  <a:gd name="T49" fmla="*/ 4 h 12"/>
                  <a:gd name="T50" fmla="*/ 10 w 10"/>
                  <a:gd name="T51" fmla="*/ 6 h 12"/>
                  <a:gd name="T52" fmla="*/ 10 w 10"/>
                  <a:gd name="T53" fmla="*/ 6 h 12"/>
                  <a:gd name="T54" fmla="*/ 10 w 10"/>
                  <a:gd name="T55" fmla="*/ 8 h 12"/>
                  <a:gd name="T56" fmla="*/ 10 w 10"/>
                  <a:gd name="T57" fmla="*/ 8 h 12"/>
                  <a:gd name="T58" fmla="*/ 8 w 10"/>
                  <a:gd name="T59" fmla="*/ 10 h 12"/>
                  <a:gd name="T60" fmla="*/ 8 w 10"/>
                  <a:gd name="T61" fmla="*/ 10 h 12"/>
                  <a:gd name="T62" fmla="*/ 8 w 10"/>
                  <a:gd name="T63" fmla="*/ 12 h 12"/>
                  <a:gd name="T64" fmla="*/ 6 w 10"/>
                  <a:gd name="T65" fmla="*/ 12 h 12"/>
                  <a:gd name="T66" fmla="*/ 6 w 10"/>
                  <a:gd name="T6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lnTo>
                      <a:pt x="6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362" name="Gruppieren 26631">
              <a:extLst>
                <a:ext uri="{FF2B5EF4-FFF2-40B4-BE49-F238E27FC236}">
                  <a16:creationId xmlns:a16="http://schemas.microsoft.com/office/drawing/2014/main" id="{8E14373B-D2E5-4B6E-8577-AACDCBC3B331}"/>
                </a:ext>
              </a:extLst>
            </p:cNvPr>
            <p:cNvGrpSpPr/>
            <p:nvPr/>
          </p:nvGrpSpPr>
          <p:grpSpPr>
            <a:xfrm>
              <a:off x="3659853" y="4566377"/>
              <a:ext cx="1215697" cy="491742"/>
              <a:chOff x="6485228" y="4603917"/>
              <a:chExt cx="1130300" cy="457200"/>
            </a:xfrm>
            <a:grpFill/>
          </p:grpSpPr>
          <p:sp>
            <p:nvSpPr>
              <p:cNvPr id="372" name="Freeform 213">
                <a:extLst>
                  <a:ext uri="{FF2B5EF4-FFF2-40B4-BE49-F238E27FC236}">
                    <a16:creationId xmlns:a16="http://schemas.microsoft.com/office/drawing/2014/main" id="{8EB1A2BC-9AD8-4B89-84EA-AF282963D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5628" y="5035717"/>
                <a:ext cx="28575" cy="25400"/>
              </a:xfrm>
              <a:custGeom>
                <a:avLst/>
                <a:gdLst>
                  <a:gd name="T0" fmla="*/ 18 w 18"/>
                  <a:gd name="T1" fmla="*/ 2 h 16"/>
                  <a:gd name="T2" fmla="*/ 18 w 18"/>
                  <a:gd name="T3" fmla="*/ 2 h 16"/>
                  <a:gd name="T4" fmla="*/ 16 w 18"/>
                  <a:gd name="T5" fmla="*/ 0 h 16"/>
                  <a:gd name="T6" fmla="*/ 16 w 18"/>
                  <a:gd name="T7" fmla="*/ 0 h 16"/>
                  <a:gd name="T8" fmla="*/ 14 w 18"/>
                  <a:gd name="T9" fmla="*/ 0 h 16"/>
                  <a:gd name="T10" fmla="*/ 14 w 18"/>
                  <a:gd name="T11" fmla="*/ 0 h 16"/>
                  <a:gd name="T12" fmla="*/ 12 w 18"/>
                  <a:gd name="T13" fmla="*/ 0 h 16"/>
                  <a:gd name="T14" fmla="*/ 10 w 18"/>
                  <a:gd name="T15" fmla="*/ 0 h 16"/>
                  <a:gd name="T16" fmla="*/ 8 w 18"/>
                  <a:gd name="T17" fmla="*/ 2 h 16"/>
                  <a:gd name="T18" fmla="*/ 8 w 18"/>
                  <a:gd name="T19" fmla="*/ 2 h 16"/>
                  <a:gd name="T20" fmla="*/ 6 w 18"/>
                  <a:gd name="T21" fmla="*/ 2 h 16"/>
                  <a:gd name="T22" fmla="*/ 4 w 18"/>
                  <a:gd name="T23" fmla="*/ 4 h 16"/>
                  <a:gd name="T24" fmla="*/ 4 w 18"/>
                  <a:gd name="T25" fmla="*/ 4 h 16"/>
                  <a:gd name="T26" fmla="*/ 2 w 18"/>
                  <a:gd name="T27" fmla="*/ 6 h 16"/>
                  <a:gd name="T28" fmla="*/ 2 w 18"/>
                  <a:gd name="T29" fmla="*/ 8 h 16"/>
                  <a:gd name="T30" fmla="*/ 0 w 18"/>
                  <a:gd name="T31" fmla="*/ 10 h 16"/>
                  <a:gd name="T32" fmla="*/ 0 w 18"/>
                  <a:gd name="T33" fmla="*/ 12 h 16"/>
                  <a:gd name="T34" fmla="*/ 0 w 18"/>
                  <a:gd name="T35" fmla="*/ 12 h 16"/>
                  <a:gd name="T36" fmla="*/ 0 w 18"/>
                  <a:gd name="T37" fmla="*/ 12 h 16"/>
                  <a:gd name="T38" fmla="*/ 0 w 18"/>
                  <a:gd name="T39" fmla="*/ 14 h 16"/>
                  <a:gd name="T40" fmla="*/ 0 w 18"/>
                  <a:gd name="T41" fmla="*/ 14 h 16"/>
                  <a:gd name="T42" fmla="*/ 0 w 18"/>
                  <a:gd name="T43" fmla="*/ 14 h 16"/>
                  <a:gd name="T44" fmla="*/ 0 w 18"/>
                  <a:gd name="T45" fmla="*/ 14 h 16"/>
                  <a:gd name="T46" fmla="*/ 2 w 18"/>
                  <a:gd name="T47" fmla="*/ 16 h 16"/>
                  <a:gd name="T48" fmla="*/ 2 w 18"/>
                  <a:gd name="T49" fmla="*/ 16 h 16"/>
                  <a:gd name="T50" fmla="*/ 4 w 18"/>
                  <a:gd name="T51" fmla="*/ 16 h 16"/>
                  <a:gd name="T52" fmla="*/ 4 w 18"/>
                  <a:gd name="T53" fmla="*/ 16 h 16"/>
                  <a:gd name="T54" fmla="*/ 6 w 18"/>
                  <a:gd name="T55" fmla="*/ 14 h 16"/>
                  <a:gd name="T56" fmla="*/ 8 w 18"/>
                  <a:gd name="T57" fmla="*/ 14 h 16"/>
                  <a:gd name="T58" fmla="*/ 10 w 18"/>
                  <a:gd name="T59" fmla="*/ 14 h 16"/>
                  <a:gd name="T60" fmla="*/ 10 w 18"/>
                  <a:gd name="T61" fmla="*/ 12 h 16"/>
                  <a:gd name="T62" fmla="*/ 12 w 18"/>
                  <a:gd name="T63" fmla="*/ 12 h 16"/>
                  <a:gd name="T64" fmla="*/ 14 w 18"/>
                  <a:gd name="T65" fmla="*/ 10 h 16"/>
                  <a:gd name="T66" fmla="*/ 14 w 18"/>
                  <a:gd name="T67" fmla="*/ 10 h 16"/>
                  <a:gd name="T68" fmla="*/ 16 w 18"/>
                  <a:gd name="T69" fmla="*/ 8 h 16"/>
                  <a:gd name="T70" fmla="*/ 16 w 18"/>
                  <a:gd name="T71" fmla="*/ 8 h 16"/>
                  <a:gd name="T72" fmla="*/ 18 w 18"/>
                  <a:gd name="T73" fmla="*/ 6 h 16"/>
                  <a:gd name="T74" fmla="*/ 18 w 18"/>
                  <a:gd name="T75" fmla="*/ 6 h 16"/>
                  <a:gd name="T76" fmla="*/ 18 w 18"/>
                  <a:gd name="T77" fmla="*/ 4 h 16"/>
                  <a:gd name="T78" fmla="*/ 18 w 18"/>
                  <a:gd name="T79" fmla="*/ 2 h 16"/>
                  <a:gd name="T80" fmla="*/ 18 w 18"/>
                  <a:gd name="T81" fmla="*/ 2 h 16"/>
                  <a:gd name="T82" fmla="*/ 18 w 18"/>
                  <a:gd name="T8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" h="16">
                    <a:moveTo>
                      <a:pt x="18" y="2"/>
                    </a:move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3" name="Freeform 191">
                <a:extLst>
                  <a:ext uri="{FF2B5EF4-FFF2-40B4-BE49-F238E27FC236}">
                    <a16:creationId xmlns:a16="http://schemas.microsoft.com/office/drawing/2014/main" id="{507CE9AF-BEC3-4292-9353-1E3C96D0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7228" y="4829342"/>
                <a:ext cx="28575" cy="9525"/>
              </a:xfrm>
              <a:custGeom>
                <a:avLst/>
                <a:gdLst>
                  <a:gd name="T0" fmla="*/ 8 w 18"/>
                  <a:gd name="T1" fmla="*/ 6 h 6"/>
                  <a:gd name="T2" fmla="*/ 8 w 18"/>
                  <a:gd name="T3" fmla="*/ 6 h 6"/>
                  <a:gd name="T4" fmla="*/ 6 w 18"/>
                  <a:gd name="T5" fmla="*/ 6 h 6"/>
                  <a:gd name="T6" fmla="*/ 6 w 18"/>
                  <a:gd name="T7" fmla="*/ 6 h 6"/>
                  <a:gd name="T8" fmla="*/ 4 w 18"/>
                  <a:gd name="T9" fmla="*/ 6 h 6"/>
                  <a:gd name="T10" fmla="*/ 2 w 18"/>
                  <a:gd name="T11" fmla="*/ 6 h 6"/>
                  <a:gd name="T12" fmla="*/ 2 w 18"/>
                  <a:gd name="T13" fmla="*/ 4 h 6"/>
                  <a:gd name="T14" fmla="*/ 0 w 18"/>
                  <a:gd name="T15" fmla="*/ 4 h 6"/>
                  <a:gd name="T16" fmla="*/ 0 w 18"/>
                  <a:gd name="T17" fmla="*/ 4 h 6"/>
                  <a:gd name="T18" fmla="*/ 0 w 18"/>
                  <a:gd name="T19" fmla="*/ 4 h 6"/>
                  <a:gd name="T20" fmla="*/ 0 w 18"/>
                  <a:gd name="T21" fmla="*/ 2 h 6"/>
                  <a:gd name="T22" fmla="*/ 0 w 18"/>
                  <a:gd name="T23" fmla="*/ 2 h 6"/>
                  <a:gd name="T24" fmla="*/ 2 w 18"/>
                  <a:gd name="T25" fmla="*/ 2 h 6"/>
                  <a:gd name="T26" fmla="*/ 2 w 18"/>
                  <a:gd name="T27" fmla="*/ 0 h 6"/>
                  <a:gd name="T28" fmla="*/ 4 w 18"/>
                  <a:gd name="T29" fmla="*/ 0 h 6"/>
                  <a:gd name="T30" fmla="*/ 6 w 18"/>
                  <a:gd name="T31" fmla="*/ 0 h 6"/>
                  <a:gd name="T32" fmla="*/ 6 w 18"/>
                  <a:gd name="T33" fmla="*/ 0 h 6"/>
                  <a:gd name="T34" fmla="*/ 8 w 18"/>
                  <a:gd name="T35" fmla="*/ 0 h 6"/>
                  <a:gd name="T36" fmla="*/ 10 w 18"/>
                  <a:gd name="T37" fmla="*/ 0 h 6"/>
                  <a:gd name="T38" fmla="*/ 12 w 18"/>
                  <a:gd name="T39" fmla="*/ 0 h 6"/>
                  <a:gd name="T40" fmla="*/ 14 w 18"/>
                  <a:gd name="T41" fmla="*/ 0 h 6"/>
                  <a:gd name="T42" fmla="*/ 14 w 18"/>
                  <a:gd name="T43" fmla="*/ 0 h 6"/>
                  <a:gd name="T44" fmla="*/ 16 w 18"/>
                  <a:gd name="T45" fmla="*/ 2 h 6"/>
                  <a:gd name="T46" fmla="*/ 16 w 18"/>
                  <a:gd name="T47" fmla="*/ 2 h 6"/>
                  <a:gd name="T48" fmla="*/ 18 w 18"/>
                  <a:gd name="T49" fmla="*/ 2 h 6"/>
                  <a:gd name="T50" fmla="*/ 18 w 18"/>
                  <a:gd name="T51" fmla="*/ 4 h 6"/>
                  <a:gd name="T52" fmla="*/ 18 w 18"/>
                  <a:gd name="T53" fmla="*/ 4 h 6"/>
                  <a:gd name="T54" fmla="*/ 16 w 18"/>
                  <a:gd name="T55" fmla="*/ 4 h 6"/>
                  <a:gd name="T56" fmla="*/ 16 w 18"/>
                  <a:gd name="T57" fmla="*/ 4 h 6"/>
                  <a:gd name="T58" fmla="*/ 14 w 18"/>
                  <a:gd name="T59" fmla="*/ 6 h 6"/>
                  <a:gd name="T60" fmla="*/ 14 w 18"/>
                  <a:gd name="T61" fmla="*/ 6 h 6"/>
                  <a:gd name="T62" fmla="*/ 12 w 18"/>
                  <a:gd name="T63" fmla="*/ 6 h 6"/>
                  <a:gd name="T64" fmla="*/ 10 w 18"/>
                  <a:gd name="T65" fmla="*/ 6 h 6"/>
                  <a:gd name="T66" fmla="*/ 8 w 18"/>
                  <a:gd name="T6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" h="6">
                    <a:moveTo>
                      <a:pt x="8" y="6"/>
                    </a:moveTo>
                    <a:lnTo>
                      <a:pt x="8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4" name="Freeform 193">
                <a:extLst>
                  <a:ext uri="{FF2B5EF4-FFF2-40B4-BE49-F238E27FC236}">
                    <a16:creationId xmlns:a16="http://schemas.microsoft.com/office/drawing/2014/main" id="{1DD3A660-3199-467E-BEA5-EEE8AC21D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228" y="4645192"/>
                <a:ext cx="273050" cy="298450"/>
              </a:xfrm>
              <a:custGeom>
                <a:avLst/>
                <a:gdLst>
                  <a:gd name="T0" fmla="*/ 62 w 172"/>
                  <a:gd name="T1" fmla="*/ 28 h 188"/>
                  <a:gd name="T2" fmla="*/ 50 w 172"/>
                  <a:gd name="T3" fmla="*/ 24 h 188"/>
                  <a:gd name="T4" fmla="*/ 44 w 172"/>
                  <a:gd name="T5" fmla="*/ 22 h 188"/>
                  <a:gd name="T6" fmla="*/ 42 w 172"/>
                  <a:gd name="T7" fmla="*/ 20 h 188"/>
                  <a:gd name="T8" fmla="*/ 34 w 172"/>
                  <a:gd name="T9" fmla="*/ 10 h 188"/>
                  <a:gd name="T10" fmla="*/ 28 w 172"/>
                  <a:gd name="T11" fmla="*/ 4 h 188"/>
                  <a:gd name="T12" fmla="*/ 26 w 172"/>
                  <a:gd name="T13" fmla="*/ 0 h 188"/>
                  <a:gd name="T14" fmla="*/ 20 w 172"/>
                  <a:gd name="T15" fmla="*/ 0 h 188"/>
                  <a:gd name="T16" fmla="*/ 10 w 172"/>
                  <a:gd name="T17" fmla="*/ 0 h 188"/>
                  <a:gd name="T18" fmla="*/ 4 w 172"/>
                  <a:gd name="T19" fmla="*/ 2 h 188"/>
                  <a:gd name="T20" fmla="*/ 2 w 172"/>
                  <a:gd name="T21" fmla="*/ 4 h 188"/>
                  <a:gd name="T22" fmla="*/ 0 w 172"/>
                  <a:gd name="T23" fmla="*/ 8 h 188"/>
                  <a:gd name="T24" fmla="*/ 0 w 172"/>
                  <a:gd name="T25" fmla="*/ 12 h 188"/>
                  <a:gd name="T26" fmla="*/ 2 w 172"/>
                  <a:gd name="T27" fmla="*/ 14 h 188"/>
                  <a:gd name="T28" fmla="*/ 6 w 172"/>
                  <a:gd name="T29" fmla="*/ 18 h 188"/>
                  <a:gd name="T30" fmla="*/ 20 w 172"/>
                  <a:gd name="T31" fmla="*/ 26 h 188"/>
                  <a:gd name="T32" fmla="*/ 26 w 172"/>
                  <a:gd name="T33" fmla="*/ 30 h 188"/>
                  <a:gd name="T34" fmla="*/ 38 w 172"/>
                  <a:gd name="T35" fmla="*/ 40 h 188"/>
                  <a:gd name="T36" fmla="*/ 58 w 172"/>
                  <a:gd name="T37" fmla="*/ 56 h 188"/>
                  <a:gd name="T38" fmla="*/ 64 w 172"/>
                  <a:gd name="T39" fmla="*/ 62 h 188"/>
                  <a:gd name="T40" fmla="*/ 66 w 172"/>
                  <a:gd name="T41" fmla="*/ 66 h 188"/>
                  <a:gd name="T42" fmla="*/ 68 w 172"/>
                  <a:gd name="T43" fmla="*/ 74 h 188"/>
                  <a:gd name="T44" fmla="*/ 70 w 172"/>
                  <a:gd name="T45" fmla="*/ 86 h 188"/>
                  <a:gd name="T46" fmla="*/ 76 w 172"/>
                  <a:gd name="T47" fmla="*/ 100 h 188"/>
                  <a:gd name="T48" fmla="*/ 84 w 172"/>
                  <a:gd name="T49" fmla="*/ 114 h 188"/>
                  <a:gd name="T50" fmla="*/ 102 w 172"/>
                  <a:gd name="T51" fmla="*/ 136 h 188"/>
                  <a:gd name="T52" fmla="*/ 122 w 172"/>
                  <a:gd name="T53" fmla="*/ 160 h 188"/>
                  <a:gd name="T54" fmla="*/ 136 w 172"/>
                  <a:gd name="T55" fmla="*/ 176 h 188"/>
                  <a:gd name="T56" fmla="*/ 140 w 172"/>
                  <a:gd name="T57" fmla="*/ 184 h 188"/>
                  <a:gd name="T58" fmla="*/ 144 w 172"/>
                  <a:gd name="T59" fmla="*/ 186 h 188"/>
                  <a:gd name="T60" fmla="*/ 148 w 172"/>
                  <a:gd name="T61" fmla="*/ 188 h 188"/>
                  <a:gd name="T62" fmla="*/ 152 w 172"/>
                  <a:gd name="T63" fmla="*/ 186 h 188"/>
                  <a:gd name="T64" fmla="*/ 160 w 172"/>
                  <a:gd name="T65" fmla="*/ 184 h 188"/>
                  <a:gd name="T66" fmla="*/ 164 w 172"/>
                  <a:gd name="T67" fmla="*/ 182 h 188"/>
                  <a:gd name="T68" fmla="*/ 168 w 172"/>
                  <a:gd name="T69" fmla="*/ 178 h 188"/>
                  <a:gd name="T70" fmla="*/ 172 w 172"/>
                  <a:gd name="T71" fmla="*/ 174 h 188"/>
                  <a:gd name="T72" fmla="*/ 172 w 172"/>
                  <a:gd name="T73" fmla="*/ 172 h 188"/>
                  <a:gd name="T74" fmla="*/ 168 w 172"/>
                  <a:gd name="T75" fmla="*/ 164 h 188"/>
                  <a:gd name="T76" fmla="*/ 166 w 172"/>
                  <a:gd name="T77" fmla="*/ 158 h 188"/>
                  <a:gd name="T78" fmla="*/ 168 w 172"/>
                  <a:gd name="T79" fmla="*/ 146 h 188"/>
                  <a:gd name="T80" fmla="*/ 168 w 172"/>
                  <a:gd name="T81" fmla="*/ 140 h 188"/>
                  <a:gd name="T82" fmla="*/ 166 w 172"/>
                  <a:gd name="T83" fmla="*/ 136 h 188"/>
                  <a:gd name="T84" fmla="*/ 162 w 172"/>
                  <a:gd name="T85" fmla="*/ 132 h 188"/>
                  <a:gd name="T86" fmla="*/ 160 w 172"/>
                  <a:gd name="T87" fmla="*/ 128 h 188"/>
                  <a:gd name="T88" fmla="*/ 156 w 172"/>
                  <a:gd name="T89" fmla="*/ 126 h 188"/>
                  <a:gd name="T90" fmla="*/ 148 w 172"/>
                  <a:gd name="T91" fmla="*/ 124 h 188"/>
                  <a:gd name="T92" fmla="*/ 140 w 172"/>
                  <a:gd name="T93" fmla="*/ 122 h 188"/>
                  <a:gd name="T94" fmla="*/ 136 w 172"/>
                  <a:gd name="T95" fmla="*/ 120 h 188"/>
                  <a:gd name="T96" fmla="*/ 136 w 172"/>
                  <a:gd name="T97" fmla="*/ 118 h 188"/>
                  <a:gd name="T98" fmla="*/ 136 w 172"/>
                  <a:gd name="T99" fmla="*/ 112 h 188"/>
                  <a:gd name="T100" fmla="*/ 136 w 172"/>
                  <a:gd name="T101" fmla="*/ 108 h 188"/>
                  <a:gd name="T102" fmla="*/ 130 w 172"/>
                  <a:gd name="T103" fmla="*/ 100 h 188"/>
                  <a:gd name="T104" fmla="*/ 128 w 172"/>
                  <a:gd name="T105" fmla="*/ 96 h 188"/>
                  <a:gd name="T106" fmla="*/ 128 w 172"/>
                  <a:gd name="T107" fmla="*/ 86 h 188"/>
                  <a:gd name="T108" fmla="*/ 128 w 172"/>
                  <a:gd name="T109" fmla="*/ 82 h 188"/>
                  <a:gd name="T110" fmla="*/ 126 w 172"/>
                  <a:gd name="T111" fmla="*/ 78 h 188"/>
                  <a:gd name="T112" fmla="*/ 122 w 172"/>
                  <a:gd name="T113" fmla="*/ 72 h 188"/>
                  <a:gd name="T114" fmla="*/ 112 w 172"/>
                  <a:gd name="T115" fmla="*/ 64 h 188"/>
                  <a:gd name="T116" fmla="*/ 102 w 172"/>
                  <a:gd name="T117" fmla="*/ 60 h 188"/>
                  <a:gd name="T118" fmla="*/ 92 w 172"/>
                  <a:gd name="T119" fmla="*/ 54 h 188"/>
                  <a:gd name="T120" fmla="*/ 78 w 172"/>
                  <a:gd name="T121" fmla="*/ 42 h 188"/>
                  <a:gd name="T122" fmla="*/ 68 w 172"/>
                  <a:gd name="T123" fmla="*/ 32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2" h="188">
                    <a:moveTo>
                      <a:pt x="64" y="30"/>
                    </a:moveTo>
                    <a:lnTo>
                      <a:pt x="64" y="30"/>
                    </a:lnTo>
                    <a:lnTo>
                      <a:pt x="62" y="28"/>
                    </a:lnTo>
                    <a:lnTo>
                      <a:pt x="60" y="28"/>
                    </a:lnTo>
                    <a:lnTo>
                      <a:pt x="54" y="26"/>
                    </a:lnTo>
                    <a:lnTo>
                      <a:pt x="50" y="24"/>
                    </a:lnTo>
                    <a:lnTo>
                      <a:pt x="48" y="24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4" y="20"/>
                    </a:lnTo>
                    <a:lnTo>
                      <a:pt x="42" y="20"/>
                    </a:lnTo>
                    <a:lnTo>
                      <a:pt x="42" y="20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10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6" y="18"/>
                    </a:lnTo>
                    <a:lnTo>
                      <a:pt x="8" y="20"/>
                    </a:lnTo>
                    <a:lnTo>
                      <a:pt x="12" y="22"/>
                    </a:lnTo>
                    <a:lnTo>
                      <a:pt x="20" y="26"/>
                    </a:lnTo>
                    <a:lnTo>
                      <a:pt x="24" y="28"/>
                    </a:lnTo>
                    <a:lnTo>
                      <a:pt x="26" y="28"/>
                    </a:lnTo>
                    <a:lnTo>
                      <a:pt x="26" y="30"/>
                    </a:lnTo>
                    <a:lnTo>
                      <a:pt x="30" y="32"/>
                    </a:lnTo>
                    <a:lnTo>
                      <a:pt x="32" y="34"/>
                    </a:lnTo>
                    <a:lnTo>
                      <a:pt x="38" y="40"/>
                    </a:lnTo>
                    <a:lnTo>
                      <a:pt x="50" y="50"/>
                    </a:lnTo>
                    <a:lnTo>
                      <a:pt x="54" y="52"/>
                    </a:lnTo>
                    <a:lnTo>
                      <a:pt x="58" y="56"/>
                    </a:lnTo>
                    <a:lnTo>
                      <a:pt x="60" y="58"/>
                    </a:lnTo>
                    <a:lnTo>
                      <a:pt x="62" y="60"/>
                    </a:lnTo>
                    <a:lnTo>
                      <a:pt x="64" y="62"/>
                    </a:lnTo>
                    <a:lnTo>
                      <a:pt x="64" y="64"/>
                    </a:lnTo>
                    <a:lnTo>
                      <a:pt x="66" y="64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66" y="72"/>
                    </a:lnTo>
                    <a:lnTo>
                      <a:pt x="68" y="74"/>
                    </a:lnTo>
                    <a:lnTo>
                      <a:pt x="68" y="80"/>
                    </a:lnTo>
                    <a:lnTo>
                      <a:pt x="70" y="82"/>
                    </a:lnTo>
                    <a:lnTo>
                      <a:pt x="70" y="86"/>
                    </a:lnTo>
                    <a:lnTo>
                      <a:pt x="72" y="90"/>
                    </a:lnTo>
                    <a:lnTo>
                      <a:pt x="74" y="94"/>
                    </a:lnTo>
                    <a:lnTo>
                      <a:pt x="76" y="100"/>
                    </a:lnTo>
                    <a:lnTo>
                      <a:pt x="78" y="104"/>
                    </a:lnTo>
                    <a:lnTo>
                      <a:pt x="82" y="108"/>
                    </a:lnTo>
                    <a:lnTo>
                      <a:pt x="84" y="114"/>
                    </a:lnTo>
                    <a:lnTo>
                      <a:pt x="88" y="118"/>
                    </a:lnTo>
                    <a:lnTo>
                      <a:pt x="94" y="124"/>
                    </a:lnTo>
                    <a:lnTo>
                      <a:pt x="102" y="136"/>
                    </a:lnTo>
                    <a:lnTo>
                      <a:pt x="108" y="144"/>
                    </a:lnTo>
                    <a:lnTo>
                      <a:pt x="114" y="152"/>
                    </a:lnTo>
                    <a:lnTo>
                      <a:pt x="122" y="160"/>
                    </a:lnTo>
                    <a:lnTo>
                      <a:pt x="130" y="168"/>
                    </a:lnTo>
                    <a:lnTo>
                      <a:pt x="136" y="176"/>
                    </a:lnTo>
                    <a:lnTo>
                      <a:pt x="136" y="176"/>
                    </a:lnTo>
                    <a:lnTo>
                      <a:pt x="138" y="178"/>
                    </a:lnTo>
                    <a:lnTo>
                      <a:pt x="140" y="182"/>
                    </a:lnTo>
                    <a:lnTo>
                      <a:pt x="140" y="184"/>
                    </a:lnTo>
                    <a:lnTo>
                      <a:pt x="142" y="186"/>
                    </a:lnTo>
                    <a:lnTo>
                      <a:pt x="142" y="186"/>
                    </a:lnTo>
                    <a:lnTo>
                      <a:pt x="144" y="186"/>
                    </a:lnTo>
                    <a:lnTo>
                      <a:pt x="144" y="186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50" y="188"/>
                    </a:lnTo>
                    <a:lnTo>
                      <a:pt x="150" y="186"/>
                    </a:lnTo>
                    <a:lnTo>
                      <a:pt x="152" y="186"/>
                    </a:lnTo>
                    <a:lnTo>
                      <a:pt x="154" y="186"/>
                    </a:lnTo>
                    <a:lnTo>
                      <a:pt x="156" y="186"/>
                    </a:lnTo>
                    <a:lnTo>
                      <a:pt x="160" y="184"/>
                    </a:lnTo>
                    <a:lnTo>
                      <a:pt x="160" y="184"/>
                    </a:lnTo>
                    <a:lnTo>
                      <a:pt x="162" y="182"/>
                    </a:lnTo>
                    <a:lnTo>
                      <a:pt x="164" y="182"/>
                    </a:lnTo>
                    <a:lnTo>
                      <a:pt x="166" y="180"/>
                    </a:lnTo>
                    <a:lnTo>
                      <a:pt x="168" y="180"/>
                    </a:lnTo>
                    <a:lnTo>
                      <a:pt x="168" y="178"/>
                    </a:lnTo>
                    <a:lnTo>
                      <a:pt x="170" y="176"/>
                    </a:lnTo>
                    <a:lnTo>
                      <a:pt x="170" y="176"/>
                    </a:lnTo>
                    <a:lnTo>
                      <a:pt x="172" y="174"/>
                    </a:lnTo>
                    <a:lnTo>
                      <a:pt x="172" y="174"/>
                    </a:lnTo>
                    <a:lnTo>
                      <a:pt x="172" y="174"/>
                    </a:lnTo>
                    <a:lnTo>
                      <a:pt x="172" y="172"/>
                    </a:lnTo>
                    <a:lnTo>
                      <a:pt x="170" y="170"/>
                    </a:lnTo>
                    <a:lnTo>
                      <a:pt x="170" y="168"/>
                    </a:lnTo>
                    <a:lnTo>
                      <a:pt x="168" y="164"/>
                    </a:lnTo>
                    <a:lnTo>
                      <a:pt x="168" y="160"/>
                    </a:lnTo>
                    <a:lnTo>
                      <a:pt x="166" y="160"/>
                    </a:lnTo>
                    <a:lnTo>
                      <a:pt x="166" y="158"/>
                    </a:lnTo>
                    <a:lnTo>
                      <a:pt x="166" y="154"/>
                    </a:lnTo>
                    <a:lnTo>
                      <a:pt x="168" y="150"/>
                    </a:lnTo>
                    <a:lnTo>
                      <a:pt x="168" y="146"/>
                    </a:lnTo>
                    <a:lnTo>
                      <a:pt x="168" y="144"/>
                    </a:lnTo>
                    <a:lnTo>
                      <a:pt x="168" y="142"/>
                    </a:lnTo>
                    <a:lnTo>
                      <a:pt x="168" y="140"/>
                    </a:lnTo>
                    <a:lnTo>
                      <a:pt x="166" y="140"/>
                    </a:lnTo>
                    <a:lnTo>
                      <a:pt x="166" y="138"/>
                    </a:lnTo>
                    <a:lnTo>
                      <a:pt x="166" y="136"/>
                    </a:lnTo>
                    <a:lnTo>
                      <a:pt x="164" y="134"/>
                    </a:lnTo>
                    <a:lnTo>
                      <a:pt x="164" y="134"/>
                    </a:lnTo>
                    <a:lnTo>
                      <a:pt x="162" y="132"/>
                    </a:lnTo>
                    <a:lnTo>
                      <a:pt x="162" y="130"/>
                    </a:lnTo>
                    <a:lnTo>
                      <a:pt x="160" y="128"/>
                    </a:lnTo>
                    <a:lnTo>
                      <a:pt x="160" y="128"/>
                    </a:lnTo>
                    <a:lnTo>
                      <a:pt x="158" y="128"/>
                    </a:lnTo>
                    <a:lnTo>
                      <a:pt x="158" y="126"/>
                    </a:lnTo>
                    <a:lnTo>
                      <a:pt x="156" y="126"/>
                    </a:lnTo>
                    <a:lnTo>
                      <a:pt x="154" y="126"/>
                    </a:lnTo>
                    <a:lnTo>
                      <a:pt x="152" y="126"/>
                    </a:lnTo>
                    <a:lnTo>
                      <a:pt x="148" y="124"/>
                    </a:lnTo>
                    <a:lnTo>
                      <a:pt x="144" y="124"/>
                    </a:lnTo>
                    <a:lnTo>
                      <a:pt x="140" y="124"/>
                    </a:lnTo>
                    <a:lnTo>
                      <a:pt x="140" y="122"/>
                    </a:lnTo>
                    <a:lnTo>
                      <a:pt x="138" y="122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20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136" y="112"/>
                    </a:lnTo>
                    <a:lnTo>
                      <a:pt x="136" y="112"/>
                    </a:lnTo>
                    <a:lnTo>
                      <a:pt x="136" y="110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34" y="104"/>
                    </a:lnTo>
                    <a:lnTo>
                      <a:pt x="130" y="100"/>
                    </a:lnTo>
                    <a:lnTo>
                      <a:pt x="130" y="98"/>
                    </a:lnTo>
                    <a:lnTo>
                      <a:pt x="128" y="98"/>
                    </a:lnTo>
                    <a:lnTo>
                      <a:pt x="128" y="96"/>
                    </a:lnTo>
                    <a:lnTo>
                      <a:pt x="128" y="94"/>
                    </a:lnTo>
                    <a:lnTo>
                      <a:pt x="128" y="88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8" y="82"/>
                    </a:lnTo>
                    <a:lnTo>
                      <a:pt x="128" y="82"/>
                    </a:lnTo>
                    <a:lnTo>
                      <a:pt x="128" y="80"/>
                    </a:lnTo>
                    <a:lnTo>
                      <a:pt x="128" y="80"/>
                    </a:lnTo>
                    <a:lnTo>
                      <a:pt x="126" y="78"/>
                    </a:lnTo>
                    <a:lnTo>
                      <a:pt x="126" y="76"/>
                    </a:lnTo>
                    <a:lnTo>
                      <a:pt x="124" y="74"/>
                    </a:lnTo>
                    <a:lnTo>
                      <a:pt x="122" y="72"/>
                    </a:lnTo>
                    <a:lnTo>
                      <a:pt x="118" y="70"/>
                    </a:lnTo>
                    <a:lnTo>
                      <a:pt x="116" y="68"/>
                    </a:lnTo>
                    <a:lnTo>
                      <a:pt x="112" y="64"/>
                    </a:lnTo>
                    <a:lnTo>
                      <a:pt x="110" y="64"/>
                    </a:lnTo>
                    <a:lnTo>
                      <a:pt x="108" y="62"/>
                    </a:lnTo>
                    <a:lnTo>
                      <a:pt x="102" y="60"/>
                    </a:lnTo>
                    <a:lnTo>
                      <a:pt x="96" y="56"/>
                    </a:lnTo>
                    <a:lnTo>
                      <a:pt x="94" y="54"/>
                    </a:lnTo>
                    <a:lnTo>
                      <a:pt x="92" y="54"/>
                    </a:lnTo>
                    <a:lnTo>
                      <a:pt x="90" y="52"/>
                    </a:lnTo>
                    <a:lnTo>
                      <a:pt x="86" y="48"/>
                    </a:lnTo>
                    <a:lnTo>
                      <a:pt x="78" y="42"/>
                    </a:lnTo>
                    <a:lnTo>
                      <a:pt x="74" y="38"/>
                    </a:lnTo>
                    <a:lnTo>
                      <a:pt x="72" y="34"/>
                    </a:lnTo>
                    <a:lnTo>
                      <a:pt x="68" y="32"/>
                    </a:lnTo>
                    <a:lnTo>
                      <a:pt x="66" y="30"/>
                    </a:lnTo>
                    <a:lnTo>
                      <a:pt x="64" y="3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5" name="Freeform 198">
                <a:extLst>
                  <a:ext uri="{FF2B5EF4-FFF2-40B4-BE49-F238E27FC236}">
                    <a16:creationId xmlns:a16="http://schemas.microsoft.com/office/drawing/2014/main" id="{37411A4A-03BF-4051-A606-746063F75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9228" y="4819817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0 h 26"/>
                  <a:gd name="T4" fmla="*/ 0 w 24"/>
                  <a:gd name="T5" fmla="*/ 0 h 26"/>
                  <a:gd name="T6" fmla="*/ 0 w 24"/>
                  <a:gd name="T7" fmla="*/ 2 h 26"/>
                  <a:gd name="T8" fmla="*/ 2 w 24"/>
                  <a:gd name="T9" fmla="*/ 2 h 26"/>
                  <a:gd name="T10" fmla="*/ 2 w 24"/>
                  <a:gd name="T11" fmla="*/ 2 h 26"/>
                  <a:gd name="T12" fmla="*/ 4 w 24"/>
                  <a:gd name="T13" fmla="*/ 2 h 26"/>
                  <a:gd name="T14" fmla="*/ 6 w 24"/>
                  <a:gd name="T15" fmla="*/ 2 h 26"/>
                  <a:gd name="T16" fmla="*/ 8 w 24"/>
                  <a:gd name="T17" fmla="*/ 2 h 26"/>
                  <a:gd name="T18" fmla="*/ 10 w 24"/>
                  <a:gd name="T19" fmla="*/ 2 h 26"/>
                  <a:gd name="T20" fmla="*/ 12 w 24"/>
                  <a:gd name="T21" fmla="*/ 2 h 26"/>
                  <a:gd name="T22" fmla="*/ 12 w 24"/>
                  <a:gd name="T23" fmla="*/ 2 h 26"/>
                  <a:gd name="T24" fmla="*/ 12 w 24"/>
                  <a:gd name="T25" fmla="*/ 2 h 26"/>
                  <a:gd name="T26" fmla="*/ 14 w 24"/>
                  <a:gd name="T27" fmla="*/ 4 h 26"/>
                  <a:gd name="T28" fmla="*/ 16 w 24"/>
                  <a:gd name="T29" fmla="*/ 6 h 26"/>
                  <a:gd name="T30" fmla="*/ 18 w 24"/>
                  <a:gd name="T31" fmla="*/ 8 h 26"/>
                  <a:gd name="T32" fmla="*/ 20 w 24"/>
                  <a:gd name="T33" fmla="*/ 10 h 26"/>
                  <a:gd name="T34" fmla="*/ 20 w 24"/>
                  <a:gd name="T35" fmla="*/ 12 h 26"/>
                  <a:gd name="T36" fmla="*/ 22 w 24"/>
                  <a:gd name="T37" fmla="*/ 14 h 26"/>
                  <a:gd name="T38" fmla="*/ 22 w 24"/>
                  <a:gd name="T39" fmla="*/ 16 h 26"/>
                  <a:gd name="T40" fmla="*/ 24 w 24"/>
                  <a:gd name="T41" fmla="*/ 18 h 26"/>
                  <a:gd name="T42" fmla="*/ 24 w 24"/>
                  <a:gd name="T43" fmla="*/ 20 h 26"/>
                  <a:gd name="T44" fmla="*/ 24 w 24"/>
                  <a:gd name="T45" fmla="*/ 22 h 26"/>
                  <a:gd name="T46" fmla="*/ 24 w 24"/>
                  <a:gd name="T47" fmla="*/ 22 h 26"/>
                  <a:gd name="T48" fmla="*/ 24 w 24"/>
                  <a:gd name="T49" fmla="*/ 22 h 26"/>
                  <a:gd name="T50" fmla="*/ 24 w 24"/>
                  <a:gd name="T51" fmla="*/ 24 h 26"/>
                  <a:gd name="T52" fmla="*/ 24 w 24"/>
                  <a:gd name="T53" fmla="*/ 24 h 26"/>
                  <a:gd name="T54" fmla="*/ 24 w 24"/>
                  <a:gd name="T55" fmla="*/ 24 h 26"/>
                  <a:gd name="T56" fmla="*/ 24 w 24"/>
                  <a:gd name="T57" fmla="*/ 24 h 26"/>
                  <a:gd name="T58" fmla="*/ 22 w 24"/>
                  <a:gd name="T59" fmla="*/ 26 h 26"/>
                  <a:gd name="T60" fmla="*/ 22 w 24"/>
                  <a:gd name="T61" fmla="*/ 26 h 26"/>
                  <a:gd name="T62" fmla="*/ 20 w 24"/>
                  <a:gd name="T63" fmla="*/ 26 h 26"/>
                  <a:gd name="T64" fmla="*/ 18 w 24"/>
                  <a:gd name="T65" fmla="*/ 26 h 26"/>
                  <a:gd name="T66" fmla="*/ 16 w 24"/>
                  <a:gd name="T67" fmla="*/ 26 h 26"/>
                  <a:gd name="T68" fmla="*/ 16 w 24"/>
                  <a:gd name="T69" fmla="*/ 26 h 26"/>
                  <a:gd name="T70" fmla="*/ 14 w 24"/>
                  <a:gd name="T71" fmla="*/ 26 h 26"/>
                  <a:gd name="T72" fmla="*/ 14 w 24"/>
                  <a:gd name="T73" fmla="*/ 26 h 26"/>
                  <a:gd name="T74" fmla="*/ 12 w 24"/>
                  <a:gd name="T75" fmla="*/ 24 h 26"/>
                  <a:gd name="T76" fmla="*/ 10 w 24"/>
                  <a:gd name="T77" fmla="*/ 24 h 26"/>
                  <a:gd name="T78" fmla="*/ 8 w 24"/>
                  <a:gd name="T79" fmla="*/ 22 h 26"/>
                  <a:gd name="T80" fmla="*/ 6 w 24"/>
                  <a:gd name="T81" fmla="*/ 20 h 26"/>
                  <a:gd name="T82" fmla="*/ 4 w 24"/>
                  <a:gd name="T83" fmla="*/ 16 h 26"/>
                  <a:gd name="T84" fmla="*/ 2 w 24"/>
                  <a:gd name="T85" fmla="*/ 14 h 26"/>
                  <a:gd name="T86" fmla="*/ 0 w 24"/>
                  <a:gd name="T87" fmla="*/ 12 h 26"/>
                  <a:gd name="T88" fmla="*/ 0 w 24"/>
                  <a:gd name="T89" fmla="*/ 10 h 26"/>
                  <a:gd name="T90" fmla="*/ 0 w 24"/>
                  <a:gd name="T91" fmla="*/ 10 h 26"/>
                  <a:gd name="T92" fmla="*/ 0 w 24"/>
                  <a:gd name="T93" fmla="*/ 10 h 26"/>
                  <a:gd name="T94" fmla="*/ 0 w 24"/>
                  <a:gd name="T95" fmla="*/ 8 h 26"/>
                  <a:gd name="T96" fmla="*/ 0 w 24"/>
                  <a:gd name="T97" fmla="*/ 6 h 26"/>
                  <a:gd name="T98" fmla="*/ 0 w 24"/>
                  <a:gd name="T99" fmla="*/ 2 h 26"/>
                  <a:gd name="T100" fmla="*/ 0 w 24"/>
                  <a:gd name="T101" fmla="*/ 2 h 26"/>
                  <a:gd name="T102" fmla="*/ 0 w 24"/>
                  <a:gd name="T10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18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4" y="18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4"/>
                    </a:lnTo>
                    <a:lnTo>
                      <a:pt x="10" y="24"/>
                    </a:lnTo>
                    <a:lnTo>
                      <a:pt x="8" y="22"/>
                    </a:lnTo>
                    <a:lnTo>
                      <a:pt x="6" y="20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6" name="Freeform 200">
                <a:extLst>
                  <a:ext uri="{FF2B5EF4-FFF2-40B4-BE49-F238E27FC236}">
                    <a16:creationId xmlns:a16="http://schemas.microsoft.com/office/drawing/2014/main" id="{34B70451-E5D1-4705-B48D-A3C954599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1927" y="4937293"/>
                <a:ext cx="215900" cy="76200"/>
              </a:xfrm>
              <a:custGeom>
                <a:avLst/>
                <a:gdLst>
                  <a:gd name="T0" fmla="*/ 16 w 136"/>
                  <a:gd name="T1" fmla="*/ 2 h 48"/>
                  <a:gd name="T2" fmla="*/ 8 w 136"/>
                  <a:gd name="T3" fmla="*/ 6 h 48"/>
                  <a:gd name="T4" fmla="*/ 4 w 136"/>
                  <a:gd name="T5" fmla="*/ 10 h 48"/>
                  <a:gd name="T6" fmla="*/ 0 w 136"/>
                  <a:gd name="T7" fmla="*/ 14 h 48"/>
                  <a:gd name="T8" fmla="*/ 0 w 136"/>
                  <a:gd name="T9" fmla="*/ 16 h 48"/>
                  <a:gd name="T10" fmla="*/ 0 w 136"/>
                  <a:gd name="T11" fmla="*/ 20 h 48"/>
                  <a:gd name="T12" fmla="*/ 4 w 136"/>
                  <a:gd name="T13" fmla="*/ 26 h 48"/>
                  <a:gd name="T14" fmla="*/ 8 w 136"/>
                  <a:gd name="T15" fmla="*/ 30 h 48"/>
                  <a:gd name="T16" fmla="*/ 12 w 136"/>
                  <a:gd name="T17" fmla="*/ 32 h 48"/>
                  <a:gd name="T18" fmla="*/ 22 w 136"/>
                  <a:gd name="T19" fmla="*/ 30 h 48"/>
                  <a:gd name="T20" fmla="*/ 32 w 136"/>
                  <a:gd name="T21" fmla="*/ 30 h 48"/>
                  <a:gd name="T22" fmla="*/ 36 w 136"/>
                  <a:gd name="T23" fmla="*/ 30 h 48"/>
                  <a:gd name="T24" fmla="*/ 42 w 136"/>
                  <a:gd name="T25" fmla="*/ 34 h 48"/>
                  <a:gd name="T26" fmla="*/ 46 w 136"/>
                  <a:gd name="T27" fmla="*/ 36 h 48"/>
                  <a:gd name="T28" fmla="*/ 54 w 136"/>
                  <a:gd name="T29" fmla="*/ 36 h 48"/>
                  <a:gd name="T30" fmla="*/ 62 w 136"/>
                  <a:gd name="T31" fmla="*/ 34 h 48"/>
                  <a:gd name="T32" fmla="*/ 66 w 136"/>
                  <a:gd name="T33" fmla="*/ 34 h 48"/>
                  <a:gd name="T34" fmla="*/ 68 w 136"/>
                  <a:gd name="T35" fmla="*/ 36 h 48"/>
                  <a:gd name="T36" fmla="*/ 70 w 136"/>
                  <a:gd name="T37" fmla="*/ 40 h 48"/>
                  <a:gd name="T38" fmla="*/ 70 w 136"/>
                  <a:gd name="T39" fmla="*/ 44 h 48"/>
                  <a:gd name="T40" fmla="*/ 70 w 136"/>
                  <a:gd name="T41" fmla="*/ 46 h 48"/>
                  <a:gd name="T42" fmla="*/ 72 w 136"/>
                  <a:gd name="T43" fmla="*/ 48 h 48"/>
                  <a:gd name="T44" fmla="*/ 78 w 136"/>
                  <a:gd name="T45" fmla="*/ 48 h 48"/>
                  <a:gd name="T46" fmla="*/ 88 w 136"/>
                  <a:gd name="T47" fmla="*/ 48 h 48"/>
                  <a:gd name="T48" fmla="*/ 102 w 136"/>
                  <a:gd name="T49" fmla="*/ 46 h 48"/>
                  <a:gd name="T50" fmla="*/ 112 w 136"/>
                  <a:gd name="T51" fmla="*/ 46 h 48"/>
                  <a:gd name="T52" fmla="*/ 130 w 136"/>
                  <a:gd name="T53" fmla="*/ 46 h 48"/>
                  <a:gd name="T54" fmla="*/ 134 w 136"/>
                  <a:gd name="T55" fmla="*/ 46 h 48"/>
                  <a:gd name="T56" fmla="*/ 134 w 136"/>
                  <a:gd name="T57" fmla="*/ 46 h 48"/>
                  <a:gd name="T58" fmla="*/ 136 w 136"/>
                  <a:gd name="T59" fmla="*/ 42 h 48"/>
                  <a:gd name="T60" fmla="*/ 136 w 136"/>
                  <a:gd name="T61" fmla="*/ 36 h 48"/>
                  <a:gd name="T62" fmla="*/ 134 w 136"/>
                  <a:gd name="T63" fmla="*/ 34 h 48"/>
                  <a:gd name="T64" fmla="*/ 132 w 136"/>
                  <a:gd name="T65" fmla="*/ 32 h 48"/>
                  <a:gd name="T66" fmla="*/ 126 w 136"/>
                  <a:gd name="T67" fmla="*/ 30 h 48"/>
                  <a:gd name="T68" fmla="*/ 122 w 136"/>
                  <a:gd name="T69" fmla="*/ 28 h 48"/>
                  <a:gd name="T70" fmla="*/ 122 w 136"/>
                  <a:gd name="T71" fmla="*/ 28 h 48"/>
                  <a:gd name="T72" fmla="*/ 122 w 136"/>
                  <a:gd name="T73" fmla="*/ 24 h 48"/>
                  <a:gd name="T74" fmla="*/ 124 w 136"/>
                  <a:gd name="T75" fmla="*/ 18 h 48"/>
                  <a:gd name="T76" fmla="*/ 124 w 136"/>
                  <a:gd name="T77" fmla="*/ 16 h 48"/>
                  <a:gd name="T78" fmla="*/ 122 w 136"/>
                  <a:gd name="T79" fmla="*/ 16 h 48"/>
                  <a:gd name="T80" fmla="*/ 120 w 136"/>
                  <a:gd name="T81" fmla="*/ 16 h 48"/>
                  <a:gd name="T82" fmla="*/ 112 w 136"/>
                  <a:gd name="T83" fmla="*/ 18 h 48"/>
                  <a:gd name="T84" fmla="*/ 104 w 136"/>
                  <a:gd name="T85" fmla="*/ 18 h 48"/>
                  <a:gd name="T86" fmla="*/ 96 w 136"/>
                  <a:gd name="T87" fmla="*/ 16 h 48"/>
                  <a:gd name="T88" fmla="*/ 88 w 136"/>
                  <a:gd name="T89" fmla="*/ 12 h 48"/>
                  <a:gd name="T90" fmla="*/ 82 w 136"/>
                  <a:gd name="T91" fmla="*/ 8 h 48"/>
                  <a:gd name="T92" fmla="*/ 74 w 136"/>
                  <a:gd name="T93" fmla="*/ 8 h 48"/>
                  <a:gd name="T94" fmla="*/ 64 w 136"/>
                  <a:gd name="T95" fmla="*/ 8 h 48"/>
                  <a:gd name="T96" fmla="*/ 56 w 136"/>
                  <a:gd name="T97" fmla="*/ 6 h 48"/>
                  <a:gd name="T98" fmla="*/ 44 w 136"/>
                  <a:gd name="T99" fmla="*/ 0 h 48"/>
                  <a:gd name="T100" fmla="*/ 38 w 136"/>
                  <a:gd name="T101" fmla="*/ 0 h 48"/>
                  <a:gd name="T102" fmla="*/ 30 w 136"/>
                  <a:gd name="T103" fmla="*/ 0 h 48"/>
                  <a:gd name="T104" fmla="*/ 20 w 136"/>
                  <a:gd name="T10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6" h="48">
                    <a:moveTo>
                      <a:pt x="20" y="0"/>
                    </a:moveTo>
                    <a:lnTo>
                      <a:pt x="20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8" y="32"/>
                    </a:lnTo>
                    <a:lnTo>
                      <a:pt x="22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2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50" y="36"/>
                    </a:lnTo>
                    <a:lnTo>
                      <a:pt x="54" y="36"/>
                    </a:lnTo>
                    <a:lnTo>
                      <a:pt x="58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8" y="34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0" y="38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48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78" y="48"/>
                    </a:lnTo>
                    <a:lnTo>
                      <a:pt x="82" y="48"/>
                    </a:lnTo>
                    <a:lnTo>
                      <a:pt x="84" y="48"/>
                    </a:lnTo>
                    <a:lnTo>
                      <a:pt x="88" y="48"/>
                    </a:lnTo>
                    <a:lnTo>
                      <a:pt x="90" y="48"/>
                    </a:lnTo>
                    <a:lnTo>
                      <a:pt x="96" y="48"/>
                    </a:lnTo>
                    <a:lnTo>
                      <a:pt x="102" y="46"/>
                    </a:lnTo>
                    <a:lnTo>
                      <a:pt x="108" y="46"/>
                    </a:lnTo>
                    <a:lnTo>
                      <a:pt x="110" y="46"/>
                    </a:lnTo>
                    <a:lnTo>
                      <a:pt x="112" y="46"/>
                    </a:lnTo>
                    <a:lnTo>
                      <a:pt x="124" y="46"/>
                    </a:lnTo>
                    <a:lnTo>
                      <a:pt x="126" y="46"/>
                    </a:lnTo>
                    <a:lnTo>
                      <a:pt x="130" y="46"/>
                    </a:lnTo>
                    <a:lnTo>
                      <a:pt x="130" y="46"/>
                    </a:lnTo>
                    <a:lnTo>
                      <a:pt x="132" y="46"/>
                    </a:lnTo>
                    <a:lnTo>
                      <a:pt x="134" y="46"/>
                    </a:lnTo>
                    <a:lnTo>
                      <a:pt x="134" y="46"/>
                    </a:lnTo>
                    <a:lnTo>
                      <a:pt x="134" y="46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6" y="44"/>
                    </a:lnTo>
                    <a:lnTo>
                      <a:pt x="136" y="42"/>
                    </a:lnTo>
                    <a:lnTo>
                      <a:pt x="136" y="40"/>
                    </a:lnTo>
                    <a:lnTo>
                      <a:pt x="136" y="38"/>
                    </a:lnTo>
                    <a:lnTo>
                      <a:pt x="136" y="36"/>
                    </a:lnTo>
                    <a:lnTo>
                      <a:pt x="136" y="36"/>
                    </a:lnTo>
                    <a:lnTo>
                      <a:pt x="134" y="34"/>
                    </a:lnTo>
                    <a:lnTo>
                      <a:pt x="134" y="34"/>
                    </a:lnTo>
                    <a:lnTo>
                      <a:pt x="134" y="34"/>
                    </a:lnTo>
                    <a:lnTo>
                      <a:pt x="134" y="32"/>
                    </a:lnTo>
                    <a:lnTo>
                      <a:pt x="132" y="32"/>
                    </a:lnTo>
                    <a:lnTo>
                      <a:pt x="130" y="32"/>
                    </a:lnTo>
                    <a:lnTo>
                      <a:pt x="128" y="30"/>
                    </a:lnTo>
                    <a:lnTo>
                      <a:pt x="126" y="30"/>
                    </a:lnTo>
                    <a:lnTo>
                      <a:pt x="124" y="30"/>
                    </a:lnTo>
                    <a:lnTo>
                      <a:pt x="124" y="30"/>
                    </a:lnTo>
                    <a:lnTo>
                      <a:pt x="122" y="28"/>
                    </a:lnTo>
                    <a:lnTo>
                      <a:pt x="122" y="28"/>
                    </a:lnTo>
                    <a:lnTo>
                      <a:pt x="122" y="28"/>
                    </a:lnTo>
                    <a:lnTo>
                      <a:pt x="122" y="28"/>
                    </a:lnTo>
                    <a:lnTo>
                      <a:pt x="122" y="26"/>
                    </a:lnTo>
                    <a:lnTo>
                      <a:pt x="122" y="26"/>
                    </a:lnTo>
                    <a:lnTo>
                      <a:pt x="122" y="24"/>
                    </a:lnTo>
                    <a:lnTo>
                      <a:pt x="122" y="22"/>
                    </a:lnTo>
                    <a:lnTo>
                      <a:pt x="124" y="20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16"/>
                    </a:lnTo>
                    <a:lnTo>
                      <a:pt x="124" y="16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6"/>
                    </a:lnTo>
                    <a:lnTo>
                      <a:pt x="122" y="16"/>
                    </a:lnTo>
                    <a:lnTo>
                      <a:pt x="120" y="16"/>
                    </a:lnTo>
                    <a:lnTo>
                      <a:pt x="118" y="16"/>
                    </a:lnTo>
                    <a:lnTo>
                      <a:pt x="114" y="18"/>
                    </a:lnTo>
                    <a:lnTo>
                      <a:pt x="112" y="18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4" y="18"/>
                    </a:lnTo>
                    <a:lnTo>
                      <a:pt x="98" y="18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94" y="16"/>
                    </a:lnTo>
                    <a:lnTo>
                      <a:pt x="92" y="14"/>
                    </a:lnTo>
                    <a:lnTo>
                      <a:pt x="88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8"/>
                    </a:lnTo>
                    <a:lnTo>
                      <a:pt x="74" y="8"/>
                    </a:lnTo>
                    <a:lnTo>
                      <a:pt x="72" y="8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62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7" name="Freeform 202">
                <a:extLst>
                  <a:ext uri="{FF2B5EF4-FFF2-40B4-BE49-F238E27FC236}">
                    <a16:creationId xmlns:a16="http://schemas.microsoft.com/office/drawing/2014/main" id="{9CB5D052-BE17-4534-84D1-D689CFEEE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003" y="5003967"/>
                <a:ext cx="19050" cy="12700"/>
              </a:xfrm>
              <a:custGeom>
                <a:avLst/>
                <a:gdLst>
                  <a:gd name="T0" fmla="*/ 6 w 12"/>
                  <a:gd name="T1" fmla="*/ 8 h 8"/>
                  <a:gd name="T2" fmla="*/ 6 w 12"/>
                  <a:gd name="T3" fmla="*/ 8 h 8"/>
                  <a:gd name="T4" fmla="*/ 8 w 12"/>
                  <a:gd name="T5" fmla="*/ 8 h 8"/>
                  <a:gd name="T6" fmla="*/ 8 w 12"/>
                  <a:gd name="T7" fmla="*/ 8 h 8"/>
                  <a:gd name="T8" fmla="*/ 10 w 12"/>
                  <a:gd name="T9" fmla="*/ 8 h 8"/>
                  <a:gd name="T10" fmla="*/ 10 w 12"/>
                  <a:gd name="T11" fmla="*/ 6 h 8"/>
                  <a:gd name="T12" fmla="*/ 12 w 12"/>
                  <a:gd name="T13" fmla="*/ 6 h 8"/>
                  <a:gd name="T14" fmla="*/ 12 w 12"/>
                  <a:gd name="T15" fmla="*/ 6 h 8"/>
                  <a:gd name="T16" fmla="*/ 12 w 12"/>
                  <a:gd name="T17" fmla="*/ 4 h 8"/>
                  <a:gd name="T18" fmla="*/ 12 w 12"/>
                  <a:gd name="T19" fmla="*/ 4 h 8"/>
                  <a:gd name="T20" fmla="*/ 12 w 12"/>
                  <a:gd name="T21" fmla="*/ 4 h 8"/>
                  <a:gd name="T22" fmla="*/ 12 w 12"/>
                  <a:gd name="T23" fmla="*/ 2 h 8"/>
                  <a:gd name="T24" fmla="*/ 12 w 12"/>
                  <a:gd name="T25" fmla="*/ 2 h 8"/>
                  <a:gd name="T26" fmla="*/ 10 w 12"/>
                  <a:gd name="T27" fmla="*/ 2 h 8"/>
                  <a:gd name="T28" fmla="*/ 10 w 12"/>
                  <a:gd name="T29" fmla="*/ 0 h 8"/>
                  <a:gd name="T30" fmla="*/ 8 w 12"/>
                  <a:gd name="T31" fmla="*/ 0 h 8"/>
                  <a:gd name="T32" fmla="*/ 8 w 12"/>
                  <a:gd name="T33" fmla="*/ 0 h 8"/>
                  <a:gd name="T34" fmla="*/ 6 w 12"/>
                  <a:gd name="T35" fmla="*/ 0 h 8"/>
                  <a:gd name="T36" fmla="*/ 4 w 12"/>
                  <a:gd name="T37" fmla="*/ 0 h 8"/>
                  <a:gd name="T38" fmla="*/ 4 w 12"/>
                  <a:gd name="T39" fmla="*/ 0 h 8"/>
                  <a:gd name="T40" fmla="*/ 2 w 12"/>
                  <a:gd name="T41" fmla="*/ 0 h 8"/>
                  <a:gd name="T42" fmla="*/ 2 w 12"/>
                  <a:gd name="T43" fmla="*/ 2 h 8"/>
                  <a:gd name="T44" fmla="*/ 0 w 12"/>
                  <a:gd name="T45" fmla="*/ 2 h 8"/>
                  <a:gd name="T46" fmla="*/ 0 w 12"/>
                  <a:gd name="T47" fmla="*/ 2 h 8"/>
                  <a:gd name="T48" fmla="*/ 0 w 12"/>
                  <a:gd name="T49" fmla="*/ 4 h 8"/>
                  <a:gd name="T50" fmla="*/ 0 w 12"/>
                  <a:gd name="T51" fmla="*/ 4 h 8"/>
                  <a:gd name="T52" fmla="*/ 0 w 12"/>
                  <a:gd name="T53" fmla="*/ 4 h 8"/>
                  <a:gd name="T54" fmla="*/ 0 w 12"/>
                  <a:gd name="T55" fmla="*/ 6 h 8"/>
                  <a:gd name="T56" fmla="*/ 0 w 12"/>
                  <a:gd name="T57" fmla="*/ 6 h 8"/>
                  <a:gd name="T58" fmla="*/ 2 w 12"/>
                  <a:gd name="T59" fmla="*/ 6 h 8"/>
                  <a:gd name="T60" fmla="*/ 2 w 12"/>
                  <a:gd name="T61" fmla="*/ 8 h 8"/>
                  <a:gd name="T62" fmla="*/ 4 w 12"/>
                  <a:gd name="T63" fmla="*/ 8 h 8"/>
                  <a:gd name="T64" fmla="*/ 4 w 12"/>
                  <a:gd name="T65" fmla="*/ 8 h 8"/>
                  <a:gd name="T66" fmla="*/ 6 w 12"/>
                  <a:gd name="T6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" h="8">
                    <a:moveTo>
                      <a:pt x="6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8" name="Freeform 204">
                <a:extLst>
                  <a:ext uri="{FF2B5EF4-FFF2-40B4-BE49-F238E27FC236}">
                    <a16:creationId xmlns:a16="http://schemas.microsoft.com/office/drawing/2014/main" id="{A2CEE0A0-2596-4E29-9DC1-16C564611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578" y="5003967"/>
                <a:ext cx="9525" cy="12700"/>
              </a:xfrm>
              <a:custGeom>
                <a:avLst/>
                <a:gdLst>
                  <a:gd name="T0" fmla="*/ 4 w 6"/>
                  <a:gd name="T1" fmla="*/ 8 h 8"/>
                  <a:gd name="T2" fmla="*/ 4 w 6"/>
                  <a:gd name="T3" fmla="*/ 8 h 8"/>
                  <a:gd name="T4" fmla="*/ 2 w 6"/>
                  <a:gd name="T5" fmla="*/ 8 h 8"/>
                  <a:gd name="T6" fmla="*/ 2 w 6"/>
                  <a:gd name="T7" fmla="*/ 8 h 8"/>
                  <a:gd name="T8" fmla="*/ 2 w 6"/>
                  <a:gd name="T9" fmla="*/ 8 h 8"/>
                  <a:gd name="T10" fmla="*/ 2 w 6"/>
                  <a:gd name="T11" fmla="*/ 6 h 8"/>
                  <a:gd name="T12" fmla="*/ 2 w 6"/>
                  <a:gd name="T13" fmla="*/ 6 h 8"/>
                  <a:gd name="T14" fmla="*/ 0 w 6"/>
                  <a:gd name="T15" fmla="*/ 6 h 8"/>
                  <a:gd name="T16" fmla="*/ 0 w 6"/>
                  <a:gd name="T17" fmla="*/ 4 h 8"/>
                  <a:gd name="T18" fmla="*/ 0 w 6"/>
                  <a:gd name="T19" fmla="*/ 4 h 8"/>
                  <a:gd name="T20" fmla="*/ 0 w 6"/>
                  <a:gd name="T21" fmla="*/ 4 h 8"/>
                  <a:gd name="T22" fmla="*/ 0 w 6"/>
                  <a:gd name="T23" fmla="*/ 2 h 8"/>
                  <a:gd name="T24" fmla="*/ 2 w 6"/>
                  <a:gd name="T25" fmla="*/ 2 h 8"/>
                  <a:gd name="T26" fmla="*/ 2 w 6"/>
                  <a:gd name="T27" fmla="*/ 2 h 8"/>
                  <a:gd name="T28" fmla="*/ 2 w 6"/>
                  <a:gd name="T29" fmla="*/ 0 h 8"/>
                  <a:gd name="T30" fmla="*/ 2 w 6"/>
                  <a:gd name="T31" fmla="*/ 0 h 8"/>
                  <a:gd name="T32" fmla="*/ 2 w 6"/>
                  <a:gd name="T33" fmla="*/ 0 h 8"/>
                  <a:gd name="T34" fmla="*/ 4 w 6"/>
                  <a:gd name="T35" fmla="*/ 0 h 8"/>
                  <a:gd name="T36" fmla="*/ 4 w 6"/>
                  <a:gd name="T37" fmla="*/ 0 h 8"/>
                  <a:gd name="T38" fmla="*/ 4 w 6"/>
                  <a:gd name="T39" fmla="*/ 0 h 8"/>
                  <a:gd name="T40" fmla="*/ 4 w 6"/>
                  <a:gd name="T41" fmla="*/ 0 h 8"/>
                  <a:gd name="T42" fmla="*/ 6 w 6"/>
                  <a:gd name="T43" fmla="*/ 2 h 8"/>
                  <a:gd name="T44" fmla="*/ 6 w 6"/>
                  <a:gd name="T45" fmla="*/ 2 h 8"/>
                  <a:gd name="T46" fmla="*/ 6 w 6"/>
                  <a:gd name="T47" fmla="*/ 2 h 8"/>
                  <a:gd name="T48" fmla="*/ 6 w 6"/>
                  <a:gd name="T49" fmla="*/ 4 h 8"/>
                  <a:gd name="T50" fmla="*/ 6 w 6"/>
                  <a:gd name="T51" fmla="*/ 4 h 8"/>
                  <a:gd name="T52" fmla="*/ 6 w 6"/>
                  <a:gd name="T53" fmla="*/ 4 h 8"/>
                  <a:gd name="T54" fmla="*/ 6 w 6"/>
                  <a:gd name="T55" fmla="*/ 6 h 8"/>
                  <a:gd name="T56" fmla="*/ 6 w 6"/>
                  <a:gd name="T57" fmla="*/ 6 h 8"/>
                  <a:gd name="T58" fmla="*/ 6 w 6"/>
                  <a:gd name="T59" fmla="*/ 6 h 8"/>
                  <a:gd name="T60" fmla="*/ 4 w 6"/>
                  <a:gd name="T61" fmla="*/ 8 h 8"/>
                  <a:gd name="T62" fmla="*/ 4 w 6"/>
                  <a:gd name="T63" fmla="*/ 8 h 8"/>
                  <a:gd name="T64" fmla="*/ 4 w 6"/>
                  <a:gd name="T65" fmla="*/ 8 h 8"/>
                  <a:gd name="T66" fmla="*/ 4 w 6"/>
                  <a:gd name="T6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4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9" name="Freeform 207">
                <a:extLst>
                  <a:ext uri="{FF2B5EF4-FFF2-40B4-BE49-F238E27FC236}">
                    <a16:creationId xmlns:a16="http://schemas.microsoft.com/office/drawing/2014/main" id="{F63CF009-9675-4A06-9B96-F3CF1808B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4978" y="4994442"/>
                <a:ext cx="25400" cy="25400"/>
              </a:xfrm>
              <a:custGeom>
                <a:avLst/>
                <a:gdLst>
                  <a:gd name="T0" fmla="*/ 2 w 16"/>
                  <a:gd name="T1" fmla="*/ 6 h 16"/>
                  <a:gd name="T2" fmla="*/ 2 w 16"/>
                  <a:gd name="T3" fmla="*/ 6 h 16"/>
                  <a:gd name="T4" fmla="*/ 2 w 16"/>
                  <a:gd name="T5" fmla="*/ 6 h 16"/>
                  <a:gd name="T6" fmla="*/ 2 w 16"/>
                  <a:gd name="T7" fmla="*/ 4 h 16"/>
                  <a:gd name="T8" fmla="*/ 4 w 16"/>
                  <a:gd name="T9" fmla="*/ 2 h 16"/>
                  <a:gd name="T10" fmla="*/ 6 w 16"/>
                  <a:gd name="T11" fmla="*/ 2 h 16"/>
                  <a:gd name="T12" fmla="*/ 6 w 16"/>
                  <a:gd name="T13" fmla="*/ 2 h 16"/>
                  <a:gd name="T14" fmla="*/ 8 w 16"/>
                  <a:gd name="T15" fmla="*/ 0 h 16"/>
                  <a:gd name="T16" fmla="*/ 8 w 16"/>
                  <a:gd name="T17" fmla="*/ 0 h 16"/>
                  <a:gd name="T18" fmla="*/ 10 w 16"/>
                  <a:gd name="T19" fmla="*/ 0 h 16"/>
                  <a:gd name="T20" fmla="*/ 10 w 16"/>
                  <a:gd name="T21" fmla="*/ 2 h 16"/>
                  <a:gd name="T22" fmla="*/ 12 w 16"/>
                  <a:gd name="T23" fmla="*/ 2 h 16"/>
                  <a:gd name="T24" fmla="*/ 12 w 16"/>
                  <a:gd name="T25" fmla="*/ 2 h 16"/>
                  <a:gd name="T26" fmla="*/ 14 w 16"/>
                  <a:gd name="T27" fmla="*/ 4 h 16"/>
                  <a:gd name="T28" fmla="*/ 14 w 16"/>
                  <a:gd name="T29" fmla="*/ 4 h 16"/>
                  <a:gd name="T30" fmla="*/ 14 w 16"/>
                  <a:gd name="T31" fmla="*/ 6 h 16"/>
                  <a:gd name="T32" fmla="*/ 16 w 16"/>
                  <a:gd name="T33" fmla="*/ 6 h 16"/>
                  <a:gd name="T34" fmla="*/ 16 w 16"/>
                  <a:gd name="T35" fmla="*/ 6 h 16"/>
                  <a:gd name="T36" fmla="*/ 16 w 16"/>
                  <a:gd name="T37" fmla="*/ 8 h 16"/>
                  <a:gd name="T38" fmla="*/ 16 w 16"/>
                  <a:gd name="T39" fmla="*/ 10 h 16"/>
                  <a:gd name="T40" fmla="*/ 16 w 16"/>
                  <a:gd name="T41" fmla="*/ 10 h 16"/>
                  <a:gd name="T42" fmla="*/ 16 w 16"/>
                  <a:gd name="T43" fmla="*/ 12 h 16"/>
                  <a:gd name="T44" fmla="*/ 16 w 16"/>
                  <a:gd name="T45" fmla="*/ 14 h 16"/>
                  <a:gd name="T46" fmla="*/ 14 w 16"/>
                  <a:gd name="T47" fmla="*/ 14 h 16"/>
                  <a:gd name="T48" fmla="*/ 14 w 16"/>
                  <a:gd name="T49" fmla="*/ 14 h 16"/>
                  <a:gd name="T50" fmla="*/ 14 w 16"/>
                  <a:gd name="T51" fmla="*/ 16 h 16"/>
                  <a:gd name="T52" fmla="*/ 14 w 16"/>
                  <a:gd name="T53" fmla="*/ 16 h 16"/>
                  <a:gd name="T54" fmla="*/ 12 w 16"/>
                  <a:gd name="T55" fmla="*/ 16 h 16"/>
                  <a:gd name="T56" fmla="*/ 12 w 16"/>
                  <a:gd name="T57" fmla="*/ 16 h 16"/>
                  <a:gd name="T58" fmla="*/ 10 w 16"/>
                  <a:gd name="T59" fmla="*/ 16 h 16"/>
                  <a:gd name="T60" fmla="*/ 8 w 16"/>
                  <a:gd name="T61" fmla="*/ 16 h 16"/>
                  <a:gd name="T62" fmla="*/ 6 w 16"/>
                  <a:gd name="T63" fmla="*/ 14 h 16"/>
                  <a:gd name="T64" fmla="*/ 4 w 16"/>
                  <a:gd name="T65" fmla="*/ 14 h 16"/>
                  <a:gd name="T66" fmla="*/ 2 w 16"/>
                  <a:gd name="T67" fmla="*/ 12 h 16"/>
                  <a:gd name="T68" fmla="*/ 0 w 16"/>
                  <a:gd name="T69" fmla="*/ 12 h 16"/>
                  <a:gd name="T70" fmla="*/ 0 w 16"/>
                  <a:gd name="T71" fmla="*/ 12 h 16"/>
                  <a:gd name="T72" fmla="*/ 0 w 16"/>
                  <a:gd name="T73" fmla="*/ 10 h 16"/>
                  <a:gd name="T74" fmla="*/ 0 w 16"/>
                  <a:gd name="T75" fmla="*/ 10 h 16"/>
                  <a:gd name="T76" fmla="*/ 0 w 16"/>
                  <a:gd name="T77" fmla="*/ 10 h 16"/>
                  <a:gd name="T78" fmla="*/ 0 w 16"/>
                  <a:gd name="T79" fmla="*/ 8 h 16"/>
                  <a:gd name="T80" fmla="*/ 0 w 16"/>
                  <a:gd name="T81" fmla="*/ 6 h 16"/>
                  <a:gd name="T82" fmla="*/ 2 w 16"/>
                  <a:gd name="T83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" h="16">
                    <a:moveTo>
                      <a:pt x="2" y="6"/>
                    </a:moveTo>
                    <a:lnTo>
                      <a:pt x="2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0" name="Freeform 209">
                <a:extLst>
                  <a:ext uri="{FF2B5EF4-FFF2-40B4-BE49-F238E27FC236}">
                    <a16:creationId xmlns:a16="http://schemas.microsoft.com/office/drawing/2014/main" id="{2B6F516F-8873-4083-B6E1-5FE5A49EF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6728" y="5035717"/>
                <a:ext cx="31750" cy="19050"/>
              </a:xfrm>
              <a:custGeom>
                <a:avLst/>
                <a:gdLst>
                  <a:gd name="T0" fmla="*/ 4 w 20"/>
                  <a:gd name="T1" fmla="*/ 2 h 12"/>
                  <a:gd name="T2" fmla="*/ 4 w 20"/>
                  <a:gd name="T3" fmla="*/ 2 h 12"/>
                  <a:gd name="T4" fmla="*/ 2 w 20"/>
                  <a:gd name="T5" fmla="*/ 2 h 12"/>
                  <a:gd name="T6" fmla="*/ 2 w 20"/>
                  <a:gd name="T7" fmla="*/ 4 h 12"/>
                  <a:gd name="T8" fmla="*/ 2 w 20"/>
                  <a:gd name="T9" fmla="*/ 6 h 12"/>
                  <a:gd name="T10" fmla="*/ 0 w 20"/>
                  <a:gd name="T11" fmla="*/ 8 h 12"/>
                  <a:gd name="T12" fmla="*/ 0 w 20"/>
                  <a:gd name="T13" fmla="*/ 8 h 12"/>
                  <a:gd name="T14" fmla="*/ 0 w 20"/>
                  <a:gd name="T15" fmla="*/ 10 h 12"/>
                  <a:gd name="T16" fmla="*/ 0 w 20"/>
                  <a:gd name="T17" fmla="*/ 12 h 12"/>
                  <a:gd name="T18" fmla="*/ 0 w 20"/>
                  <a:gd name="T19" fmla="*/ 12 h 12"/>
                  <a:gd name="T20" fmla="*/ 0 w 20"/>
                  <a:gd name="T21" fmla="*/ 12 h 12"/>
                  <a:gd name="T22" fmla="*/ 2 w 20"/>
                  <a:gd name="T23" fmla="*/ 12 h 12"/>
                  <a:gd name="T24" fmla="*/ 2 w 20"/>
                  <a:gd name="T25" fmla="*/ 12 h 12"/>
                  <a:gd name="T26" fmla="*/ 2 w 20"/>
                  <a:gd name="T27" fmla="*/ 12 h 12"/>
                  <a:gd name="T28" fmla="*/ 4 w 20"/>
                  <a:gd name="T29" fmla="*/ 12 h 12"/>
                  <a:gd name="T30" fmla="*/ 4 w 20"/>
                  <a:gd name="T31" fmla="*/ 12 h 12"/>
                  <a:gd name="T32" fmla="*/ 6 w 20"/>
                  <a:gd name="T33" fmla="*/ 12 h 12"/>
                  <a:gd name="T34" fmla="*/ 8 w 20"/>
                  <a:gd name="T35" fmla="*/ 12 h 12"/>
                  <a:gd name="T36" fmla="*/ 10 w 20"/>
                  <a:gd name="T37" fmla="*/ 10 h 12"/>
                  <a:gd name="T38" fmla="*/ 12 w 20"/>
                  <a:gd name="T39" fmla="*/ 10 h 12"/>
                  <a:gd name="T40" fmla="*/ 14 w 20"/>
                  <a:gd name="T41" fmla="*/ 8 h 12"/>
                  <a:gd name="T42" fmla="*/ 16 w 20"/>
                  <a:gd name="T43" fmla="*/ 8 h 12"/>
                  <a:gd name="T44" fmla="*/ 18 w 20"/>
                  <a:gd name="T45" fmla="*/ 6 h 12"/>
                  <a:gd name="T46" fmla="*/ 18 w 20"/>
                  <a:gd name="T47" fmla="*/ 4 h 12"/>
                  <a:gd name="T48" fmla="*/ 20 w 20"/>
                  <a:gd name="T49" fmla="*/ 4 h 12"/>
                  <a:gd name="T50" fmla="*/ 20 w 20"/>
                  <a:gd name="T51" fmla="*/ 2 h 12"/>
                  <a:gd name="T52" fmla="*/ 20 w 20"/>
                  <a:gd name="T53" fmla="*/ 2 h 12"/>
                  <a:gd name="T54" fmla="*/ 20 w 20"/>
                  <a:gd name="T55" fmla="*/ 2 h 12"/>
                  <a:gd name="T56" fmla="*/ 20 w 20"/>
                  <a:gd name="T57" fmla="*/ 0 h 12"/>
                  <a:gd name="T58" fmla="*/ 20 w 20"/>
                  <a:gd name="T59" fmla="*/ 0 h 12"/>
                  <a:gd name="T60" fmla="*/ 18 w 20"/>
                  <a:gd name="T61" fmla="*/ 0 h 12"/>
                  <a:gd name="T62" fmla="*/ 18 w 20"/>
                  <a:gd name="T63" fmla="*/ 0 h 12"/>
                  <a:gd name="T64" fmla="*/ 16 w 20"/>
                  <a:gd name="T65" fmla="*/ 0 h 12"/>
                  <a:gd name="T66" fmla="*/ 16 w 20"/>
                  <a:gd name="T67" fmla="*/ 0 h 12"/>
                  <a:gd name="T68" fmla="*/ 14 w 20"/>
                  <a:gd name="T69" fmla="*/ 0 h 12"/>
                  <a:gd name="T70" fmla="*/ 12 w 20"/>
                  <a:gd name="T71" fmla="*/ 0 h 12"/>
                  <a:gd name="T72" fmla="*/ 10 w 20"/>
                  <a:gd name="T73" fmla="*/ 0 h 12"/>
                  <a:gd name="T74" fmla="*/ 6 w 20"/>
                  <a:gd name="T75" fmla="*/ 0 h 12"/>
                  <a:gd name="T76" fmla="*/ 4 w 20"/>
                  <a:gd name="T77" fmla="*/ 2 h 12"/>
                  <a:gd name="T78" fmla="*/ 4 w 20"/>
                  <a:gd name="T79" fmla="*/ 2 h 12"/>
                  <a:gd name="T80" fmla="*/ 4 w 20"/>
                  <a:gd name="T8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" h="12">
                    <a:moveTo>
                      <a:pt x="4" y="2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20" y="4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1" name="Freeform 211">
                <a:extLst>
                  <a:ext uri="{FF2B5EF4-FFF2-40B4-BE49-F238E27FC236}">
                    <a16:creationId xmlns:a16="http://schemas.microsoft.com/office/drawing/2014/main" id="{5A97C21D-6515-487D-A017-AD54270ED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8953" y="5003967"/>
                <a:ext cx="53975" cy="25400"/>
              </a:xfrm>
              <a:custGeom>
                <a:avLst/>
                <a:gdLst>
                  <a:gd name="T0" fmla="*/ 0 w 34"/>
                  <a:gd name="T1" fmla="*/ 4 h 16"/>
                  <a:gd name="T2" fmla="*/ 0 w 34"/>
                  <a:gd name="T3" fmla="*/ 4 h 16"/>
                  <a:gd name="T4" fmla="*/ 0 w 34"/>
                  <a:gd name="T5" fmla="*/ 2 h 16"/>
                  <a:gd name="T6" fmla="*/ 2 w 34"/>
                  <a:gd name="T7" fmla="*/ 2 h 16"/>
                  <a:gd name="T8" fmla="*/ 2 w 34"/>
                  <a:gd name="T9" fmla="*/ 2 h 16"/>
                  <a:gd name="T10" fmla="*/ 2 w 34"/>
                  <a:gd name="T11" fmla="*/ 0 h 16"/>
                  <a:gd name="T12" fmla="*/ 6 w 34"/>
                  <a:gd name="T13" fmla="*/ 0 h 16"/>
                  <a:gd name="T14" fmla="*/ 8 w 34"/>
                  <a:gd name="T15" fmla="*/ 0 h 16"/>
                  <a:gd name="T16" fmla="*/ 10 w 34"/>
                  <a:gd name="T17" fmla="*/ 0 h 16"/>
                  <a:gd name="T18" fmla="*/ 14 w 34"/>
                  <a:gd name="T19" fmla="*/ 0 h 16"/>
                  <a:gd name="T20" fmla="*/ 18 w 34"/>
                  <a:gd name="T21" fmla="*/ 0 h 16"/>
                  <a:gd name="T22" fmla="*/ 22 w 34"/>
                  <a:gd name="T23" fmla="*/ 2 h 16"/>
                  <a:gd name="T24" fmla="*/ 24 w 34"/>
                  <a:gd name="T25" fmla="*/ 2 h 16"/>
                  <a:gd name="T26" fmla="*/ 26 w 34"/>
                  <a:gd name="T27" fmla="*/ 2 h 16"/>
                  <a:gd name="T28" fmla="*/ 28 w 34"/>
                  <a:gd name="T29" fmla="*/ 4 h 16"/>
                  <a:gd name="T30" fmla="*/ 30 w 34"/>
                  <a:gd name="T31" fmla="*/ 4 h 16"/>
                  <a:gd name="T32" fmla="*/ 30 w 34"/>
                  <a:gd name="T33" fmla="*/ 4 h 16"/>
                  <a:gd name="T34" fmla="*/ 32 w 34"/>
                  <a:gd name="T35" fmla="*/ 4 h 16"/>
                  <a:gd name="T36" fmla="*/ 32 w 34"/>
                  <a:gd name="T37" fmla="*/ 6 h 16"/>
                  <a:gd name="T38" fmla="*/ 32 w 34"/>
                  <a:gd name="T39" fmla="*/ 6 h 16"/>
                  <a:gd name="T40" fmla="*/ 34 w 34"/>
                  <a:gd name="T41" fmla="*/ 6 h 16"/>
                  <a:gd name="T42" fmla="*/ 34 w 34"/>
                  <a:gd name="T43" fmla="*/ 8 h 16"/>
                  <a:gd name="T44" fmla="*/ 32 w 34"/>
                  <a:gd name="T45" fmla="*/ 8 h 16"/>
                  <a:gd name="T46" fmla="*/ 32 w 34"/>
                  <a:gd name="T47" fmla="*/ 10 h 16"/>
                  <a:gd name="T48" fmla="*/ 32 w 34"/>
                  <a:gd name="T49" fmla="*/ 10 h 16"/>
                  <a:gd name="T50" fmla="*/ 30 w 34"/>
                  <a:gd name="T51" fmla="*/ 12 h 16"/>
                  <a:gd name="T52" fmla="*/ 28 w 34"/>
                  <a:gd name="T53" fmla="*/ 12 h 16"/>
                  <a:gd name="T54" fmla="*/ 26 w 34"/>
                  <a:gd name="T55" fmla="*/ 14 h 16"/>
                  <a:gd name="T56" fmla="*/ 24 w 34"/>
                  <a:gd name="T57" fmla="*/ 14 h 16"/>
                  <a:gd name="T58" fmla="*/ 22 w 34"/>
                  <a:gd name="T59" fmla="*/ 16 h 16"/>
                  <a:gd name="T60" fmla="*/ 22 w 34"/>
                  <a:gd name="T61" fmla="*/ 16 h 16"/>
                  <a:gd name="T62" fmla="*/ 20 w 34"/>
                  <a:gd name="T63" fmla="*/ 16 h 16"/>
                  <a:gd name="T64" fmla="*/ 18 w 34"/>
                  <a:gd name="T65" fmla="*/ 16 h 16"/>
                  <a:gd name="T66" fmla="*/ 14 w 34"/>
                  <a:gd name="T67" fmla="*/ 16 h 16"/>
                  <a:gd name="T68" fmla="*/ 12 w 34"/>
                  <a:gd name="T69" fmla="*/ 16 h 16"/>
                  <a:gd name="T70" fmla="*/ 8 w 34"/>
                  <a:gd name="T71" fmla="*/ 16 h 16"/>
                  <a:gd name="T72" fmla="*/ 6 w 34"/>
                  <a:gd name="T73" fmla="*/ 14 h 16"/>
                  <a:gd name="T74" fmla="*/ 4 w 34"/>
                  <a:gd name="T75" fmla="*/ 14 h 16"/>
                  <a:gd name="T76" fmla="*/ 4 w 34"/>
                  <a:gd name="T77" fmla="*/ 12 h 16"/>
                  <a:gd name="T78" fmla="*/ 2 w 34"/>
                  <a:gd name="T79" fmla="*/ 12 h 16"/>
                  <a:gd name="T80" fmla="*/ 2 w 34"/>
                  <a:gd name="T81" fmla="*/ 12 h 16"/>
                  <a:gd name="T82" fmla="*/ 2 w 34"/>
                  <a:gd name="T83" fmla="*/ 10 h 16"/>
                  <a:gd name="T84" fmla="*/ 0 w 34"/>
                  <a:gd name="T85" fmla="*/ 10 h 16"/>
                  <a:gd name="T86" fmla="*/ 0 w 34"/>
                  <a:gd name="T87" fmla="*/ 8 h 16"/>
                  <a:gd name="T88" fmla="*/ 0 w 34"/>
                  <a:gd name="T89" fmla="*/ 6 h 16"/>
                  <a:gd name="T90" fmla="*/ 0 w 34"/>
                  <a:gd name="T91" fmla="*/ 6 h 16"/>
                  <a:gd name="T92" fmla="*/ 0 w 34"/>
                  <a:gd name="T93" fmla="*/ 4 h 16"/>
                  <a:gd name="T94" fmla="*/ 0 w 34"/>
                  <a:gd name="T95" fmla="*/ 4 h 16"/>
                  <a:gd name="T96" fmla="*/ 0 w 34"/>
                  <a:gd name="T9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4" h="16">
                    <a:moveTo>
                      <a:pt x="0" y="4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2" y="4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0" y="12"/>
                    </a:lnTo>
                    <a:lnTo>
                      <a:pt x="28" y="12"/>
                    </a:lnTo>
                    <a:lnTo>
                      <a:pt x="26" y="14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2" name="Freeform 215">
                <a:extLst>
                  <a:ext uri="{FF2B5EF4-FFF2-40B4-BE49-F238E27FC236}">
                    <a16:creationId xmlns:a16="http://schemas.microsoft.com/office/drawing/2014/main" id="{EC5E62E5-4F73-4AB7-85AA-18EBB7A81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903" y="4603917"/>
                <a:ext cx="260350" cy="292100"/>
              </a:xfrm>
              <a:custGeom>
                <a:avLst/>
                <a:gdLst>
                  <a:gd name="T0" fmla="*/ 28 w 164"/>
                  <a:gd name="T1" fmla="*/ 90 h 184"/>
                  <a:gd name="T2" fmla="*/ 12 w 164"/>
                  <a:gd name="T3" fmla="*/ 88 h 184"/>
                  <a:gd name="T4" fmla="*/ 4 w 164"/>
                  <a:gd name="T5" fmla="*/ 90 h 184"/>
                  <a:gd name="T6" fmla="*/ 0 w 164"/>
                  <a:gd name="T7" fmla="*/ 100 h 184"/>
                  <a:gd name="T8" fmla="*/ 2 w 164"/>
                  <a:gd name="T9" fmla="*/ 112 h 184"/>
                  <a:gd name="T10" fmla="*/ 8 w 164"/>
                  <a:gd name="T11" fmla="*/ 116 h 184"/>
                  <a:gd name="T12" fmla="*/ 12 w 164"/>
                  <a:gd name="T13" fmla="*/ 120 h 184"/>
                  <a:gd name="T14" fmla="*/ 12 w 164"/>
                  <a:gd name="T15" fmla="*/ 134 h 184"/>
                  <a:gd name="T16" fmla="*/ 14 w 164"/>
                  <a:gd name="T17" fmla="*/ 138 h 184"/>
                  <a:gd name="T18" fmla="*/ 24 w 164"/>
                  <a:gd name="T19" fmla="*/ 138 h 184"/>
                  <a:gd name="T20" fmla="*/ 26 w 164"/>
                  <a:gd name="T21" fmla="*/ 144 h 184"/>
                  <a:gd name="T22" fmla="*/ 26 w 164"/>
                  <a:gd name="T23" fmla="*/ 158 h 184"/>
                  <a:gd name="T24" fmla="*/ 32 w 164"/>
                  <a:gd name="T25" fmla="*/ 162 h 184"/>
                  <a:gd name="T26" fmla="*/ 38 w 164"/>
                  <a:gd name="T27" fmla="*/ 166 h 184"/>
                  <a:gd name="T28" fmla="*/ 48 w 164"/>
                  <a:gd name="T29" fmla="*/ 174 h 184"/>
                  <a:gd name="T30" fmla="*/ 62 w 164"/>
                  <a:gd name="T31" fmla="*/ 176 h 184"/>
                  <a:gd name="T32" fmla="*/ 66 w 164"/>
                  <a:gd name="T33" fmla="*/ 170 h 184"/>
                  <a:gd name="T34" fmla="*/ 72 w 164"/>
                  <a:gd name="T35" fmla="*/ 166 h 184"/>
                  <a:gd name="T36" fmla="*/ 82 w 164"/>
                  <a:gd name="T37" fmla="*/ 168 h 184"/>
                  <a:gd name="T38" fmla="*/ 86 w 164"/>
                  <a:gd name="T39" fmla="*/ 176 h 184"/>
                  <a:gd name="T40" fmla="*/ 90 w 164"/>
                  <a:gd name="T41" fmla="*/ 184 h 184"/>
                  <a:gd name="T42" fmla="*/ 104 w 164"/>
                  <a:gd name="T43" fmla="*/ 184 h 184"/>
                  <a:gd name="T44" fmla="*/ 110 w 164"/>
                  <a:gd name="T45" fmla="*/ 180 h 184"/>
                  <a:gd name="T46" fmla="*/ 114 w 164"/>
                  <a:gd name="T47" fmla="*/ 170 h 184"/>
                  <a:gd name="T48" fmla="*/ 122 w 164"/>
                  <a:gd name="T49" fmla="*/ 158 h 184"/>
                  <a:gd name="T50" fmla="*/ 120 w 164"/>
                  <a:gd name="T51" fmla="*/ 144 h 184"/>
                  <a:gd name="T52" fmla="*/ 126 w 164"/>
                  <a:gd name="T53" fmla="*/ 138 h 184"/>
                  <a:gd name="T54" fmla="*/ 134 w 164"/>
                  <a:gd name="T55" fmla="*/ 132 h 184"/>
                  <a:gd name="T56" fmla="*/ 138 w 164"/>
                  <a:gd name="T57" fmla="*/ 116 h 184"/>
                  <a:gd name="T58" fmla="*/ 140 w 164"/>
                  <a:gd name="T59" fmla="*/ 108 h 184"/>
                  <a:gd name="T60" fmla="*/ 150 w 164"/>
                  <a:gd name="T61" fmla="*/ 104 h 184"/>
                  <a:gd name="T62" fmla="*/ 154 w 164"/>
                  <a:gd name="T63" fmla="*/ 100 h 184"/>
                  <a:gd name="T64" fmla="*/ 152 w 164"/>
                  <a:gd name="T65" fmla="*/ 88 h 184"/>
                  <a:gd name="T66" fmla="*/ 144 w 164"/>
                  <a:gd name="T67" fmla="*/ 82 h 184"/>
                  <a:gd name="T68" fmla="*/ 138 w 164"/>
                  <a:gd name="T69" fmla="*/ 76 h 184"/>
                  <a:gd name="T70" fmla="*/ 138 w 164"/>
                  <a:gd name="T71" fmla="*/ 56 h 184"/>
                  <a:gd name="T72" fmla="*/ 158 w 164"/>
                  <a:gd name="T73" fmla="*/ 38 h 184"/>
                  <a:gd name="T74" fmla="*/ 164 w 164"/>
                  <a:gd name="T75" fmla="*/ 32 h 184"/>
                  <a:gd name="T76" fmla="*/ 164 w 164"/>
                  <a:gd name="T77" fmla="*/ 22 h 184"/>
                  <a:gd name="T78" fmla="*/ 158 w 164"/>
                  <a:gd name="T79" fmla="*/ 16 h 184"/>
                  <a:gd name="T80" fmla="*/ 142 w 164"/>
                  <a:gd name="T81" fmla="*/ 14 h 184"/>
                  <a:gd name="T82" fmla="*/ 124 w 164"/>
                  <a:gd name="T83" fmla="*/ 4 h 184"/>
                  <a:gd name="T84" fmla="*/ 116 w 164"/>
                  <a:gd name="T85" fmla="*/ 0 h 184"/>
                  <a:gd name="T86" fmla="*/ 114 w 164"/>
                  <a:gd name="T87" fmla="*/ 6 h 184"/>
                  <a:gd name="T88" fmla="*/ 108 w 164"/>
                  <a:gd name="T89" fmla="*/ 16 h 184"/>
                  <a:gd name="T90" fmla="*/ 100 w 164"/>
                  <a:gd name="T91" fmla="*/ 20 h 184"/>
                  <a:gd name="T92" fmla="*/ 98 w 164"/>
                  <a:gd name="T93" fmla="*/ 38 h 184"/>
                  <a:gd name="T94" fmla="*/ 76 w 164"/>
                  <a:gd name="T95" fmla="*/ 50 h 184"/>
                  <a:gd name="T96" fmla="*/ 70 w 164"/>
                  <a:gd name="T97" fmla="*/ 56 h 184"/>
                  <a:gd name="T98" fmla="*/ 64 w 164"/>
                  <a:gd name="T99" fmla="*/ 68 h 184"/>
                  <a:gd name="T100" fmla="*/ 58 w 164"/>
                  <a:gd name="T101" fmla="*/ 68 h 184"/>
                  <a:gd name="T102" fmla="*/ 46 w 164"/>
                  <a:gd name="T103" fmla="*/ 66 h 184"/>
                  <a:gd name="T104" fmla="*/ 44 w 164"/>
                  <a:gd name="T105" fmla="*/ 72 h 184"/>
                  <a:gd name="T106" fmla="*/ 40 w 164"/>
                  <a:gd name="T107" fmla="*/ 8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4" h="184">
                    <a:moveTo>
                      <a:pt x="36" y="90"/>
                    </a:moveTo>
                    <a:lnTo>
                      <a:pt x="36" y="90"/>
                    </a:lnTo>
                    <a:lnTo>
                      <a:pt x="34" y="90"/>
                    </a:lnTo>
                    <a:lnTo>
                      <a:pt x="32" y="90"/>
                    </a:lnTo>
                    <a:lnTo>
                      <a:pt x="30" y="90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8"/>
                    </a:lnTo>
                    <a:lnTo>
                      <a:pt x="14" y="88"/>
                    </a:lnTo>
                    <a:lnTo>
                      <a:pt x="12" y="88"/>
                    </a:lnTo>
                    <a:lnTo>
                      <a:pt x="10" y="88"/>
                    </a:lnTo>
                    <a:lnTo>
                      <a:pt x="8" y="88"/>
                    </a:lnTo>
                    <a:lnTo>
                      <a:pt x="6" y="88"/>
                    </a:lnTo>
                    <a:lnTo>
                      <a:pt x="6" y="88"/>
                    </a:lnTo>
                    <a:lnTo>
                      <a:pt x="4" y="88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2" y="92"/>
                    </a:lnTo>
                    <a:lnTo>
                      <a:pt x="2" y="94"/>
                    </a:lnTo>
                    <a:lnTo>
                      <a:pt x="2" y="96"/>
                    </a:lnTo>
                    <a:lnTo>
                      <a:pt x="2" y="96"/>
                    </a:lnTo>
                    <a:lnTo>
                      <a:pt x="0" y="100"/>
                    </a:lnTo>
                    <a:lnTo>
                      <a:pt x="0" y="10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2" y="112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4" y="114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8" y="116"/>
                    </a:lnTo>
                    <a:lnTo>
                      <a:pt x="10" y="118"/>
                    </a:lnTo>
                    <a:lnTo>
                      <a:pt x="10" y="118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0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2" y="128"/>
                    </a:lnTo>
                    <a:lnTo>
                      <a:pt x="12" y="130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2" y="136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6" y="138"/>
                    </a:lnTo>
                    <a:lnTo>
                      <a:pt x="16" y="138"/>
                    </a:lnTo>
                    <a:lnTo>
                      <a:pt x="18" y="138"/>
                    </a:lnTo>
                    <a:lnTo>
                      <a:pt x="20" y="138"/>
                    </a:lnTo>
                    <a:lnTo>
                      <a:pt x="22" y="138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6" y="140"/>
                    </a:lnTo>
                    <a:lnTo>
                      <a:pt x="26" y="140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26" y="144"/>
                    </a:lnTo>
                    <a:lnTo>
                      <a:pt x="26" y="146"/>
                    </a:lnTo>
                    <a:lnTo>
                      <a:pt x="26" y="150"/>
                    </a:lnTo>
                    <a:lnTo>
                      <a:pt x="26" y="154"/>
                    </a:lnTo>
                    <a:lnTo>
                      <a:pt x="26" y="156"/>
                    </a:lnTo>
                    <a:lnTo>
                      <a:pt x="26" y="158"/>
                    </a:lnTo>
                    <a:lnTo>
                      <a:pt x="26" y="158"/>
                    </a:lnTo>
                    <a:lnTo>
                      <a:pt x="28" y="160"/>
                    </a:lnTo>
                    <a:lnTo>
                      <a:pt x="28" y="160"/>
                    </a:lnTo>
                    <a:lnTo>
                      <a:pt x="28" y="162"/>
                    </a:lnTo>
                    <a:lnTo>
                      <a:pt x="30" y="162"/>
                    </a:lnTo>
                    <a:lnTo>
                      <a:pt x="30" y="162"/>
                    </a:lnTo>
                    <a:lnTo>
                      <a:pt x="32" y="162"/>
                    </a:lnTo>
                    <a:lnTo>
                      <a:pt x="34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38" y="166"/>
                    </a:lnTo>
                    <a:lnTo>
                      <a:pt x="40" y="168"/>
                    </a:lnTo>
                    <a:lnTo>
                      <a:pt x="40" y="170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6" y="174"/>
                    </a:lnTo>
                    <a:lnTo>
                      <a:pt x="48" y="174"/>
                    </a:lnTo>
                    <a:lnTo>
                      <a:pt x="52" y="176"/>
                    </a:lnTo>
                    <a:lnTo>
                      <a:pt x="56" y="176"/>
                    </a:lnTo>
                    <a:lnTo>
                      <a:pt x="58" y="176"/>
                    </a:lnTo>
                    <a:lnTo>
                      <a:pt x="60" y="176"/>
                    </a:lnTo>
                    <a:lnTo>
                      <a:pt x="60" y="176"/>
                    </a:lnTo>
                    <a:lnTo>
                      <a:pt x="62" y="176"/>
                    </a:lnTo>
                    <a:lnTo>
                      <a:pt x="62" y="176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66" y="174"/>
                    </a:lnTo>
                    <a:lnTo>
                      <a:pt x="66" y="172"/>
                    </a:lnTo>
                    <a:lnTo>
                      <a:pt x="66" y="170"/>
                    </a:lnTo>
                    <a:lnTo>
                      <a:pt x="68" y="170"/>
                    </a:lnTo>
                    <a:lnTo>
                      <a:pt x="68" y="168"/>
                    </a:lnTo>
                    <a:lnTo>
                      <a:pt x="70" y="166"/>
                    </a:lnTo>
                    <a:lnTo>
                      <a:pt x="70" y="166"/>
                    </a:lnTo>
                    <a:lnTo>
                      <a:pt x="70" y="166"/>
                    </a:lnTo>
                    <a:lnTo>
                      <a:pt x="72" y="166"/>
                    </a:lnTo>
                    <a:lnTo>
                      <a:pt x="74" y="166"/>
                    </a:lnTo>
                    <a:lnTo>
                      <a:pt x="76" y="166"/>
                    </a:lnTo>
                    <a:lnTo>
                      <a:pt x="76" y="166"/>
                    </a:lnTo>
                    <a:lnTo>
                      <a:pt x="78" y="166"/>
                    </a:lnTo>
                    <a:lnTo>
                      <a:pt x="80" y="166"/>
                    </a:lnTo>
                    <a:lnTo>
                      <a:pt x="82" y="168"/>
                    </a:lnTo>
                    <a:lnTo>
                      <a:pt x="84" y="168"/>
                    </a:lnTo>
                    <a:lnTo>
                      <a:pt x="84" y="168"/>
                    </a:lnTo>
                    <a:lnTo>
                      <a:pt x="84" y="170"/>
                    </a:lnTo>
                    <a:lnTo>
                      <a:pt x="86" y="172"/>
                    </a:lnTo>
                    <a:lnTo>
                      <a:pt x="86" y="174"/>
                    </a:lnTo>
                    <a:lnTo>
                      <a:pt x="86" y="176"/>
                    </a:lnTo>
                    <a:lnTo>
                      <a:pt x="88" y="178"/>
                    </a:lnTo>
                    <a:lnTo>
                      <a:pt x="88" y="180"/>
                    </a:lnTo>
                    <a:lnTo>
                      <a:pt x="88" y="182"/>
                    </a:lnTo>
                    <a:lnTo>
                      <a:pt x="90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4"/>
                    </a:lnTo>
                    <a:lnTo>
                      <a:pt x="92" y="184"/>
                    </a:lnTo>
                    <a:lnTo>
                      <a:pt x="94" y="184"/>
                    </a:lnTo>
                    <a:lnTo>
                      <a:pt x="98" y="184"/>
                    </a:lnTo>
                    <a:lnTo>
                      <a:pt x="100" y="184"/>
                    </a:lnTo>
                    <a:lnTo>
                      <a:pt x="104" y="184"/>
                    </a:lnTo>
                    <a:lnTo>
                      <a:pt x="106" y="184"/>
                    </a:lnTo>
                    <a:lnTo>
                      <a:pt x="108" y="184"/>
                    </a:lnTo>
                    <a:lnTo>
                      <a:pt x="108" y="182"/>
                    </a:lnTo>
                    <a:lnTo>
                      <a:pt x="110" y="182"/>
                    </a:lnTo>
                    <a:lnTo>
                      <a:pt x="110" y="182"/>
                    </a:lnTo>
                    <a:lnTo>
                      <a:pt x="110" y="180"/>
                    </a:lnTo>
                    <a:lnTo>
                      <a:pt x="112" y="180"/>
                    </a:lnTo>
                    <a:lnTo>
                      <a:pt x="112" y="178"/>
                    </a:lnTo>
                    <a:lnTo>
                      <a:pt x="112" y="176"/>
                    </a:lnTo>
                    <a:lnTo>
                      <a:pt x="112" y="172"/>
                    </a:lnTo>
                    <a:lnTo>
                      <a:pt x="114" y="170"/>
                    </a:lnTo>
                    <a:lnTo>
                      <a:pt x="114" y="170"/>
                    </a:lnTo>
                    <a:lnTo>
                      <a:pt x="114" y="168"/>
                    </a:lnTo>
                    <a:lnTo>
                      <a:pt x="116" y="166"/>
                    </a:lnTo>
                    <a:lnTo>
                      <a:pt x="118" y="164"/>
                    </a:lnTo>
                    <a:lnTo>
                      <a:pt x="120" y="160"/>
                    </a:lnTo>
                    <a:lnTo>
                      <a:pt x="120" y="158"/>
                    </a:lnTo>
                    <a:lnTo>
                      <a:pt x="122" y="158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0"/>
                    </a:lnTo>
                    <a:lnTo>
                      <a:pt x="120" y="148"/>
                    </a:lnTo>
                    <a:lnTo>
                      <a:pt x="120" y="146"/>
                    </a:lnTo>
                    <a:lnTo>
                      <a:pt x="120" y="144"/>
                    </a:lnTo>
                    <a:lnTo>
                      <a:pt x="120" y="144"/>
                    </a:lnTo>
                    <a:lnTo>
                      <a:pt x="122" y="144"/>
                    </a:lnTo>
                    <a:lnTo>
                      <a:pt x="122" y="142"/>
                    </a:lnTo>
                    <a:lnTo>
                      <a:pt x="122" y="142"/>
                    </a:lnTo>
                    <a:lnTo>
                      <a:pt x="124" y="140"/>
                    </a:lnTo>
                    <a:lnTo>
                      <a:pt x="126" y="138"/>
                    </a:lnTo>
                    <a:lnTo>
                      <a:pt x="126" y="138"/>
                    </a:lnTo>
                    <a:lnTo>
                      <a:pt x="130" y="136"/>
                    </a:lnTo>
                    <a:lnTo>
                      <a:pt x="132" y="134"/>
                    </a:lnTo>
                    <a:lnTo>
                      <a:pt x="132" y="134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4" y="130"/>
                    </a:lnTo>
                    <a:lnTo>
                      <a:pt x="134" y="130"/>
                    </a:lnTo>
                    <a:lnTo>
                      <a:pt x="136" y="126"/>
                    </a:lnTo>
                    <a:lnTo>
                      <a:pt x="136" y="124"/>
                    </a:lnTo>
                    <a:lnTo>
                      <a:pt x="136" y="120"/>
                    </a:lnTo>
                    <a:lnTo>
                      <a:pt x="138" y="116"/>
                    </a:lnTo>
                    <a:lnTo>
                      <a:pt x="138" y="112"/>
                    </a:lnTo>
                    <a:lnTo>
                      <a:pt x="138" y="112"/>
                    </a:lnTo>
                    <a:lnTo>
                      <a:pt x="138" y="110"/>
                    </a:lnTo>
                    <a:lnTo>
                      <a:pt x="140" y="108"/>
                    </a:lnTo>
                    <a:lnTo>
                      <a:pt x="140" y="108"/>
                    </a:lnTo>
                    <a:lnTo>
                      <a:pt x="140" y="108"/>
                    </a:lnTo>
                    <a:lnTo>
                      <a:pt x="142" y="108"/>
                    </a:lnTo>
                    <a:lnTo>
                      <a:pt x="142" y="106"/>
                    </a:lnTo>
                    <a:lnTo>
                      <a:pt x="144" y="106"/>
                    </a:lnTo>
                    <a:lnTo>
                      <a:pt x="146" y="106"/>
                    </a:lnTo>
                    <a:lnTo>
                      <a:pt x="148" y="104"/>
                    </a:lnTo>
                    <a:lnTo>
                      <a:pt x="150" y="104"/>
                    </a:lnTo>
                    <a:lnTo>
                      <a:pt x="152" y="104"/>
                    </a:lnTo>
                    <a:lnTo>
                      <a:pt x="152" y="104"/>
                    </a:lnTo>
                    <a:lnTo>
                      <a:pt x="152" y="102"/>
                    </a:lnTo>
                    <a:lnTo>
                      <a:pt x="152" y="102"/>
                    </a:lnTo>
                    <a:lnTo>
                      <a:pt x="154" y="102"/>
                    </a:lnTo>
                    <a:lnTo>
                      <a:pt x="154" y="100"/>
                    </a:lnTo>
                    <a:lnTo>
                      <a:pt x="154" y="98"/>
                    </a:lnTo>
                    <a:lnTo>
                      <a:pt x="154" y="96"/>
                    </a:lnTo>
                    <a:lnTo>
                      <a:pt x="154" y="94"/>
                    </a:lnTo>
                    <a:lnTo>
                      <a:pt x="154" y="92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8"/>
                    </a:lnTo>
                    <a:lnTo>
                      <a:pt x="152" y="86"/>
                    </a:lnTo>
                    <a:lnTo>
                      <a:pt x="150" y="86"/>
                    </a:lnTo>
                    <a:lnTo>
                      <a:pt x="148" y="84"/>
                    </a:lnTo>
                    <a:lnTo>
                      <a:pt x="146" y="82"/>
                    </a:lnTo>
                    <a:lnTo>
                      <a:pt x="144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40" y="78"/>
                    </a:lnTo>
                    <a:lnTo>
                      <a:pt x="138" y="78"/>
                    </a:lnTo>
                    <a:lnTo>
                      <a:pt x="138" y="76"/>
                    </a:lnTo>
                    <a:lnTo>
                      <a:pt x="138" y="76"/>
                    </a:lnTo>
                    <a:lnTo>
                      <a:pt x="138" y="74"/>
                    </a:lnTo>
                    <a:lnTo>
                      <a:pt x="138" y="72"/>
                    </a:lnTo>
                    <a:lnTo>
                      <a:pt x="138" y="68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8" y="52"/>
                    </a:lnTo>
                    <a:lnTo>
                      <a:pt x="144" y="48"/>
                    </a:lnTo>
                    <a:lnTo>
                      <a:pt x="150" y="44"/>
                    </a:lnTo>
                    <a:lnTo>
                      <a:pt x="152" y="42"/>
                    </a:lnTo>
                    <a:lnTo>
                      <a:pt x="154" y="42"/>
                    </a:lnTo>
                    <a:lnTo>
                      <a:pt x="158" y="38"/>
                    </a:lnTo>
                    <a:lnTo>
                      <a:pt x="160" y="36"/>
                    </a:lnTo>
                    <a:lnTo>
                      <a:pt x="162" y="36"/>
                    </a:lnTo>
                    <a:lnTo>
                      <a:pt x="162" y="34"/>
                    </a:lnTo>
                    <a:lnTo>
                      <a:pt x="164" y="34"/>
                    </a:lnTo>
                    <a:lnTo>
                      <a:pt x="164" y="32"/>
                    </a:lnTo>
                    <a:lnTo>
                      <a:pt x="164" y="32"/>
                    </a:lnTo>
                    <a:lnTo>
                      <a:pt x="164" y="32"/>
                    </a:lnTo>
                    <a:lnTo>
                      <a:pt x="164" y="30"/>
                    </a:lnTo>
                    <a:lnTo>
                      <a:pt x="164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4" y="22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60" y="16"/>
                    </a:lnTo>
                    <a:lnTo>
                      <a:pt x="158" y="16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6" y="14"/>
                    </a:lnTo>
                    <a:lnTo>
                      <a:pt x="144" y="14"/>
                    </a:lnTo>
                    <a:lnTo>
                      <a:pt x="142" y="14"/>
                    </a:lnTo>
                    <a:lnTo>
                      <a:pt x="140" y="12"/>
                    </a:lnTo>
                    <a:lnTo>
                      <a:pt x="138" y="12"/>
                    </a:lnTo>
                    <a:lnTo>
                      <a:pt x="132" y="10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20" y="2"/>
                    </a:lnTo>
                    <a:lnTo>
                      <a:pt x="120" y="0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4" y="2"/>
                    </a:lnTo>
                    <a:lnTo>
                      <a:pt x="114" y="2"/>
                    </a:lnTo>
                    <a:lnTo>
                      <a:pt x="114" y="4"/>
                    </a:lnTo>
                    <a:lnTo>
                      <a:pt x="114" y="6"/>
                    </a:lnTo>
                    <a:lnTo>
                      <a:pt x="112" y="8"/>
                    </a:lnTo>
                    <a:lnTo>
                      <a:pt x="112" y="10"/>
                    </a:lnTo>
                    <a:lnTo>
                      <a:pt x="112" y="12"/>
                    </a:lnTo>
                    <a:lnTo>
                      <a:pt x="112" y="14"/>
                    </a:lnTo>
                    <a:lnTo>
                      <a:pt x="110" y="14"/>
                    </a:lnTo>
                    <a:lnTo>
                      <a:pt x="108" y="16"/>
                    </a:lnTo>
                    <a:lnTo>
                      <a:pt x="106" y="16"/>
                    </a:lnTo>
                    <a:lnTo>
                      <a:pt x="104" y="18"/>
                    </a:lnTo>
                    <a:lnTo>
                      <a:pt x="102" y="18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100" y="20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98" y="26"/>
                    </a:lnTo>
                    <a:lnTo>
                      <a:pt x="98" y="30"/>
                    </a:lnTo>
                    <a:lnTo>
                      <a:pt x="98" y="34"/>
                    </a:lnTo>
                    <a:lnTo>
                      <a:pt x="98" y="38"/>
                    </a:lnTo>
                    <a:lnTo>
                      <a:pt x="92" y="40"/>
                    </a:lnTo>
                    <a:lnTo>
                      <a:pt x="88" y="42"/>
                    </a:lnTo>
                    <a:lnTo>
                      <a:pt x="84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50"/>
                    </a:lnTo>
                    <a:lnTo>
                      <a:pt x="74" y="50"/>
                    </a:lnTo>
                    <a:lnTo>
                      <a:pt x="72" y="52"/>
                    </a:lnTo>
                    <a:lnTo>
                      <a:pt x="72" y="54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70" y="56"/>
                    </a:lnTo>
                    <a:lnTo>
                      <a:pt x="68" y="62"/>
                    </a:lnTo>
                    <a:lnTo>
                      <a:pt x="66" y="6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4" y="68"/>
                    </a:lnTo>
                    <a:lnTo>
                      <a:pt x="64" y="68"/>
                    </a:lnTo>
                    <a:lnTo>
                      <a:pt x="64" y="68"/>
                    </a:lnTo>
                    <a:lnTo>
                      <a:pt x="62" y="68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0" y="68"/>
                    </a:lnTo>
                    <a:lnTo>
                      <a:pt x="58" y="68"/>
                    </a:lnTo>
                    <a:lnTo>
                      <a:pt x="54" y="68"/>
                    </a:lnTo>
                    <a:lnTo>
                      <a:pt x="52" y="68"/>
                    </a:lnTo>
                    <a:lnTo>
                      <a:pt x="50" y="66"/>
                    </a:lnTo>
                    <a:lnTo>
                      <a:pt x="48" y="66"/>
                    </a:lnTo>
                    <a:lnTo>
                      <a:pt x="48" y="66"/>
                    </a:lnTo>
                    <a:lnTo>
                      <a:pt x="46" y="66"/>
                    </a:lnTo>
                    <a:lnTo>
                      <a:pt x="46" y="68"/>
                    </a:lnTo>
                    <a:lnTo>
                      <a:pt x="46" y="68"/>
                    </a:lnTo>
                    <a:lnTo>
                      <a:pt x="44" y="68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2"/>
                    </a:lnTo>
                    <a:lnTo>
                      <a:pt x="44" y="74"/>
                    </a:lnTo>
                    <a:lnTo>
                      <a:pt x="42" y="78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40" y="84"/>
                    </a:lnTo>
                    <a:lnTo>
                      <a:pt x="40" y="86"/>
                    </a:lnTo>
                    <a:lnTo>
                      <a:pt x="38" y="88"/>
                    </a:lnTo>
                    <a:lnTo>
                      <a:pt x="38" y="88"/>
                    </a:lnTo>
                    <a:lnTo>
                      <a:pt x="36" y="90"/>
                    </a:lnTo>
                    <a:lnTo>
                      <a:pt x="36" y="90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3" name="Freeform 217">
                <a:extLst>
                  <a:ext uri="{FF2B5EF4-FFF2-40B4-BE49-F238E27FC236}">
                    <a16:creationId xmlns:a16="http://schemas.microsoft.com/office/drawing/2014/main" id="{20B9D65D-4F53-4016-8610-A49729C81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4503" y="4740442"/>
                <a:ext cx="158750" cy="196850"/>
              </a:xfrm>
              <a:custGeom>
                <a:avLst/>
                <a:gdLst>
                  <a:gd name="T0" fmla="*/ 26 w 100"/>
                  <a:gd name="T1" fmla="*/ 30 h 124"/>
                  <a:gd name="T2" fmla="*/ 22 w 100"/>
                  <a:gd name="T3" fmla="*/ 38 h 124"/>
                  <a:gd name="T4" fmla="*/ 16 w 100"/>
                  <a:gd name="T5" fmla="*/ 48 h 124"/>
                  <a:gd name="T6" fmla="*/ 14 w 100"/>
                  <a:gd name="T7" fmla="*/ 60 h 124"/>
                  <a:gd name="T8" fmla="*/ 6 w 100"/>
                  <a:gd name="T9" fmla="*/ 64 h 124"/>
                  <a:gd name="T10" fmla="*/ 2 w 100"/>
                  <a:gd name="T11" fmla="*/ 70 h 124"/>
                  <a:gd name="T12" fmla="*/ 0 w 100"/>
                  <a:gd name="T13" fmla="*/ 88 h 124"/>
                  <a:gd name="T14" fmla="*/ 4 w 100"/>
                  <a:gd name="T15" fmla="*/ 94 h 124"/>
                  <a:gd name="T16" fmla="*/ 14 w 100"/>
                  <a:gd name="T17" fmla="*/ 100 h 124"/>
                  <a:gd name="T18" fmla="*/ 16 w 100"/>
                  <a:gd name="T19" fmla="*/ 104 h 124"/>
                  <a:gd name="T20" fmla="*/ 18 w 100"/>
                  <a:gd name="T21" fmla="*/ 116 h 124"/>
                  <a:gd name="T22" fmla="*/ 24 w 100"/>
                  <a:gd name="T23" fmla="*/ 120 h 124"/>
                  <a:gd name="T24" fmla="*/ 30 w 100"/>
                  <a:gd name="T25" fmla="*/ 120 h 124"/>
                  <a:gd name="T26" fmla="*/ 34 w 100"/>
                  <a:gd name="T27" fmla="*/ 110 h 124"/>
                  <a:gd name="T28" fmla="*/ 34 w 100"/>
                  <a:gd name="T29" fmla="*/ 94 h 124"/>
                  <a:gd name="T30" fmla="*/ 40 w 100"/>
                  <a:gd name="T31" fmla="*/ 90 h 124"/>
                  <a:gd name="T32" fmla="*/ 46 w 100"/>
                  <a:gd name="T33" fmla="*/ 88 h 124"/>
                  <a:gd name="T34" fmla="*/ 46 w 100"/>
                  <a:gd name="T35" fmla="*/ 94 h 124"/>
                  <a:gd name="T36" fmla="*/ 44 w 100"/>
                  <a:gd name="T37" fmla="*/ 110 h 124"/>
                  <a:gd name="T38" fmla="*/ 48 w 100"/>
                  <a:gd name="T39" fmla="*/ 114 h 124"/>
                  <a:gd name="T40" fmla="*/ 56 w 100"/>
                  <a:gd name="T41" fmla="*/ 116 h 124"/>
                  <a:gd name="T42" fmla="*/ 60 w 100"/>
                  <a:gd name="T43" fmla="*/ 122 h 124"/>
                  <a:gd name="T44" fmla="*/ 70 w 100"/>
                  <a:gd name="T45" fmla="*/ 122 h 124"/>
                  <a:gd name="T46" fmla="*/ 72 w 100"/>
                  <a:gd name="T47" fmla="*/ 118 h 124"/>
                  <a:gd name="T48" fmla="*/ 70 w 100"/>
                  <a:gd name="T49" fmla="*/ 104 h 124"/>
                  <a:gd name="T50" fmla="*/ 60 w 100"/>
                  <a:gd name="T51" fmla="*/ 88 h 124"/>
                  <a:gd name="T52" fmla="*/ 52 w 100"/>
                  <a:gd name="T53" fmla="*/ 74 h 124"/>
                  <a:gd name="T54" fmla="*/ 56 w 100"/>
                  <a:gd name="T55" fmla="*/ 68 h 124"/>
                  <a:gd name="T56" fmla="*/ 66 w 100"/>
                  <a:gd name="T57" fmla="*/ 58 h 124"/>
                  <a:gd name="T58" fmla="*/ 70 w 100"/>
                  <a:gd name="T59" fmla="*/ 48 h 124"/>
                  <a:gd name="T60" fmla="*/ 68 w 100"/>
                  <a:gd name="T61" fmla="*/ 42 h 124"/>
                  <a:gd name="T62" fmla="*/ 62 w 100"/>
                  <a:gd name="T63" fmla="*/ 42 h 124"/>
                  <a:gd name="T64" fmla="*/ 52 w 100"/>
                  <a:gd name="T65" fmla="*/ 48 h 124"/>
                  <a:gd name="T66" fmla="*/ 44 w 100"/>
                  <a:gd name="T67" fmla="*/ 52 h 124"/>
                  <a:gd name="T68" fmla="*/ 40 w 100"/>
                  <a:gd name="T69" fmla="*/ 46 h 124"/>
                  <a:gd name="T70" fmla="*/ 38 w 100"/>
                  <a:gd name="T71" fmla="*/ 30 h 124"/>
                  <a:gd name="T72" fmla="*/ 34 w 100"/>
                  <a:gd name="T73" fmla="*/ 18 h 124"/>
                  <a:gd name="T74" fmla="*/ 36 w 100"/>
                  <a:gd name="T75" fmla="*/ 14 h 124"/>
                  <a:gd name="T76" fmla="*/ 44 w 100"/>
                  <a:gd name="T77" fmla="*/ 18 h 124"/>
                  <a:gd name="T78" fmla="*/ 52 w 100"/>
                  <a:gd name="T79" fmla="*/ 24 h 124"/>
                  <a:gd name="T80" fmla="*/ 64 w 100"/>
                  <a:gd name="T81" fmla="*/ 22 h 124"/>
                  <a:gd name="T82" fmla="*/ 70 w 100"/>
                  <a:gd name="T83" fmla="*/ 24 h 124"/>
                  <a:gd name="T84" fmla="*/ 78 w 100"/>
                  <a:gd name="T85" fmla="*/ 26 h 124"/>
                  <a:gd name="T86" fmla="*/ 96 w 100"/>
                  <a:gd name="T87" fmla="*/ 20 h 124"/>
                  <a:gd name="T88" fmla="*/ 100 w 100"/>
                  <a:gd name="T89" fmla="*/ 14 h 124"/>
                  <a:gd name="T90" fmla="*/ 96 w 100"/>
                  <a:gd name="T91" fmla="*/ 2 h 124"/>
                  <a:gd name="T92" fmla="*/ 92 w 100"/>
                  <a:gd name="T93" fmla="*/ 0 h 124"/>
                  <a:gd name="T94" fmla="*/ 86 w 100"/>
                  <a:gd name="T95" fmla="*/ 0 h 124"/>
                  <a:gd name="T96" fmla="*/ 82 w 100"/>
                  <a:gd name="T97" fmla="*/ 10 h 124"/>
                  <a:gd name="T98" fmla="*/ 74 w 100"/>
                  <a:gd name="T99" fmla="*/ 12 h 124"/>
                  <a:gd name="T100" fmla="*/ 50 w 100"/>
                  <a:gd name="T101" fmla="*/ 8 h 124"/>
                  <a:gd name="T102" fmla="*/ 32 w 100"/>
                  <a:gd name="T103" fmla="*/ 8 h 124"/>
                  <a:gd name="T104" fmla="*/ 28 w 100"/>
                  <a:gd name="T105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24">
                    <a:moveTo>
                      <a:pt x="26" y="16"/>
                    </a:moveTo>
                    <a:lnTo>
                      <a:pt x="26" y="16"/>
                    </a:lnTo>
                    <a:lnTo>
                      <a:pt x="26" y="18"/>
                    </a:lnTo>
                    <a:lnTo>
                      <a:pt x="26" y="20"/>
                    </a:lnTo>
                    <a:lnTo>
                      <a:pt x="26" y="26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4" y="34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2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16" y="54"/>
                    </a:lnTo>
                    <a:lnTo>
                      <a:pt x="16" y="56"/>
                    </a:lnTo>
                    <a:lnTo>
                      <a:pt x="14" y="58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4" y="60"/>
                    </a:lnTo>
                    <a:lnTo>
                      <a:pt x="12" y="62"/>
                    </a:lnTo>
                    <a:lnTo>
                      <a:pt x="10" y="62"/>
                    </a:lnTo>
                    <a:lnTo>
                      <a:pt x="8" y="64"/>
                    </a:lnTo>
                    <a:lnTo>
                      <a:pt x="6" y="64"/>
                    </a:lnTo>
                    <a:lnTo>
                      <a:pt x="6" y="66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2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0" y="88"/>
                    </a:lnTo>
                    <a:lnTo>
                      <a:pt x="2" y="90"/>
                    </a:lnTo>
                    <a:lnTo>
                      <a:pt x="2" y="92"/>
                    </a:lnTo>
                    <a:lnTo>
                      <a:pt x="2" y="92"/>
                    </a:lnTo>
                    <a:lnTo>
                      <a:pt x="2" y="94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6" y="96"/>
                    </a:lnTo>
                    <a:lnTo>
                      <a:pt x="8" y="96"/>
                    </a:lnTo>
                    <a:lnTo>
                      <a:pt x="10" y="96"/>
                    </a:lnTo>
                    <a:lnTo>
                      <a:pt x="12" y="98"/>
                    </a:lnTo>
                    <a:lnTo>
                      <a:pt x="12" y="98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6" y="100"/>
                    </a:lnTo>
                    <a:lnTo>
                      <a:pt x="16" y="100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6" y="104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12"/>
                    </a:lnTo>
                    <a:lnTo>
                      <a:pt x="16" y="114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18" y="116"/>
                    </a:lnTo>
                    <a:lnTo>
                      <a:pt x="18" y="118"/>
                    </a:lnTo>
                    <a:lnTo>
                      <a:pt x="20" y="118"/>
                    </a:lnTo>
                    <a:lnTo>
                      <a:pt x="20" y="120"/>
                    </a:lnTo>
                    <a:lnTo>
                      <a:pt x="22" y="120"/>
                    </a:lnTo>
                    <a:lnTo>
                      <a:pt x="24" y="120"/>
                    </a:lnTo>
                    <a:lnTo>
                      <a:pt x="26" y="120"/>
                    </a:lnTo>
                    <a:lnTo>
                      <a:pt x="28" y="120"/>
                    </a:lnTo>
                    <a:lnTo>
                      <a:pt x="30" y="120"/>
                    </a:lnTo>
                    <a:lnTo>
                      <a:pt x="30" y="120"/>
                    </a:lnTo>
                    <a:lnTo>
                      <a:pt x="30" y="120"/>
                    </a:lnTo>
                    <a:lnTo>
                      <a:pt x="30" y="120"/>
                    </a:lnTo>
                    <a:lnTo>
                      <a:pt x="32" y="120"/>
                    </a:lnTo>
                    <a:lnTo>
                      <a:pt x="32" y="118"/>
                    </a:lnTo>
                    <a:lnTo>
                      <a:pt x="32" y="116"/>
                    </a:lnTo>
                    <a:lnTo>
                      <a:pt x="34" y="114"/>
                    </a:lnTo>
                    <a:lnTo>
                      <a:pt x="34" y="112"/>
                    </a:lnTo>
                    <a:lnTo>
                      <a:pt x="34" y="110"/>
                    </a:lnTo>
                    <a:lnTo>
                      <a:pt x="34" y="106"/>
                    </a:lnTo>
                    <a:lnTo>
                      <a:pt x="34" y="102"/>
                    </a:lnTo>
                    <a:lnTo>
                      <a:pt x="34" y="100"/>
                    </a:lnTo>
                    <a:lnTo>
                      <a:pt x="34" y="98"/>
                    </a:lnTo>
                    <a:lnTo>
                      <a:pt x="34" y="96"/>
                    </a:lnTo>
                    <a:lnTo>
                      <a:pt x="34" y="94"/>
                    </a:lnTo>
                    <a:lnTo>
                      <a:pt x="34" y="92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0"/>
                    </a:lnTo>
                    <a:lnTo>
                      <a:pt x="38" y="9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42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6" y="90"/>
                    </a:lnTo>
                    <a:lnTo>
                      <a:pt x="46" y="90"/>
                    </a:lnTo>
                    <a:lnTo>
                      <a:pt x="46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46" y="94"/>
                    </a:lnTo>
                    <a:lnTo>
                      <a:pt x="46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4" y="106"/>
                    </a:lnTo>
                    <a:lnTo>
                      <a:pt x="44" y="108"/>
                    </a:lnTo>
                    <a:lnTo>
                      <a:pt x="44" y="110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4" y="112"/>
                    </a:lnTo>
                    <a:lnTo>
                      <a:pt x="46" y="112"/>
                    </a:lnTo>
                    <a:lnTo>
                      <a:pt x="46" y="112"/>
                    </a:lnTo>
                    <a:lnTo>
                      <a:pt x="48" y="114"/>
                    </a:lnTo>
                    <a:lnTo>
                      <a:pt x="50" y="114"/>
                    </a:lnTo>
                    <a:lnTo>
                      <a:pt x="54" y="114"/>
                    </a:lnTo>
                    <a:lnTo>
                      <a:pt x="54" y="114"/>
                    </a:lnTo>
                    <a:lnTo>
                      <a:pt x="56" y="114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58" y="118"/>
                    </a:lnTo>
                    <a:lnTo>
                      <a:pt x="58" y="120"/>
                    </a:lnTo>
                    <a:lnTo>
                      <a:pt x="58" y="122"/>
                    </a:lnTo>
                    <a:lnTo>
                      <a:pt x="58" y="122"/>
                    </a:lnTo>
                    <a:lnTo>
                      <a:pt x="60" y="122"/>
                    </a:lnTo>
                    <a:lnTo>
                      <a:pt x="60" y="122"/>
                    </a:lnTo>
                    <a:lnTo>
                      <a:pt x="62" y="124"/>
                    </a:lnTo>
                    <a:lnTo>
                      <a:pt x="64" y="122"/>
                    </a:lnTo>
                    <a:lnTo>
                      <a:pt x="66" y="122"/>
                    </a:lnTo>
                    <a:lnTo>
                      <a:pt x="68" y="122"/>
                    </a:lnTo>
                    <a:lnTo>
                      <a:pt x="70" y="122"/>
                    </a:lnTo>
                    <a:lnTo>
                      <a:pt x="70" y="122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2" y="118"/>
                    </a:lnTo>
                    <a:lnTo>
                      <a:pt x="72" y="118"/>
                    </a:lnTo>
                    <a:lnTo>
                      <a:pt x="72" y="116"/>
                    </a:lnTo>
                    <a:lnTo>
                      <a:pt x="72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8"/>
                    </a:lnTo>
                    <a:lnTo>
                      <a:pt x="70" y="104"/>
                    </a:lnTo>
                    <a:lnTo>
                      <a:pt x="70" y="102"/>
                    </a:lnTo>
                    <a:lnTo>
                      <a:pt x="70" y="100"/>
                    </a:lnTo>
                    <a:lnTo>
                      <a:pt x="68" y="98"/>
                    </a:lnTo>
                    <a:lnTo>
                      <a:pt x="66" y="96"/>
                    </a:lnTo>
                    <a:lnTo>
                      <a:pt x="64" y="92"/>
                    </a:lnTo>
                    <a:lnTo>
                      <a:pt x="60" y="88"/>
                    </a:lnTo>
                    <a:lnTo>
                      <a:pt x="58" y="84"/>
                    </a:lnTo>
                    <a:lnTo>
                      <a:pt x="56" y="82"/>
                    </a:lnTo>
                    <a:lnTo>
                      <a:pt x="54" y="78"/>
                    </a:lnTo>
                    <a:lnTo>
                      <a:pt x="54" y="76"/>
                    </a:lnTo>
                    <a:lnTo>
                      <a:pt x="54" y="74"/>
                    </a:lnTo>
                    <a:lnTo>
                      <a:pt x="52" y="74"/>
                    </a:lnTo>
                    <a:lnTo>
                      <a:pt x="52" y="72"/>
                    </a:lnTo>
                    <a:lnTo>
                      <a:pt x="54" y="72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4" y="70"/>
                    </a:lnTo>
                    <a:lnTo>
                      <a:pt x="56" y="68"/>
                    </a:lnTo>
                    <a:lnTo>
                      <a:pt x="56" y="68"/>
                    </a:lnTo>
                    <a:lnTo>
                      <a:pt x="60" y="66"/>
                    </a:lnTo>
                    <a:lnTo>
                      <a:pt x="60" y="64"/>
                    </a:lnTo>
                    <a:lnTo>
                      <a:pt x="62" y="64"/>
                    </a:lnTo>
                    <a:lnTo>
                      <a:pt x="64" y="60"/>
                    </a:lnTo>
                    <a:lnTo>
                      <a:pt x="66" y="58"/>
                    </a:lnTo>
                    <a:lnTo>
                      <a:pt x="68" y="56"/>
                    </a:lnTo>
                    <a:lnTo>
                      <a:pt x="68" y="54"/>
                    </a:lnTo>
                    <a:lnTo>
                      <a:pt x="70" y="52"/>
                    </a:lnTo>
                    <a:lnTo>
                      <a:pt x="70" y="50"/>
                    </a:lnTo>
                    <a:lnTo>
                      <a:pt x="70" y="50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4"/>
                    </a:lnTo>
                    <a:lnTo>
                      <a:pt x="68" y="42"/>
                    </a:lnTo>
                    <a:lnTo>
                      <a:pt x="66" y="42"/>
                    </a:lnTo>
                    <a:lnTo>
                      <a:pt x="66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2" y="42"/>
                    </a:lnTo>
                    <a:lnTo>
                      <a:pt x="60" y="42"/>
                    </a:lnTo>
                    <a:lnTo>
                      <a:pt x="60" y="44"/>
                    </a:lnTo>
                    <a:lnTo>
                      <a:pt x="56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52" y="48"/>
                    </a:lnTo>
                    <a:lnTo>
                      <a:pt x="50" y="50"/>
                    </a:lnTo>
                    <a:lnTo>
                      <a:pt x="48" y="50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44" y="52"/>
                    </a:lnTo>
                    <a:lnTo>
                      <a:pt x="44" y="52"/>
                    </a:lnTo>
                    <a:lnTo>
                      <a:pt x="44" y="50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42" y="48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0" y="44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8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36" y="28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4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6" y="18"/>
                    </a:lnTo>
                    <a:lnTo>
                      <a:pt x="48" y="20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68" y="22"/>
                    </a:lnTo>
                    <a:lnTo>
                      <a:pt x="70" y="24"/>
                    </a:lnTo>
                    <a:lnTo>
                      <a:pt x="72" y="26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6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0" y="26"/>
                    </a:lnTo>
                    <a:lnTo>
                      <a:pt x="82" y="24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2" y="20"/>
                    </a:lnTo>
                    <a:lnTo>
                      <a:pt x="96" y="20"/>
                    </a:lnTo>
                    <a:lnTo>
                      <a:pt x="96" y="18"/>
                    </a:lnTo>
                    <a:lnTo>
                      <a:pt x="98" y="18"/>
                    </a:lnTo>
                    <a:lnTo>
                      <a:pt x="100" y="18"/>
                    </a:lnTo>
                    <a:lnTo>
                      <a:pt x="100" y="16"/>
                    </a:lnTo>
                    <a:lnTo>
                      <a:pt x="100" y="16"/>
                    </a:lnTo>
                    <a:lnTo>
                      <a:pt x="100" y="14"/>
                    </a:lnTo>
                    <a:lnTo>
                      <a:pt x="100" y="12"/>
                    </a:lnTo>
                    <a:lnTo>
                      <a:pt x="100" y="10"/>
                    </a:lnTo>
                    <a:lnTo>
                      <a:pt x="100" y="8"/>
                    </a:lnTo>
                    <a:lnTo>
                      <a:pt x="98" y="6"/>
                    </a:lnTo>
                    <a:lnTo>
                      <a:pt x="98" y="4"/>
                    </a:lnTo>
                    <a:lnTo>
                      <a:pt x="96" y="2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2"/>
                    </a:lnTo>
                    <a:lnTo>
                      <a:pt x="84" y="4"/>
                    </a:lnTo>
                    <a:lnTo>
                      <a:pt x="84" y="6"/>
                    </a:lnTo>
                    <a:lnTo>
                      <a:pt x="84" y="8"/>
                    </a:lnTo>
                    <a:lnTo>
                      <a:pt x="82" y="10"/>
                    </a:lnTo>
                    <a:lnTo>
                      <a:pt x="82" y="10"/>
                    </a:lnTo>
                    <a:lnTo>
                      <a:pt x="82" y="10"/>
                    </a:lnTo>
                    <a:lnTo>
                      <a:pt x="80" y="12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2"/>
                    </a:lnTo>
                    <a:lnTo>
                      <a:pt x="64" y="12"/>
                    </a:lnTo>
                    <a:lnTo>
                      <a:pt x="56" y="10"/>
                    </a:lnTo>
                    <a:lnTo>
                      <a:pt x="52" y="10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38" y="8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6" y="1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4" name="Freeform 219">
                <a:extLst>
                  <a:ext uri="{FF2B5EF4-FFF2-40B4-BE49-F238E27FC236}">
                    <a16:creationId xmlns:a16="http://schemas.microsoft.com/office/drawing/2014/main" id="{78A673E5-BC35-442D-8DBE-17FA4B312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7703" y="4711867"/>
                <a:ext cx="38100" cy="85725"/>
              </a:xfrm>
              <a:custGeom>
                <a:avLst/>
                <a:gdLst>
                  <a:gd name="T0" fmla="*/ 12 w 24"/>
                  <a:gd name="T1" fmla="*/ 22 h 54"/>
                  <a:gd name="T2" fmla="*/ 12 w 24"/>
                  <a:gd name="T3" fmla="*/ 22 h 54"/>
                  <a:gd name="T4" fmla="*/ 8 w 24"/>
                  <a:gd name="T5" fmla="*/ 24 h 54"/>
                  <a:gd name="T6" fmla="*/ 4 w 24"/>
                  <a:gd name="T7" fmla="*/ 26 h 54"/>
                  <a:gd name="T8" fmla="*/ 0 w 24"/>
                  <a:gd name="T9" fmla="*/ 26 h 54"/>
                  <a:gd name="T10" fmla="*/ 0 w 24"/>
                  <a:gd name="T11" fmla="*/ 28 h 54"/>
                  <a:gd name="T12" fmla="*/ 0 w 24"/>
                  <a:gd name="T13" fmla="*/ 28 h 54"/>
                  <a:gd name="T14" fmla="*/ 0 w 24"/>
                  <a:gd name="T15" fmla="*/ 32 h 54"/>
                  <a:gd name="T16" fmla="*/ 0 w 24"/>
                  <a:gd name="T17" fmla="*/ 36 h 54"/>
                  <a:gd name="T18" fmla="*/ 2 w 24"/>
                  <a:gd name="T19" fmla="*/ 40 h 54"/>
                  <a:gd name="T20" fmla="*/ 4 w 24"/>
                  <a:gd name="T21" fmla="*/ 44 h 54"/>
                  <a:gd name="T22" fmla="*/ 6 w 24"/>
                  <a:gd name="T23" fmla="*/ 46 h 54"/>
                  <a:gd name="T24" fmla="*/ 10 w 24"/>
                  <a:gd name="T25" fmla="*/ 50 h 54"/>
                  <a:gd name="T26" fmla="*/ 14 w 24"/>
                  <a:gd name="T27" fmla="*/ 52 h 54"/>
                  <a:gd name="T28" fmla="*/ 16 w 24"/>
                  <a:gd name="T29" fmla="*/ 54 h 54"/>
                  <a:gd name="T30" fmla="*/ 18 w 24"/>
                  <a:gd name="T31" fmla="*/ 54 h 54"/>
                  <a:gd name="T32" fmla="*/ 20 w 24"/>
                  <a:gd name="T33" fmla="*/ 52 h 54"/>
                  <a:gd name="T34" fmla="*/ 20 w 24"/>
                  <a:gd name="T35" fmla="*/ 50 h 54"/>
                  <a:gd name="T36" fmla="*/ 22 w 24"/>
                  <a:gd name="T37" fmla="*/ 48 h 54"/>
                  <a:gd name="T38" fmla="*/ 22 w 24"/>
                  <a:gd name="T39" fmla="*/ 44 h 54"/>
                  <a:gd name="T40" fmla="*/ 22 w 24"/>
                  <a:gd name="T41" fmla="*/ 36 h 54"/>
                  <a:gd name="T42" fmla="*/ 24 w 24"/>
                  <a:gd name="T43" fmla="*/ 32 h 54"/>
                  <a:gd name="T44" fmla="*/ 24 w 24"/>
                  <a:gd name="T45" fmla="*/ 22 h 54"/>
                  <a:gd name="T46" fmla="*/ 24 w 24"/>
                  <a:gd name="T47" fmla="*/ 16 h 54"/>
                  <a:gd name="T48" fmla="*/ 24 w 24"/>
                  <a:gd name="T49" fmla="*/ 10 h 54"/>
                  <a:gd name="T50" fmla="*/ 24 w 24"/>
                  <a:gd name="T51" fmla="*/ 6 h 54"/>
                  <a:gd name="T52" fmla="*/ 22 w 24"/>
                  <a:gd name="T53" fmla="*/ 2 h 54"/>
                  <a:gd name="T54" fmla="*/ 20 w 24"/>
                  <a:gd name="T55" fmla="*/ 0 h 54"/>
                  <a:gd name="T56" fmla="*/ 20 w 24"/>
                  <a:gd name="T57" fmla="*/ 0 h 54"/>
                  <a:gd name="T58" fmla="*/ 18 w 24"/>
                  <a:gd name="T59" fmla="*/ 0 h 54"/>
                  <a:gd name="T60" fmla="*/ 16 w 24"/>
                  <a:gd name="T61" fmla="*/ 0 h 54"/>
                  <a:gd name="T62" fmla="*/ 14 w 24"/>
                  <a:gd name="T63" fmla="*/ 2 h 54"/>
                  <a:gd name="T64" fmla="*/ 12 w 24"/>
                  <a:gd name="T65" fmla="*/ 6 h 54"/>
                  <a:gd name="T66" fmla="*/ 12 w 24"/>
                  <a:gd name="T67" fmla="*/ 6 h 54"/>
                  <a:gd name="T68" fmla="*/ 12 w 24"/>
                  <a:gd name="T69" fmla="*/ 10 h 54"/>
                  <a:gd name="T70" fmla="*/ 12 w 24"/>
                  <a:gd name="T71" fmla="*/ 14 h 54"/>
                  <a:gd name="T72" fmla="*/ 12 w 24"/>
                  <a:gd name="T73" fmla="*/ 18 h 54"/>
                  <a:gd name="T74" fmla="*/ 12 w 24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54">
                    <a:moveTo>
                      <a:pt x="12" y="22"/>
                    </a:moveTo>
                    <a:lnTo>
                      <a:pt x="12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24"/>
                    </a:lnTo>
                    <a:lnTo>
                      <a:pt x="8" y="24"/>
                    </a:lnTo>
                    <a:lnTo>
                      <a:pt x="6" y="24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40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10" y="50"/>
                    </a:lnTo>
                    <a:lnTo>
                      <a:pt x="12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20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22" y="40"/>
                    </a:lnTo>
                    <a:lnTo>
                      <a:pt x="22" y="36"/>
                    </a:lnTo>
                    <a:lnTo>
                      <a:pt x="24" y="34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4"/>
                    </a:lnTo>
                    <a:lnTo>
                      <a:pt x="24" y="10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22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5" name="Freeform 221">
                <a:extLst>
                  <a:ext uri="{FF2B5EF4-FFF2-40B4-BE49-F238E27FC236}">
                    <a16:creationId xmlns:a16="http://schemas.microsoft.com/office/drawing/2014/main" id="{F88437B9-FBC9-4265-B02F-89680D9E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453" y="4851567"/>
                <a:ext cx="57150" cy="31750"/>
              </a:xfrm>
              <a:custGeom>
                <a:avLst/>
                <a:gdLst>
                  <a:gd name="T0" fmla="*/ 4 w 36"/>
                  <a:gd name="T1" fmla="*/ 6 h 20"/>
                  <a:gd name="T2" fmla="*/ 4 w 36"/>
                  <a:gd name="T3" fmla="*/ 6 h 20"/>
                  <a:gd name="T4" fmla="*/ 4 w 36"/>
                  <a:gd name="T5" fmla="*/ 4 h 20"/>
                  <a:gd name="T6" fmla="*/ 6 w 36"/>
                  <a:gd name="T7" fmla="*/ 4 h 20"/>
                  <a:gd name="T8" fmla="*/ 8 w 36"/>
                  <a:gd name="T9" fmla="*/ 2 h 20"/>
                  <a:gd name="T10" fmla="*/ 10 w 36"/>
                  <a:gd name="T11" fmla="*/ 2 h 20"/>
                  <a:gd name="T12" fmla="*/ 14 w 36"/>
                  <a:gd name="T13" fmla="*/ 2 h 20"/>
                  <a:gd name="T14" fmla="*/ 16 w 36"/>
                  <a:gd name="T15" fmla="*/ 2 h 20"/>
                  <a:gd name="T16" fmla="*/ 18 w 36"/>
                  <a:gd name="T17" fmla="*/ 2 h 20"/>
                  <a:gd name="T18" fmla="*/ 22 w 36"/>
                  <a:gd name="T19" fmla="*/ 0 h 20"/>
                  <a:gd name="T20" fmla="*/ 22 w 36"/>
                  <a:gd name="T21" fmla="*/ 0 h 20"/>
                  <a:gd name="T22" fmla="*/ 24 w 36"/>
                  <a:gd name="T23" fmla="*/ 0 h 20"/>
                  <a:gd name="T24" fmla="*/ 26 w 36"/>
                  <a:gd name="T25" fmla="*/ 2 h 20"/>
                  <a:gd name="T26" fmla="*/ 26 w 36"/>
                  <a:gd name="T27" fmla="*/ 2 h 20"/>
                  <a:gd name="T28" fmla="*/ 28 w 36"/>
                  <a:gd name="T29" fmla="*/ 2 h 20"/>
                  <a:gd name="T30" fmla="*/ 28 w 36"/>
                  <a:gd name="T31" fmla="*/ 2 h 20"/>
                  <a:gd name="T32" fmla="*/ 30 w 36"/>
                  <a:gd name="T33" fmla="*/ 4 h 20"/>
                  <a:gd name="T34" fmla="*/ 30 w 36"/>
                  <a:gd name="T35" fmla="*/ 6 h 20"/>
                  <a:gd name="T36" fmla="*/ 32 w 36"/>
                  <a:gd name="T37" fmla="*/ 8 h 20"/>
                  <a:gd name="T38" fmla="*/ 34 w 36"/>
                  <a:gd name="T39" fmla="*/ 12 h 20"/>
                  <a:gd name="T40" fmla="*/ 34 w 36"/>
                  <a:gd name="T41" fmla="*/ 14 h 20"/>
                  <a:gd name="T42" fmla="*/ 36 w 36"/>
                  <a:gd name="T43" fmla="*/ 16 h 20"/>
                  <a:gd name="T44" fmla="*/ 36 w 36"/>
                  <a:gd name="T45" fmla="*/ 16 h 20"/>
                  <a:gd name="T46" fmla="*/ 36 w 36"/>
                  <a:gd name="T47" fmla="*/ 18 h 20"/>
                  <a:gd name="T48" fmla="*/ 36 w 36"/>
                  <a:gd name="T49" fmla="*/ 18 h 20"/>
                  <a:gd name="T50" fmla="*/ 36 w 36"/>
                  <a:gd name="T51" fmla="*/ 18 h 20"/>
                  <a:gd name="T52" fmla="*/ 36 w 36"/>
                  <a:gd name="T53" fmla="*/ 20 h 20"/>
                  <a:gd name="T54" fmla="*/ 34 w 36"/>
                  <a:gd name="T55" fmla="*/ 20 h 20"/>
                  <a:gd name="T56" fmla="*/ 34 w 36"/>
                  <a:gd name="T57" fmla="*/ 20 h 20"/>
                  <a:gd name="T58" fmla="*/ 34 w 36"/>
                  <a:gd name="T59" fmla="*/ 20 h 20"/>
                  <a:gd name="T60" fmla="*/ 32 w 36"/>
                  <a:gd name="T61" fmla="*/ 20 h 20"/>
                  <a:gd name="T62" fmla="*/ 32 w 36"/>
                  <a:gd name="T63" fmla="*/ 18 h 20"/>
                  <a:gd name="T64" fmla="*/ 30 w 36"/>
                  <a:gd name="T65" fmla="*/ 18 h 20"/>
                  <a:gd name="T66" fmla="*/ 26 w 36"/>
                  <a:gd name="T67" fmla="*/ 16 h 20"/>
                  <a:gd name="T68" fmla="*/ 24 w 36"/>
                  <a:gd name="T69" fmla="*/ 14 h 20"/>
                  <a:gd name="T70" fmla="*/ 24 w 36"/>
                  <a:gd name="T71" fmla="*/ 14 h 20"/>
                  <a:gd name="T72" fmla="*/ 22 w 36"/>
                  <a:gd name="T73" fmla="*/ 14 h 20"/>
                  <a:gd name="T74" fmla="*/ 18 w 36"/>
                  <a:gd name="T75" fmla="*/ 12 h 20"/>
                  <a:gd name="T76" fmla="*/ 14 w 36"/>
                  <a:gd name="T77" fmla="*/ 12 h 20"/>
                  <a:gd name="T78" fmla="*/ 14 w 36"/>
                  <a:gd name="T79" fmla="*/ 12 h 20"/>
                  <a:gd name="T80" fmla="*/ 12 w 36"/>
                  <a:gd name="T81" fmla="*/ 12 h 20"/>
                  <a:gd name="T82" fmla="*/ 10 w 36"/>
                  <a:gd name="T83" fmla="*/ 12 h 20"/>
                  <a:gd name="T84" fmla="*/ 10 w 36"/>
                  <a:gd name="T85" fmla="*/ 12 h 20"/>
                  <a:gd name="T86" fmla="*/ 6 w 36"/>
                  <a:gd name="T87" fmla="*/ 14 h 20"/>
                  <a:gd name="T88" fmla="*/ 4 w 36"/>
                  <a:gd name="T89" fmla="*/ 14 h 20"/>
                  <a:gd name="T90" fmla="*/ 2 w 36"/>
                  <a:gd name="T91" fmla="*/ 14 h 20"/>
                  <a:gd name="T92" fmla="*/ 2 w 36"/>
                  <a:gd name="T93" fmla="*/ 14 h 20"/>
                  <a:gd name="T94" fmla="*/ 0 w 36"/>
                  <a:gd name="T95" fmla="*/ 14 h 20"/>
                  <a:gd name="T96" fmla="*/ 0 w 36"/>
                  <a:gd name="T97" fmla="*/ 14 h 20"/>
                  <a:gd name="T98" fmla="*/ 0 w 36"/>
                  <a:gd name="T99" fmla="*/ 14 h 20"/>
                  <a:gd name="T100" fmla="*/ 0 w 36"/>
                  <a:gd name="T101" fmla="*/ 14 h 20"/>
                  <a:gd name="T102" fmla="*/ 0 w 36"/>
                  <a:gd name="T103" fmla="*/ 14 h 20"/>
                  <a:gd name="T104" fmla="*/ 0 w 36"/>
                  <a:gd name="T105" fmla="*/ 12 h 20"/>
                  <a:gd name="T106" fmla="*/ 0 w 36"/>
                  <a:gd name="T107" fmla="*/ 10 h 20"/>
                  <a:gd name="T108" fmla="*/ 0 w 36"/>
                  <a:gd name="T109" fmla="*/ 10 h 20"/>
                  <a:gd name="T110" fmla="*/ 2 w 36"/>
                  <a:gd name="T111" fmla="*/ 8 h 20"/>
                  <a:gd name="T112" fmla="*/ 2 w 36"/>
                  <a:gd name="T113" fmla="*/ 6 h 20"/>
                  <a:gd name="T114" fmla="*/ 2 w 36"/>
                  <a:gd name="T115" fmla="*/ 6 h 20"/>
                  <a:gd name="T116" fmla="*/ 4 w 36"/>
                  <a:gd name="T11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" h="20">
                    <a:moveTo>
                      <a:pt x="4" y="6"/>
                    </a:moveTo>
                    <a:lnTo>
                      <a:pt x="4" y="6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2" y="8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4" y="20"/>
                    </a:lnTo>
                    <a:lnTo>
                      <a:pt x="34" y="20"/>
                    </a:lnTo>
                    <a:lnTo>
                      <a:pt x="32" y="20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CFEF1286-BE6F-4913-A3BC-49EEF21F7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628" y="4803942"/>
                <a:ext cx="60325" cy="41275"/>
              </a:xfrm>
              <a:custGeom>
                <a:avLst/>
                <a:gdLst>
                  <a:gd name="T0" fmla="*/ 14 w 38"/>
                  <a:gd name="T1" fmla="*/ 24 h 26"/>
                  <a:gd name="T2" fmla="*/ 14 w 38"/>
                  <a:gd name="T3" fmla="*/ 24 h 26"/>
                  <a:gd name="T4" fmla="*/ 14 w 38"/>
                  <a:gd name="T5" fmla="*/ 24 h 26"/>
                  <a:gd name="T6" fmla="*/ 12 w 38"/>
                  <a:gd name="T7" fmla="*/ 24 h 26"/>
                  <a:gd name="T8" fmla="*/ 8 w 38"/>
                  <a:gd name="T9" fmla="*/ 24 h 26"/>
                  <a:gd name="T10" fmla="*/ 6 w 38"/>
                  <a:gd name="T11" fmla="*/ 26 h 26"/>
                  <a:gd name="T12" fmla="*/ 4 w 38"/>
                  <a:gd name="T13" fmla="*/ 26 h 26"/>
                  <a:gd name="T14" fmla="*/ 4 w 38"/>
                  <a:gd name="T15" fmla="*/ 26 h 26"/>
                  <a:gd name="T16" fmla="*/ 2 w 38"/>
                  <a:gd name="T17" fmla="*/ 26 h 26"/>
                  <a:gd name="T18" fmla="*/ 2 w 38"/>
                  <a:gd name="T19" fmla="*/ 24 h 26"/>
                  <a:gd name="T20" fmla="*/ 2 w 38"/>
                  <a:gd name="T21" fmla="*/ 24 h 26"/>
                  <a:gd name="T22" fmla="*/ 2 w 38"/>
                  <a:gd name="T23" fmla="*/ 24 h 26"/>
                  <a:gd name="T24" fmla="*/ 0 w 38"/>
                  <a:gd name="T25" fmla="*/ 24 h 26"/>
                  <a:gd name="T26" fmla="*/ 0 w 38"/>
                  <a:gd name="T27" fmla="*/ 22 h 26"/>
                  <a:gd name="T28" fmla="*/ 0 w 38"/>
                  <a:gd name="T29" fmla="*/ 22 h 26"/>
                  <a:gd name="T30" fmla="*/ 2 w 38"/>
                  <a:gd name="T31" fmla="*/ 20 h 26"/>
                  <a:gd name="T32" fmla="*/ 2 w 38"/>
                  <a:gd name="T33" fmla="*/ 20 h 26"/>
                  <a:gd name="T34" fmla="*/ 2 w 38"/>
                  <a:gd name="T35" fmla="*/ 16 h 26"/>
                  <a:gd name="T36" fmla="*/ 4 w 38"/>
                  <a:gd name="T37" fmla="*/ 14 h 26"/>
                  <a:gd name="T38" fmla="*/ 4 w 38"/>
                  <a:gd name="T39" fmla="*/ 10 h 26"/>
                  <a:gd name="T40" fmla="*/ 6 w 38"/>
                  <a:gd name="T41" fmla="*/ 6 h 26"/>
                  <a:gd name="T42" fmla="*/ 6 w 38"/>
                  <a:gd name="T43" fmla="*/ 4 h 26"/>
                  <a:gd name="T44" fmla="*/ 8 w 38"/>
                  <a:gd name="T45" fmla="*/ 4 h 26"/>
                  <a:gd name="T46" fmla="*/ 8 w 38"/>
                  <a:gd name="T47" fmla="*/ 2 h 26"/>
                  <a:gd name="T48" fmla="*/ 10 w 38"/>
                  <a:gd name="T49" fmla="*/ 2 h 26"/>
                  <a:gd name="T50" fmla="*/ 10 w 38"/>
                  <a:gd name="T51" fmla="*/ 2 h 26"/>
                  <a:gd name="T52" fmla="*/ 10 w 38"/>
                  <a:gd name="T53" fmla="*/ 2 h 26"/>
                  <a:gd name="T54" fmla="*/ 12 w 38"/>
                  <a:gd name="T55" fmla="*/ 0 h 26"/>
                  <a:gd name="T56" fmla="*/ 14 w 38"/>
                  <a:gd name="T57" fmla="*/ 0 h 26"/>
                  <a:gd name="T58" fmla="*/ 16 w 38"/>
                  <a:gd name="T59" fmla="*/ 2 h 26"/>
                  <a:gd name="T60" fmla="*/ 18 w 38"/>
                  <a:gd name="T61" fmla="*/ 2 h 26"/>
                  <a:gd name="T62" fmla="*/ 22 w 38"/>
                  <a:gd name="T63" fmla="*/ 2 h 26"/>
                  <a:gd name="T64" fmla="*/ 24 w 38"/>
                  <a:gd name="T65" fmla="*/ 4 h 26"/>
                  <a:gd name="T66" fmla="*/ 28 w 38"/>
                  <a:gd name="T67" fmla="*/ 4 h 26"/>
                  <a:gd name="T68" fmla="*/ 32 w 38"/>
                  <a:gd name="T69" fmla="*/ 4 h 26"/>
                  <a:gd name="T70" fmla="*/ 34 w 38"/>
                  <a:gd name="T71" fmla="*/ 6 h 26"/>
                  <a:gd name="T72" fmla="*/ 34 w 38"/>
                  <a:gd name="T73" fmla="*/ 6 h 26"/>
                  <a:gd name="T74" fmla="*/ 36 w 38"/>
                  <a:gd name="T75" fmla="*/ 6 h 26"/>
                  <a:gd name="T76" fmla="*/ 36 w 38"/>
                  <a:gd name="T77" fmla="*/ 6 h 26"/>
                  <a:gd name="T78" fmla="*/ 36 w 38"/>
                  <a:gd name="T79" fmla="*/ 6 h 26"/>
                  <a:gd name="T80" fmla="*/ 38 w 38"/>
                  <a:gd name="T81" fmla="*/ 8 h 26"/>
                  <a:gd name="T82" fmla="*/ 38 w 38"/>
                  <a:gd name="T83" fmla="*/ 8 h 26"/>
                  <a:gd name="T84" fmla="*/ 38 w 38"/>
                  <a:gd name="T85" fmla="*/ 8 h 26"/>
                  <a:gd name="T86" fmla="*/ 38 w 38"/>
                  <a:gd name="T87" fmla="*/ 10 h 26"/>
                  <a:gd name="T88" fmla="*/ 36 w 38"/>
                  <a:gd name="T89" fmla="*/ 10 h 26"/>
                  <a:gd name="T90" fmla="*/ 36 w 38"/>
                  <a:gd name="T91" fmla="*/ 12 h 26"/>
                  <a:gd name="T92" fmla="*/ 34 w 38"/>
                  <a:gd name="T93" fmla="*/ 14 h 26"/>
                  <a:gd name="T94" fmla="*/ 34 w 38"/>
                  <a:gd name="T95" fmla="*/ 16 h 26"/>
                  <a:gd name="T96" fmla="*/ 32 w 38"/>
                  <a:gd name="T97" fmla="*/ 18 h 26"/>
                  <a:gd name="T98" fmla="*/ 28 w 38"/>
                  <a:gd name="T99" fmla="*/ 20 h 26"/>
                  <a:gd name="T100" fmla="*/ 28 w 38"/>
                  <a:gd name="T101" fmla="*/ 22 h 26"/>
                  <a:gd name="T102" fmla="*/ 26 w 38"/>
                  <a:gd name="T103" fmla="*/ 24 h 26"/>
                  <a:gd name="T104" fmla="*/ 24 w 38"/>
                  <a:gd name="T105" fmla="*/ 24 h 26"/>
                  <a:gd name="T106" fmla="*/ 24 w 38"/>
                  <a:gd name="T107" fmla="*/ 24 h 26"/>
                  <a:gd name="T108" fmla="*/ 22 w 38"/>
                  <a:gd name="T109" fmla="*/ 24 h 26"/>
                  <a:gd name="T110" fmla="*/ 22 w 38"/>
                  <a:gd name="T111" fmla="*/ 24 h 26"/>
                  <a:gd name="T112" fmla="*/ 20 w 38"/>
                  <a:gd name="T113" fmla="*/ 24 h 26"/>
                  <a:gd name="T114" fmla="*/ 16 w 38"/>
                  <a:gd name="T115" fmla="*/ 24 h 26"/>
                  <a:gd name="T116" fmla="*/ 16 w 38"/>
                  <a:gd name="T117" fmla="*/ 24 h 26"/>
                  <a:gd name="T118" fmla="*/ 14 w 38"/>
                  <a:gd name="T11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" h="26">
                    <a:moveTo>
                      <a:pt x="14" y="24"/>
                    </a:move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4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4" y="4"/>
                    </a:lnTo>
                    <a:lnTo>
                      <a:pt x="28" y="4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38" y="10"/>
                    </a:lnTo>
                    <a:lnTo>
                      <a:pt x="36" y="10"/>
                    </a:lnTo>
                    <a:lnTo>
                      <a:pt x="36" y="12"/>
                    </a:lnTo>
                    <a:lnTo>
                      <a:pt x="34" y="14"/>
                    </a:lnTo>
                    <a:lnTo>
                      <a:pt x="34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4" y="2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87" name="Freeform 227">
                <a:extLst>
                  <a:ext uri="{FF2B5EF4-FFF2-40B4-BE49-F238E27FC236}">
                    <a16:creationId xmlns:a16="http://schemas.microsoft.com/office/drawing/2014/main" id="{D2298C12-A7DD-4413-86EA-509087956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6928" y="4822992"/>
                <a:ext cx="228600" cy="206375"/>
              </a:xfrm>
              <a:custGeom>
                <a:avLst/>
                <a:gdLst>
                  <a:gd name="T0" fmla="*/ 120 w 144"/>
                  <a:gd name="T1" fmla="*/ 22 h 130"/>
                  <a:gd name="T2" fmla="*/ 88 w 144"/>
                  <a:gd name="T3" fmla="*/ 10 h 130"/>
                  <a:gd name="T4" fmla="*/ 80 w 144"/>
                  <a:gd name="T5" fmla="*/ 6 h 130"/>
                  <a:gd name="T6" fmla="*/ 76 w 144"/>
                  <a:gd name="T7" fmla="*/ 2 h 130"/>
                  <a:gd name="T8" fmla="*/ 72 w 144"/>
                  <a:gd name="T9" fmla="*/ 0 h 130"/>
                  <a:gd name="T10" fmla="*/ 66 w 144"/>
                  <a:gd name="T11" fmla="*/ 0 h 130"/>
                  <a:gd name="T12" fmla="*/ 60 w 144"/>
                  <a:gd name="T13" fmla="*/ 2 h 130"/>
                  <a:gd name="T14" fmla="*/ 56 w 144"/>
                  <a:gd name="T15" fmla="*/ 4 h 130"/>
                  <a:gd name="T16" fmla="*/ 50 w 144"/>
                  <a:gd name="T17" fmla="*/ 10 h 130"/>
                  <a:gd name="T18" fmla="*/ 42 w 144"/>
                  <a:gd name="T19" fmla="*/ 18 h 130"/>
                  <a:gd name="T20" fmla="*/ 38 w 144"/>
                  <a:gd name="T21" fmla="*/ 22 h 130"/>
                  <a:gd name="T22" fmla="*/ 26 w 144"/>
                  <a:gd name="T23" fmla="*/ 30 h 130"/>
                  <a:gd name="T24" fmla="*/ 20 w 144"/>
                  <a:gd name="T25" fmla="*/ 32 h 130"/>
                  <a:gd name="T26" fmla="*/ 8 w 144"/>
                  <a:gd name="T27" fmla="*/ 32 h 130"/>
                  <a:gd name="T28" fmla="*/ 4 w 144"/>
                  <a:gd name="T29" fmla="*/ 34 h 130"/>
                  <a:gd name="T30" fmla="*/ 2 w 144"/>
                  <a:gd name="T31" fmla="*/ 34 h 130"/>
                  <a:gd name="T32" fmla="*/ 0 w 144"/>
                  <a:gd name="T33" fmla="*/ 36 h 130"/>
                  <a:gd name="T34" fmla="*/ 2 w 144"/>
                  <a:gd name="T35" fmla="*/ 42 h 130"/>
                  <a:gd name="T36" fmla="*/ 6 w 144"/>
                  <a:gd name="T37" fmla="*/ 46 h 130"/>
                  <a:gd name="T38" fmla="*/ 8 w 144"/>
                  <a:gd name="T39" fmla="*/ 48 h 130"/>
                  <a:gd name="T40" fmla="*/ 12 w 144"/>
                  <a:gd name="T41" fmla="*/ 46 h 130"/>
                  <a:gd name="T42" fmla="*/ 18 w 144"/>
                  <a:gd name="T43" fmla="*/ 44 h 130"/>
                  <a:gd name="T44" fmla="*/ 22 w 144"/>
                  <a:gd name="T45" fmla="*/ 44 h 130"/>
                  <a:gd name="T46" fmla="*/ 28 w 144"/>
                  <a:gd name="T47" fmla="*/ 46 h 130"/>
                  <a:gd name="T48" fmla="*/ 38 w 144"/>
                  <a:gd name="T49" fmla="*/ 52 h 130"/>
                  <a:gd name="T50" fmla="*/ 54 w 144"/>
                  <a:gd name="T51" fmla="*/ 62 h 130"/>
                  <a:gd name="T52" fmla="*/ 64 w 144"/>
                  <a:gd name="T53" fmla="*/ 70 h 130"/>
                  <a:gd name="T54" fmla="*/ 70 w 144"/>
                  <a:gd name="T55" fmla="*/ 76 h 130"/>
                  <a:gd name="T56" fmla="*/ 70 w 144"/>
                  <a:gd name="T57" fmla="*/ 78 h 130"/>
                  <a:gd name="T58" fmla="*/ 72 w 144"/>
                  <a:gd name="T59" fmla="*/ 86 h 130"/>
                  <a:gd name="T60" fmla="*/ 72 w 144"/>
                  <a:gd name="T61" fmla="*/ 92 h 130"/>
                  <a:gd name="T62" fmla="*/ 70 w 144"/>
                  <a:gd name="T63" fmla="*/ 98 h 130"/>
                  <a:gd name="T64" fmla="*/ 68 w 144"/>
                  <a:gd name="T65" fmla="*/ 102 h 130"/>
                  <a:gd name="T66" fmla="*/ 64 w 144"/>
                  <a:gd name="T67" fmla="*/ 102 h 130"/>
                  <a:gd name="T68" fmla="*/ 58 w 144"/>
                  <a:gd name="T69" fmla="*/ 104 h 130"/>
                  <a:gd name="T70" fmla="*/ 56 w 144"/>
                  <a:gd name="T71" fmla="*/ 106 h 130"/>
                  <a:gd name="T72" fmla="*/ 54 w 144"/>
                  <a:gd name="T73" fmla="*/ 108 h 130"/>
                  <a:gd name="T74" fmla="*/ 54 w 144"/>
                  <a:gd name="T75" fmla="*/ 112 h 130"/>
                  <a:gd name="T76" fmla="*/ 56 w 144"/>
                  <a:gd name="T77" fmla="*/ 118 h 130"/>
                  <a:gd name="T78" fmla="*/ 58 w 144"/>
                  <a:gd name="T79" fmla="*/ 120 h 130"/>
                  <a:gd name="T80" fmla="*/ 62 w 144"/>
                  <a:gd name="T81" fmla="*/ 120 h 130"/>
                  <a:gd name="T82" fmla="*/ 72 w 144"/>
                  <a:gd name="T83" fmla="*/ 118 h 130"/>
                  <a:gd name="T84" fmla="*/ 80 w 144"/>
                  <a:gd name="T85" fmla="*/ 118 h 130"/>
                  <a:gd name="T86" fmla="*/ 90 w 144"/>
                  <a:gd name="T87" fmla="*/ 116 h 130"/>
                  <a:gd name="T88" fmla="*/ 94 w 144"/>
                  <a:gd name="T89" fmla="*/ 118 h 130"/>
                  <a:gd name="T90" fmla="*/ 98 w 144"/>
                  <a:gd name="T91" fmla="*/ 122 h 130"/>
                  <a:gd name="T92" fmla="*/ 100 w 144"/>
                  <a:gd name="T93" fmla="*/ 126 h 130"/>
                  <a:gd name="T94" fmla="*/ 106 w 144"/>
                  <a:gd name="T95" fmla="*/ 128 h 130"/>
                  <a:gd name="T96" fmla="*/ 112 w 144"/>
                  <a:gd name="T97" fmla="*/ 130 h 130"/>
                  <a:gd name="T98" fmla="*/ 118 w 144"/>
                  <a:gd name="T99" fmla="*/ 130 h 130"/>
                  <a:gd name="T100" fmla="*/ 124 w 144"/>
                  <a:gd name="T101" fmla="*/ 128 h 130"/>
                  <a:gd name="T102" fmla="*/ 130 w 144"/>
                  <a:gd name="T103" fmla="*/ 124 h 130"/>
                  <a:gd name="T104" fmla="*/ 134 w 144"/>
                  <a:gd name="T105" fmla="*/ 120 h 130"/>
                  <a:gd name="T106" fmla="*/ 138 w 144"/>
                  <a:gd name="T107" fmla="*/ 112 h 130"/>
                  <a:gd name="T108" fmla="*/ 144 w 144"/>
                  <a:gd name="T109" fmla="*/ 10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130">
                    <a:moveTo>
                      <a:pt x="128" y="24"/>
                    </a:moveTo>
                    <a:lnTo>
                      <a:pt x="128" y="24"/>
                    </a:lnTo>
                    <a:lnTo>
                      <a:pt x="120" y="22"/>
                    </a:lnTo>
                    <a:lnTo>
                      <a:pt x="112" y="18"/>
                    </a:lnTo>
                    <a:lnTo>
                      <a:pt x="96" y="12"/>
                    </a:lnTo>
                    <a:lnTo>
                      <a:pt x="88" y="10"/>
                    </a:lnTo>
                    <a:lnTo>
                      <a:pt x="84" y="8"/>
                    </a:lnTo>
                    <a:lnTo>
                      <a:pt x="82" y="6"/>
                    </a:lnTo>
                    <a:lnTo>
                      <a:pt x="80" y="6"/>
                    </a:lnTo>
                    <a:lnTo>
                      <a:pt x="80" y="4"/>
                    </a:lnTo>
                    <a:lnTo>
                      <a:pt x="78" y="2"/>
                    </a:lnTo>
                    <a:lnTo>
                      <a:pt x="76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2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56" y="4"/>
                    </a:lnTo>
                    <a:lnTo>
                      <a:pt x="54" y="4"/>
                    </a:lnTo>
                    <a:lnTo>
                      <a:pt x="52" y="6"/>
                    </a:lnTo>
                    <a:lnTo>
                      <a:pt x="50" y="10"/>
                    </a:lnTo>
                    <a:lnTo>
                      <a:pt x="48" y="12"/>
                    </a:lnTo>
                    <a:lnTo>
                      <a:pt x="44" y="16"/>
                    </a:lnTo>
                    <a:lnTo>
                      <a:pt x="42" y="18"/>
                    </a:lnTo>
                    <a:lnTo>
                      <a:pt x="42" y="20"/>
                    </a:lnTo>
                    <a:lnTo>
                      <a:pt x="40" y="22"/>
                    </a:lnTo>
                    <a:lnTo>
                      <a:pt x="38" y="22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30"/>
                    </a:lnTo>
                    <a:lnTo>
                      <a:pt x="22" y="30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6" y="34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6" y="46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8" y="48"/>
                    </a:lnTo>
                    <a:lnTo>
                      <a:pt x="10" y="48"/>
                    </a:lnTo>
                    <a:lnTo>
                      <a:pt x="10" y="46"/>
                    </a:lnTo>
                    <a:lnTo>
                      <a:pt x="12" y="46"/>
                    </a:lnTo>
                    <a:lnTo>
                      <a:pt x="14" y="46"/>
                    </a:lnTo>
                    <a:lnTo>
                      <a:pt x="16" y="46"/>
                    </a:lnTo>
                    <a:lnTo>
                      <a:pt x="18" y="44"/>
                    </a:lnTo>
                    <a:lnTo>
                      <a:pt x="20" y="44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4" y="44"/>
                    </a:lnTo>
                    <a:lnTo>
                      <a:pt x="24" y="44"/>
                    </a:lnTo>
                    <a:lnTo>
                      <a:pt x="28" y="46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8" y="52"/>
                    </a:lnTo>
                    <a:lnTo>
                      <a:pt x="42" y="56"/>
                    </a:lnTo>
                    <a:lnTo>
                      <a:pt x="50" y="60"/>
                    </a:lnTo>
                    <a:lnTo>
                      <a:pt x="54" y="62"/>
                    </a:lnTo>
                    <a:lnTo>
                      <a:pt x="56" y="64"/>
                    </a:lnTo>
                    <a:lnTo>
                      <a:pt x="60" y="68"/>
                    </a:lnTo>
                    <a:lnTo>
                      <a:pt x="64" y="70"/>
                    </a:lnTo>
                    <a:lnTo>
                      <a:pt x="66" y="72"/>
                    </a:lnTo>
                    <a:lnTo>
                      <a:pt x="68" y="74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2" y="80"/>
                    </a:lnTo>
                    <a:lnTo>
                      <a:pt x="72" y="84"/>
                    </a:lnTo>
                    <a:lnTo>
                      <a:pt x="72" y="86"/>
                    </a:lnTo>
                    <a:lnTo>
                      <a:pt x="72" y="88"/>
                    </a:lnTo>
                    <a:lnTo>
                      <a:pt x="72" y="90"/>
                    </a:lnTo>
                    <a:lnTo>
                      <a:pt x="72" y="92"/>
                    </a:lnTo>
                    <a:lnTo>
                      <a:pt x="72" y="94"/>
                    </a:lnTo>
                    <a:lnTo>
                      <a:pt x="70" y="96"/>
                    </a:lnTo>
                    <a:lnTo>
                      <a:pt x="70" y="98"/>
                    </a:lnTo>
                    <a:lnTo>
                      <a:pt x="68" y="100"/>
                    </a:lnTo>
                    <a:lnTo>
                      <a:pt x="68" y="100"/>
                    </a:lnTo>
                    <a:lnTo>
                      <a:pt x="68" y="102"/>
                    </a:lnTo>
                    <a:lnTo>
                      <a:pt x="68" y="102"/>
                    </a:lnTo>
                    <a:lnTo>
                      <a:pt x="66" y="102"/>
                    </a:lnTo>
                    <a:lnTo>
                      <a:pt x="64" y="102"/>
                    </a:lnTo>
                    <a:lnTo>
                      <a:pt x="60" y="104"/>
                    </a:lnTo>
                    <a:lnTo>
                      <a:pt x="60" y="104"/>
                    </a:lnTo>
                    <a:lnTo>
                      <a:pt x="58" y="104"/>
                    </a:lnTo>
                    <a:lnTo>
                      <a:pt x="56" y="106"/>
                    </a:lnTo>
                    <a:lnTo>
                      <a:pt x="56" y="106"/>
                    </a:lnTo>
                    <a:lnTo>
                      <a:pt x="56" y="106"/>
                    </a:lnTo>
                    <a:lnTo>
                      <a:pt x="54" y="106"/>
                    </a:lnTo>
                    <a:lnTo>
                      <a:pt x="54" y="108"/>
                    </a:lnTo>
                    <a:lnTo>
                      <a:pt x="54" y="108"/>
                    </a:lnTo>
                    <a:lnTo>
                      <a:pt x="54" y="110"/>
                    </a:lnTo>
                    <a:lnTo>
                      <a:pt x="54" y="112"/>
                    </a:lnTo>
                    <a:lnTo>
                      <a:pt x="54" y="112"/>
                    </a:lnTo>
                    <a:lnTo>
                      <a:pt x="56" y="114"/>
                    </a:lnTo>
                    <a:lnTo>
                      <a:pt x="56" y="116"/>
                    </a:lnTo>
                    <a:lnTo>
                      <a:pt x="56" y="118"/>
                    </a:lnTo>
                    <a:lnTo>
                      <a:pt x="58" y="118"/>
                    </a:lnTo>
                    <a:lnTo>
                      <a:pt x="58" y="118"/>
                    </a:lnTo>
                    <a:lnTo>
                      <a:pt x="58" y="120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62" y="120"/>
                    </a:lnTo>
                    <a:lnTo>
                      <a:pt x="64" y="120"/>
                    </a:lnTo>
                    <a:lnTo>
                      <a:pt x="66" y="120"/>
                    </a:lnTo>
                    <a:lnTo>
                      <a:pt x="72" y="118"/>
                    </a:lnTo>
                    <a:lnTo>
                      <a:pt x="74" y="118"/>
                    </a:lnTo>
                    <a:lnTo>
                      <a:pt x="76" y="118"/>
                    </a:lnTo>
                    <a:lnTo>
                      <a:pt x="80" y="118"/>
                    </a:lnTo>
                    <a:lnTo>
                      <a:pt x="86" y="118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6" y="120"/>
                    </a:lnTo>
                    <a:lnTo>
                      <a:pt x="98" y="12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4" y="128"/>
                    </a:lnTo>
                    <a:lnTo>
                      <a:pt x="106" y="128"/>
                    </a:lnTo>
                    <a:lnTo>
                      <a:pt x="108" y="130"/>
                    </a:lnTo>
                    <a:lnTo>
                      <a:pt x="110" y="130"/>
                    </a:lnTo>
                    <a:lnTo>
                      <a:pt x="112" y="130"/>
                    </a:lnTo>
                    <a:lnTo>
                      <a:pt x="112" y="130"/>
                    </a:lnTo>
                    <a:lnTo>
                      <a:pt x="114" y="130"/>
                    </a:lnTo>
                    <a:lnTo>
                      <a:pt x="118" y="130"/>
                    </a:lnTo>
                    <a:lnTo>
                      <a:pt x="120" y="130"/>
                    </a:lnTo>
                    <a:lnTo>
                      <a:pt x="122" y="128"/>
                    </a:lnTo>
                    <a:lnTo>
                      <a:pt x="124" y="128"/>
                    </a:lnTo>
                    <a:lnTo>
                      <a:pt x="128" y="126"/>
                    </a:lnTo>
                    <a:lnTo>
                      <a:pt x="128" y="126"/>
                    </a:lnTo>
                    <a:lnTo>
                      <a:pt x="130" y="124"/>
                    </a:lnTo>
                    <a:lnTo>
                      <a:pt x="132" y="124"/>
                    </a:lnTo>
                    <a:lnTo>
                      <a:pt x="132" y="122"/>
                    </a:lnTo>
                    <a:lnTo>
                      <a:pt x="134" y="120"/>
                    </a:lnTo>
                    <a:lnTo>
                      <a:pt x="134" y="118"/>
                    </a:lnTo>
                    <a:lnTo>
                      <a:pt x="136" y="114"/>
                    </a:lnTo>
                    <a:lnTo>
                      <a:pt x="138" y="112"/>
                    </a:lnTo>
                    <a:lnTo>
                      <a:pt x="138" y="110"/>
                    </a:lnTo>
                    <a:lnTo>
                      <a:pt x="142" y="104"/>
                    </a:lnTo>
                    <a:lnTo>
                      <a:pt x="144" y="100"/>
                    </a:lnTo>
                    <a:lnTo>
                      <a:pt x="128" y="24"/>
                    </a:lnTo>
                    <a:close/>
                  </a:path>
                </a:pathLst>
              </a:custGeom>
              <a:grpFill/>
              <a:ln w="63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sp>
          <p:nvSpPr>
            <p:cNvPr id="363" name="Freeform 157">
              <a:extLst>
                <a:ext uri="{FF2B5EF4-FFF2-40B4-BE49-F238E27FC236}">
                  <a16:creationId xmlns:a16="http://schemas.microsoft.com/office/drawing/2014/main" id="{DB9FE201-DE36-4719-AA9E-2289FEE1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105" y="4590301"/>
              <a:ext cx="27319" cy="40979"/>
            </a:xfrm>
            <a:custGeom>
              <a:avLst/>
              <a:gdLst>
                <a:gd name="T0" fmla="*/ 14 w 16"/>
                <a:gd name="T1" fmla="*/ 0 h 24"/>
                <a:gd name="T2" fmla="*/ 14 w 16"/>
                <a:gd name="T3" fmla="*/ 0 h 24"/>
                <a:gd name="T4" fmla="*/ 12 w 16"/>
                <a:gd name="T5" fmla="*/ 0 h 24"/>
                <a:gd name="T6" fmla="*/ 10 w 16"/>
                <a:gd name="T7" fmla="*/ 2 h 24"/>
                <a:gd name="T8" fmla="*/ 8 w 16"/>
                <a:gd name="T9" fmla="*/ 2 h 24"/>
                <a:gd name="T10" fmla="*/ 6 w 16"/>
                <a:gd name="T11" fmla="*/ 4 h 24"/>
                <a:gd name="T12" fmla="*/ 4 w 16"/>
                <a:gd name="T13" fmla="*/ 6 h 24"/>
                <a:gd name="T14" fmla="*/ 4 w 16"/>
                <a:gd name="T15" fmla="*/ 6 h 24"/>
                <a:gd name="T16" fmla="*/ 2 w 16"/>
                <a:gd name="T17" fmla="*/ 6 h 24"/>
                <a:gd name="T18" fmla="*/ 2 w 16"/>
                <a:gd name="T19" fmla="*/ 6 h 24"/>
                <a:gd name="T20" fmla="*/ 2 w 16"/>
                <a:gd name="T21" fmla="*/ 8 h 24"/>
                <a:gd name="T22" fmla="*/ 2 w 16"/>
                <a:gd name="T23" fmla="*/ 10 h 24"/>
                <a:gd name="T24" fmla="*/ 0 w 16"/>
                <a:gd name="T25" fmla="*/ 14 h 24"/>
                <a:gd name="T26" fmla="*/ 0 w 16"/>
                <a:gd name="T27" fmla="*/ 16 h 24"/>
                <a:gd name="T28" fmla="*/ 0 w 16"/>
                <a:gd name="T29" fmla="*/ 22 h 24"/>
                <a:gd name="T30" fmla="*/ 0 w 16"/>
                <a:gd name="T31" fmla="*/ 24 h 24"/>
                <a:gd name="T32" fmla="*/ 2 w 16"/>
                <a:gd name="T33" fmla="*/ 24 h 24"/>
                <a:gd name="T34" fmla="*/ 6 w 16"/>
                <a:gd name="T35" fmla="*/ 22 h 24"/>
                <a:gd name="T36" fmla="*/ 8 w 16"/>
                <a:gd name="T37" fmla="*/ 20 h 24"/>
                <a:gd name="T38" fmla="*/ 10 w 16"/>
                <a:gd name="T39" fmla="*/ 18 h 24"/>
                <a:gd name="T40" fmla="*/ 12 w 16"/>
                <a:gd name="T41" fmla="*/ 18 h 24"/>
                <a:gd name="T42" fmla="*/ 12 w 16"/>
                <a:gd name="T43" fmla="*/ 16 h 24"/>
                <a:gd name="T44" fmla="*/ 14 w 16"/>
                <a:gd name="T45" fmla="*/ 16 h 24"/>
                <a:gd name="T46" fmla="*/ 14 w 16"/>
                <a:gd name="T47" fmla="*/ 14 h 24"/>
                <a:gd name="T48" fmla="*/ 16 w 16"/>
                <a:gd name="T49" fmla="*/ 12 h 24"/>
                <a:gd name="T50" fmla="*/ 16 w 16"/>
                <a:gd name="T51" fmla="*/ 10 h 24"/>
                <a:gd name="T52" fmla="*/ 16 w 16"/>
                <a:gd name="T53" fmla="*/ 8 h 24"/>
                <a:gd name="T54" fmla="*/ 16 w 16"/>
                <a:gd name="T55" fmla="*/ 8 h 24"/>
                <a:gd name="T56" fmla="*/ 16 w 16"/>
                <a:gd name="T57" fmla="*/ 6 h 24"/>
                <a:gd name="T58" fmla="*/ 16 w 16"/>
                <a:gd name="T59" fmla="*/ 6 h 24"/>
                <a:gd name="T60" fmla="*/ 16 w 16"/>
                <a:gd name="T61" fmla="*/ 2 h 24"/>
                <a:gd name="T62" fmla="*/ 14 w 16"/>
                <a:gd name="T6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4" name="Freeform 158">
              <a:extLst>
                <a:ext uri="{FF2B5EF4-FFF2-40B4-BE49-F238E27FC236}">
                  <a16:creationId xmlns:a16="http://schemas.microsoft.com/office/drawing/2014/main" id="{EDD6E449-F4FE-442F-B903-D4F55E1FF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105" y="4590301"/>
              <a:ext cx="27319" cy="40979"/>
            </a:xfrm>
            <a:custGeom>
              <a:avLst/>
              <a:gdLst>
                <a:gd name="T0" fmla="*/ 14 w 16"/>
                <a:gd name="T1" fmla="*/ 0 h 24"/>
                <a:gd name="T2" fmla="*/ 14 w 16"/>
                <a:gd name="T3" fmla="*/ 0 h 24"/>
                <a:gd name="T4" fmla="*/ 12 w 16"/>
                <a:gd name="T5" fmla="*/ 0 h 24"/>
                <a:gd name="T6" fmla="*/ 10 w 16"/>
                <a:gd name="T7" fmla="*/ 2 h 24"/>
                <a:gd name="T8" fmla="*/ 8 w 16"/>
                <a:gd name="T9" fmla="*/ 2 h 24"/>
                <a:gd name="T10" fmla="*/ 6 w 16"/>
                <a:gd name="T11" fmla="*/ 4 h 24"/>
                <a:gd name="T12" fmla="*/ 4 w 16"/>
                <a:gd name="T13" fmla="*/ 6 h 24"/>
                <a:gd name="T14" fmla="*/ 4 w 16"/>
                <a:gd name="T15" fmla="*/ 6 h 24"/>
                <a:gd name="T16" fmla="*/ 2 w 16"/>
                <a:gd name="T17" fmla="*/ 6 h 24"/>
                <a:gd name="T18" fmla="*/ 2 w 16"/>
                <a:gd name="T19" fmla="*/ 6 h 24"/>
                <a:gd name="T20" fmla="*/ 2 w 16"/>
                <a:gd name="T21" fmla="*/ 8 h 24"/>
                <a:gd name="T22" fmla="*/ 2 w 16"/>
                <a:gd name="T23" fmla="*/ 10 h 24"/>
                <a:gd name="T24" fmla="*/ 0 w 16"/>
                <a:gd name="T25" fmla="*/ 14 h 24"/>
                <a:gd name="T26" fmla="*/ 0 w 16"/>
                <a:gd name="T27" fmla="*/ 16 h 24"/>
                <a:gd name="T28" fmla="*/ 0 w 16"/>
                <a:gd name="T29" fmla="*/ 22 h 24"/>
                <a:gd name="T30" fmla="*/ 0 w 16"/>
                <a:gd name="T31" fmla="*/ 24 h 24"/>
                <a:gd name="T32" fmla="*/ 2 w 16"/>
                <a:gd name="T33" fmla="*/ 24 h 24"/>
                <a:gd name="T34" fmla="*/ 6 w 16"/>
                <a:gd name="T35" fmla="*/ 22 h 24"/>
                <a:gd name="T36" fmla="*/ 8 w 16"/>
                <a:gd name="T37" fmla="*/ 20 h 24"/>
                <a:gd name="T38" fmla="*/ 10 w 16"/>
                <a:gd name="T39" fmla="*/ 18 h 24"/>
                <a:gd name="T40" fmla="*/ 12 w 16"/>
                <a:gd name="T41" fmla="*/ 18 h 24"/>
                <a:gd name="T42" fmla="*/ 12 w 16"/>
                <a:gd name="T43" fmla="*/ 16 h 24"/>
                <a:gd name="T44" fmla="*/ 14 w 16"/>
                <a:gd name="T45" fmla="*/ 16 h 24"/>
                <a:gd name="T46" fmla="*/ 14 w 16"/>
                <a:gd name="T47" fmla="*/ 14 h 24"/>
                <a:gd name="T48" fmla="*/ 16 w 16"/>
                <a:gd name="T49" fmla="*/ 12 h 24"/>
                <a:gd name="T50" fmla="*/ 16 w 16"/>
                <a:gd name="T51" fmla="*/ 10 h 24"/>
                <a:gd name="T52" fmla="*/ 16 w 16"/>
                <a:gd name="T53" fmla="*/ 8 h 24"/>
                <a:gd name="T54" fmla="*/ 16 w 16"/>
                <a:gd name="T55" fmla="*/ 8 h 24"/>
                <a:gd name="T56" fmla="*/ 16 w 16"/>
                <a:gd name="T57" fmla="*/ 6 h 24"/>
                <a:gd name="T58" fmla="*/ 16 w 16"/>
                <a:gd name="T59" fmla="*/ 6 h 24"/>
                <a:gd name="T60" fmla="*/ 16 w 16"/>
                <a:gd name="T61" fmla="*/ 2 h 24"/>
                <a:gd name="T62" fmla="*/ 14 w 16"/>
                <a:gd name="T6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5" name="Freeform 233">
              <a:extLst>
                <a:ext uri="{FF2B5EF4-FFF2-40B4-BE49-F238E27FC236}">
                  <a16:creationId xmlns:a16="http://schemas.microsoft.com/office/drawing/2014/main" id="{51EDA9AD-120F-4E43-A0E2-1E0D37058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243" y="4566397"/>
              <a:ext cx="218553" cy="167329"/>
            </a:xfrm>
            <a:custGeom>
              <a:avLst/>
              <a:gdLst>
                <a:gd name="T0" fmla="*/ 92 w 128"/>
                <a:gd name="T1" fmla="*/ 44 h 98"/>
                <a:gd name="T2" fmla="*/ 86 w 128"/>
                <a:gd name="T3" fmla="*/ 42 h 98"/>
                <a:gd name="T4" fmla="*/ 82 w 128"/>
                <a:gd name="T5" fmla="*/ 44 h 98"/>
                <a:gd name="T6" fmla="*/ 80 w 128"/>
                <a:gd name="T7" fmla="*/ 46 h 98"/>
                <a:gd name="T8" fmla="*/ 76 w 128"/>
                <a:gd name="T9" fmla="*/ 52 h 98"/>
                <a:gd name="T10" fmla="*/ 68 w 128"/>
                <a:gd name="T11" fmla="*/ 64 h 98"/>
                <a:gd name="T12" fmla="*/ 66 w 128"/>
                <a:gd name="T13" fmla="*/ 70 h 98"/>
                <a:gd name="T14" fmla="*/ 62 w 128"/>
                <a:gd name="T15" fmla="*/ 82 h 98"/>
                <a:gd name="T16" fmla="*/ 62 w 128"/>
                <a:gd name="T17" fmla="*/ 90 h 98"/>
                <a:gd name="T18" fmla="*/ 62 w 128"/>
                <a:gd name="T19" fmla="*/ 94 h 98"/>
                <a:gd name="T20" fmla="*/ 60 w 128"/>
                <a:gd name="T21" fmla="*/ 96 h 98"/>
                <a:gd name="T22" fmla="*/ 54 w 128"/>
                <a:gd name="T23" fmla="*/ 98 h 98"/>
                <a:gd name="T24" fmla="*/ 46 w 128"/>
                <a:gd name="T25" fmla="*/ 98 h 98"/>
                <a:gd name="T26" fmla="*/ 42 w 128"/>
                <a:gd name="T27" fmla="*/ 98 h 98"/>
                <a:gd name="T28" fmla="*/ 38 w 128"/>
                <a:gd name="T29" fmla="*/ 94 h 98"/>
                <a:gd name="T30" fmla="*/ 36 w 128"/>
                <a:gd name="T31" fmla="*/ 90 h 98"/>
                <a:gd name="T32" fmla="*/ 34 w 128"/>
                <a:gd name="T33" fmla="*/ 90 h 98"/>
                <a:gd name="T34" fmla="*/ 32 w 128"/>
                <a:gd name="T35" fmla="*/ 90 h 98"/>
                <a:gd name="T36" fmla="*/ 30 w 128"/>
                <a:gd name="T37" fmla="*/ 92 h 98"/>
                <a:gd name="T38" fmla="*/ 28 w 128"/>
                <a:gd name="T39" fmla="*/ 96 h 98"/>
                <a:gd name="T40" fmla="*/ 26 w 128"/>
                <a:gd name="T41" fmla="*/ 98 h 98"/>
                <a:gd name="T42" fmla="*/ 18 w 128"/>
                <a:gd name="T43" fmla="*/ 98 h 98"/>
                <a:gd name="T44" fmla="*/ 10 w 128"/>
                <a:gd name="T45" fmla="*/ 96 h 98"/>
                <a:gd name="T46" fmla="*/ 4 w 128"/>
                <a:gd name="T47" fmla="*/ 94 h 98"/>
                <a:gd name="T48" fmla="*/ 2 w 128"/>
                <a:gd name="T49" fmla="*/ 86 h 98"/>
                <a:gd name="T50" fmla="*/ 6 w 128"/>
                <a:gd name="T51" fmla="*/ 82 h 98"/>
                <a:gd name="T52" fmla="*/ 6 w 128"/>
                <a:gd name="T53" fmla="*/ 74 h 98"/>
                <a:gd name="T54" fmla="*/ 8 w 128"/>
                <a:gd name="T55" fmla="*/ 68 h 98"/>
                <a:gd name="T56" fmla="*/ 10 w 128"/>
                <a:gd name="T57" fmla="*/ 68 h 98"/>
                <a:gd name="T58" fmla="*/ 12 w 128"/>
                <a:gd name="T59" fmla="*/ 66 h 98"/>
                <a:gd name="T60" fmla="*/ 18 w 128"/>
                <a:gd name="T61" fmla="*/ 68 h 98"/>
                <a:gd name="T62" fmla="*/ 24 w 128"/>
                <a:gd name="T63" fmla="*/ 68 h 98"/>
                <a:gd name="T64" fmla="*/ 28 w 128"/>
                <a:gd name="T65" fmla="*/ 68 h 98"/>
                <a:gd name="T66" fmla="*/ 28 w 128"/>
                <a:gd name="T67" fmla="*/ 66 h 98"/>
                <a:gd name="T68" fmla="*/ 32 w 128"/>
                <a:gd name="T69" fmla="*/ 62 h 98"/>
                <a:gd name="T70" fmla="*/ 34 w 128"/>
                <a:gd name="T71" fmla="*/ 54 h 98"/>
                <a:gd name="T72" fmla="*/ 38 w 128"/>
                <a:gd name="T73" fmla="*/ 50 h 98"/>
                <a:gd name="T74" fmla="*/ 46 w 128"/>
                <a:gd name="T75" fmla="*/ 46 h 98"/>
                <a:gd name="T76" fmla="*/ 56 w 128"/>
                <a:gd name="T77" fmla="*/ 40 h 98"/>
                <a:gd name="T78" fmla="*/ 62 w 128"/>
                <a:gd name="T79" fmla="*/ 30 h 98"/>
                <a:gd name="T80" fmla="*/ 64 w 128"/>
                <a:gd name="T81" fmla="*/ 22 h 98"/>
                <a:gd name="T82" fmla="*/ 66 w 128"/>
                <a:gd name="T83" fmla="*/ 20 h 98"/>
                <a:gd name="T84" fmla="*/ 70 w 128"/>
                <a:gd name="T85" fmla="*/ 16 h 98"/>
                <a:gd name="T86" fmla="*/ 76 w 128"/>
                <a:gd name="T87" fmla="*/ 14 h 98"/>
                <a:gd name="T88" fmla="*/ 76 w 128"/>
                <a:gd name="T89" fmla="*/ 8 h 98"/>
                <a:gd name="T90" fmla="*/ 78 w 128"/>
                <a:gd name="T91" fmla="*/ 2 h 98"/>
                <a:gd name="T92" fmla="*/ 78 w 128"/>
                <a:gd name="T93" fmla="*/ 0 h 98"/>
                <a:gd name="T94" fmla="*/ 82 w 128"/>
                <a:gd name="T95" fmla="*/ 0 h 98"/>
                <a:gd name="T96" fmla="*/ 86 w 128"/>
                <a:gd name="T97" fmla="*/ 2 h 98"/>
                <a:gd name="T98" fmla="*/ 94 w 128"/>
                <a:gd name="T99" fmla="*/ 8 h 98"/>
                <a:gd name="T100" fmla="*/ 104 w 128"/>
                <a:gd name="T101" fmla="*/ 12 h 98"/>
                <a:gd name="T102" fmla="*/ 110 w 128"/>
                <a:gd name="T103" fmla="*/ 14 h 98"/>
                <a:gd name="T104" fmla="*/ 120 w 128"/>
                <a:gd name="T105" fmla="*/ 16 h 98"/>
                <a:gd name="T106" fmla="*/ 124 w 128"/>
                <a:gd name="T107" fmla="*/ 16 h 98"/>
                <a:gd name="T108" fmla="*/ 126 w 128"/>
                <a:gd name="T109" fmla="*/ 20 h 98"/>
                <a:gd name="T110" fmla="*/ 128 w 128"/>
                <a:gd name="T111" fmla="*/ 26 h 98"/>
                <a:gd name="T112" fmla="*/ 128 w 128"/>
                <a:gd name="T113" fmla="*/ 32 h 98"/>
                <a:gd name="T114" fmla="*/ 128 w 128"/>
                <a:gd name="T115" fmla="*/ 34 h 98"/>
                <a:gd name="T116" fmla="*/ 124 w 128"/>
                <a:gd name="T117" fmla="*/ 36 h 98"/>
                <a:gd name="T118" fmla="*/ 116 w 128"/>
                <a:gd name="T119" fmla="*/ 42 h 98"/>
                <a:gd name="T120" fmla="*/ 102 w 128"/>
                <a:gd name="T121" fmla="*/ 52 h 98"/>
                <a:gd name="T122" fmla="*/ 94 w 128"/>
                <a:gd name="T123" fmla="*/ 4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98">
                  <a:moveTo>
                    <a:pt x="94" y="46"/>
                  </a:moveTo>
                  <a:lnTo>
                    <a:pt x="94" y="46"/>
                  </a:lnTo>
                  <a:lnTo>
                    <a:pt x="92" y="44"/>
                  </a:lnTo>
                  <a:lnTo>
                    <a:pt x="88" y="44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0" y="44"/>
                  </a:lnTo>
                  <a:lnTo>
                    <a:pt x="80" y="46"/>
                  </a:lnTo>
                  <a:lnTo>
                    <a:pt x="78" y="48"/>
                  </a:lnTo>
                  <a:lnTo>
                    <a:pt x="76" y="50"/>
                  </a:lnTo>
                  <a:lnTo>
                    <a:pt x="76" y="52"/>
                  </a:lnTo>
                  <a:lnTo>
                    <a:pt x="74" y="56"/>
                  </a:lnTo>
                  <a:lnTo>
                    <a:pt x="70" y="60"/>
                  </a:lnTo>
                  <a:lnTo>
                    <a:pt x="68" y="64"/>
                  </a:lnTo>
                  <a:lnTo>
                    <a:pt x="68" y="66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6" y="72"/>
                  </a:lnTo>
                  <a:lnTo>
                    <a:pt x="64" y="76"/>
                  </a:lnTo>
                  <a:lnTo>
                    <a:pt x="62" y="82"/>
                  </a:lnTo>
                  <a:lnTo>
                    <a:pt x="62" y="84"/>
                  </a:lnTo>
                  <a:lnTo>
                    <a:pt x="62" y="86"/>
                  </a:lnTo>
                  <a:lnTo>
                    <a:pt x="62" y="90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8"/>
                  </a:lnTo>
                  <a:lnTo>
                    <a:pt x="50" y="98"/>
                  </a:lnTo>
                  <a:lnTo>
                    <a:pt x="46" y="98"/>
                  </a:lnTo>
                  <a:lnTo>
                    <a:pt x="44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0" y="9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0" y="90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2" y="98"/>
                  </a:lnTo>
                  <a:lnTo>
                    <a:pt x="20" y="98"/>
                  </a:lnTo>
                  <a:lnTo>
                    <a:pt x="18" y="98"/>
                  </a:lnTo>
                  <a:lnTo>
                    <a:pt x="14" y="98"/>
                  </a:lnTo>
                  <a:lnTo>
                    <a:pt x="12" y="96"/>
                  </a:lnTo>
                  <a:lnTo>
                    <a:pt x="10" y="96"/>
                  </a:lnTo>
                  <a:lnTo>
                    <a:pt x="8" y="96"/>
                  </a:lnTo>
                  <a:lnTo>
                    <a:pt x="6" y="96"/>
                  </a:lnTo>
                  <a:lnTo>
                    <a:pt x="4" y="94"/>
                  </a:lnTo>
                  <a:lnTo>
                    <a:pt x="2" y="92"/>
                  </a:lnTo>
                  <a:lnTo>
                    <a:pt x="0" y="90"/>
                  </a:lnTo>
                  <a:lnTo>
                    <a:pt x="2" y="86"/>
                  </a:lnTo>
                  <a:lnTo>
                    <a:pt x="4" y="84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6" y="80"/>
                  </a:lnTo>
                  <a:lnTo>
                    <a:pt x="6" y="78"/>
                  </a:lnTo>
                  <a:lnTo>
                    <a:pt x="6" y="74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10" y="68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8"/>
                  </a:lnTo>
                  <a:lnTo>
                    <a:pt x="20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0" y="64"/>
                  </a:lnTo>
                  <a:lnTo>
                    <a:pt x="32" y="62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38" y="50"/>
                  </a:lnTo>
                  <a:lnTo>
                    <a:pt x="40" y="50"/>
                  </a:lnTo>
                  <a:lnTo>
                    <a:pt x="42" y="48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2" y="42"/>
                  </a:lnTo>
                  <a:lnTo>
                    <a:pt x="56" y="40"/>
                  </a:lnTo>
                  <a:lnTo>
                    <a:pt x="62" y="38"/>
                  </a:lnTo>
                  <a:lnTo>
                    <a:pt x="62" y="34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18"/>
                  </a:lnTo>
                  <a:lnTo>
                    <a:pt x="68" y="18"/>
                  </a:lnTo>
                  <a:lnTo>
                    <a:pt x="70" y="16"/>
                  </a:lnTo>
                  <a:lnTo>
                    <a:pt x="72" y="16"/>
                  </a:lnTo>
                  <a:lnTo>
                    <a:pt x="74" y="14"/>
                  </a:lnTo>
                  <a:lnTo>
                    <a:pt x="76" y="14"/>
                  </a:lnTo>
                  <a:lnTo>
                    <a:pt x="76" y="12"/>
                  </a:lnTo>
                  <a:lnTo>
                    <a:pt x="76" y="10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8" y="4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6" y="2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4" y="8"/>
                  </a:lnTo>
                  <a:lnTo>
                    <a:pt x="96" y="10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8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0" y="16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6" y="18"/>
                  </a:lnTo>
                  <a:lnTo>
                    <a:pt x="126" y="20"/>
                  </a:lnTo>
                  <a:lnTo>
                    <a:pt x="128" y="22"/>
                  </a:lnTo>
                  <a:lnTo>
                    <a:pt x="128" y="24"/>
                  </a:lnTo>
                  <a:lnTo>
                    <a:pt x="128" y="26"/>
                  </a:lnTo>
                  <a:lnTo>
                    <a:pt x="128" y="28"/>
                  </a:lnTo>
                  <a:lnTo>
                    <a:pt x="128" y="30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4"/>
                  </a:lnTo>
                  <a:lnTo>
                    <a:pt x="126" y="34"/>
                  </a:lnTo>
                  <a:lnTo>
                    <a:pt x="126" y="36"/>
                  </a:lnTo>
                  <a:lnTo>
                    <a:pt x="124" y="36"/>
                  </a:lnTo>
                  <a:lnTo>
                    <a:pt x="122" y="38"/>
                  </a:lnTo>
                  <a:lnTo>
                    <a:pt x="118" y="40"/>
                  </a:lnTo>
                  <a:lnTo>
                    <a:pt x="116" y="42"/>
                  </a:lnTo>
                  <a:lnTo>
                    <a:pt x="114" y="44"/>
                  </a:lnTo>
                  <a:lnTo>
                    <a:pt x="106" y="48"/>
                  </a:lnTo>
                  <a:lnTo>
                    <a:pt x="102" y="52"/>
                  </a:lnTo>
                  <a:lnTo>
                    <a:pt x="98" y="50"/>
                  </a:lnTo>
                  <a:lnTo>
                    <a:pt x="96" y="46"/>
                  </a:lnTo>
                  <a:lnTo>
                    <a:pt x="94" y="46"/>
                  </a:lnTo>
                  <a:lnTo>
                    <a:pt x="94" y="4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6" name="Freeform 601">
              <a:extLst>
                <a:ext uri="{FF2B5EF4-FFF2-40B4-BE49-F238E27FC236}">
                  <a16:creationId xmlns:a16="http://schemas.microsoft.com/office/drawing/2014/main" id="{272A3A85-D565-4560-87E5-0E2A47A5E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243" y="4566397"/>
              <a:ext cx="218553" cy="167329"/>
            </a:xfrm>
            <a:custGeom>
              <a:avLst/>
              <a:gdLst>
                <a:gd name="T0" fmla="*/ 126 w 128"/>
                <a:gd name="T1" fmla="*/ 20 h 98"/>
                <a:gd name="T2" fmla="*/ 124 w 128"/>
                <a:gd name="T3" fmla="*/ 16 h 98"/>
                <a:gd name="T4" fmla="*/ 116 w 128"/>
                <a:gd name="T5" fmla="*/ 14 h 98"/>
                <a:gd name="T6" fmla="*/ 104 w 128"/>
                <a:gd name="T7" fmla="*/ 12 h 98"/>
                <a:gd name="T8" fmla="*/ 92 w 128"/>
                <a:gd name="T9" fmla="*/ 6 h 98"/>
                <a:gd name="T10" fmla="*/ 82 w 128"/>
                <a:gd name="T11" fmla="*/ 0 h 98"/>
                <a:gd name="T12" fmla="*/ 78 w 128"/>
                <a:gd name="T13" fmla="*/ 0 h 98"/>
                <a:gd name="T14" fmla="*/ 78 w 128"/>
                <a:gd name="T15" fmla="*/ 4 h 98"/>
                <a:gd name="T16" fmla="*/ 76 w 128"/>
                <a:gd name="T17" fmla="*/ 12 h 98"/>
                <a:gd name="T18" fmla="*/ 70 w 128"/>
                <a:gd name="T19" fmla="*/ 16 h 98"/>
                <a:gd name="T20" fmla="*/ 64 w 128"/>
                <a:gd name="T21" fmla="*/ 20 h 98"/>
                <a:gd name="T22" fmla="*/ 62 w 128"/>
                <a:gd name="T23" fmla="*/ 26 h 98"/>
                <a:gd name="T24" fmla="*/ 62 w 128"/>
                <a:gd name="T25" fmla="*/ 36 h 98"/>
                <a:gd name="T26" fmla="*/ 68 w 128"/>
                <a:gd name="T27" fmla="*/ 40 h 98"/>
                <a:gd name="T28" fmla="*/ 70 w 128"/>
                <a:gd name="T29" fmla="*/ 48 h 98"/>
                <a:gd name="T30" fmla="*/ 66 w 128"/>
                <a:gd name="T31" fmla="*/ 46 h 98"/>
                <a:gd name="T32" fmla="*/ 62 w 128"/>
                <a:gd name="T33" fmla="*/ 44 h 98"/>
                <a:gd name="T34" fmla="*/ 60 w 128"/>
                <a:gd name="T35" fmla="*/ 50 h 98"/>
                <a:gd name="T36" fmla="*/ 46 w 128"/>
                <a:gd name="T37" fmla="*/ 44 h 98"/>
                <a:gd name="T38" fmla="*/ 40 w 128"/>
                <a:gd name="T39" fmla="*/ 50 h 98"/>
                <a:gd name="T40" fmla="*/ 34 w 128"/>
                <a:gd name="T41" fmla="*/ 54 h 98"/>
                <a:gd name="T42" fmla="*/ 30 w 128"/>
                <a:gd name="T43" fmla="*/ 64 h 98"/>
                <a:gd name="T44" fmla="*/ 28 w 128"/>
                <a:gd name="T45" fmla="*/ 68 h 98"/>
                <a:gd name="T46" fmla="*/ 24 w 128"/>
                <a:gd name="T47" fmla="*/ 68 h 98"/>
                <a:gd name="T48" fmla="*/ 16 w 128"/>
                <a:gd name="T49" fmla="*/ 66 h 98"/>
                <a:gd name="T50" fmla="*/ 10 w 128"/>
                <a:gd name="T51" fmla="*/ 66 h 98"/>
                <a:gd name="T52" fmla="*/ 8 w 128"/>
                <a:gd name="T53" fmla="*/ 68 h 98"/>
                <a:gd name="T54" fmla="*/ 6 w 128"/>
                <a:gd name="T55" fmla="*/ 78 h 98"/>
                <a:gd name="T56" fmla="*/ 4 w 128"/>
                <a:gd name="T57" fmla="*/ 84 h 98"/>
                <a:gd name="T58" fmla="*/ 4 w 128"/>
                <a:gd name="T59" fmla="*/ 94 h 98"/>
                <a:gd name="T60" fmla="*/ 12 w 128"/>
                <a:gd name="T61" fmla="*/ 96 h 98"/>
                <a:gd name="T62" fmla="*/ 22 w 128"/>
                <a:gd name="T63" fmla="*/ 98 h 98"/>
                <a:gd name="T64" fmla="*/ 28 w 128"/>
                <a:gd name="T65" fmla="*/ 96 h 98"/>
                <a:gd name="T66" fmla="*/ 30 w 128"/>
                <a:gd name="T67" fmla="*/ 92 h 98"/>
                <a:gd name="T68" fmla="*/ 32 w 128"/>
                <a:gd name="T69" fmla="*/ 90 h 98"/>
                <a:gd name="T70" fmla="*/ 36 w 128"/>
                <a:gd name="T71" fmla="*/ 90 h 98"/>
                <a:gd name="T72" fmla="*/ 40 w 128"/>
                <a:gd name="T73" fmla="*/ 96 h 98"/>
                <a:gd name="T74" fmla="*/ 44 w 128"/>
                <a:gd name="T75" fmla="*/ 98 h 98"/>
                <a:gd name="T76" fmla="*/ 54 w 128"/>
                <a:gd name="T77" fmla="*/ 98 h 98"/>
                <a:gd name="T78" fmla="*/ 60 w 128"/>
                <a:gd name="T79" fmla="*/ 96 h 98"/>
                <a:gd name="T80" fmla="*/ 62 w 128"/>
                <a:gd name="T81" fmla="*/ 92 h 98"/>
                <a:gd name="T82" fmla="*/ 62 w 128"/>
                <a:gd name="T83" fmla="*/ 82 h 98"/>
                <a:gd name="T84" fmla="*/ 66 w 128"/>
                <a:gd name="T85" fmla="*/ 68 h 98"/>
                <a:gd name="T86" fmla="*/ 74 w 128"/>
                <a:gd name="T87" fmla="*/ 56 h 98"/>
                <a:gd name="T88" fmla="*/ 80 w 128"/>
                <a:gd name="T89" fmla="*/ 46 h 98"/>
                <a:gd name="T90" fmla="*/ 84 w 128"/>
                <a:gd name="T91" fmla="*/ 42 h 98"/>
                <a:gd name="T92" fmla="*/ 88 w 128"/>
                <a:gd name="T93" fmla="*/ 44 h 98"/>
                <a:gd name="T94" fmla="*/ 96 w 128"/>
                <a:gd name="T95" fmla="*/ 46 h 98"/>
                <a:gd name="T96" fmla="*/ 114 w 128"/>
                <a:gd name="T97" fmla="*/ 44 h 98"/>
                <a:gd name="T98" fmla="*/ 124 w 128"/>
                <a:gd name="T99" fmla="*/ 36 h 98"/>
                <a:gd name="T100" fmla="*/ 128 w 128"/>
                <a:gd name="T101" fmla="*/ 32 h 98"/>
                <a:gd name="T102" fmla="*/ 128 w 128"/>
                <a:gd name="T103" fmla="*/ 2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8" h="98">
                  <a:moveTo>
                    <a:pt x="128" y="26"/>
                  </a:moveTo>
                  <a:lnTo>
                    <a:pt x="128" y="24"/>
                  </a:lnTo>
                  <a:lnTo>
                    <a:pt x="128" y="22"/>
                  </a:lnTo>
                  <a:lnTo>
                    <a:pt x="126" y="20"/>
                  </a:lnTo>
                  <a:lnTo>
                    <a:pt x="126" y="1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2" y="16"/>
                  </a:lnTo>
                  <a:lnTo>
                    <a:pt x="120" y="16"/>
                  </a:lnTo>
                  <a:lnTo>
                    <a:pt x="118" y="14"/>
                  </a:lnTo>
                  <a:lnTo>
                    <a:pt x="116" y="14"/>
                  </a:lnTo>
                  <a:lnTo>
                    <a:pt x="110" y="14"/>
                  </a:lnTo>
                  <a:lnTo>
                    <a:pt x="108" y="14"/>
                  </a:lnTo>
                  <a:lnTo>
                    <a:pt x="106" y="14"/>
                  </a:lnTo>
                  <a:lnTo>
                    <a:pt x="104" y="12"/>
                  </a:lnTo>
                  <a:lnTo>
                    <a:pt x="102" y="12"/>
                  </a:lnTo>
                  <a:lnTo>
                    <a:pt x="96" y="10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88" y="4"/>
                  </a:lnTo>
                  <a:lnTo>
                    <a:pt x="86" y="2"/>
                  </a:lnTo>
                  <a:lnTo>
                    <a:pt x="84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4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6" y="12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6" y="2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2" y="26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70" y="44"/>
                  </a:lnTo>
                  <a:lnTo>
                    <a:pt x="70" y="44"/>
                  </a:lnTo>
                  <a:lnTo>
                    <a:pt x="70" y="46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68" y="4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4" y="44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58" y="52"/>
                  </a:lnTo>
                  <a:lnTo>
                    <a:pt x="58" y="54"/>
                  </a:lnTo>
                  <a:lnTo>
                    <a:pt x="58" y="54"/>
                  </a:lnTo>
                  <a:lnTo>
                    <a:pt x="46" y="44"/>
                  </a:lnTo>
                  <a:lnTo>
                    <a:pt x="48" y="44"/>
                  </a:lnTo>
                  <a:lnTo>
                    <a:pt x="46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0"/>
                  </a:lnTo>
                  <a:lnTo>
                    <a:pt x="36" y="52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32" y="56"/>
                  </a:lnTo>
                  <a:lnTo>
                    <a:pt x="32" y="62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6" y="82"/>
                  </a:lnTo>
                  <a:lnTo>
                    <a:pt x="4" y="82"/>
                  </a:lnTo>
                  <a:lnTo>
                    <a:pt x="4" y="84"/>
                  </a:lnTo>
                  <a:lnTo>
                    <a:pt x="2" y="86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4" y="94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96"/>
                  </a:lnTo>
                  <a:lnTo>
                    <a:pt x="12" y="96"/>
                  </a:lnTo>
                  <a:lnTo>
                    <a:pt x="14" y="98"/>
                  </a:lnTo>
                  <a:lnTo>
                    <a:pt x="18" y="98"/>
                  </a:lnTo>
                  <a:lnTo>
                    <a:pt x="20" y="98"/>
                  </a:lnTo>
                  <a:lnTo>
                    <a:pt x="22" y="9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2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6" y="90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40" y="96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4" y="98"/>
                  </a:lnTo>
                  <a:lnTo>
                    <a:pt x="46" y="98"/>
                  </a:lnTo>
                  <a:lnTo>
                    <a:pt x="50" y="98"/>
                  </a:lnTo>
                  <a:lnTo>
                    <a:pt x="52" y="98"/>
                  </a:lnTo>
                  <a:lnTo>
                    <a:pt x="54" y="98"/>
                  </a:lnTo>
                  <a:lnTo>
                    <a:pt x="56" y="98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62" y="92"/>
                  </a:lnTo>
                  <a:lnTo>
                    <a:pt x="62" y="90"/>
                  </a:lnTo>
                  <a:lnTo>
                    <a:pt x="62" y="86"/>
                  </a:lnTo>
                  <a:lnTo>
                    <a:pt x="62" y="84"/>
                  </a:lnTo>
                  <a:lnTo>
                    <a:pt x="62" y="82"/>
                  </a:lnTo>
                  <a:lnTo>
                    <a:pt x="64" y="76"/>
                  </a:lnTo>
                  <a:lnTo>
                    <a:pt x="66" y="72"/>
                  </a:lnTo>
                  <a:lnTo>
                    <a:pt x="66" y="70"/>
                  </a:lnTo>
                  <a:lnTo>
                    <a:pt x="66" y="68"/>
                  </a:lnTo>
                  <a:lnTo>
                    <a:pt x="68" y="66"/>
                  </a:lnTo>
                  <a:lnTo>
                    <a:pt x="68" y="64"/>
                  </a:lnTo>
                  <a:lnTo>
                    <a:pt x="70" y="60"/>
                  </a:lnTo>
                  <a:lnTo>
                    <a:pt x="74" y="56"/>
                  </a:lnTo>
                  <a:lnTo>
                    <a:pt x="76" y="52"/>
                  </a:lnTo>
                  <a:lnTo>
                    <a:pt x="76" y="50"/>
                  </a:lnTo>
                  <a:lnTo>
                    <a:pt x="78" y="48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44"/>
                  </a:lnTo>
                  <a:lnTo>
                    <a:pt x="92" y="44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6" y="46"/>
                  </a:lnTo>
                  <a:lnTo>
                    <a:pt x="98" y="50"/>
                  </a:lnTo>
                  <a:lnTo>
                    <a:pt x="102" y="52"/>
                  </a:lnTo>
                  <a:lnTo>
                    <a:pt x="106" y="48"/>
                  </a:lnTo>
                  <a:lnTo>
                    <a:pt x="114" y="44"/>
                  </a:lnTo>
                  <a:lnTo>
                    <a:pt x="116" y="42"/>
                  </a:lnTo>
                  <a:lnTo>
                    <a:pt x="118" y="40"/>
                  </a:lnTo>
                  <a:lnTo>
                    <a:pt x="122" y="38"/>
                  </a:lnTo>
                  <a:lnTo>
                    <a:pt x="124" y="36"/>
                  </a:lnTo>
                  <a:lnTo>
                    <a:pt x="126" y="36"/>
                  </a:lnTo>
                  <a:lnTo>
                    <a:pt x="126" y="34"/>
                  </a:lnTo>
                  <a:lnTo>
                    <a:pt x="128" y="34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0"/>
                  </a:lnTo>
                  <a:lnTo>
                    <a:pt x="128" y="28"/>
                  </a:lnTo>
                  <a:lnTo>
                    <a:pt x="128" y="26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7" name="Rectangle 602">
              <a:extLst>
                <a:ext uri="{FF2B5EF4-FFF2-40B4-BE49-F238E27FC236}">
                  <a16:creationId xmlns:a16="http://schemas.microsoft.com/office/drawing/2014/main" id="{3F94E22C-1AD9-4450-BC1C-02B00C83F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105" y="4624451"/>
              <a:ext cx="1708" cy="1708"/>
            </a:xfrm>
            <a:prstGeom prst="rect">
              <a:avLst/>
            </a:prstGeom>
            <a:grpFill/>
            <a:ln w="635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8" name="Freeform 611">
              <a:extLst>
                <a:ext uri="{FF2B5EF4-FFF2-40B4-BE49-F238E27FC236}">
                  <a16:creationId xmlns:a16="http://schemas.microsoft.com/office/drawing/2014/main" id="{C7B4359C-9AC9-4C36-B013-A44A85FFA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786" y="4624451"/>
              <a:ext cx="40979" cy="34149"/>
            </a:xfrm>
            <a:custGeom>
              <a:avLst/>
              <a:gdLst>
                <a:gd name="T0" fmla="*/ 12 w 24"/>
                <a:gd name="T1" fmla="*/ 20 h 20"/>
                <a:gd name="T2" fmla="*/ 12 w 24"/>
                <a:gd name="T3" fmla="*/ 20 h 20"/>
                <a:gd name="T4" fmla="*/ 12 w 24"/>
                <a:gd name="T5" fmla="*/ 18 h 20"/>
                <a:gd name="T6" fmla="*/ 14 w 24"/>
                <a:gd name="T7" fmla="*/ 16 h 20"/>
                <a:gd name="T8" fmla="*/ 14 w 24"/>
                <a:gd name="T9" fmla="*/ 16 h 20"/>
                <a:gd name="T10" fmla="*/ 14 w 24"/>
                <a:gd name="T11" fmla="*/ 12 h 20"/>
                <a:gd name="T12" fmla="*/ 14 w 24"/>
                <a:gd name="T13" fmla="*/ 12 h 20"/>
                <a:gd name="T14" fmla="*/ 16 w 24"/>
                <a:gd name="T15" fmla="*/ 10 h 20"/>
                <a:gd name="T16" fmla="*/ 16 w 24"/>
                <a:gd name="T17" fmla="*/ 10 h 20"/>
                <a:gd name="T18" fmla="*/ 16 w 24"/>
                <a:gd name="T19" fmla="*/ 10 h 20"/>
                <a:gd name="T20" fmla="*/ 18 w 24"/>
                <a:gd name="T21" fmla="*/ 10 h 20"/>
                <a:gd name="T22" fmla="*/ 20 w 24"/>
                <a:gd name="T23" fmla="*/ 12 h 20"/>
                <a:gd name="T24" fmla="*/ 20 w 24"/>
                <a:gd name="T25" fmla="*/ 12 h 20"/>
                <a:gd name="T26" fmla="*/ 22 w 24"/>
                <a:gd name="T27" fmla="*/ 12 h 20"/>
                <a:gd name="T28" fmla="*/ 24 w 24"/>
                <a:gd name="T29" fmla="*/ 14 h 20"/>
                <a:gd name="T30" fmla="*/ 24 w 24"/>
                <a:gd name="T31" fmla="*/ 14 h 20"/>
                <a:gd name="T32" fmla="*/ 24 w 24"/>
                <a:gd name="T33" fmla="*/ 12 h 20"/>
                <a:gd name="T34" fmla="*/ 24 w 24"/>
                <a:gd name="T35" fmla="*/ 10 h 20"/>
                <a:gd name="T36" fmla="*/ 24 w 24"/>
                <a:gd name="T37" fmla="*/ 10 h 20"/>
                <a:gd name="T38" fmla="*/ 22 w 24"/>
                <a:gd name="T39" fmla="*/ 6 h 20"/>
                <a:gd name="T40" fmla="*/ 22 w 24"/>
                <a:gd name="T41" fmla="*/ 6 h 20"/>
                <a:gd name="T42" fmla="*/ 20 w 24"/>
                <a:gd name="T43" fmla="*/ 4 h 20"/>
                <a:gd name="T44" fmla="*/ 20 w 24"/>
                <a:gd name="T45" fmla="*/ 4 h 20"/>
                <a:gd name="T46" fmla="*/ 16 w 24"/>
                <a:gd name="T47" fmla="*/ 2 h 20"/>
                <a:gd name="T48" fmla="*/ 16 w 24"/>
                <a:gd name="T49" fmla="*/ 0 h 20"/>
                <a:gd name="T50" fmla="*/ 16 w 24"/>
                <a:gd name="T51" fmla="*/ 0 h 20"/>
                <a:gd name="T52" fmla="*/ 16 w 24"/>
                <a:gd name="T53" fmla="*/ 4 h 20"/>
                <a:gd name="T54" fmla="*/ 10 w 24"/>
                <a:gd name="T55" fmla="*/ 6 h 20"/>
                <a:gd name="T56" fmla="*/ 6 w 24"/>
                <a:gd name="T57" fmla="*/ 8 h 20"/>
                <a:gd name="T58" fmla="*/ 2 w 24"/>
                <a:gd name="T59" fmla="*/ 10 h 20"/>
                <a:gd name="T60" fmla="*/ 0 w 24"/>
                <a:gd name="T61" fmla="*/ 10 h 20"/>
                <a:gd name="T62" fmla="*/ 0 w 24"/>
                <a:gd name="T63" fmla="*/ 10 h 20"/>
                <a:gd name="T64" fmla="*/ 12 w 24"/>
                <a:gd name="T65" fmla="*/ 20 h 20"/>
                <a:gd name="T66" fmla="*/ 12 w 24"/>
                <a:gd name="T6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20">
                  <a:moveTo>
                    <a:pt x="12" y="20"/>
                  </a:moveTo>
                  <a:lnTo>
                    <a:pt x="12" y="20"/>
                  </a:lnTo>
                  <a:lnTo>
                    <a:pt x="12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69" name="Freeform 253">
              <a:extLst>
                <a:ext uri="{FF2B5EF4-FFF2-40B4-BE49-F238E27FC236}">
                  <a16:creationId xmlns:a16="http://schemas.microsoft.com/office/drawing/2014/main" id="{D80BCB70-E247-41DB-9995-53839878E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27" y="2643405"/>
              <a:ext cx="231044" cy="137937"/>
            </a:xfrm>
            <a:custGeom>
              <a:avLst/>
              <a:gdLst>
                <a:gd name="T0" fmla="*/ 38 w 134"/>
                <a:gd name="T1" fmla="*/ 14 h 80"/>
                <a:gd name="T2" fmla="*/ 34 w 134"/>
                <a:gd name="T3" fmla="*/ 10 h 80"/>
                <a:gd name="T4" fmla="*/ 28 w 134"/>
                <a:gd name="T5" fmla="*/ 2 h 80"/>
                <a:gd name="T6" fmla="*/ 22 w 134"/>
                <a:gd name="T7" fmla="*/ 0 h 80"/>
                <a:gd name="T8" fmla="*/ 16 w 134"/>
                <a:gd name="T9" fmla="*/ 2 h 80"/>
                <a:gd name="T10" fmla="*/ 8 w 134"/>
                <a:gd name="T11" fmla="*/ 8 h 80"/>
                <a:gd name="T12" fmla="*/ 4 w 134"/>
                <a:gd name="T13" fmla="*/ 18 h 80"/>
                <a:gd name="T14" fmla="*/ 0 w 134"/>
                <a:gd name="T15" fmla="*/ 24 h 80"/>
                <a:gd name="T16" fmla="*/ 0 w 134"/>
                <a:gd name="T17" fmla="*/ 32 h 80"/>
                <a:gd name="T18" fmla="*/ 2 w 134"/>
                <a:gd name="T19" fmla="*/ 36 h 80"/>
                <a:gd name="T20" fmla="*/ 4 w 134"/>
                <a:gd name="T21" fmla="*/ 38 h 80"/>
                <a:gd name="T22" fmla="*/ 12 w 134"/>
                <a:gd name="T23" fmla="*/ 36 h 80"/>
                <a:gd name="T24" fmla="*/ 22 w 134"/>
                <a:gd name="T25" fmla="*/ 32 h 80"/>
                <a:gd name="T26" fmla="*/ 28 w 134"/>
                <a:gd name="T27" fmla="*/ 32 h 80"/>
                <a:gd name="T28" fmla="*/ 30 w 134"/>
                <a:gd name="T29" fmla="*/ 34 h 80"/>
                <a:gd name="T30" fmla="*/ 30 w 134"/>
                <a:gd name="T31" fmla="*/ 42 h 80"/>
                <a:gd name="T32" fmla="*/ 28 w 134"/>
                <a:gd name="T33" fmla="*/ 52 h 80"/>
                <a:gd name="T34" fmla="*/ 22 w 134"/>
                <a:gd name="T35" fmla="*/ 58 h 80"/>
                <a:gd name="T36" fmla="*/ 20 w 134"/>
                <a:gd name="T37" fmla="*/ 64 h 80"/>
                <a:gd name="T38" fmla="*/ 20 w 134"/>
                <a:gd name="T39" fmla="*/ 66 h 80"/>
                <a:gd name="T40" fmla="*/ 26 w 134"/>
                <a:gd name="T41" fmla="*/ 66 h 80"/>
                <a:gd name="T42" fmla="*/ 38 w 134"/>
                <a:gd name="T43" fmla="*/ 60 h 80"/>
                <a:gd name="T44" fmla="*/ 42 w 134"/>
                <a:gd name="T45" fmla="*/ 60 h 80"/>
                <a:gd name="T46" fmla="*/ 54 w 134"/>
                <a:gd name="T47" fmla="*/ 64 h 80"/>
                <a:gd name="T48" fmla="*/ 66 w 134"/>
                <a:gd name="T49" fmla="*/ 70 h 80"/>
                <a:gd name="T50" fmla="*/ 70 w 134"/>
                <a:gd name="T51" fmla="*/ 78 h 80"/>
                <a:gd name="T52" fmla="*/ 72 w 134"/>
                <a:gd name="T53" fmla="*/ 80 h 80"/>
                <a:gd name="T54" fmla="*/ 76 w 134"/>
                <a:gd name="T55" fmla="*/ 80 h 80"/>
                <a:gd name="T56" fmla="*/ 80 w 134"/>
                <a:gd name="T57" fmla="*/ 74 h 80"/>
                <a:gd name="T58" fmla="*/ 90 w 134"/>
                <a:gd name="T59" fmla="*/ 62 h 80"/>
                <a:gd name="T60" fmla="*/ 94 w 134"/>
                <a:gd name="T61" fmla="*/ 60 h 80"/>
                <a:gd name="T62" fmla="*/ 102 w 134"/>
                <a:gd name="T63" fmla="*/ 60 h 80"/>
                <a:gd name="T64" fmla="*/ 110 w 134"/>
                <a:gd name="T65" fmla="*/ 60 h 80"/>
                <a:gd name="T66" fmla="*/ 118 w 134"/>
                <a:gd name="T67" fmla="*/ 56 h 80"/>
                <a:gd name="T68" fmla="*/ 126 w 134"/>
                <a:gd name="T69" fmla="*/ 48 h 80"/>
                <a:gd name="T70" fmla="*/ 132 w 134"/>
                <a:gd name="T71" fmla="*/ 40 h 80"/>
                <a:gd name="T72" fmla="*/ 132 w 134"/>
                <a:gd name="T73" fmla="*/ 30 h 80"/>
                <a:gd name="T74" fmla="*/ 132 w 134"/>
                <a:gd name="T75" fmla="*/ 18 h 80"/>
                <a:gd name="T76" fmla="*/ 130 w 134"/>
                <a:gd name="T77" fmla="*/ 8 h 80"/>
                <a:gd name="T78" fmla="*/ 128 w 134"/>
                <a:gd name="T79" fmla="*/ 4 h 80"/>
                <a:gd name="T80" fmla="*/ 122 w 134"/>
                <a:gd name="T81" fmla="*/ 2 h 80"/>
                <a:gd name="T82" fmla="*/ 112 w 134"/>
                <a:gd name="T83" fmla="*/ 2 h 80"/>
                <a:gd name="T84" fmla="*/ 100 w 134"/>
                <a:gd name="T85" fmla="*/ 4 h 80"/>
                <a:gd name="T86" fmla="*/ 84 w 134"/>
                <a:gd name="T87" fmla="*/ 10 h 80"/>
                <a:gd name="T88" fmla="*/ 76 w 134"/>
                <a:gd name="T89" fmla="*/ 12 h 80"/>
                <a:gd name="T90" fmla="*/ 68 w 134"/>
                <a:gd name="T91" fmla="*/ 8 h 80"/>
                <a:gd name="T92" fmla="*/ 56 w 134"/>
                <a:gd name="T93" fmla="*/ 2 h 80"/>
                <a:gd name="T94" fmla="*/ 50 w 134"/>
                <a:gd name="T95" fmla="*/ 2 h 80"/>
                <a:gd name="T96" fmla="*/ 48 w 134"/>
                <a:gd name="T97" fmla="*/ 4 h 80"/>
                <a:gd name="T98" fmla="*/ 42 w 134"/>
                <a:gd name="T99" fmla="*/ 12 h 80"/>
                <a:gd name="T100" fmla="*/ 40 w 134"/>
                <a:gd name="T101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4" h="80">
                  <a:moveTo>
                    <a:pt x="40" y="14"/>
                  </a:moveTo>
                  <a:lnTo>
                    <a:pt x="40" y="14"/>
                  </a:lnTo>
                  <a:lnTo>
                    <a:pt x="40" y="14"/>
                  </a:lnTo>
                  <a:lnTo>
                    <a:pt x="38" y="14"/>
                  </a:lnTo>
                  <a:lnTo>
                    <a:pt x="36" y="14"/>
                  </a:lnTo>
                  <a:lnTo>
                    <a:pt x="36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6" y="34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42"/>
                  </a:lnTo>
                  <a:lnTo>
                    <a:pt x="30" y="44"/>
                  </a:lnTo>
                  <a:lnTo>
                    <a:pt x="28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26" y="56"/>
                  </a:lnTo>
                  <a:lnTo>
                    <a:pt x="22" y="58"/>
                  </a:lnTo>
                  <a:lnTo>
                    <a:pt x="22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0" y="64"/>
                  </a:lnTo>
                  <a:lnTo>
                    <a:pt x="34" y="62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0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6" y="60"/>
                  </a:lnTo>
                  <a:lnTo>
                    <a:pt x="48" y="62"/>
                  </a:lnTo>
                  <a:lnTo>
                    <a:pt x="52" y="62"/>
                  </a:lnTo>
                  <a:lnTo>
                    <a:pt x="54" y="64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8" y="72"/>
                  </a:lnTo>
                  <a:lnTo>
                    <a:pt x="68" y="76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2" y="80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8" y="78"/>
                  </a:lnTo>
                  <a:lnTo>
                    <a:pt x="80" y="76"/>
                  </a:lnTo>
                  <a:lnTo>
                    <a:pt x="80" y="74"/>
                  </a:lnTo>
                  <a:lnTo>
                    <a:pt x="84" y="70"/>
                  </a:lnTo>
                  <a:lnTo>
                    <a:pt x="86" y="68"/>
                  </a:lnTo>
                  <a:lnTo>
                    <a:pt x="88" y="64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2" y="60"/>
                  </a:lnTo>
                  <a:lnTo>
                    <a:pt x="92" y="60"/>
                  </a:lnTo>
                  <a:lnTo>
                    <a:pt x="94" y="60"/>
                  </a:lnTo>
                  <a:lnTo>
                    <a:pt x="94" y="60"/>
                  </a:lnTo>
                  <a:lnTo>
                    <a:pt x="96" y="60"/>
                  </a:lnTo>
                  <a:lnTo>
                    <a:pt x="100" y="60"/>
                  </a:lnTo>
                  <a:lnTo>
                    <a:pt x="102" y="60"/>
                  </a:lnTo>
                  <a:lnTo>
                    <a:pt x="104" y="60"/>
                  </a:lnTo>
                  <a:lnTo>
                    <a:pt x="106" y="60"/>
                  </a:lnTo>
                  <a:lnTo>
                    <a:pt x="108" y="60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12" y="58"/>
                  </a:lnTo>
                  <a:lnTo>
                    <a:pt x="114" y="58"/>
                  </a:lnTo>
                  <a:lnTo>
                    <a:pt x="118" y="56"/>
                  </a:lnTo>
                  <a:lnTo>
                    <a:pt x="120" y="54"/>
                  </a:lnTo>
                  <a:lnTo>
                    <a:pt x="122" y="52"/>
                  </a:lnTo>
                  <a:lnTo>
                    <a:pt x="124" y="50"/>
                  </a:lnTo>
                  <a:lnTo>
                    <a:pt x="126" y="48"/>
                  </a:lnTo>
                  <a:lnTo>
                    <a:pt x="128" y="48"/>
                  </a:lnTo>
                  <a:lnTo>
                    <a:pt x="130" y="46"/>
                  </a:lnTo>
                  <a:lnTo>
                    <a:pt x="130" y="42"/>
                  </a:lnTo>
                  <a:lnTo>
                    <a:pt x="132" y="40"/>
                  </a:lnTo>
                  <a:lnTo>
                    <a:pt x="132" y="38"/>
                  </a:lnTo>
                  <a:lnTo>
                    <a:pt x="132" y="34"/>
                  </a:lnTo>
                  <a:lnTo>
                    <a:pt x="132" y="32"/>
                  </a:lnTo>
                  <a:lnTo>
                    <a:pt x="132" y="30"/>
                  </a:lnTo>
                  <a:lnTo>
                    <a:pt x="134" y="26"/>
                  </a:lnTo>
                  <a:lnTo>
                    <a:pt x="132" y="24"/>
                  </a:lnTo>
                  <a:lnTo>
                    <a:pt x="132" y="22"/>
                  </a:lnTo>
                  <a:lnTo>
                    <a:pt x="132" y="18"/>
                  </a:lnTo>
                  <a:lnTo>
                    <a:pt x="132" y="14"/>
                  </a:lnTo>
                  <a:lnTo>
                    <a:pt x="132" y="12"/>
                  </a:lnTo>
                  <a:lnTo>
                    <a:pt x="132" y="10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30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4" y="2"/>
                  </a:lnTo>
                  <a:lnTo>
                    <a:pt x="122" y="2"/>
                  </a:lnTo>
                  <a:lnTo>
                    <a:pt x="122" y="2"/>
                  </a:lnTo>
                  <a:lnTo>
                    <a:pt x="120" y="2"/>
                  </a:lnTo>
                  <a:lnTo>
                    <a:pt x="116" y="2"/>
                  </a:lnTo>
                  <a:lnTo>
                    <a:pt x="112" y="2"/>
                  </a:lnTo>
                  <a:lnTo>
                    <a:pt x="108" y="4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0" y="8"/>
                  </a:lnTo>
                  <a:lnTo>
                    <a:pt x="86" y="10"/>
                  </a:lnTo>
                  <a:lnTo>
                    <a:pt x="84" y="10"/>
                  </a:lnTo>
                  <a:lnTo>
                    <a:pt x="80" y="12"/>
                  </a:lnTo>
                  <a:lnTo>
                    <a:pt x="80" y="12"/>
                  </a:lnTo>
                  <a:lnTo>
                    <a:pt x="78" y="12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6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42" y="12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0" y="14"/>
                  </a:lnTo>
                  <a:close/>
                </a:path>
              </a:pathLst>
            </a:custGeom>
            <a:grpFill/>
            <a:ln w="635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17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CF433FB6-F634-39DC-9BCD-77566ABFA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" y="8519"/>
            <a:ext cx="5648968" cy="4121819"/>
          </a:xfrm>
        </p:spPr>
      </p:pic>
      <p:pic>
        <p:nvPicPr>
          <p:cNvPr id="10" name="図 9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C68A507-7BD0-4621-6BC7-C55DF821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r="4119" b="22328"/>
          <a:stretch>
            <a:fillRect/>
          </a:stretch>
        </p:blipFill>
        <p:spPr>
          <a:xfrm>
            <a:off x="0" y="4130338"/>
            <a:ext cx="3421705" cy="983108"/>
          </a:xfrm>
          <a:prstGeom prst="rect">
            <a:avLst/>
          </a:prstGeom>
        </p:spPr>
      </p:pic>
      <p:pic>
        <p:nvPicPr>
          <p:cNvPr id="8" name="図 7" descr="図形, 正方形&#10;&#10;AI 生成コンテンツは誤りを含む可能性があります。">
            <a:extLst>
              <a:ext uri="{FF2B5EF4-FFF2-40B4-BE49-F238E27FC236}">
                <a16:creationId xmlns:a16="http://schemas.microsoft.com/office/drawing/2014/main" id="{E976D3F2-2558-074A-662E-0D885B2D7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r="4405"/>
          <a:stretch>
            <a:fillRect/>
          </a:stretch>
        </p:blipFill>
        <p:spPr>
          <a:xfrm>
            <a:off x="0" y="5113446"/>
            <a:ext cx="3421705" cy="4757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6CB36FF-E985-C3A6-458F-FDF7FB5116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059" r="3990"/>
          <a:stretch>
            <a:fillRect/>
          </a:stretch>
        </p:blipFill>
        <p:spPr>
          <a:xfrm>
            <a:off x="0" y="5589240"/>
            <a:ext cx="3421705" cy="941865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219C39-5788-3F8A-521F-EECD571E1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93" y="8519"/>
            <a:ext cx="3421755" cy="727855"/>
          </a:xfrm>
          <a:prstGeom prst="rect">
            <a:avLst/>
          </a:prstGeom>
        </p:spPr>
      </p:pic>
      <p:pic>
        <p:nvPicPr>
          <p:cNvPr id="15" name="図 14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9DAAD31-0329-AEEF-20CE-89E178DEB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93" y="736374"/>
            <a:ext cx="1030399" cy="18175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E21EA28-D8ED-EEF6-730E-AD5C35045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3350" y="4143860"/>
            <a:ext cx="5172650" cy="242088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5A3BF32-B93D-6D13-3289-48131B6A7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200" y="1024772"/>
            <a:ext cx="1498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1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8A4743-5BFE-A418-662B-E76F6F642EB5}"/>
              </a:ext>
            </a:extLst>
          </p:cNvPr>
          <p:cNvSpPr/>
          <p:nvPr/>
        </p:nvSpPr>
        <p:spPr>
          <a:xfrm>
            <a:off x="6816080" y="620688"/>
            <a:ext cx="1584176" cy="288032"/>
          </a:xfrm>
          <a:prstGeom prst="rect">
            <a:avLst/>
          </a:prstGeom>
          <a:solidFill>
            <a:srgbClr val="C31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 DO</a:t>
            </a:r>
            <a:endParaRPr kumimoji="1" lang="ja-JP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350911-158C-39A8-63AC-58253AB578BB}"/>
              </a:ext>
            </a:extLst>
          </p:cNvPr>
          <p:cNvSpPr/>
          <p:nvPr/>
        </p:nvSpPr>
        <p:spPr>
          <a:xfrm>
            <a:off x="6816080" y="1052736"/>
            <a:ext cx="1584176" cy="288032"/>
          </a:xfrm>
          <a:prstGeom prst="rect">
            <a:avLst/>
          </a:prstGeom>
          <a:solidFill>
            <a:srgbClr val="08C24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UPDATED</a:t>
            </a:r>
            <a:endParaRPr kumimoji="1" lang="ja-JP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FA8A766-BC6D-EDD2-6228-27E641115190}"/>
              </a:ext>
            </a:extLst>
          </p:cNvPr>
          <p:cNvSpPr/>
          <p:nvPr/>
        </p:nvSpPr>
        <p:spPr>
          <a:xfrm>
            <a:off x="6816080" y="1484784"/>
            <a:ext cx="1584176" cy="2880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NEW</a:t>
            </a:r>
            <a:endParaRPr kumimoji="1" lang="ja-JP" altLang="en-US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3E8072-0A05-F55F-52BC-AA2119F31834}"/>
              </a:ext>
            </a:extLst>
          </p:cNvPr>
          <p:cNvSpPr/>
          <p:nvPr/>
        </p:nvSpPr>
        <p:spPr>
          <a:xfrm>
            <a:off x="6816080" y="1970997"/>
            <a:ext cx="1584176" cy="288032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OUTDATED</a:t>
            </a:r>
            <a:endParaRPr kumimoji="1" lang="ja-JP" altLang="en-US" sz="12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1CF5D61-018A-C44E-9E5E-CC175447EC90}"/>
              </a:ext>
            </a:extLst>
          </p:cNvPr>
          <p:cNvSpPr/>
          <p:nvPr/>
        </p:nvSpPr>
        <p:spPr>
          <a:xfrm>
            <a:off x="6816080" y="2420888"/>
            <a:ext cx="1584176" cy="288032"/>
          </a:xfrm>
          <a:prstGeom prst="rect">
            <a:avLst/>
          </a:prstGeom>
          <a:solidFill>
            <a:srgbClr val="FE06FD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KEY MESSAGE SLIDE</a:t>
            </a:r>
            <a:endParaRPr kumimoji="1" lang="ja-JP" altLang="en-US" sz="1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9C2B43-8444-3919-BBE5-7E904E76D284}"/>
              </a:ext>
            </a:extLst>
          </p:cNvPr>
          <p:cNvSpPr/>
          <p:nvPr/>
        </p:nvSpPr>
        <p:spPr>
          <a:xfrm>
            <a:off x="6816080" y="2870779"/>
            <a:ext cx="1584176" cy="288032"/>
          </a:xfrm>
          <a:prstGeom prst="rect">
            <a:avLst/>
          </a:prstGeom>
          <a:solidFill>
            <a:srgbClr val="29607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DETAIL INFO</a:t>
            </a:r>
          </a:p>
          <a:p>
            <a:r>
              <a:rPr lang="en-US" altLang="ja-JP" sz="10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SLIDE</a:t>
            </a:r>
            <a:endParaRPr kumimoji="1" lang="ja-JP" altLang="en-US" sz="10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01929AE-58CD-5D8B-3450-BAE5E2FEC698}"/>
              </a:ext>
            </a:extLst>
          </p:cNvPr>
          <p:cNvSpPr/>
          <p:nvPr/>
        </p:nvSpPr>
        <p:spPr>
          <a:xfrm>
            <a:off x="4799856" y="620688"/>
            <a:ext cx="1584176" cy="288032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 PROGRESS</a:t>
            </a:r>
            <a:endParaRPr kumimoji="1" lang="ja-JP" altLang="en-US" sz="14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88885B8-A1D9-A012-3712-E68B7273E1CD}"/>
              </a:ext>
            </a:extLst>
          </p:cNvPr>
          <p:cNvSpPr/>
          <p:nvPr/>
        </p:nvSpPr>
        <p:spPr>
          <a:xfrm>
            <a:off x="479376" y="620688"/>
            <a:ext cx="3528392" cy="6480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TK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0923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：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33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CFF6-3ABA-1D87-7B00-E7A44F5B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5544CC6-3067-D84E-4200-CD21B55E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7"/>
            <a:ext cx="5529064" cy="15753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A9A414C-99F6-B6AE-B55A-E84CBBD2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035"/>
            <a:ext cx="5529064" cy="29817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41F8223-4010-1CCC-7098-9A5EACFC8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145" y="0"/>
            <a:ext cx="1682855" cy="22033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F1E6C3F-17CE-1F82-64C7-8C246F48C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324" y="2186558"/>
            <a:ext cx="3059676" cy="1081534"/>
          </a:xfrm>
          <a:prstGeom prst="rect">
            <a:avLst/>
          </a:prstGeom>
        </p:spPr>
      </p:pic>
      <p:pic>
        <p:nvPicPr>
          <p:cNvPr id="14" name="図 13" descr="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7E73973-B0FD-88D6-CA3A-1994BB3CF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24" y="4574738"/>
            <a:ext cx="6203776" cy="20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タイムライン&#10;&#10;AI 生成コンテンツは誤りを含む可能性があります。">
            <a:extLst>
              <a:ext uri="{FF2B5EF4-FFF2-40B4-BE49-F238E27FC236}">
                <a16:creationId xmlns:a16="http://schemas.microsoft.com/office/drawing/2014/main" id="{F45CFC6F-9614-C7E2-911F-BFDF825FC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3239223"/>
          </a:xfrm>
          <a:prstGeom prst="rect">
            <a:avLst/>
          </a:prstGeom>
        </p:spPr>
      </p:pic>
      <p:pic>
        <p:nvPicPr>
          <p:cNvPr id="6" name="図 5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F2E7387-10D0-99A7-9C22-D22FD4CF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1179395" cy="23488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D20E35A-BEFF-0793-10A3-C42280D1F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9223"/>
            <a:ext cx="7772400" cy="27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365760" y="1771650"/>
            <a:ext cx="2511552" cy="3886200"/>
            <a:chOff x="2133600" y="1676400"/>
            <a:chExt cx="5638800" cy="3886200"/>
          </a:xfrm>
          <a:solidFill>
            <a:schemeClr val="bg1">
              <a:lumMod val="85000"/>
            </a:schemeClr>
          </a:solidFill>
        </p:grpSpPr>
        <p:sp>
          <p:nvSpPr>
            <p:cNvPr id="21" name="PyramidSegment"/>
            <p:cNvSpPr>
              <a:spLocks noChangeArrowheads="1"/>
            </p:cNvSpPr>
            <p:nvPr/>
          </p:nvSpPr>
          <p:spPr bwMode="gray">
            <a:xfrm>
              <a:off x="4000500" y="1676400"/>
              <a:ext cx="1905000" cy="12954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PyramidSegment"/>
            <p:cNvSpPr>
              <a:spLocks noChangeArrowheads="1"/>
            </p:cNvSpPr>
            <p:nvPr/>
          </p:nvSpPr>
          <p:spPr bwMode="gray">
            <a:xfrm flipV="1">
              <a:off x="3048000" y="2971800"/>
              <a:ext cx="3810000" cy="1295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5 w 21600"/>
                <a:gd name="T13" fmla="*/ 4505 h 21600"/>
                <a:gd name="T14" fmla="*/ 17095 w 21600"/>
                <a:gd name="T15" fmla="*/ 170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9" y="21600"/>
                  </a:lnTo>
                  <a:lnTo>
                    <a:pt x="16191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yramidSegment"/>
            <p:cNvSpPr>
              <a:spLocks noChangeArrowheads="1"/>
            </p:cNvSpPr>
            <p:nvPr/>
          </p:nvSpPr>
          <p:spPr bwMode="gray">
            <a:xfrm flipV="1">
              <a:off x="2133600" y="4267200"/>
              <a:ext cx="5638800" cy="1295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4 w 21600"/>
                <a:gd name="T13" fmla="*/ 3554 h 21600"/>
                <a:gd name="T14" fmla="*/ 18046 w 21600"/>
                <a:gd name="T15" fmla="*/ 180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508" y="21600"/>
                  </a:lnTo>
                  <a:lnTo>
                    <a:pt x="18092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560064" y="1771650"/>
            <a:ext cx="2511552" cy="3886200"/>
            <a:chOff x="2133600" y="1676400"/>
            <a:chExt cx="5638800" cy="3886200"/>
          </a:xfrm>
          <a:solidFill>
            <a:schemeClr val="bg1">
              <a:lumMod val="85000"/>
            </a:schemeClr>
          </a:solidFill>
        </p:grpSpPr>
        <p:sp>
          <p:nvSpPr>
            <p:cNvPr id="25" name="PyramidSegment"/>
            <p:cNvSpPr>
              <a:spLocks noChangeArrowheads="1"/>
            </p:cNvSpPr>
            <p:nvPr/>
          </p:nvSpPr>
          <p:spPr bwMode="gray">
            <a:xfrm>
              <a:off x="4286250" y="1676400"/>
              <a:ext cx="1333500" cy="914400"/>
            </a:xfrm>
            <a:prstGeom prst="triangle">
              <a:avLst>
                <a:gd name="adj" fmla="val 50000"/>
              </a:avLst>
            </a:pr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PyramidSegment"/>
            <p:cNvSpPr>
              <a:spLocks noChangeArrowheads="1"/>
            </p:cNvSpPr>
            <p:nvPr/>
          </p:nvSpPr>
          <p:spPr bwMode="gray">
            <a:xfrm flipV="1">
              <a:off x="3571875" y="2590800"/>
              <a:ext cx="2762250" cy="990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99 w 21600"/>
                <a:gd name="T13" fmla="*/ 4599 h 21600"/>
                <a:gd name="T14" fmla="*/ 17001 w 21600"/>
                <a:gd name="T15" fmla="*/ 1700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598" y="21600"/>
                  </a:lnTo>
                  <a:lnTo>
                    <a:pt x="16002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PyramidSegment"/>
            <p:cNvSpPr>
              <a:spLocks noChangeArrowheads="1"/>
            </p:cNvSpPr>
            <p:nvPr/>
          </p:nvSpPr>
          <p:spPr bwMode="gray">
            <a:xfrm flipV="1">
              <a:off x="2843213" y="3581400"/>
              <a:ext cx="4219575" cy="990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661 w 21600"/>
                <a:gd name="T13" fmla="*/ 3661 h 21600"/>
                <a:gd name="T14" fmla="*/ 17939 w 21600"/>
                <a:gd name="T15" fmla="*/ 179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721" y="21600"/>
                  </a:lnTo>
                  <a:lnTo>
                    <a:pt x="17879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PyramidSegment"/>
            <p:cNvSpPr>
              <a:spLocks noChangeArrowheads="1"/>
            </p:cNvSpPr>
            <p:nvPr/>
          </p:nvSpPr>
          <p:spPr bwMode="gray">
            <a:xfrm flipV="1">
              <a:off x="2133600" y="4572000"/>
              <a:ext cx="5638800" cy="990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65 w 21600"/>
                <a:gd name="T13" fmla="*/ 3165 h 21600"/>
                <a:gd name="T14" fmla="*/ 18435 w 21600"/>
                <a:gd name="T15" fmla="*/ 184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30" y="21600"/>
                  </a:lnTo>
                  <a:lnTo>
                    <a:pt x="1887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6754368" y="1771650"/>
            <a:ext cx="2511552" cy="3886200"/>
            <a:chOff x="2133600" y="1676400"/>
            <a:chExt cx="5638800" cy="3886200"/>
          </a:xfrm>
          <a:solidFill>
            <a:schemeClr val="bg1">
              <a:lumMod val="85000"/>
            </a:schemeClr>
          </a:solidFill>
        </p:grpSpPr>
        <p:sp>
          <p:nvSpPr>
            <p:cNvPr id="30" name="PyramidSegment"/>
            <p:cNvSpPr>
              <a:spLocks noChangeArrowheads="1"/>
            </p:cNvSpPr>
            <p:nvPr/>
          </p:nvSpPr>
          <p:spPr bwMode="gray">
            <a:xfrm>
              <a:off x="4343400" y="1676400"/>
              <a:ext cx="1219200" cy="838200"/>
            </a:xfrm>
            <a:prstGeom prst="triangle">
              <a:avLst>
                <a:gd name="adj" fmla="val 50000"/>
              </a:avLst>
            </a:pr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PyramidSegment"/>
            <p:cNvSpPr>
              <a:spLocks noChangeArrowheads="1"/>
            </p:cNvSpPr>
            <p:nvPr/>
          </p:nvSpPr>
          <p:spPr bwMode="gray">
            <a:xfrm flipV="1">
              <a:off x="3790950" y="2514600"/>
              <a:ext cx="2324100" cy="7620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67 w 21600"/>
                <a:gd name="T13" fmla="*/ 4367 h 21600"/>
                <a:gd name="T14" fmla="*/ 17233 w 21600"/>
                <a:gd name="T15" fmla="*/ 172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134" y="21600"/>
                  </a:lnTo>
                  <a:lnTo>
                    <a:pt x="1646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PyramidSegment"/>
            <p:cNvSpPr>
              <a:spLocks noChangeArrowheads="1"/>
            </p:cNvSpPr>
            <p:nvPr/>
          </p:nvSpPr>
          <p:spPr bwMode="gray">
            <a:xfrm flipV="1">
              <a:off x="3233738" y="3276600"/>
              <a:ext cx="3438525" cy="7620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40 w 21600"/>
                <a:gd name="T13" fmla="*/ 3540 h 21600"/>
                <a:gd name="T14" fmla="*/ 18060 w 21600"/>
                <a:gd name="T15" fmla="*/ 1806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480" y="21600"/>
                  </a:lnTo>
                  <a:lnTo>
                    <a:pt x="1812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PyramidSegment"/>
            <p:cNvSpPr>
              <a:spLocks noChangeArrowheads="1"/>
            </p:cNvSpPr>
            <p:nvPr/>
          </p:nvSpPr>
          <p:spPr bwMode="gray">
            <a:xfrm flipV="1">
              <a:off x="2686050" y="4038600"/>
              <a:ext cx="4533900" cy="7620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12 w 21600"/>
                <a:gd name="T13" fmla="*/ 3112 h 21600"/>
                <a:gd name="T14" fmla="*/ 18488 w 21600"/>
                <a:gd name="T15" fmla="*/ 1848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624" y="21600"/>
                  </a:lnTo>
                  <a:lnTo>
                    <a:pt x="1897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PyramidSegment"/>
            <p:cNvSpPr>
              <a:spLocks noChangeArrowheads="1"/>
            </p:cNvSpPr>
            <p:nvPr/>
          </p:nvSpPr>
          <p:spPr bwMode="gray">
            <a:xfrm flipV="1">
              <a:off x="2133600" y="4800600"/>
              <a:ext cx="5638800" cy="7620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867 w 21600"/>
                <a:gd name="T13" fmla="*/ 2867 h 21600"/>
                <a:gd name="T14" fmla="*/ 18733 w 21600"/>
                <a:gd name="T15" fmla="*/ 18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34" y="21600"/>
                  </a:lnTo>
                  <a:lnTo>
                    <a:pt x="19466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rot="10800000" wrap="none" tIns="91440" bIns="91440" anchor="ctr"/>
            <a:lstStyle/>
            <a:p>
              <a:pPr algn="ctr"/>
              <a:r>
                <a:rPr lang="en-US" altLang="ja-JP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</a:t>
              </a:r>
              <a:endParaRPr lang="ja-JP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407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6" name="agenda_content"/>
          <p:cNvSpPr>
            <a:spLocks noChangeArrowheads="1"/>
          </p:cNvSpPr>
          <p:nvPr/>
        </p:nvSpPr>
        <p:spPr bwMode="gray">
          <a:xfrm>
            <a:off x="0" y="1754793"/>
            <a:ext cx="9906000" cy="335476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 type="none" w="lg" len="lg"/>
          </a:ln>
        </p:spPr>
        <p:txBody>
          <a:bodyPr lIns="457200" tIns="228600" bIns="228600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sz="2000" dirty="0">
                <a:solidFill>
                  <a:srgbClr val="B2B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point 1</a:t>
            </a:r>
            <a:endParaRPr lang="ja-JP" altLang="en-US" sz="2000" dirty="0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endParaRPr lang="ja-JP" altLang="en-US" sz="2000" dirty="0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ja-JP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point 2</a:t>
            </a:r>
            <a:endParaRPr lang="ja-JP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</a:t>
            </a:r>
            <a:endParaRPr lang="ja-JP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2.2</a:t>
            </a:r>
            <a:endParaRPr lang="ja-JP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2.3</a:t>
            </a:r>
            <a:endParaRPr lang="ja-JP" alt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endParaRPr lang="ja-JP" altLang="en-US" sz="2000" dirty="0">
              <a:solidFill>
                <a:srgbClr val="177B5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ja-JP" sz="2000" dirty="0">
                <a:solidFill>
                  <a:srgbClr val="B2B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point 3</a:t>
            </a:r>
            <a:endParaRPr lang="ja-JP" altLang="en-US" sz="2000" dirty="0">
              <a:solidFill>
                <a:srgbClr val="B2B2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15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B57346CA-5647-950E-0821-1B8C368D4C57}"/>
              </a:ext>
            </a:extLst>
          </p:cNvPr>
          <p:cNvGraphicFramePr>
            <a:graphicFrameLocks noGrp="1"/>
          </p:cNvGraphicFramePr>
          <p:nvPr/>
        </p:nvGraphicFramePr>
        <p:xfrm>
          <a:off x="632520" y="548680"/>
          <a:ext cx="1276846" cy="1143000"/>
        </p:xfrm>
        <a:graphic>
          <a:graphicData uri="http://schemas.openxmlformats.org/drawingml/2006/table">
            <a:tbl>
              <a:tblPr/>
              <a:tblGrid>
                <a:gridCol w="1276846">
                  <a:extLst>
                    <a:ext uri="{9D8B030D-6E8A-4147-A177-3AD203B41FA5}">
                      <a16:colId xmlns:a16="http://schemas.microsoft.com/office/drawing/2014/main" val="29942384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Import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327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設定部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867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CF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計算部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099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Valuation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33022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　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LBO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3309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B5CDB5-0558-5DEB-D4C4-C8E30BB1AF54}"/>
              </a:ext>
            </a:extLst>
          </p:cNvPr>
          <p:cNvSpPr/>
          <p:nvPr/>
        </p:nvSpPr>
        <p:spPr>
          <a:xfrm>
            <a:off x="2864768" y="620688"/>
            <a:ext cx="5976664" cy="15841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UI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は何も決まっておらず一旦は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宮原：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Claude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モデリング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沓沢：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Claude Model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LLM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に読ませて、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Spec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既存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CB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と比較し「繋ぎ込み要件」を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Spec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＆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Prompt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メモ：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Code Base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を眺めて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DB Spec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API Spec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Blueprint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化が必須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2"/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 この辺は、一応の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Catch Up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を終えた下村さん交えて討議して良いかも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31357D-5CD5-09E5-347C-37AF305CC4BE}"/>
              </a:ext>
            </a:extLst>
          </p:cNvPr>
          <p:cNvSpPr/>
          <p:nvPr/>
        </p:nvSpPr>
        <p:spPr>
          <a:xfrm>
            <a:off x="2792760" y="548680"/>
            <a:ext cx="5976664" cy="1584176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UI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は何も決まっておらず一旦は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宮原：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Claude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モデリング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沓沢：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Claude Model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LLM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に読ませて、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Spec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既存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CB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と比較し「繋ぎ込み要件」を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Spec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＆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Prompt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メモ：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Code Base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を眺めて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DB Spec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API Spec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Blueprint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化が必須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2"/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 この辺は、一応の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Catch Up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を終えた下村さん交えて討議して良いかも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0AA140-5443-B6AF-E20B-1ECC2BA5F077}"/>
              </a:ext>
            </a:extLst>
          </p:cNvPr>
          <p:cNvSpPr/>
          <p:nvPr/>
        </p:nvSpPr>
        <p:spPr>
          <a:xfrm>
            <a:off x="5977818" y="2803062"/>
            <a:ext cx="2647590" cy="1251875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コアロジック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FAM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＋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PPE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Node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Calc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 generation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50EE9F8-C8B4-C207-D0CD-ED134D7ECCCD}"/>
              </a:ext>
            </a:extLst>
          </p:cNvPr>
          <p:cNvSpPr/>
          <p:nvPr/>
        </p:nvSpPr>
        <p:spPr>
          <a:xfrm>
            <a:off x="272480" y="6093296"/>
            <a:ext cx="9289032" cy="6737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PPE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生成や実態どうなっているか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Gem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＋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で精査する（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Goto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モデル何もやってない説ある）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個別取引（イベント性／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LBO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）の考察を実施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EEC097-37B2-21E7-95F5-7E50E65F99ED}"/>
              </a:ext>
            </a:extLst>
          </p:cNvPr>
          <p:cNvSpPr/>
          <p:nvPr/>
        </p:nvSpPr>
        <p:spPr>
          <a:xfrm>
            <a:off x="5977818" y="4418855"/>
            <a:ext cx="2647590" cy="1251875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バックエンド（何も決めてない）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965E22-A48B-8B9E-1369-ACF65661A0AA}"/>
              </a:ext>
            </a:extLst>
          </p:cNvPr>
          <p:cNvSpPr/>
          <p:nvPr/>
        </p:nvSpPr>
        <p:spPr>
          <a:xfrm>
            <a:off x="6428924" y="4769106"/>
            <a:ext cx="1404396" cy="248924"/>
          </a:xfrm>
          <a:prstGeom prst="rect">
            <a:avLst/>
          </a:prstGeom>
          <a:solidFill>
            <a:srgbClr val="E8C3D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DB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0001332-AAD8-14C3-72AA-DACCBBD773C5}"/>
              </a:ext>
            </a:extLst>
          </p:cNvPr>
          <p:cNvSpPr/>
          <p:nvPr/>
        </p:nvSpPr>
        <p:spPr>
          <a:xfrm>
            <a:off x="6428924" y="5044794"/>
            <a:ext cx="1404396" cy="248924"/>
          </a:xfrm>
          <a:prstGeom prst="rect">
            <a:avLst/>
          </a:prstGeom>
          <a:solidFill>
            <a:srgbClr val="E8C3D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サーバー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C00153F-DDE6-4D1F-B64E-6CD90ED3C336}"/>
              </a:ext>
            </a:extLst>
          </p:cNvPr>
          <p:cNvSpPr/>
          <p:nvPr/>
        </p:nvSpPr>
        <p:spPr>
          <a:xfrm>
            <a:off x="6428924" y="5320482"/>
            <a:ext cx="1404396" cy="248924"/>
          </a:xfrm>
          <a:prstGeom prst="rect">
            <a:avLst/>
          </a:prstGeom>
          <a:solidFill>
            <a:srgbClr val="E8C3D5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API</a:t>
            </a:r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FE82FE96-1911-8BAF-295A-7F9BCD8D0227}"/>
              </a:ext>
            </a:extLst>
          </p:cNvPr>
          <p:cNvSpPr/>
          <p:nvPr/>
        </p:nvSpPr>
        <p:spPr>
          <a:xfrm>
            <a:off x="5961112" y="4001579"/>
            <a:ext cx="432048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125822-C94A-D352-ECF5-143C59F680D9}"/>
              </a:ext>
            </a:extLst>
          </p:cNvPr>
          <p:cNvSpPr txBox="1"/>
          <p:nvPr/>
        </p:nvSpPr>
        <p:spPr>
          <a:xfrm>
            <a:off x="6393160" y="4115107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rPr>
              <a:t>コアロジック演算はサーバーサイドに乗っける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05E19DC-6E79-31FD-DD21-EBA62211EFF4}"/>
              </a:ext>
            </a:extLst>
          </p:cNvPr>
          <p:cNvSpPr/>
          <p:nvPr/>
        </p:nvSpPr>
        <p:spPr>
          <a:xfrm>
            <a:off x="1938532" y="3654055"/>
            <a:ext cx="2907971" cy="1075104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UI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仕様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lvl="1"/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※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ほぼすべて未定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Claude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モック（宮原）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Core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を睨んだ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I/F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仕様（沓沢）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壁打ち（下村さん）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5657DA-E514-2508-6FE2-F4B3A67AB032}"/>
              </a:ext>
            </a:extLst>
          </p:cNvPr>
          <p:cNvSpPr/>
          <p:nvPr/>
        </p:nvSpPr>
        <p:spPr>
          <a:xfrm>
            <a:off x="5847627" y="2555422"/>
            <a:ext cx="3286989" cy="3249842"/>
          </a:xfrm>
          <a:prstGeom prst="rect">
            <a:avLst/>
          </a:prstGeom>
          <a:noFill/>
          <a:ln w="28575">
            <a:solidFill>
              <a:srgbClr val="8A2B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バックエンド・サーバーサイド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E5C6027-8D38-1534-F242-39A9E29F38C4}"/>
              </a:ext>
            </a:extLst>
          </p:cNvPr>
          <p:cNvSpPr/>
          <p:nvPr/>
        </p:nvSpPr>
        <p:spPr>
          <a:xfrm>
            <a:off x="1776074" y="2555422"/>
            <a:ext cx="3286989" cy="3249842"/>
          </a:xfrm>
          <a:prstGeom prst="rect">
            <a:avLst/>
          </a:prstGeom>
          <a:noFill/>
          <a:ln w="28575">
            <a:solidFill>
              <a:srgbClr val="8A2B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フロントエンド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11E5071-B8D6-4B5D-01E5-5C1BB4EF3680}"/>
              </a:ext>
            </a:extLst>
          </p:cNvPr>
          <p:cNvGrpSpPr/>
          <p:nvPr/>
        </p:nvGrpSpPr>
        <p:grpSpPr>
          <a:xfrm rot="778055">
            <a:off x="5175184" y="3932911"/>
            <a:ext cx="639853" cy="656809"/>
            <a:chOff x="10641632" y="980728"/>
            <a:chExt cx="639853" cy="656809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58DB7E6-3F60-BF3F-7786-CBF57DA03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1632" y="980728"/>
              <a:ext cx="360040" cy="335731"/>
            </a:xfrm>
            <a:prstGeom prst="straightConnector1">
              <a:avLst/>
            </a:prstGeom>
            <a:ln w="28575">
              <a:solidFill>
                <a:srgbClr val="1947C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AE8B4A76-66B8-315A-BA79-6E44D4AA0908}"/>
                </a:ext>
              </a:extLst>
            </p:cNvPr>
            <p:cNvCxnSpPr>
              <a:cxnSpLocks/>
            </p:cNvCxnSpPr>
            <p:nvPr/>
          </p:nvCxnSpPr>
          <p:spPr>
            <a:xfrm rot="7200000" flipV="1">
              <a:off x="10933600" y="1052697"/>
              <a:ext cx="360040" cy="335731"/>
            </a:xfrm>
            <a:prstGeom prst="straightConnector1">
              <a:avLst/>
            </a:prstGeom>
            <a:ln w="28575">
              <a:solidFill>
                <a:srgbClr val="1947C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CF36AEA2-A1DA-507C-A28E-339B3FF2264D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10700488" y="1289651"/>
              <a:ext cx="360040" cy="335731"/>
            </a:xfrm>
            <a:prstGeom prst="straightConnector1">
              <a:avLst/>
            </a:prstGeom>
            <a:ln w="28575">
              <a:solidFill>
                <a:srgbClr val="1947C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四角形吹き出し 24">
            <a:extLst>
              <a:ext uri="{FF2B5EF4-FFF2-40B4-BE49-F238E27FC236}">
                <a16:creationId xmlns:a16="http://schemas.microsoft.com/office/drawing/2014/main" id="{9EC684B8-A8A4-8CC1-FD2A-0F21C06FC536}"/>
              </a:ext>
            </a:extLst>
          </p:cNvPr>
          <p:cNvSpPr/>
          <p:nvPr/>
        </p:nvSpPr>
        <p:spPr>
          <a:xfrm>
            <a:off x="3419568" y="4797152"/>
            <a:ext cx="2217508" cy="504336"/>
          </a:xfrm>
          <a:prstGeom prst="wedgeRectCallout">
            <a:avLst>
              <a:gd name="adj1" fmla="val 39146"/>
              <a:gd name="adj2" fmla="val -14627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ここちゃんとやる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BF00EAD-46D8-F559-5ED3-CBC2F9A7256C}"/>
              </a:ext>
            </a:extLst>
          </p:cNvPr>
          <p:cNvCxnSpPr>
            <a:cxnSpLocks/>
          </p:cNvCxnSpPr>
          <p:nvPr/>
        </p:nvCxnSpPr>
        <p:spPr>
          <a:xfrm flipV="1">
            <a:off x="2103312" y="548680"/>
            <a:ext cx="689448" cy="59370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72C266B-19A6-B9C5-D089-150124D531B0}"/>
              </a:ext>
            </a:extLst>
          </p:cNvPr>
          <p:cNvCxnSpPr>
            <a:cxnSpLocks/>
          </p:cNvCxnSpPr>
          <p:nvPr/>
        </p:nvCxnSpPr>
        <p:spPr>
          <a:xfrm>
            <a:off x="2103312" y="1232659"/>
            <a:ext cx="689448" cy="95404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877689B-55D7-F0BA-E1C7-26D02EA6442F}"/>
              </a:ext>
            </a:extLst>
          </p:cNvPr>
          <p:cNvSpPr/>
          <p:nvPr/>
        </p:nvSpPr>
        <p:spPr>
          <a:xfrm>
            <a:off x="496232" y="375222"/>
            <a:ext cx="1578500" cy="146441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0D11F36-5476-3C77-E8D1-3D686D5BFD0E}"/>
              </a:ext>
            </a:extLst>
          </p:cNvPr>
          <p:cNvSpPr/>
          <p:nvPr/>
        </p:nvSpPr>
        <p:spPr>
          <a:xfrm>
            <a:off x="1887288" y="4511204"/>
            <a:ext cx="329408" cy="3371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１</a:t>
            </a:r>
            <a:endParaRPr kumimoji="1" lang="en-US" altLang="ja-JP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FE671A9-E1C7-E072-E323-4C26A25C2A6D}"/>
              </a:ext>
            </a:extLst>
          </p:cNvPr>
          <p:cNvSpPr/>
          <p:nvPr/>
        </p:nvSpPr>
        <p:spPr>
          <a:xfrm>
            <a:off x="8385900" y="3777937"/>
            <a:ext cx="329408" cy="3371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２</a:t>
            </a:r>
            <a:endParaRPr kumimoji="1" lang="en-US" altLang="ja-JP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B52FC3C-4152-FE6E-52CF-DE925444F7FB}"/>
              </a:ext>
            </a:extLst>
          </p:cNvPr>
          <p:cNvSpPr/>
          <p:nvPr/>
        </p:nvSpPr>
        <p:spPr>
          <a:xfrm>
            <a:off x="8385900" y="5400042"/>
            <a:ext cx="329408" cy="3371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b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３</a:t>
            </a:r>
            <a:endParaRPr kumimoji="1" lang="en-US" altLang="ja-JP" sz="1200" b="1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C9E20CF-1C3D-D63E-3461-682757682AC3}"/>
              </a:ext>
            </a:extLst>
          </p:cNvPr>
          <p:cNvSpPr/>
          <p:nvPr/>
        </p:nvSpPr>
        <p:spPr>
          <a:xfrm>
            <a:off x="272480" y="5489619"/>
            <a:ext cx="5485247" cy="51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メモ：　全体の青写真見ながら、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Context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吟味しながら、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Code Base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を吟味すると良さそう。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CB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繋いだ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Gemini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に質問しまくる。（青写真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Driven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で）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B45E6F-A22B-8D34-9A90-6BEB16F98F28}"/>
              </a:ext>
            </a:extLst>
          </p:cNvPr>
          <p:cNvSpPr txBox="1"/>
          <p:nvPr/>
        </p:nvSpPr>
        <p:spPr>
          <a:xfrm>
            <a:off x="6825208" y="44814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システムサイド・全体イメージ図</a:t>
            </a:r>
          </a:p>
        </p:txBody>
      </p:sp>
    </p:spTree>
    <p:extLst>
      <p:ext uri="{BB962C8B-B14F-4D97-AF65-F5344CB8AC3E}">
        <p14:creationId xmlns:p14="http://schemas.microsoft.com/office/powerpoint/2010/main" val="18240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136FB-EC24-693C-4C3E-78C79628B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D727C165-0A5A-C0F0-4916-93B60C3EB0B8}"/>
              </a:ext>
            </a:extLst>
          </p:cNvPr>
          <p:cNvSpPr/>
          <p:nvPr/>
        </p:nvSpPr>
        <p:spPr>
          <a:xfrm>
            <a:off x="291716" y="1916832"/>
            <a:ext cx="9322568" cy="4744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200" b="1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システム</a:t>
            </a:r>
            <a:endParaRPr kumimoji="1" lang="ja-JP" altLang="en-US" sz="1200" b="1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B46DC50-A78B-16F4-2284-207C0010DD91}"/>
              </a:ext>
            </a:extLst>
          </p:cNvPr>
          <p:cNvSpPr/>
          <p:nvPr/>
        </p:nvSpPr>
        <p:spPr>
          <a:xfrm>
            <a:off x="291716" y="438145"/>
            <a:ext cx="9322568" cy="7983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200" b="1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ユーザー</a:t>
            </a:r>
            <a:endParaRPr kumimoji="1" lang="ja-JP" altLang="en-US" sz="1200" b="1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CF9F33-FF86-F2FD-59A6-DBA03995167F}"/>
              </a:ext>
            </a:extLst>
          </p:cNvPr>
          <p:cNvSpPr/>
          <p:nvPr/>
        </p:nvSpPr>
        <p:spPr>
          <a:xfrm>
            <a:off x="1875700" y="2060848"/>
            <a:ext cx="5093524" cy="44644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FAM</a:t>
            </a:r>
            <a:endParaRPr kumimoji="1" lang="ja-JP" altLang="en-US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FCA8668-2FAD-3C06-FC32-221D01E5645A}"/>
              </a:ext>
            </a:extLst>
          </p:cNvPr>
          <p:cNvSpPr/>
          <p:nvPr/>
        </p:nvSpPr>
        <p:spPr>
          <a:xfrm>
            <a:off x="2706677" y="2381184"/>
            <a:ext cx="3960440" cy="57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99CED20-B547-1CDB-3AA6-1915A7D6A9EA}"/>
              </a:ext>
            </a:extLst>
          </p:cNvPr>
          <p:cNvSpPr/>
          <p:nvPr/>
        </p:nvSpPr>
        <p:spPr>
          <a:xfrm>
            <a:off x="2716513" y="3054769"/>
            <a:ext cx="3591920" cy="575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0A32C9B-4C0E-825B-4E3A-D32D69E468B7}"/>
              </a:ext>
            </a:extLst>
          </p:cNvPr>
          <p:cNvSpPr/>
          <p:nvPr/>
        </p:nvSpPr>
        <p:spPr>
          <a:xfrm>
            <a:off x="2716513" y="3703798"/>
            <a:ext cx="3214919" cy="575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PP&amp;E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F536726-F77A-754A-E3BA-A919265029C9}"/>
              </a:ext>
            </a:extLst>
          </p:cNvPr>
          <p:cNvSpPr/>
          <p:nvPr/>
        </p:nvSpPr>
        <p:spPr>
          <a:xfrm>
            <a:off x="2716513" y="4365103"/>
            <a:ext cx="2774391" cy="575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Other sheets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74A6D17-294D-A6E0-3DB1-C32C579C51AF}"/>
              </a:ext>
            </a:extLst>
          </p:cNvPr>
          <p:cNvSpPr/>
          <p:nvPr/>
        </p:nvSpPr>
        <p:spPr>
          <a:xfrm>
            <a:off x="2504728" y="2204863"/>
            <a:ext cx="4320480" cy="2880319"/>
          </a:xfrm>
          <a:prstGeom prst="rect">
            <a:avLst/>
          </a:prstGeom>
          <a:noFill/>
          <a:ln w="28575">
            <a:solidFill>
              <a:srgbClr val="8A2B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DE95205A-5F65-5386-71D9-2DF6A7555967}"/>
              </a:ext>
            </a:extLst>
          </p:cNvPr>
          <p:cNvSpPr/>
          <p:nvPr/>
        </p:nvSpPr>
        <p:spPr>
          <a:xfrm>
            <a:off x="2721248" y="5843648"/>
            <a:ext cx="3960440" cy="575033"/>
          </a:xfrm>
          <a:prstGeom prst="rect">
            <a:avLst/>
          </a:prstGeom>
          <a:solidFill>
            <a:srgbClr val="D5E7FF"/>
          </a:solidFill>
          <a:ln w="22225">
            <a:solidFill>
              <a:srgbClr val="194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48" name="カギ線コネクタ 47">
            <a:extLst>
              <a:ext uri="{FF2B5EF4-FFF2-40B4-BE49-F238E27FC236}">
                <a16:creationId xmlns:a16="http://schemas.microsoft.com/office/drawing/2014/main" id="{9C9E60F6-BB98-5327-974C-46CA013E0245}"/>
              </a:ext>
            </a:extLst>
          </p:cNvPr>
          <p:cNvCxnSpPr>
            <a:cxnSpLocks/>
            <a:stCxn id="46" idx="1"/>
            <a:endCxn id="31" idx="1"/>
          </p:cNvCxnSpPr>
          <p:nvPr/>
        </p:nvCxnSpPr>
        <p:spPr>
          <a:xfrm rot="10800000">
            <a:off x="2706678" y="2668701"/>
            <a:ext cx="14571" cy="3462464"/>
          </a:xfrm>
          <a:prstGeom prst="bentConnector3">
            <a:avLst>
              <a:gd name="adj1" fmla="val 7247073"/>
            </a:avLst>
          </a:prstGeom>
          <a:ln w="9525">
            <a:solidFill>
              <a:srgbClr val="1947C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A1BBE5B-C65E-850C-63FE-10EEC49F957E}"/>
              </a:ext>
            </a:extLst>
          </p:cNvPr>
          <p:cNvSpPr txBox="1"/>
          <p:nvPr/>
        </p:nvSpPr>
        <p:spPr>
          <a:xfrm>
            <a:off x="260719" y="5844039"/>
            <a:ext cx="16770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kumimoji="1"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の当期末現預金</a:t>
            </a:r>
            <a:endParaRPr kumimoji="1" lang="en-US" altLang="ja-JP" sz="1100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だけ最後に環流</a:t>
            </a:r>
            <a:endParaRPr kumimoji="1" lang="en-US" altLang="ja-JP" sz="1100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 前期末＋</a:t>
            </a:r>
            <a:r>
              <a:rPr lang="en-US" altLang="ja-JP" sz="1100" dirty="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＝当期末</a:t>
            </a:r>
            <a:endParaRPr kumimoji="1" lang="ja-JP" altLang="en-US" sz="110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右矢印 52">
            <a:extLst>
              <a:ext uri="{FF2B5EF4-FFF2-40B4-BE49-F238E27FC236}">
                <a16:creationId xmlns:a16="http://schemas.microsoft.com/office/drawing/2014/main" id="{2AD2F073-BF82-0EF1-58B8-127C6C6D6145}"/>
              </a:ext>
            </a:extLst>
          </p:cNvPr>
          <p:cNvSpPr/>
          <p:nvPr/>
        </p:nvSpPr>
        <p:spPr>
          <a:xfrm rot="5400000">
            <a:off x="2654217" y="5280536"/>
            <a:ext cx="640499" cy="363413"/>
          </a:xfrm>
          <a:prstGeom prst="rightArrow">
            <a:avLst>
              <a:gd name="adj1" fmla="val 37575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083ED176-DBE4-1BCA-1F8B-41F754E1920E}"/>
              </a:ext>
            </a:extLst>
          </p:cNvPr>
          <p:cNvSpPr txBox="1"/>
          <p:nvPr/>
        </p:nvSpPr>
        <p:spPr>
          <a:xfrm>
            <a:off x="3156173" y="5157560"/>
            <a:ext cx="16802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BS,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PL,PP&amp;E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などの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実績値と計画値が決まって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初めて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が算定される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9EAEA1A-B261-A1AF-1BEA-032A9C4CAE4A}"/>
              </a:ext>
            </a:extLst>
          </p:cNvPr>
          <p:cNvSpPr/>
          <p:nvPr/>
        </p:nvSpPr>
        <p:spPr>
          <a:xfrm>
            <a:off x="1314440" y="389421"/>
            <a:ext cx="8352928" cy="7983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①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実績値入力（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BS,PL,PP&amp;E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等）</a:t>
            </a:r>
            <a:endParaRPr kumimoji="1"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②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計画値のロジック定義（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Parameter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型、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Balance&amp;Change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③CF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算出のロジック・勘定を定義（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A/B/C/D</a:t>
            </a:r>
            <a:r>
              <a:rPr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B758D79B-89F8-4D0A-6824-063AE685C93B}"/>
              </a:ext>
            </a:extLst>
          </p:cNvPr>
          <p:cNvCxnSpPr>
            <a:cxnSpLocks/>
          </p:cNvCxnSpPr>
          <p:nvPr/>
        </p:nvCxnSpPr>
        <p:spPr>
          <a:xfrm flipH="1">
            <a:off x="3959460" y="2276872"/>
            <a:ext cx="993540" cy="2744600"/>
          </a:xfrm>
          <a:prstGeom prst="line">
            <a:avLst/>
          </a:prstGeom>
          <a:ln w="9525">
            <a:solidFill>
              <a:schemeClr val="tx2">
                <a:lumMod val="25000"/>
                <a:lumOff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AC1E59AE-CB4B-1FBE-101E-2C7215341E5F}"/>
              </a:ext>
            </a:extLst>
          </p:cNvPr>
          <p:cNvSpPr txBox="1"/>
          <p:nvPr/>
        </p:nvSpPr>
        <p:spPr>
          <a:xfrm>
            <a:off x="4004940" y="2695728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solidFill>
                  <a:schemeClr val="tx2">
                    <a:lumMod val="90000"/>
                    <a:lumOff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BF563BD1-7473-A268-9084-C003AABA19CA}"/>
              </a:ext>
            </a:extLst>
          </p:cNvPr>
          <p:cNvSpPr txBox="1"/>
          <p:nvPr/>
        </p:nvSpPr>
        <p:spPr>
          <a:xfrm>
            <a:off x="3766076" y="3355916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solidFill>
                  <a:schemeClr val="tx2">
                    <a:lumMod val="90000"/>
                    <a:lumOff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62EC4C4B-D3D9-E6E0-9096-5ED6282E8F68}"/>
              </a:ext>
            </a:extLst>
          </p:cNvPr>
          <p:cNvSpPr txBox="1"/>
          <p:nvPr/>
        </p:nvSpPr>
        <p:spPr>
          <a:xfrm>
            <a:off x="3474507" y="4027522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solidFill>
                  <a:schemeClr val="tx2">
                    <a:lumMod val="90000"/>
                    <a:lumOff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E0E433DF-5FF5-7A01-1ED4-29610E014680}"/>
              </a:ext>
            </a:extLst>
          </p:cNvPr>
          <p:cNvSpPr txBox="1"/>
          <p:nvPr/>
        </p:nvSpPr>
        <p:spPr>
          <a:xfrm>
            <a:off x="3253068" y="4685864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>
                <a:solidFill>
                  <a:schemeClr val="tx2">
                    <a:lumMod val="90000"/>
                    <a:lumOff val="1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F9E4F6D-7501-5F04-D48C-E2A98A8EECC4}"/>
              </a:ext>
            </a:extLst>
          </p:cNvPr>
          <p:cNvSpPr/>
          <p:nvPr/>
        </p:nvSpPr>
        <p:spPr>
          <a:xfrm>
            <a:off x="4836441" y="5229197"/>
            <a:ext cx="3284911" cy="306913"/>
          </a:xfrm>
          <a:prstGeom prst="rect">
            <a:avLst/>
          </a:prstGeom>
          <a:solidFill>
            <a:srgbClr val="FFE7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③</a:t>
            </a:r>
            <a:r>
              <a:rPr kumimoji="1" lang="ja-JP" altLang="en-US" sz="12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ロジック・勘定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6EE468EB-4733-ADB8-CB3F-55DA3EC6BF08}"/>
              </a:ext>
            </a:extLst>
          </p:cNvPr>
          <p:cNvCxnSpPr>
            <a:cxnSpLocks/>
          </p:cNvCxnSpPr>
          <p:nvPr/>
        </p:nvCxnSpPr>
        <p:spPr>
          <a:xfrm>
            <a:off x="5183749" y="4947474"/>
            <a:ext cx="0" cy="896174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11D71BBE-8C30-6D8D-4509-658F1E7E9C15}"/>
              </a:ext>
            </a:extLst>
          </p:cNvPr>
          <p:cNvCxnSpPr>
            <a:cxnSpLocks/>
          </p:cNvCxnSpPr>
          <p:nvPr/>
        </p:nvCxnSpPr>
        <p:spPr>
          <a:xfrm>
            <a:off x="5673080" y="4278831"/>
            <a:ext cx="0" cy="1564817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AD7E7E6D-99E4-0E1C-B067-E3C4496E7745}"/>
              </a:ext>
            </a:extLst>
          </p:cNvPr>
          <p:cNvCxnSpPr>
            <a:cxnSpLocks/>
          </p:cNvCxnSpPr>
          <p:nvPr/>
        </p:nvCxnSpPr>
        <p:spPr>
          <a:xfrm>
            <a:off x="6105128" y="3629803"/>
            <a:ext cx="0" cy="2213845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177F79EE-13A3-9849-AA77-A1225A2FD81D}"/>
              </a:ext>
            </a:extLst>
          </p:cNvPr>
          <p:cNvCxnSpPr>
            <a:cxnSpLocks/>
          </p:cNvCxnSpPr>
          <p:nvPr/>
        </p:nvCxnSpPr>
        <p:spPr>
          <a:xfrm>
            <a:off x="6537176" y="2956218"/>
            <a:ext cx="0" cy="288743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1DB9EE8A-A17A-62C6-2AE2-4B0AA414B6E9}"/>
              </a:ext>
            </a:extLst>
          </p:cNvPr>
          <p:cNvSpPr/>
          <p:nvPr/>
        </p:nvSpPr>
        <p:spPr>
          <a:xfrm>
            <a:off x="5182752" y="5229200"/>
            <a:ext cx="1817469" cy="3069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</a:t>
            </a:r>
            <a:r>
              <a:rPr kumimoji="1" lang="en-US" altLang="ja-JP" sz="12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      C.     B.     A.</a:t>
            </a:r>
            <a:endParaRPr kumimoji="1" lang="ja-JP" altLang="en-US" sz="1200" dirty="0">
              <a:solidFill>
                <a:srgbClr val="8A2BE2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5BA55CBC-27A5-9D0E-2C31-21FC22F5A7D5}"/>
              </a:ext>
            </a:extLst>
          </p:cNvPr>
          <p:cNvSpPr/>
          <p:nvPr/>
        </p:nvSpPr>
        <p:spPr>
          <a:xfrm>
            <a:off x="291716" y="1291006"/>
            <a:ext cx="9322568" cy="573670"/>
          </a:xfrm>
          <a:prstGeom prst="rect">
            <a:avLst/>
          </a:prstGeom>
          <a:solidFill>
            <a:srgbClr val="D5E7FF">
              <a:alpha val="43141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sz="1200" b="1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インターフェース・</a:t>
            </a:r>
            <a:r>
              <a:rPr lang="en-US" altLang="ja-JP" sz="1200" b="1" dirty="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UI</a:t>
            </a:r>
            <a:r>
              <a:rPr lang="ja-JP" altLang="en-US" sz="1200" b="1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設計</a:t>
            </a:r>
            <a:endParaRPr kumimoji="1" lang="ja-JP" altLang="en-US" sz="1200" b="1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0DD51547-601C-3268-3F27-E1C5616AC343}"/>
              </a:ext>
            </a:extLst>
          </p:cNvPr>
          <p:cNvSpPr/>
          <p:nvPr/>
        </p:nvSpPr>
        <p:spPr>
          <a:xfrm rot="10800000">
            <a:off x="2178363" y="1203610"/>
            <a:ext cx="1296144" cy="201758"/>
          </a:xfrm>
          <a:prstGeom prst="triangle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06" name="三角形 105">
            <a:extLst>
              <a:ext uri="{FF2B5EF4-FFF2-40B4-BE49-F238E27FC236}">
                <a16:creationId xmlns:a16="http://schemas.microsoft.com/office/drawing/2014/main" id="{750467B5-9763-44EC-665B-41F48974609C}"/>
              </a:ext>
            </a:extLst>
          </p:cNvPr>
          <p:cNvSpPr/>
          <p:nvPr/>
        </p:nvSpPr>
        <p:spPr>
          <a:xfrm rot="10800000">
            <a:off x="2178363" y="1822083"/>
            <a:ext cx="1296144" cy="201758"/>
          </a:xfrm>
          <a:prstGeom prst="triangle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08" name="カギ線コネクタ 107">
            <a:extLst>
              <a:ext uri="{FF2B5EF4-FFF2-40B4-BE49-F238E27FC236}">
                <a16:creationId xmlns:a16="http://schemas.microsoft.com/office/drawing/2014/main" id="{0FE00E4C-10F0-4D62-AF22-F42D088AA1BA}"/>
              </a:ext>
            </a:extLst>
          </p:cNvPr>
          <p:cNvCxnSpPr>
            <a:cxnSpLocks/>
            <a:endCxn id="3" idx="3"/>
          </p:cNvCxnSpPr>
          <p:nvPr/>
        </p:nvCxnSpPr>
        <p:spPr>
          <a:xfrm rot="5400000">
            <a:off x="5848783" y="2872446"/>
            <a:ext cx="2541092" cy="300209"/>
          </a:xfrm>
          <a:prstGeom prst="bentConnector2">
            <a:avLst/>
          </a:prstGeom>
          <a:ln w="22225">
            <a:solidFill>
              <a:schemeClr val="tx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AB9B4CBB-FB07-4A2E-BB40-5B40C3FE604C}"/>
              </a:ext>
            </a:extLst>
          </p:cNvPr>
          <p:cNvSpPr txBox="1"/>
          <p:nvPr/>
        </p:nvSpPr>
        <p:spPr>
          <a:xfrm>
            <a:off x="7288103" y="2060848"/>
            <a:ext cx="2234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BS/PL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の実績値は何か、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・計画値はどのように計算されるか、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　特に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は：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Param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変動か（</a:t>
            </a:r>
            <a:r>
              <a:rPr kumimoji="1" lang="en-US" altLang="ja-JP" sz="11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Δ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をとる）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外の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B&amp;C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型変動か（</a:t>
            </a:r>
            <a:r>
              <a:rPr lang="en-US" altLang="ja-JP" sz="11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NoΔ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内との合成科目か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から拾うべき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科目何か、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・基準利益は何か、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・基準利益より下の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科目は何か、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ja-JP" altLang="en-US" sz="11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ACB8D621-E8EB-C351-4832-587F0D9D8974}"/>
              </a:ext>
            </a:extLst>
          </p:cNvPr>
          <p:cNvSpPr txBox="1"/>
          <p:nvPr/>
        </p:nvSpPr>
        <p:spPr>
          <a:xfrm>
            <a:off x="7113735" y="5550605"/>
            <a:ext cx="2153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これらが全部決まったら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変動科目自動生成バッチ処理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・それぞれラベル付</a:t>
            </a:r>
            <a:endParaRPr kumimoji="1"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　→営業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、投資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、財務</a:t>
            </a:r>
            <a:r>
              <a:rPr kumimoji="1"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</a:p>
          <a:p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・合計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計算＆当期</a:t>
            </a:r>
            <a:r>
              <a:rPr lang="en-US" altLang="ja-JP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にヒット</a:t>
            </a:r>
            <a:endParaRPr lang="en-US" altLang="ja-JP" sz="11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100">
                <a:latin typeface="Meiryo UI" panose="020B0604030504040204" pitchFamily="34" charset="-128"/>
                <a:ea typeface="Meiryo UI" panose="020B0604030504040204" pitchFamily="34" charset="-128"/>
              </a:rPr>
              <a:t>→勝手にバランスしている</a:t>
            </a: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6F4C2F45-E055-D415-6104-393AB5A7DF3C}"/>
              </a:ext>
            </a:extLst>
          </p:cNvPr>
          <p:cNvSpPr txBox="1"/>
          <p:nvPr/>
        </p:nvSpPr>
        <p:spPr>
          <a:xfrm>
            <a:off x="6825208" y="4481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概念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サイド・全体イメージ図</a:t>
            </a:r>
          </a:p>
        </p:txBody>
      </p:sp>
    </p:spTree>
    <p:extLst>
      <p:ext uri="{BB962C8B-B14F-4D97-AF65-F5344CB8AC3E}">
        <p14:creationId xmlns:p14="http://schemas.microsoft.com/office/powerpoint/2010/main" val="247723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D251247-14CF-7AD9-107F-B996D4F2B302}"/>
              </a:ext>
            </a:extLst>
          </p:cNvPr>
          <p:cNvSpPr/>
          <p:nvPr/>
        </p:nvSpPr>
        <p:spPr>
          <a:xfrm>
            <a:off x="291716" y="1916832"/>
            <a:ext cx="9322568" cy="4744600"/>
          </a:xfrm>
          <a:prstGeom prst="rect">
            <a:avLst/>
          </a:prstGeom>
          <a:solidFill>
            <a:srgbClr val="323232">
              <a:lumMod val="10000"/>
              <a:lumOff val="9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1" i="0" u="none" strike="noStrike" kern="0" cap="none" spc="0" normalizeH="0" baseline="0" noProof="0">
                <a:ln>
                  <a:noFill/>
                </a:ln>
                <a:solidFill>
                  <a:srgbClr val="1947C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システム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1947C1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DCFE1C8-F050-8200-2864-28CFEE6B77F6}"/>
              </a:ext>
            </a:extLst>
          </p:cNvPr>
          <p:cNvSpPr/>
          <p:nvPr/>
        </p:nvSpPr>
        <p:spPr>
          <a:xfrm>
            <a:off x="291716" y="438145"/>
            <a:ext cx="9322568" cy="798300"/>
          </a:xfrm>
          <a:prstGeom prst="rect">
            <a:avLst/>
          </a:prstGeom>
          <a:solidFill>
            <a:srgbClr val="E5C243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1" i="0" u="none" strike="noStrike" kern="0" cap="none" spc="0" normalizeH="0" baseline="0" noProof="0">
                <a:ln>
                  <a:noFill/>
                </a:ln>
                <a:solidFill>
                  <a:srgbClr val="1947C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ユーザー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1947C1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227E3E0-B1E2-A497-1D20-9843B90E4706}"/>
              </a:ext>
            </a:extLst>
          </p:cNvPr>
          <p:cNvSpPr/>
          <p:nvPr/>
        </p:nvSpPr>
        <p:spPr>
          <a:xfrm>
            <a:off x="1875700" y="2060848"/>
            <a:ext cx="5093524" cy="4464496"/>
          </a:xfrm>
          <a:prstGeom prst="rect">
            <a:avLst/>
          </a:prstGeom>
          <a:solidFill>
            <a:srgbClr val="323232">
              <a:lumMod val="25000"/>
              <a:lumOff val="75000"/>
            </a:srgb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FAM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38387D9-0F43-EAE0-1CE7-56219200FFB0}"/>
              </a:ext>
            </a:extLst>
          </p:cNvPr>
          <p:cNvSpPr/>
          <p:nvPr/>
        </p:nvSpPr>
        <p:spPr>
          <a:xfrm>
            <a:off x="2706677" y="2381184"/>
            <a:ext cx="3960440" cy="575034"/>
          </a:xfrm>
          <a:prstGeom prst="rect">
            <a:avLst/>
          </a:prstGeom>
          <a:solidFill>
            <a:srgbClr val="D55816">
              <a:lumMod val="20000"/>
              <a:lumOff val="80000"/>
            </a:srgbClr>
          </a:solidFill>
          <a:ln w="9525" cap="flat" cmpd="sng" algn="ctr">
            <a:solidFill>
              <a:srgbClr val="323232">
                <a:lumMod val="25000"/>
                <a:lumOff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BS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0E73CCD-47F1-3DA3-9C35-EA6FE6771CCB}"/>
              </a:ext>
            </a:extLst>
          </p:cNvPr>
          <p:cNvSpPr/>
          <p:nvPr/>
        </p:nvSpPr>
        <p:spPr>
          <a:xfrm>
            <a:off x="2716513" y="3054769"/>
            <a:ext cx="3591920" cy="575034"/>
          </a:xfrm>
          <a:prstGeom prst="rect">
            <a:avLst/>
          </a:prstGeom>
          <a:solidFill>
            <a:srgbClr val="D55816">
              <a:lumMod val="20000"/>
              <a:lumOff val="80000"/>
            </a:srgbClr>
          </a:solidFill>
          <a:ln w="9525" cap="flat" cmpd="sng" algn="ctr">
            <a:solidFill>
              <a:srgbClr val="323232">
                <a:lumMod val="25000"/>
                <a:lumOff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PL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34F0D2F-6947-B168-29D7-14598565E279}"/>
              </a:ext>
            </a:extLst>
          </p:cNvPr>
          <p:cNvSpPr/>
          <p:nvPr/>
        </p:nvSpPr>
        <p:spPr>
          <a:xfrm>
            <a:off x="2716513" y="3703798"/>
            <a:ext cx="3214919" cy="575033"/>
          </a:xfrm>
          <a:prstGeom prst="rect">
            <a:avLst/>
          </a:prstGeom>
          <a:solidFill>
            <a:srgbClr val="D55816">
              <a:lumMod val="20000"/>
              <a:lumOff val="80000"/>
            </a:srgbClr>
          </a:solidFill>
          <a:ln w="9525" cap="flat" cmpd="sng" algn="ctr">
            <a:solidFill>
              <a:srgbClr val="323232">
                <a:lumMod val="25000"/>
                <a:lumOff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PP&amp;E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A41AB27-4BAE-4B6A-9E6B-BC173BFF6559}"/>
              </a:ext>
            </a:extLst>
          </p:cNvPr>
          <p:cNvSpPr/>
          <p:nvPr/>
        </p:nvSpPr>
        <p:spPr>
          <a:xfrm>
            <a:off x="2716513" y="4365103"/>
            <a:ext cx="2774391" cy="575033"/>
          </a:xfrm>
          <a:prstGeom prst="rect">
            <a:avLst/>
          </a:prstGeom>
          <a:solidFill>
            <a:srgbClr val="D55816">
              <a:lumMod val="20000"/>
              <a:lumOff val="80000"/>
            </a:srgbClr>
          </a:solidFill>
          <a:ln w="9525" cap="flat" cmpd="sng" algn="ctr">
            <a:solidFill>
              <a:srgbClr val="323232">
                <a:lumMod val="25000"/>
                <a:lumOff val="7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Other sheets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E66C00E-9144-EF9D-BC94-7E49ACED533E}"/>
              </a:ext>
            </a:extLst>
          </p:cNvPr>
          <p:cNvSpPr/>
          <p:nvPr/>
        </p:nvSpPr>
        <p:spPr>
          <a:xfrm>
            <a:off x="2504728" y="2204863"/>
            <a:ext cx="4320480" cy="2880319"/>
          </a:xfrm>
          <a:prstGeom prst="rect">
            <a:avLst/>
          </a:prstGeom>
          <a:noFill/>
          <a:ln w="28575" cap="flat" cmpd="sng" algn="ctr">
            <a:solidFill>
              <a:srgbClr val="8A2BE2"/>
            </a:solidFill>
            <a:prstDash val="sysDash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B09F7080-9036-4D17-0813-F59A831D9749}"/>
              </a:ext>
            </a:extLst>
          </p:cNvPr>
          <p:cNvSpPr/>
          <p:nvPr/>
        </p:nvSpPr>
        <p:spPr>
          <a:xfrm>
            <a:off x="2721248" y="5843648"/>
            <a:ext cx="3960440" cy="575033"/>
          </a:xfrm>
          <a:prstGeom prst="rect">
            <a:avLst/>
          </a:prstGeom>
          <a:solidFill>
            <a:srgbClr val="D5E7FF"/>
          </a:solidFill>
          <a:ln w="22225" cap="flat" cmpd="sng" algn="ctr">
            <a:solidFill>
              <a:srgbClr val="1947C1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CF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393B2D90-063A-7DB8-4DC5-D1A1233D64C1}"/>
              </a:ext>
            </a:extLst>
          </p:cNvPr>
          <p:cNvCxnSpPr>
            <a:cxnSpLocks/>
            <a:stCxn id="43" idx="1"/>
            <a:endCxn id="38" idx="1"/>
          </p:cNvCxnSpPr>
          <p:nvPr/>
        </p:nvCxnSpPr>
        <p:spPr>
          <a:xfrm rot="10800000">
            <a:off x="2706678" y="2668701"/>
            <a:ext cx="14571" cy="3462464"/>
          </a:xfrm>
          <a:prstGeom prst="bentConnector3">
            <a:avLst>
              <a:gd name="adj1" fmla="val 7247073"/>
            </a:avLst>
          </a:prstGeom>
          <a:noFill/>
          <a:ln w="9525" cap="flat" cmpd="sng" algn="ctr">
            <a:solidFill>
              <a:srgbClr val="1947C1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FCF7059-4EB9-A6E8-426E-E4E99A9BCE21}"/>
              </a:ext>
            </a:extLst>
          </p:cNvPr>
          <p:cNvSpPr txBox="1"/>
          <p:nvPr/>
        </p:nvSpPr>
        <p:spPr>
          <a:xfrm>
            <a:off x="260719" y="5844039"/>
            <a:ext cx="16770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の当期末現預金</a:t>
            </a:r>
            <a:endParaRPr lang="en-US" altLang="ja-JP" sz="1100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だけ最後に環流</a:t>
            </a:r>
            <a:endParaRPr lang="en-US" altLang="ja-JP" sz="1100" dirty="0">
              <a:solidFill>
                <a:srgbClr val="1947C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 前期末＋</a:t>
            </a:r>
            <a:r>
              <a:rPr lang="en-US" altLang="ja-JP" sz="1100" dirty="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srgbClr val="1947C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＝当期末</a:t>
            </a:r>
          </a:p>
        </p:txBody>
      </p:sp>
      <p:sp>
        <p:nvSpPr>
          <p:cNvPr id="46" name="右矢印 45">
            <a:extLst>
              <a:ext uri="{FF2B5EF4-FFF2-40B4-BE49-F238E27FC236}">
                <a16:creationId xmlns:a16="http://schemas.microsoft.com/office/drawing/2014/main" id="{3F6C846E-B090-53B9-6017-A4A362FE5635}"/>
              </a:ext>
            </a:extLst>
          </p:cNvPr>
          <p:cNvSpPr/>
          <p:nvPr/>
        </p:nvSpPr>
        <p:spPr>
          <a:xfrm rot="5400000">
            <a:off x="2654217" y="5280536"/>
            <a:ext cx="640499" cy="363413"/>
          </a:xfrm>
          <a:prstGeom prst="rightArrow">
            <a:avLst>
              <a:gd name="adj1" fmla="val 37575"/>
              <a:gd name="adj2" fmla="val 50000"/>
            </a:avLst>
          </a:prstGeom>
          <a:solidFill>
            <a:srgbClr val="A5300F">
              <a:lumMod val="60000"/>
              <a:lumOff val="40000"/>
            </a:srgb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686D43F-455E-51F9-CE72-2AA7A73A11E3}"/>
              </a:ext>
            </a:extLst>
          </p:cNvPr>
          <p:cNvSpPr txBox="1"/>
          <p:nvPr/>
        </p:nvSpPr>
        <p:spPr>
          <a:xfrm>
            <a:off x="3156173" y="5157560"/>
            <a:ext cx="16802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BS,PL,PP&amp;E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などの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実績値と計画値が決まって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初めて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が算定される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E1E8E435-1EFB-44FF-C5A4-21C0BAB7DDB6}"/>
              </a:ext>
            </a:extLst>
          </p:cNvPr>
          <p:cNvSpPr/>
          <p:nvPr/>
        </p:nvSpPr>
        <p:spPr>
          <a:xfrm>
            <a:off x="1314440" y="389421"/>
            <a:ext cx="8352928" cy="7983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①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実績値入力（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BS,PL,PP&amp;E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等）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②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計画値のロジック定義（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Parameter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型、</a:t>
            </a:r>
            <a:r>
              <a:rPr kumimoji="0" lang="en-US" altLang="ja-JP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Balance&amp;Change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）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③CF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算出のロジック・勘定を定義（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A/B/C/D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）</a:t>
            </a: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0DECF44-B19F-FECA-0BC4-9069A28C2C30}"/>
              </a:ext>
            </a:extLst>
          </p:cNvPr>
          <p:cNvCxnSpPr>
            <a:cxnSpLocks/>
          </p:cNvCxnSpPr>
          <p:nvPr/>
        </p:nvCxnSpPr>
        <p:spPr>
          <a:xfrm flipH="1">
            <a:off x="3959460" y="2276872"/>
            <a:ext cx="993540" cy="2744600"/>
          </a:xfrm>
          <a:prstGeom prst="line">
            <a:avLst/>
          </a:prstGeom>
          <a:noFill/>
          <a:ln w="9525" cap="flat" cmpd="sng" algn="ctr">
            <a:solidFill>
              <a:srgbClr val="323232">
                <a:lumMod val="25000"/>
                <a:lumOff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45E92DB-5DA7-3A28-9BE9-83A61A796E25}"/>
              </a:ext>
            </a:extLst>
          </p:cNvPr>
          <p:cNvSpPr txBox="1"/>
          <p:nvPr/>
        </p:nvSpPr>
        <p:spPr>
          <a:xfrm>
            <a:off x="4004940" y="2695728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323232">
                    <a:lumMod val="90000"/>
                    <a:lumOff val="10000"/>
                  </a:srgb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1D4FF73-AC32-BEF8-23F5-3980A190FEA1}"/>
              </a:ext>
            </a:extLst>
          </p:cNvPr>
          <p:cNvSpPr txBox="1"/>
          <p:nvPr/>
        </p:nvSpPr>
        <p:spPr>
          <a:xfrm>
            <a:off x="3766076" y="3355916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323232">
                    <a:lumMod val="90000"/>
                    <a:lumOff val="10000"/>
                  </a:srgb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D4531F9-3AD2-00CF-FD2F-8E31D3BCF99C}"/>
              </a:ext>
            </a:extLst>
          </p:cNvPr>
          <p:cNvSpPr txBox="1"/>
          <p:nvPr/>
        </p:nvSpPr>
        <p:spPr>
          <a:xfrm>
            <a:off x="3474507" y="4027522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323232">
                    <a:lumMod val="90000"/>
                    <a:lumOff val="10000"/>
                  </a:srgb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AA9C873-8011-25C0-E2EB-A472FB12A6D4}"/>
              </a:ext>
            </a:extLst>
          </p:cNvPr>
          <p:cNvSpPr txBox="1"/>
          <p:nvPr/>
        </p:nvSpPr>
        <p:spPr>
          <a:xfrm>
            <a:off x="3253068" y="4685864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srgbClr val="323232">
                    <a:lumMod val="90000"/>
                    <a:lumOff val="10000"/>
                  </a:srgb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実績値　　　　計画値</a:t>
            </a: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8545BFB4-DFF1-1D9A-FABC-1020490AC2FE}"/>
              </a:ext>
            </a:extLst>
          </p:cNvPr>
          <p:cNvSpPr/>
          <p:nvPr/>
        </p:nvSpPr>
        <p:spPr>
          <a:xfrm>
            <a:off x="4836441" y="5229197"/>
            <a:ext cx="3284911" cy="306913"/>
          </a:xfrm>
          <a:prstGeom prst="rect">
            <a:avLst/>
          </a:prstGeom>
          <a:solidFill>
            <a:srgbClr val="FFE700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③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ロジック・勘定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4D8EE9B3-DC42-B0DD-F3B2-76234154713D}"/>
              </a:ext>
            </a:extLst>
          </p:cNvPr>
          <p:cNvCxnSpPr>
            <a:cxnSpLocks/>
          </p:cNvCxnSpPr>
          <p:nvPr/>
        </p:nvCxnSpPr>
        <p:spPr>
          <a:xfrm>
            <a:off x="5183749" y="4947474"/>
            <a:ext cx="0" cy="89617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lg"/>
          </a:ln>
          <a:effectLst/>
        </p:spPr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64659510-339E-B87E-044E-A0412349F223}"/>
              </a:ext>
            </a:extLst>
          </p:cNvPr>
          <p:cNvCxnSpPr>
            <a:cxnSpLocks/>
          </p:cNvCxnSpPr>
          <p:nvPr/>
        </p:nvCxnSpPr>
        <p:spPr>
          <a:xfrm>
            <a:off x="5673080" y="4278831"/>
            <a:ext cx="0" cy="15648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lg"/>
          </a:ln>
          <a:effectLst/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20ED18D4-E938-48F5-78E4-5C8B3BE87AD7}"/>
              </a:ext>
            </a:extLst>
          </p:cNvPr>
          <p:cNvCxnSpPr>
            <a:cxnSpLocks/>
          </p:cNvCxnSpPr>
          <p:nvPr/>
        </p:nvCxnSpPr>
        <p:spPr>
          <a:xfrm>
            <a:off x="6105128" y="3629803"/>
            <a:ext cx="0" cy="221384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lg"/>
          </a:ln>
          <a:effectLst/>
        </p:spPr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7128A1D5-AA12-26BE-ABF9-02A44542EFB6}"/>
              </a:ext>
            </a:extLst>
          </p:cNvPr>
          <p:cNvCxnSpPr>
            <a:cxnSpLocks/>
          </p:cNvCxnSpPr>
          <p:nvPr/>
        </p:nvCxnSpPr>
        <p:spPr>
          <a:xfrm>
            <a:off x="6537176" y="2956218"/>
            <a:ext cx="0" cy="288743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stealth" w="lg" len="lg"/>
          </a:ln>
          <a:effectLst/>
        </p:spPr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D3E0B29-9B10-038E-6B98-7A74204D1C8E}"/>
              </a:ext>
            </a:extLst>
          </p:cNvPr>
          <p:cNvSpPr/>
          <p:nvPr/>
        </p:nvSpPr>
        <p:spPr>
          <a:xfrm>
            <a:off x="5182752" y="5229200"/>
            <a:ext cx="1817469" cy="30691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D.      C.     B.     A.</a:t>
            </a: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srgbClr val="8A2BE2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C7E67C58-6D46-192C-6A9E-D0A1DBA66BD6}"/>
              </a:ext>
            </a:extLst>
          </p:cNvPr>
          <p:cNvSpPr/>
          <p:nvPr/>
        </p:nvSpPr>
        <p:spPr>
          <a:xfrm>
            <a:off x="291716" y="1291006"/>
            <a:ext cx="9322568" cy="573670"/>
          </a:xfrm>
          <a:prstGeom prst="rect">
            <a:avLst/>
          </a:prstGeom>
          <a:solidFill>
            <a:srgbClr val="D5E7FF">
              <a:alpha val="43141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1" i="0" u="none" strike="noStrike" kern="0" cap="none" spc="0" normalizeH="0" baseline="0" noProof="0">
                <a:ln>
                  <a:noFill/>
                </a:ln>
                <a:solidFill>
                  <a:srgbClr val="1947C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インターフェース・</a:t>
            </a:r>
            <a:r>
              <a:rPr kumimoji="0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1947C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UI</a:t>
            </a:r>
            <a:r>
              <a:rPr kumimoji="0" lang="ja-JP" altLang="en-US" sz="1200" b="1" i="0" u="none" strike="noStrike" kern="0" cap="none" spc="0" normalizeH="0" baseline="0" noProof="0">
                <a:ln>
                  <a:noFill/>
                </a:ln>
                <a:solidFill>
                  <a:srgbClr val="1947C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設計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1947C1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1" name="三角形 60">
            <a:extLst>
              <a:ext uri="{FF2B5EF4-FFF2-40B4-BE49-F238E27FC236}">
                <a16:creationId xmlns:a16="http://schemas.microsoft.com/office/drawing/2014/main" id="{9EFB4B7F-FB0E-45B9-CDD0-7889493328F9}"/>
              </a:ext>
            </a:extLst>
          </p:cNvPr>
          <p:cNvSpPr/>
          <p:nvPr/>
        </p:nvSpPr>
        <p:spPr>
          <a:xfrm rot="10800000">
            <a:off x="2178363" y="1203610"/>
            <a:ext cx="1296144" cy="201758"/>
          </a:xfrm>
          <a:prstGeom prst="triangle">
            <a:avLst/>
          </a:prstGeom>
          <a:solidFill>
            <a:srgbClr val="FFC000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sp>
        <p:nvSpPr>
          <p:cNvPr id="62" name="三角形 61">
            <a:extLst>
              <a:ext uri="{FF2B5EF4-FFF2-40B4-BE49-F238E27FC236}">
                <a16:creationId xmlns:a16="http://schemas.microsoft.com/office/drawing/2014/main" id="{5C1FCE0E-ED98-5AC9-44C6-415F2C0FF020}"/>
              </a:ext>
            </a:extLst>
          </p:cNvPr>
          <p:cNvSpPr/>
          <p:nvPr/>
        </p:nvSpPr>
        <p:spPr>
          <a:xfrm rot="10800000">
            <a:off x="2178363" y="1822083"/>
            <a:ext cx="1296144" cy="201758"/>
          </a:xfrm>
          <a:prstGeom prst="triangle">
            <a:avLst/>
          </a:prstGeom>
          <a:solidFill>
            <a:srgbClr val="FFC000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+mn-cs"/>
            </a:endParaRPr>
          </a:p>
        </p:txBody>
      </p:sp>
      <p:cxnSp>
        <p:nvCxnSpPr>
          <p:cNvPr id="63" name="カギ線コネクタ 62">
            <a:extLst>
              <a:ext uri="{FF2B5EF4-FFF2-40B4-BE49-F238E27FC236}">
                <a16:creationId xmlns:a16="http://schemas.microsoft.com/office/drawing/2014/main" id="{D6BF7CC5-EC8E-8CD4-2851-1F2F4D963331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>
            <a:off x="5848783" y="2872446"/>
            <a:ext cx="2541092" cy="300209"/>
          </a:xfrm>
          <a:prstGeom prst="bentConnector2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  <a:headEnd type="none" w="med" len="med"/>
            <a:tailEnd type="triangle"/>
          </a:ln>
          <a:effectLst/>
        </p:spPr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CD5D2354-1166-027A-5E9D-C22318CB249A}"/>
              </a:ext>
            </a:extLst>
          </p:cNvPr>
          <p:cNvSpPr txBox="1"/>
          <p:nvPr/>
        </p:nvSpPr>
        <p:spPr>
          <a:xfrm>
            <a:off x="7288103" y="2060848"/>
            <a:ext cx="2234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BS/PL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の実績値は何か、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・計画値はどのように計算されるか、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特に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は：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Param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変動か（</a:t>
            </a:r>
            <a:r>
              <a:rPr lang="en-US" altLang="ja-JP" sz="1100" dirty="0" err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Δ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をとる）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外の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B&amp;C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型変動か（</a:t>
            </a:r>
            <a:r>
              <a:rPr lang="en-US" altLang="ja-JP" sz="1100" dirty="0" err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NoΔ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→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内との合成科目か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から拾うべき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科目何か、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・基準利益は何か、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・基準利益より下の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PL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科目は何か、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ja-JP" altLang="en-US" sz="110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7AEBDE9-8122-99D2-1712-EB7B09A8F80F}"/>
              </a:ext>
            </a:extLst>
          </p:cNvPr>
          <p:cNvSpPr txBox="1"/>
          <p:nvPr/>
        </p:nvSpPr>
        <p:spPr>
          <a:xfrm>
            <a:off x="7113735" y="5550605"/>
            <a:ext cx="2153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これらが全部決まったら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変動科目自動生成バッチ処理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・それぞれラベル付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　→営業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、投資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、財務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・合計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CF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計算＆当期</a:t>
            </a: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BS</a:t>
            </a:r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にヒット</a:t>
            </a:r>
            <a:endParaRPr lang="en-US" altLang="ja-JP" sz="11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→勝手にバランスしている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EB63DF7-A576-DB2D-C151-6FE963EF6683}"/>
              </a:ext>
            </a:extLst>
          </p:cNvPr>
          <p:cNvSpPr txBox="1"/>
          <p:nvPr/>
        </p:nvSpPr>
        <p:spPr>
          <a:xfrm>
            <a:off x="6825208" y="44814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概念サイド・全体イメージ図</a:t>
            </a:r>
          </a:p>
        </p:txBody>
      </p:sp>
    </p:spTree>
    <p:extLst>
      <p:ext uri="{BB962C8B-B14F-4D97-AF65-F5344CB8AC3E}">
        <p14:creationId xmlns:p14="http://schemas.microsoft.com/office/powerpoint/2010/main" val="288208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B8F67-707D-E863-E09A-B29EE470C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EF4131-09D3-BE14-1DDF-511C79C5020A}"/>
              </a:ext>
            </a:extLst>
          </p:cNvPr>
          <p:cNvSpPr/>
          <p:nvPr/>
        </p:nvSpPr>
        <p:spPr>
          <a:xfrm>
            <a:off x="1990843" y="1694695"/>
            <a:ext cx="1591129" cy="161089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global_accounts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ga_name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ga_code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sort_num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indent_num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fs_type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ga_type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isCredit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parent_ga_id</a:t>
            </a:r>
          </a:p>
          <a:p>
            <a:pPr lvl="2" defTabSz="479700"/>
            <a:r>
              <a:rPr lang="ja-JP" altLang="en-US" sz="853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en-US" altLang="ja-JP" sz="853" dirty="0">
                <a:solidFill>
                  <a:srgbClr val="C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ga_code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E004D4-9DB9-53D4-21DA-A042F5153C72}"/>
              </a:ext>
            </a:extLst>
          </p:cNvPr>
          <p:cNvSpPr/>
          <p:nvPr/>
        </p:nvSpPr>
        <p:spPr>
          <a:xfrm>
            <a:off x="378008" y="1694695"/>
            <a:ext cx="1486968" cy="3271227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import_df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Json</a:t>
            </a:r>
          </a:p>
          <a:p>
            <a:pPr marL="882253" lvl="2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account</a:t>
            </a:r>
          </a:p>
          <a:p>
            <a:pPr marL="882253" lvl="2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period</a:t>
            </a:r>
          </a:p>
          <a:p>
            <a:pPr marL="882253" lvl="2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value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A815C76-5A2C-33B4-46E4-2649984E9338}"/>
              </a:ext>
            </a:extLst>
          </p:cNvPr>
          <p:cNvSpPr/>
          <p:nvPr/>
        </p:nvSpPr>
        <p:spPr>
          <a:xfrm>
            <a:off x="419333" y="5461639"/>
            <a:ext cx="6994517" cy="5462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75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Admin</a:t>
            </a:r>
            <a:r>
              <a:rPr lang="ja-JP" altLang="en-US" sz="97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sz="975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DB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6FA3E45-8859-298B-90CB-D25100FFFCDC}"/>
              </a:ext>
            </a:extLst>
          </p:cNvPr>
          <p:cNvSpPr/>
          <p:nvPr/>
        </p:nvSpPr>
        <p:spPr>
          <a:xfrm>
            <a:off x="1990843" y="3355031"/>
            <a:ext cx="1591129" cy="1610892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user_accounts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id: PK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ua_name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ua_code : Null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fs_type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is_credit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is_kpi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parent_ga_id: FK</a:t>
            </a: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parent_ua_id: FK</a:t>
            </a:r>
          </a:p>
        </p:txBody>
      </p:sp>
      <p:sp>
        <p:nvSpPr>
          <p:cNvPr id="13" name="三角形 12">
            <a:extLst>
              <a:ext uri="{FF2B5EF4-FFF2-40B4-BE49-F238E27FC236}">
                <a16:creationId xmlns:a16="http://schemas.microsoft.com/office/drawing/2014/main" id="{2AF38E87-A6E8-F480-0837-8B44ACBD1573}"/>
              </a:ext>
            </a:extLst>
          </p:cNvPr>
          <p:cNvSpPr/>
          <p:nvPr/>
        </p:nvSpPr>
        <p:spPr>
          <a:xfrm rot="5400000">
            <a:off x="1731966" y="4069649"/>
            <a:ext cx="391886" cy="18165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9F90376B-2013-4860-4751-B11F4BDA6904}"/>
              </a:ext>
            </a:extLst>
          </p:cNvPr>
          <p:cNvSpPr/>
          <p:nvPr/>
        </p:nvSpPr>
        <p:spPr>
          <a:xfrm>
            <a:off x="3150002" y="3239481"/>
            <a:ext cx="391886" cy="18165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09C7F0A-9E03-0AD5-616A-6C2D72D3376A}"/>
              </a:ext>
            </a:extLst>
          </p:cNvPr>
          <p:cNvSpPr/>
          <p:nvPr/>
        </p:nvSpPr>
        <p:spPr>
          <a:xfrm>
            <a:off x="3919440" y="1694695"/>
            <a:ext cx="1591129" cy="1409771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calc_rules</a:t>
            </a: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6B59361-219C-9F82-6F47-4D82146C16D5}"/>
              </a:ext>
            </a:extLst>
          </p:cNvPr>
          <p:cNvSpPr txBox="1"/>
          <p:nvPr/>
        </p:nvSpPr>
        <p:spPr>
          <a:xfrm>
            <a:off x="5158881" y="1575704"/>
            <a:ext cx="5597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63" dirty="0">
                <a:highlight>
                  <a:srgbClr val="FFE700"/>
                </a:highlight>
              </a:rPr>
              <a:t>TBD</a:t>
            </a:r>
            <a:endParaRPr lang="ja-JP" altLang="en-US" sz="1463">
              <a:highlight>
                <a:srgbClr val="FFE700"/>
              </a:highlight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49FFFBE-6942-73C8-8CCB-B838CFCD44A8}"/>
              </a:ext>
            </a:extLst>
          </p:cNvPr>
          <p:cNvSpPr/>
          <p:nvPr/>
        </p:nvSpPr>
        <p:spPr>
          <a:xfrm>
            <a:off x="5781396" y="1694695"/>
            <a:ext cx="1591129" cy="3271228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integrated_accounts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fs_type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ia_name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ia_code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ia_sort_num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gaua_category</a:t>
            </a:r>
          </a:p>
          <a:p>
            <a:pPr marL="928688" lvl="2" indent="-185738" defTabSz="479700">
              <a:buFont typeface="+mj-lt"/>
              <a:buAutoNum type="arabicPeriod"/>
            </a:pPr>
            <a:r>
              <a:rPr lang="en-US" altLang="ja-JP" sz="853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GA?UA?</a:t>
            </a: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calc_rule_id</a:t>
            </a: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57213" lvl="1" indent="-185738" defTabSz="479700">
              <a:buFont typeface="+mj-lt"/>
              <a:buAutoNum type="arabicPeriod"/>
            </a:pPr>
            <a:r>
              <a:rPr lang="en-US" altLang="ja-JP" sz="853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bc_def_id</a:t>
            </a: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928688" lvl="2" indent="-185738" defTabSz="479700">
              <a:buFont typeface="+mj-lt"/>
              <a:buAutoNum type="arabicPeriod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510778" lvl="1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2C232BD-CF2A-738D-9B38-850F9040A0AF}"/>
              </a:ext>
            </a:extLst>
          </p:cNvPr>
          <p:cNvSpPr txBox="1"/>
          <p:nvPr/>
        </p:nvSpPr>
        <p:spPr>
          <a:xfrm>
            <a:off x="7020837" y="1575704"/>
            <a:ext cx="5597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63" dirty="0">
                <a:highlight>
                  <a:srgbClr val="FFE700"/>
                </a:highlight>
              </a:rPr>
              <a:t>TBD</a:t>
            </a:r>
            <a:endParaRPr lang="ja-JP" altLang="en-US" sz="1463">
              <a:highlight>
                <a:srgbClr val="FFE700"/>
              </a:highlight>
            </a:endParaRPr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B01B5D1D-9D60-B300-4B2D-F9EE2EA95FFD}"/>
              </a:ext>
            </a:extLst>
          </p:cNvPr>
          <p:cNvSpPr/>
          <p:nvPr/>
        </p:nvSpPr>
        <p:spPr>
          <a:xfrm rot="16200000">
            <a:off x="4537957" y="3707859"/>
            <a:ext cx="321354" cy="223332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0BC7A476-25BB-AD0A-367B-C3C5F1458BEE}"/>
              </a:ext>
            </a:extLst>
          </p:cNvPr>
          <p:cNvSpPr/>
          <p:nvPr/>
        </p:nvSpPr>
        <p:spPr>
          <a:xfrm rot="16200000">
            <a:off x="5502255" y="4225602"/>
            <a:ext cx="321354" cy="30472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D3BC11F-2603-D7BF-7C4D-7F6D314E83F7}"/>
              </a:ext>
            </a:extLst>
          </p:cNvPr>
          <p:cNvSpPr/>
          <p:nvPr/>
        </p:nvSpPr>
        <p:spPr>
          <a:xfrm>
            <a:off x="3916592" y="3179268"/>
            <a:ext cx="1591129" cy="1409771"/>
          </a:xfrm>
          <a:prstGeom prst="rect">
            <a:avLst/>
          </a:prstGeom>
          <a:solidFill>
            <a:srgbClr val="D5E7F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 err="1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bc_definitions</a:t>
            </a:r>
            <a:endParaRPr lang="en-US" altLang="ja-JP" sz="853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3" name="下矢印 22">
            <a:extLst>
              <a:ext uri="{FF2B5EF4-FFF2-40B4-BE49-F238E27FC236}">
                <a16:creationId xmlns:a16="http://schemas.microsoft.com/office/drawing/2014/main" id="{70B847D7-2E12-CA5E-1161-84E173E7D0A4}"/>
              </a:ext>
            </a:extLst>
          </p:cNvPr>
          <p:cNvSpPr/>
          <p:nvPr/>
        </p:nvSpPr>
        <p:spPr>
          <a:xfrm rot="16200000">
            <a:off x="5502255" y="2745027"/>
            <a:ext cx="321354" cy="30472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5450E8E-573E-F304-9706-F0638A97BAE8}"/>
              </a:ext>
            </a:extLst>
          </p:cNvPr>
          <p:cNvSpPr/>
          <p:nvPr/>
        </p:nvSpPr>
        <p:spPr>
          <a:xfrm>
            <a:off x="3480148" y="2736712"/>
            <a:ext cx="566679" cy="808626"/>
          </a:xfrm>
          <a:prstGeom prst="rect">
            <a:avLst/>
          </a:prstGeom>
          <a:noFill/>
          <a:ln w="28575">
            <a:solidFill>
              <a:srgbClr val="8A2B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75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DF1816E-3098-800A-A9EA-ADD9FC765A35}"/>
              </a:ext>
            </a:extLst>
          </p:cNvPr>
          <p:cNvCxnSpPr/>
          <p:nvPr/>
        </p:nvCxnSpPr>
        <p:spPr>
          <a:xfrm>
            <a:off x="3581971" y="2900358"/>
            <a:ext cx="334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2169DB0-3B42-5425-3898-8B8D56097FEC}"/>
              </a:ext>
            </a:extLst>
          </p:cNvPr>
          <p:cNvCxnSpPr/>
          <p:nvPr/>
        </p:nvCxnSpPr>
        <p:spPr>
          <a:xfrm>
            <a:off x="3581971" y="3438826"/>
            <a:ext cx="334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C2DB7403-B680-5853-D419-849550F423A9}"/>
              </a:ext>
            </a:extLst>
          </p:cNvPr>
          <p:cNvCxnSpPr>
            <a:cxnSpLocks/>
          </p:cNvCxnSpPr>
          <p:nvPr/>
        </p:nvCxnSpPr>
        <p:spPr>
          <a:xfrm>
            <a:off x="3581971" y="3034558"/>
            <a:ext cx="334620" cy="271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458EE41-A139-6850-B5B2-CF55C9CBC828}"/>
              </a:ext>
            </a:extLst>
          </p:cNvPr>
          <p:cNvCxnSpPr>
            <a:cxnSpLocks/>
          </p:cNvCxnSpPr>
          <p:nvPr/>
        </p:nvCxnSpPr>
        <p:spPr>
          <a:xfrm flipV="1">
            <a:off x="3581971" y="2998515"/>
            <a:ext cx="334620" cy="356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B572750E-238E-C521-62F2-3AAA4F646348}"/>
              </a:ext>
            </a:extLst>
          </p:cNvPr>
          <p:cNvCxnSpPr>
            <a:cxnSpLocks/>
            <a:stCxn id="24" idx="0"/>
            <a:endCxn id="18" idx="0"/>
          </p:cNvCxnSpPr>
          <p:nvPr/>
        </p:nvCxnSpPr>
        <p:spPr>
          <a:xfrm rot="5400000" flipH="1" flipV="1">
            <a:off x="4649217" y="808967"/>
            <a:ext cx="1042017" cy="2813473"/>
          </a:xfrm>
          <a:prstGeom prst="bentConnector3">
            <a:avLst>
              <a:gd name="adj1" fmla="val 1350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61BA93E-EE3D-8BF4-CA4E-AAC3EC7E6A6E}"/>
              </a:ext>
            </a:extLst>
          </p:cNvPr>
          <p:cNvSpPr txBox="1"/>
          <p:nvPr/>
        </p:nvSpPr>
        <p:spPr>
          <a:xfrm>
            <a:off x="3916591" y="975531"/>
            <a:ext cx="1547218" cy="367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94"/>
              <a:t>ここの紐付けで</a:t>
            </a:r>
            <a:r>
              <a:rPr lang="en-US" altLang="ja-JP" sz="894" dirty="0"/>
              <a:t>LEFT JOIN</a:t>
            </a:r>
          </a:p>
          <a:p>
            <a:r>
              <a:rPr lang="ja-JP" altLang="en-US" sz="894"/>
              <a:t>したものを</a:t>
            </a:r>
            <a:r>
              <a:rPr lang="en-US" altLang="ja-JP" sz="894" dirty="0"/>
              <a:t>IA</a:t>
            </a:r>
            <a:r>
              <a:rPr lang="ja-JP" altLang="en-US" sz="894"/>
              <a:t>にマップ</a:t>
            </a:r>
          </a:p>
        </p:txBody>
      </p:sp>
      <p:sp>
        <p:nvSpPr>
          <p:cNvPr id="38" name="三角形 37">
            <a:extLst>
              <a:ext uri="{FF2B5EF4-FFF2-40B4-BE49-F238E27FC236}">
                <a16:creationId xmlns:a16="http://schemas.microsoft.com/office/drawing/2014/main" id="{12FF0B6C-B5EC-6AFD-2D61-EC49D7946245}"/>
              </a:ext>
            </a:extLst>
          </p:cNvPr>
          <p:cNvSpPr/>
          <p:nvPr/>
        </p:nvSpPr>
        <p:spPr>
          <a:xfrm>
            <a:off x="4996355" y="3053259"/>
            <a:ext cx="391886" cy="18165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BB52663-33B3-E4D4-7B90-0D408B1561BC}"/>
              </a:ext>
            </a:extLst>
          </p:cNvPr>
          <p:cNvSpPr txBox="1"/>
          <p:nvPr/>
        </p:nvSpPr>
        <p:spPr>
          <a:xfrm>
            <a:off x="4363980" y="2883517"/>
            <a:ext cx="92845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94" dirty="0"/>
              <a:t>JsonB</a:t>
            </a:r>
            <a:r>
              <a:rPr lang="ja-JP" altLang="en-US" sz="894"/>
              <a:t>で内部化</a:t>
            </a:r>
          </a:p>
        </p:txBody>
      </p:sp>
      <p:sp>
        <p:nvSpPr>
          <p:cNvPr id="41" name="フローチャート: カード 40">
            <a:extLst>
              <a:ext uri="{FF2B5EF4-FFF2-40B4-BE49-F238E27FC236}">
                <a16:creationId xmlns:a16="http://schemas.microsoft.com/office/drawing/2014/main" id="{60C37A3C-7BEC-7259-5FF0-2161E96EBFA5}"/>
              </a:ext>
            </a:extLst>
          </p:cNvPr>
          <p:cNvSpPr/>
          <p:nvPr/>
        </p:nvSpPr>
        <p:spPr>
          <a:xfrm>
            <a:off x="1990842" y="927709"/>
            <a:ext cx="1591129" cy="350096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975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DML</a:t>
            </a:r>
            <a:r>
              <a:rPr lang="ja-JP" altLang="en-US" sz="975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／</a:t>
            </a:r>
            <a:r>
              <a:rPr lang="en-US" altLang="ja-JP" sz="975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  <a:endParaRPr lang="ja-JP" altLang="en-US" sz="975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2" name="三角形 41">
            <a:extLst>
              <a:ext uri="{FF2B5EF4-FFF2-40B4-BE49-F238E27FC236}">
                <a16:creationId xmlns:a16="http://schemas.microsoft.com/office/drawing/2014/main" id="{4CC01CF2-5AC4-C6B9-B04A-E658B0387531}"/>
              </a:ext>
            </a:extLst>
          </p:cNvPr>
          <p:cNvSpPr/>
          <p:nvPr/>
        </p:nvSpPr>
        <p:spPr>
          <a:xfrm rot="10800000">
            <a:off x="2590462" y="1458760"/>
            <a:ext cx="391886" cy="181656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63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5C95BC4F-49C9-EE48-78CB-8F9A56A90F51}"/>
              </a:ext>
            </a:extLst>
          </p:cNvPr>
          <p:cNvSpPr/>
          <p:nvPr/>
        </p:nvSpPr>
        <p:spPr>
          <a:xfrm>
            <a:off x="541591" y="5693357"/>
            <a:ext cx="1591129" cy="2346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Company</a:t>
            </a:r>
          </a:p>
          <a:p>
            <a:pPr marL="139303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8A6AB6B-127F-7AFD-8240-259FA5668881}"/>
              </a:ext>
            </a:extLst>
          </p:cNvPr>
          <p:cNvSpPr/>
          <p:nvPr/>
        </p:nvSpPr>
        <p:spPr>
          <a:xfrm>
            <a:off x="2213683" y="5693357"/>
            <a:ext cx="1591129" cy="2346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User</a:t>
            </a:r>
          </a:p>
          <a:p>
            <a:pPr marL="139303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AD058C22-0932-B49B-625C-81A0367EE56D}"/>
              </a:ext>
            </a:extLst>
          </p:cNvPr>
          <p:cNvSpPr/>
          <p:nvPr/>
        </p:nvSpPr>
        <p:spPr>
          <a:xfrm>
            <a:off x="3885775" y="5693357"/>
            <a:ext cx="1591129" cy="2346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Project</a:t>
            </a:r>
          </a:p>
          <a:p>
            <a:pPr marL="139303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B0D672B-1624-EE5A-BDB7-09A3C1AA5869}"/>
              </a:ext>
            </a:extLst>
          </p:cNvPr>
          <p:cNvSpPr/>
          <p:nvPr/>
        </p:nvSpPr>
        <p:spPr>
          <a:xfrm>
            <a:off x="5557866" y="5698101"/>
            <a:ext cx="1591129" cy="2346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9303" indent="-139303" defTabSz="479700">
              <a:buFont typeface="Arial" panose="020B0604020202020204" pitchFamily="34" charset="0"/>
              <a:buChar char="•"/>
            </a:pPr>
            <a:r>
              <a:rPr lang="en-US" altLang="ja-JP" sz="853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Model</a:t>
            </a:r>
          </a:p>
          <a:p>
            <a:pPr marL="139303" indent="-139303" defTabSz="479700">
              <a:buFont typeface="Arial" panose="020B0604020202020204" pitchFamily="34" charset="0"/>
              <a:buChar char="•"/>
            </a:pPr>
            <a:endParaRPr lang="en-US" altLang="ja-JP" sz="853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254C611-D30A-FDB8-0ED2-10E3CC1AC3BB}"/>
              </a:ext>
            </a:extLst>
          </p:cNvPr>
          <p:cNvCxnSpPr>
            <a:cxnSpLocks/>
          </p:cNvCxnSpPr>
          <p:nvPr/>
        </p:nvCxnSpPr>
        <p:spPr>
          <a:xfrm>
            <a:off x="1109723" y="5063019"/>
            <a:ext cx="0" cy="38025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F49DEE8-FF73-2841-AE83-23975E51F133}"/>
              </a:ext>
            </a:extLst>
          </p:cNvPr>
          <p:cNvCxnSpPr>
            <a:cxnSpLocks/>
          </p:cNvCxnSpPr>
          <p:nvPr/>
        </p:nvCxnSpPr>
        <p:spPr>
          <a:xfrm>
            <a:off x="2738257" y="5063019"/>
            <a:ext cx="0" cy="38025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7662825-72AE-CCE4-7A2B-A8627A1139CA}"/>
              </a:ext>
            </a:extLst>
          </p:cNvPr>
          <p:cNvCxnSpPr>
            <a:cxnSpLocks/>
          </p:cNvCxnSpPr>
          <p:nvPr/>
        </p:nvCxnSpPr>
        <p:spPr>
          <a:xfrm>
            <a:off x="4705349" y="5063019"/>
            <a:ext cx="0" cy="38025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00BFA620-ABA3-7F5C-47AF-CF12125254BB}"/>
              </a:ext>
            </a:extLst>
          </p:cNvPr>
          <p:cNvCxnSpPr>
            <a:cxnSpLocks/>
          </p:cNvCxnSpPr>
          <p:nvPr/>
        </p:nvCxnSpPr>
        <p:spPr>
          <a:xfrm>
            <a:off x="6576962" y="5063019"/>
            <a:ext cx="0" cy="38025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CCE58D92-6BF6-7D4A-B8F1-2D9C0FADF278}"/>
              </a:ext>
            </a:extLst>
          </p:cNvPr>
          <p:cNvSpPr/>
          <p:nvPr/>
        </p:nvSpPr>
        <p:spPr>
          <a:xfrm>
            <a:off x="316069" y="5038052"/>
            <a:ext cx="7163487" cy="1046374"/>
          </a:xfrm>
          <a:prstGeom prst="rect">
            <a:avLst/>
          </a:prstGeom>
          <a:noFill/>
          <a:ln w="28575">
            <a:solidFill>
              <a:srgbClr val="8A2BE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75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65C968A-8B9B-3668-2D5B-667EF8DEBD2E}"/>
              </a:ext>
            </a:extLst>
          </p:cNvPr>
          <p:cNvSpPr txBox="1"/>
          <p:nvPr/>
        </p:nvSpPr>
        <p:spPr>
          <a:xfrm>
            <a:off x="7517114" y="5286591"/>
            <a:ext cx="2396810" cy="642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94"/>
              <a:t>各テーブルに個別保存されているが、</a:t>
            </a:r>
            <a:endParaRPr lang="en-US" altLang="ja-JP" sz="894" dirty="0"/>
          </a:p>
          <a:p>
            <a:r>
              <a:rPr lang="ja-JP" altLang="en-US" sz="894"/>
              <a:t>それぞれ</a:t>
            </a:r>
            <a:r>
              <a:rPr lang="en-US" altLang="ja-JP" sz="894" dirty="0"/>
              <a:t>FK</a:t>
            </a:r>
            <a:r>
              <a:rPr lang="ja-JP" altLang="en-US" sz="894"/>
              <a:t>で</a:t>
            </a:r>
            <a:r>
              <a:rPr lang="en-US" altLang="ja-JP" sz="894" dirty="0"/>
              <a:t>Model_id</a:t>
            </a:r>
            <a:r>
              <a:rPr lang="ja-JP" altLang="en-US" sz="894"/>
              <a:t>を持っているので、</a:t>
            </a:r>
            <a:endParaRPr lang="en-US" altLang="ja-JP" sz="894" dirty="0"/>
          </a:p>
          <a:p>
            <a:r>
              <a:rPr lang="ja-JP" altLang="en-US" sz="894"/>
              <a:t>そこ経由で引っ張ってきて統合・表現</a:t>
            </a:r>
            <a:endParaRPr lang="en-US" altLang="ja-JP" sz="894" dirty="0"/>
          </a:p>
          <a:p>
            <a:r>
              <a:rPr lang="ja-JP" altLang="en-US" sz="894"/>
              <a:t>をすれば良い。</a:t>
            </a:r>
            <a:endParaRPr lang="en-US" altLang="ja-JP" sz="894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1299140-0FEE-923E-95CC-700D57B22364}"/>
              </a:ext>
            </a:extLst>
          </p:cNvPr>
          <p:cNvSpPr txBox="1"/>
          <p:nvPr/>
        </p:nvSpPr>
        <p:spPr>
          <a:xfrm>
            <a:off x="7536321" y="1640415"/>
            <a:ext cx="2396810" cy="642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94"/>
              <a:t>各テーブルに個別保存されているが、</a:t>
            </a:r>
            <a:endParaRPr lang="en-US" altLang="ja-JP" sz="894" dirty="0"/>
          </a:p>
          <a:p>
            <a:r>
              <a:rPr lang="ja-JP" altLang="en-US" sz="894"/>
              <a:t>それぞれ</a:t>
            </a:r>
            <a:r>
              <a:rPr lang="en-US" altLang="ja-JP" sz="894" dirty="0"/>
              <a:t>FK</a:t>
            </a:r>
            <a:r>
              <a:rPr lang="ja-JP" altLang="en-US" sz="894"/>
              <a:t>で</a:t>
            </a:r>
            <a:r>
              <a:rPr lang="en-US" altLang="ja-JP" sz="894" dirty="0"/>
              <a:t>Model_id</a:t>
            </a:r>
            <a:r>
              <a:rPr lang="ja-JP" altLang="en-US" sz="894"/>
              <a:t>を持っているので、</a:t>
            </a:r>
            <a:endParaRPr lang="en-US" altLang="ja-JP" sz="894" dirty="0"/>
          </a:p>
          <a:p>
            <a:r>
              <a:rPr lang="ja-JP" altLang="en-US" sz="894"/>
              <a:t>そこ経由で引っ張ってきて統合・表現</a:t>
            </a:r>
            <a:endParaRPr lang="en-US" altLang="ja-JP" sz="894" dirty="0"/>
          </a:p>
          <a:p>
            <a:r>
              <a:rPr lang="ja-JP" altLang="en-US" sz="894"/>
              <a:t>をすれば良い。</a:t>
            </a:r>
            <a:endParaRPr lang="en-US" altLang="ja-JP" sz="894" dirty="0"/>
          </a:p>
        </p:txBody>
      </p:sp>
    </p:spTree>
    <p:extLst>
      <p:ext uri="{BB962C8B-B14F-4D97-AF65-F5344CB8AC3E}">
        <p14:creationId xmlns:p14="http://schemas.microsoft.com/office/powerpoint/2010/main" val="182703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3BAFE-8E35-0F78-C510-99D18E9E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1F0D9-5FAA-7229-0FA8-224612EF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9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A2928FB-12BC-F0AC-F7C9-A1AEABF23925}"/>
              </a:ext>
            </a:extLst>
          </p:cNvPr>
          <p:cNvSpPr/>
          <p:nvPr/>
        </p:nvSpPr>
        <p:spPr>
          <a:xfrm>
            <a:off x="2450267" y="1294471"/>
            <a:ext cx="1958313" cy="1982636"/>
          </a:xfrm>
          <a:prstGeom prst="rect">
            <a:avLst/>
          </a:prstGeom>
          <a:solidFill>
            <a:srgbClr val="E8E8E8">
              <a:lumMod val="90000"/>
            </a:srgb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global_accounts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id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ga_name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ga_code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sort_num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indent_num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fs_type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ga_type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isCredit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parent_ga_id</a:t>
            </a:r>
          </a:p>
          <a:p>
            <a:pPr marL="0" marR="0" lvl="2" indent="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→</a:t>
            </a: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ga_code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B176490-B5A8-57D2-55AE-59C401E80343}"/>
              </a:ext>
            </a:extLst>
          </p:cNvPr>
          <p:cNvSpPr/>
          <p:nvPr/>
        </p:nvSpPr>
        <p:spPr>
          <a:xfrm>
            <a:off x="465241" y="1294471"/>
            <a:ext cx="1830114" cy="4026126"/>
          </a:xfrm>
          <a:prstGeom prst="rect">
            <a:avLst/>
          </a:prstGeom>
          <a:solidFill>
            <a:srgbClr val="D5E7F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import_df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id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Json</a:t>
            </a:r>
          </a:p>
          <a:p>
            <a:pPr marL="1085850" marR="0" lvl="2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account</a:t>
            </a:r>
          </a:p>
          <a:p>
            <a:pPr marL="1085850" marR="0" lvl="2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period</a:t>
            </a:r>
          </a:p>
          <a:p>
            <a:pPr marL="1085850" marR="0" lvl="2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value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0DA1333-D8E3-DE32-905A-84405A69D0D4}"/>
              </a:ext>
            </a:extLst>
          </p:cNvPr>
          <p:cNvSpPr/>
          <p:nvPr/>
        </p:nvSpPr>
        <p:spPr>
          <a:xfrm>
            <a:off x="516102" y="5930710"/>
            <a:ext cx="8608636" cy="672312"/>
          </a:xfrm>
          <a:prstGeom prst="rect">
            <a:avLst/>
          </a:prstGeom>
          <a:solidFill>
            <a:srgbClr val="A02B93">
              <a:lumMod val="20000"/>
              <a:lumOff val="80000"/>
            </a:srgb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Admin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DB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5ACED4E-C533-77EF-D778-4FFD31EDB1E8}"/>
              </a:ext>
            </a:extLst>
          </p:cNvPr>
          <p:cNvSpPr/>
          <p:nvPr/>
        </p:nvSpPr>
        <p:spPr>
          <a:xfrm>
            <a:off x="2450267" y="3337961"/>
            <a:ext cx="1958313" cy="1982636"/>
          </a:xfrm>
          <a:prstGeom prst="rect">
            <a:avLst/>
          </a:prstGeom>
          <a:solidFill>
            <a:srgbClr val="D5E7F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user_accounts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id: PK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ua_name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ua_code : Null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fs_type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is_credit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is_kpi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parent_ga_id: FK</a:t>
            </a: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parent_ua_id: FK</a:t>
            </a:r>
          </a:p>
        </p:txBody>
      </p:sp>
      <p:sp>
        <p:nvSpPr>
          <p:cNvPr id="42" name="三角形 41">
            <a:extLst>
              <a:ext uri="{FF2B5EF4-FFF2-40B4-BE49-F238E27FC236}">
                <a16:creationId xmlns:a16="http://schemas.microsoft.com/office/drawing/2014/main" id="{21F9A02E-9480-3468-467C-137464B17CD0}"/>
              </a:ext>
            </a:extLst>
          </p:cNvPr>
          <p:cNvSpPr/>
          <p:nvPr/>
        </p:nvSpPr>
        <p:spPr>
          <a:xfrm rot="5400000">
            <a:off x="2131650" y="4217491"/>
            <a:ext cx="482321" cy="223576"/>
          </a:xfrm>
          <a:prstGeom prst="triangle">
            <a:avLst/>
          </a:prstGeom>
          <a:solidFill>
            <a:srgbClr val="FFC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43" name="三角形 42">
            <a:extLst>
              <a:ext uri="{FF2B5EF4-FFF2-40B4-BE49-F238E27FC236}">
                <a16:creationId xmlns:a16="http://schemas.microsoft.com/office/drawing/2014/main" id="{6F9789E6-C4F1-094D-2FE5-54FA34FFF632}"/>
              </a:ext>
            </a:extLst>
          </p:cNvPr>
          <p:cNvSpPr/>
          <p:nvPr/>
        </p:nvSpPr>
        <p:spPr>
          <a:xfrm>
            <a:off x="3876925" y="3195746"/>
            <a:ext cx="482321" cy="223576"/>
          </a:xfrm>
          <a:prstGeom prst="triangle">
            <a:avLst/>
          </a:prstGeom>
          <a:solidFill>
            <a:srgbClr val="FFC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D4E055C-EA4B-055A-8DC3-00D5E69063C2}"/>
              </a:ext>
            </a:extLst>
          </p:cNvPr>
          <p:cNvSpPr/>
          <p:nvPr/>
        </p:nvSpPr>
        <p:spPr>
          <a:xfrm>
            <a:off x="4823926" y="1294470"/>
            <a:ext cx="1958313" cy="1735103"/>
          </a:xfrm>
          <a:prstGeom prst="rect">
            <a:avLst/>
          </a:prstGeom>
          <a:solidFill>
            <a:srgbClr val="D5E7F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calc_rules</a:t>
            </a: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16B2A80-5C97-6CD1-A417-75DAE19D06B5}"/>
              </a:ext>
            </a:extLst>
          </p:cNvPr>
          <p:cNvSpPr txBox="1"/>
          <p:nvPr/>
        </p:nvSpPr>
        <p:spPr>
          <a:xfrm>
            <a:off x="6349391" y="11480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prstClr val="black"/>
                </a:solidFill>
                <a:highlight>
                  <a:srgbClr val="FFE700"/>
                </a:highlight>
                <a:latin typeface="Calibri" panose="020F0502020204030204"/>
                <a:ea typeface="メイリオ" panose="020B0604030504040204" pitchFamily="34" charset="-128"/>
              </a:rPr>
              <a:t>TBD</a:t>
            </a:r>
            <a:endParaRPr lang="ja-JP" altLang="en-US">
              <a:solidFill>
                <a:prstClr val="black"/>
              </a:solidFill>
              <a:highlight>
                <a:srgbClr val="FFE700"/>
              </a:highlight>
              <a:latin typeface="Calibri" panose="020F0502020204030204"/>
              <a:ea typeface="メイリオ" panose="020B0604030504040204" pitchFamily="34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4BA9045-AA84-E311-0519-121C00D03436}"/>
              </a:ext>
            </a:extLst>
          </p:cNvPr>
          <p:cNvSpPr/>
          <p:nvPr/>
        </p:nvSpPr>
        <p:spPr>
          <a:xfrm>
            <a:off x="7115564" y="1294470"/>
            <a:ext cx="1958313" cy="4026127"/>
          </a:xfrm>
          <a:prstGeom prst="rect">
            <a:avLst/>
          </a:prstGeom>
          <a:solidFill>
            <a:srgbClr val="D5E7F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integrated_accounts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id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fs_type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ia_name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ia_code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ia_sort_num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gaua_category</a:t>
            </a:r>
          </a:p>
          <a:p>
            <a:pPr marL="1143000" marR="0" lvl="2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GA?UA?</a:t>
            </a: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calc_rule_id</a:t>
            </a: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85800" marR="0" lvl="1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bc_def_id</a:t>
            </a: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1143000" marR="0" lvl="2" indent="-22860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  <a:p>
            <a:pPr marL="628650" marR="0" lvl="1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5F5765B-0DB7-70BA-F7D6-ADB31538C32A}"/>
              </a:ext>
            </a:extLst>
          </p:cNvPr>
          <p:cNvSpPr txBox="1"/>
          <p:nvPr/>
        </p:nvSpPr>
        <p:spPr>
          <a:xfrm>
            <a:off x="8641029" y="114801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prstClr val="black"/>
                </a:solidFill>
                <a:highlight>
                  <a:srgbClr val="FFE700"/>
                </a:highlight>
                <a:latin typeface="Calibri" panose="020F0502020204030204"/>
                <a:ea typeface="メイリオ" panose="020B0604030504040204" pitchFamily="34" charset="-128"/>
              </a:rPr>
              <a:t>TBD</a:t>
            </a:r>
            <a:endParaRPr lang="ja-JP" altLang="en-US">
              <a:solidFill>
                <a:prstClr val="black"/>
              </a:solidFill>
              <a:highlight>
                <a:srgbClr val="FFE700"/>
              </a:highlight>
              <a:latin typeface="Calibri" panose="020F0502020204030204"/>
              <a:ea typeface="メイリオ" panose="020B0604030504040204" pitchFamily="34" charset="-128"/>
            </a:endParaRPr>
          </a:p>
        </p:txBody>
      </p:sp>
      <p:sp>
        <p:nvSpPr>
          <p:cNvPr id="48" name="下矢印 47">
            <a:extLst>
              <a:ext uri="{FF2B5EF4-FFF2-40B4-BE49-F238E27FC236}">
                <a16:creationId xmlns:a16="http://schemas.microsoft.com/office/drawing/2014/main" id="{97DE77DB-88B6-31C9-757A-D8080CA3A74D}"/>
              </a:ext>
            </a:extLst>
          </p:cNvPr>
          <p:cNvSpPr/>
          <p:nvPr/>
        </p:nvSpPr>
        <p:spPr>
          <a:xfrm rot="16200000">
            <a:off x="5585177" y="3772211"/>
            <a:ext cx="395513" cy="2748703"/>
          </a:xfrm>
          <a:prstGeom prst="downArrow">
            <a:avLst/>
          </a:prstGeom>
          <a:solidFill>
            <a:srgbClr val="E97132">
              <a:lumMod val="60000"/>
              <a:lumOff val="4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49" name="下矢印 48">
            <a:extLst>
              <a:ext uri="{FF2B5EF4-FFF2-40B4-BE49-F238E27FC236}">
                <a16:creationId xmlns:a16="http://schemas.microsoft.com/office/drawing/2014/main" id="{E09CE6C0-72F4-B613-1B74-FCEABE247F14}"/>
              </a:ext>
            </a:extLst>
          </p:cNvPr>
          <p:cNvSpPr/>
          <p:nvPr/>
        </p:nvSpPr>
        <p:spPr>
          <a:xfrm rot="16200000">
            <a:off x="6772006" y="4409433"/>
            <a:ext cx="395513" cy="375045"/>
          </a:xfrm>
          <a:prstGeom prst="downArrow">
            <a:avLst/>
          </a:prstGeom>
          <a:solidFill>
            <a:srgbClr val="E97132">
              <a:lumMod val="60000"/>
              <a:lumOff val="4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08E1DEA-43E0-CB37-FDF2-1A772F0E70BF}"/>
              </a:ext>
            </a:extLst>
          </p:cNvPr>
          <p:cNvSpPr/>
          <p:nvPr/>
        </p:nvSpPr>
        <p:spPr>
          <a:xfrm>
            <a:off x="4820420" y="3121637"/>
            <a:ext cx="1958313" cy="1735103"/>
          </a:xfrm>
          <a:prstGeom prst="rect">
            <a:avLst/>
          </a:prstGeom>
          <a:solidFill>
            <a:srgbClr val="D5E7FF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bc_definitions</a:t>
            </a: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51" name="下矢印 50">
            <a:extLst>
              <a:ext uri="{FF2B5EF4-FFF2-40B4-BE49-F238E27FC236}">
                <a16:creationId xmlns:a16="http://schemas.microsoft.com/office/drawing/2014/main" id="{01A7756B-D3A2-89D7-E0D4-82E8FA2A4264}"/>
              </a:ext>
            </a:extLst>
          </p:cNvPr>
          <p:cNvSpPr/>
          <p:nvPr/>
        </p:nvSpPr>
        <p:spPr>
          <a:xfrm rot="16200000">
            <a:off x="6772006" y="2587187"/>
            <a:ext cx="395513" cy="375045"/>
          </a:xfrm>
          <a:prstGeom prst="downArrow">
            <a:avLst/>
          </a:prstGeom>
          <a:solidFill>
            <a:srgbClr val="E97132">
              <a:lumMod val="60000"/>
              <a:lumOff val="4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BA941F9-2F5F-BA4F-8F8B-666BB78539E6}"/>
              </a:ext>
            </a:extLst>
          </p:cNvPr>
          <p:cNvSpPr/>
          <p:nvPr/>
        </p:nvSpPr>
        <p:spPr>
          <a:xfrm>
            <a:off x="4283259" y="2576953"/>
            <a:ext cx="697451" cy="995232"/>
          </a:xfrm>
          <a:prstGeom prst="rect">
            <a:avLst/>
          </a:prstGeom>
          <a:noFill/>
          <a:ln w="28575" cap="flat" cmpd="sng" algn="ctr">
            <a:solidFill>
              <a:srgbClr val="8A2BE2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2FB30356-3D36-6EA6-C2B1-B308F2A449EC}"/>
              </a:ext>
            </a:extLst>
          </p:cNvPr>
          <p:cNvCxnSpPr/>
          <p:nvPr/>
        </p:nvCxnSpPr>
        <p:spPr>
          <a:xfrm>
            <a:off x="4408580" y="2778364"/>
            <a:ext cx="411840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CF241AAB-6015-5D60-BB4C-BE2127F8C90B}"/>
              </a:ext>
            </a:extLst>
          </p:cNvPr>
          <p:cNvCxnSpPr/>
          <p:nvPr/>
        </p:nvCxnSpPr>
        <p:spPr>
          <a:xfrm>
            <a:off x="4408580" y="3441093"/>
            <a:ext cx="411840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D5DFDD39-4DFB-E510-A99F-6FBC4715E436}"/>
              </a:ext>
            </a:extLst>
          </p:cNvPr>
          <p:cNvCxnSpPr>
            <a:cxnSpLocks/>
          </p:cNvCxnSpPr>
          <p:nvPr/>
        </p:nvCxnSpPr>
        <p:spPr>
          <a:xfrm>
            <a:off x="4408580" y="2943533"/>
            <a:ext cx="411840" cy="333574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44A0AC4-1A9B-52FD-8CA1-483F8F069C47}"/>
              </a:ext>
            </a:extLst>
          </p:cNvPr>
          <p:cNvCxnSpPr>
            <a:cxnSpLocks/>
          </p:cNvCxnSpPr>
          <p:nvPr/>
        </p:nvCxnSpPr>
        <p:spPr>
          <a:xfrm flipV="1">
            <a:off x="4408580" y="2899172"/>
            <a:ext cx="411840" cy="438789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04C10A01-32FD-50FF-0F67-7E849AD08AB0}"/>
              </a:ext>
            </a:extLst>
          </p:cNvPr>
          <p:cNvCxnSpPr>
            <a:cxnSpLocks/>
            <a:stCxn id="52" idx="0"/>
            <a:endCxn id="46" idx="0"/>
          </p:cNvCxnSpPr>
          <p:nvPr/>
        </p:nvCxnSpPr>
        <p:spPr>
          <a:xfrm rot="5400000" flipH="1" flipV="1">
            <a:off x="5722112" y="204344"/>
            <a:ext cx="1282483" cy="3462736"/>
          </a:xfrm>
          <a:prstGeom prst="bentConnector3">
            <a:avLst>
              <a:gd name="adj1" fmla="val 135062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45F948B-C92D-1F1A-9111-97ED3189E924}"/>
              </a:ext>
            </a:extLst>
          </p:cNvPr>
          <p:cNvSpPr txBox="1"/>
          <p:nvPr/>
        </p:nvSpPr>
        <p:spPr>
          <a:xfrm>
            <a:off x="4820420" y="409346"/>
            <a:ext cx="1729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ここの紐付けで</a:t>
            </a:r>
            <a:r>
              <a:rPr lang="en-US" altLang="ja-JP" sz="1100" dirty="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LEFT JOIN</a:t>
            </a:r>
          </a:p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したものを</a:t>
            </a:r>
            <a:r>
              <a:rPr lang="en-US" altLang="ja-JP" sz="1100" dirty="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IA</a:t>
            </a:r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にマップ</a:t>
            </a:r>
          </a:p>
        </p:txBody>
      </p:sp>
      <p:sp>
        <p:nvSpPr>
          <p:cNvPr id="59" name="三角形 58">
            <a:extLst>
              <a:ext uri="{FF2B5EF4-FFF2-40B4-BE49-F238E27FC236}">
                <a16:creationId xmlns:a16="http://schemas.microsoft.com/office/drawing/2014/main" id="{D44BC340-02D5-841B-063D-BFB2F3188A60}"/>
              </a:ext>
            </a:extLst>
          </p:cNvPr>
          <p:cNvSpPr/>
          <p:nvPr/>
        </p:nvSpPr>
        <p:spPr>
          <a:xfrm>
            <a:off x="6149359" y="2966550"/>
            <a:ext cx="482321" cy="223576"/>
          </a:xfrm>
          <a:prstGeom prst="triangle">
            <a:avLst/>
          </a:prstGeom>
          <a:solidFill>
            <a:srgbClr val="FFC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18A5781-309B-457A-6EFC-05EFCF65AC74}"/>
              </a:ext>
            </a:extLst>
          </p:cNvPr>
          <p:cNvSpPr txBox="1"/>
          <p:nvPr/>
        </p:nvSpPr>
        <p:spPr>
          <a:xfrm>
            <a:off x="5371052" y="2757636"/>
            <a:ext cx="1072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JsonB</a:t>
            </a:r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で内部化</a:t>
            </a:r>
          </a:p>
        </p:txBody>
      </p:sp>
      <p:sp>
        <p:nvSpPr>
          <p:cNvPr id="61" name="フローチャート: カード 60">
            <a:extLst>
              <a:ext uri="{FF2B5EF4-FFF2-40B4-BE49-F238E27FC236}">
                <a16:creationId xmlns:a16="http://schemas.microsoft.com/office/drawing/2014/main" id="{A6352B13-E1D9-5763-198D-F8F1915D8C64}"/>
              </a:ext>
            </a:extLst>
          </p:cNvPr>
          <p:cNvSpPr/>
          <p:nvPr/>
        </p:nvSpPr>
        <p:spPr>
          <a:xfrm>
            <a:off x="2450266" y="350488"/>
            <a:ext cx="1958313" cy="430887"/>
          </a:xfrm>
          <a:prstGeom prst="flowChartPunchedCard">
            <a:avLst/>
          </a:prstGeom>
          <a:solidFill>
            <a:srgbClr val="E97132">
              <a:lumMod val="40000"/>
              <a:lumOff val="60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DML</a:t>
            </a:r>
            <a:r>
              <a:rPr kumimoji="0" lang="ja-JP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／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Master</a:t>
            </a: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2" name="三角形 61">
            <a:extLst>
              <a:ext uri="{FF2B5EF4-FFF2-40B4-BE49-F238E27FC236}">
                <a16:creationId xmlns:a16="http://schemas.microsoft.com/office/drawing/2014/main" id="{8AEB2EF8-F158-F194-D431-E23B02E80246}"/>
              </a:ext>
            </a:extLst>
          </p:cNvPr>
          <p:cNvSpPr/>
          <p:nvPr/>
        </p:nvSpPr>
        <p:spPr>
          <a:xfrm rot="10800000">
            <a:off x="3188261" y="1004089"/>
            <a:ext cx="482321" cy="223576"/>
          </a:xfrm>
          <a:prstGeom prst="triangle">
            <a:avLst/>
          </a:prstGeom>
          <a:solidFill>
            <a:srgbClr val="FFC00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8C9AF2C-63A0-5C3E-83A7-9B0D8D6B7A1A}"/>
              </a:ext>
            </a:extLst>
          </p:cNvPr>
          <p:cNvSpPr/>
          <p:nvPr/>
        </p:nvSpPr>
        <p:spPr>
          <a:xfrm>
            <a:off x="666573" y="6215901"/>
            <a:ext cx="1958313" cy="288790"/>
          </a:xfrm>
          <a:prstGeom prst="rect">
            <a:avLst/>
          </a:prstGeom>
          <a:solidFill>
            <a:srgbClr val="156082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Company</a:t>
            </a:r>
          </a:p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6A7AB1D-3612-2FA2-003D-DCF8B812B42F}"/>
              </a:ext>
            </a:extLst>
          </p:cNvPr>
          <p:cNvSpPr/>
          <p:nvPr/>
        </p:nvSpPr>
        <p:spPr>
          <a:xfrm>
            <a:off x="2724532" y="6215901"/>
            <a:ext cx="1958313" cy="288790"/>
          </a:xfrm>
          <a:prstGeom prst="rect">
            <a:avLst/>
          </a:prstGeom>
          <a:solidFill>
            <a:srgbClr val="156082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User</a:t>
            </a:r>
          </a:p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E5D67304-E9EF-C2C3-5319-A6B6B634DB8E}"/>
              </a:ext>
            </a:extLst>
          </p:cNvPr>
          <p:cNvSpPr/>
          <p:nvPr/>
        </p:nvSpPr>
        <p:spPr>
          <a:xfrm>
            <a:off x="4782491" y="6215901"/>
            <a:ext cx="1958313" cy="288790"/>
          </a:xfrm>
          <a:prstGeom prst="rect">
            <a:avLst/>
          </a:prstGeom>
          <a:solidFill>
            <a:srgbClr val="156082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Project</a:t>
            </a:r>
          </a:p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3CFF7B0C-183D-E713-EA3C-B1125C9C5723}"/>
              </a:ext>
            </a:extLst>
          </p:cNvPr>
          <p:cNvSpPr/>
          <p:nvPr/>
        </p:nvSpPr>
        <p:spPr>
          <a:xfrm>
            <a:off x="6840450" y="6221740"/>
            <a:ext cx="1958313" cy="288790"/>
          </a:xfrm>
          <a:prstGeom prst="rect">
            <a:avLst/>
          </a:prstGeom>
          <a:solidFill>
            <a:srgbClr val="156082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Model</a:t>
            </a:r>
          </a:p>
          <a:p>
            <a:pPr marL="171450" marR="0" lvl="0" indent="-171450" defTabSz="590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41A7524-5333-A233-B78B-CEE59CB365EA}"/>
              </a:ext>
            </a:extLst>
          </p:cNvPr>
          <p:cNvCxnSpPr>
            <a:cxnSpLocks/>
          </p:cNvCxnSpPr>
          <p:nvPr/>
        </p:nvCxnSpPr>
        <p:spPr>
          <a:xfrm>
            <a:off x="1365813" y="5440100"/>
            <a:ext cx="0" cy="468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stealth" w="lg" len="lg"/>
            <a:tailEnd type="stealth" w="lg" len="lg"/>
          </a:ln>
          <a:effectLst/>
        </p:spPr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34B91047-AF7A-DEAD-EE72-E190A0D6977D}"/>
              </a:ext>
            </a:extLst>
          </p:cNvPr>
          <p:cNvCxnSpPr>
            <a:cxnSpLocks/>
          </p:cNvCxnSpPr>
          <p:nvPr/>
        </p:nvCxnSpPr>
        <p:spPr>
          <a:xfrm>
            <a:off x="3370162" y="5440100"/>
            <a:ext cx="0" cy="468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stealth" w="lg" len="lg"/>
            <a:tailEnd type="stealth" w="lg" len="lg"/>
          </a:ln>
          <a:effectLst/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77BB526D-E100-58AF-3157-616FACF44AF4}"/>
              </a:ext>
            </a:extLst>
          </p:cNvPr>
          <p:cNvCxnSpPr>
            <a:cxnSpLocks/>
          </p:cNvCxnSpPr>
          <p:nvPr/>
        </p:nvCxnSpPr>
        <p:spPr>
          <a:xfrm>
            <a:off x="5791199" y="5440100"/>
            <a:ext cx="0" cy="468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stealth" w="lg" len="lg"/>
            <a:tailEnd type="stealth" w="lg" len="lg"/>
          </a:ln>
          <a:effectLst/>
        </p:spPr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5C92AD2F-2580-21C6-3609-7C8D89E3C114}"/>
              </a:ext>
            </a:extLst>
          </p:cNvPr>
          <p:cNvCxnSpPr>
            <a:cxnSpLocks/>
          </p:cNvCxnSpPr>
          <p:nvPr/>
        </p:nvCxnSpPr>
        <p:spPr>
          <a:xfrm>
            <a:off x="8094722" y="5440100"/>
            <a:ext cx="0" cy="4680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stealth" w="lg" len="lg"/>
            <a:tailEnd type="stealth" w="lg" len="lg"/>
          </a:ln>
          <a:effectLst/>
        </p:spPr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EDFD5B7-FB99-6AA2-4B72-B617DC46B817}"/>
              </a:ext>
            </a:extLst>
          </p:cNvPr>
          <p:cNvSpPr/>
          <p:nvPr/>
        </p:nvSpPr>
        <p:spPr>
          <a:xfrm>
            <a:off x="389008" y="5409371"/>
            <a:ext cx="8816599" cy="1287845"/>
          </a:xfrm>
          <a:prstGeom prst="rect">
            <a:avLst/>
          </a:prstGeom>
          <a:noFill/>
          <a:ln w="28575" cap="flat" cmpd="sng" algn="ctr">
            <a:solidFill>
              <a:srgbClr val="8A2BE2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8BA72EC0-5B1D-FFCD-FF61-630AA1729830}"/>
              </a:ext>
            </a:extLst>
          </p:cNvPr>
          <p:cNvSpPr txBox="1"/>
          <p:nvPr/>
        </p:nvSpPr>
        <p:spPr>
          <a:xfrm>
            <a:off x="7189589" y="95922"/>
            <a:ext cx="2844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各テーブルに個別保存されているが、</a:t>
            </a:r>
            <a:endParaRPr lang="en-US" altLang="ja-JP" sz="1100" dirty="0">
              <a:solidFill>
                <a:prstClr val="black"/>
              </a:solidFill>
              <a:latin typeface="Calibri" panose="020F0502020204030204"/>
              <a:ea typeface="メイリオ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それぞれ</a:t>
            </a:r>
            <a:r>
              <a:rPr lang="en-US" altLang="ja-JP" sz="1100" dirty="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FK</a:t>
            </a:r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で</a:t>
            </a:r>
            <a:r>
              <a:rPr lang="en-US" altLang="ja-JP" sz="1100" dirty="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Model_id</a:t>
            </a:r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を持っているので、</a:t>
            </a:r>
            <a:endParaRPr lang="en-US" altLang="ja-JP" sz="1100" dirty="0">
              <a:solidFill>
                <a:prstClr val="black"/>
              </a:solidFill>
              <a:latin typeface="Calibri" panose="020F0502020204030204"/>
              <a:ea typeface="メイリオ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そこ経由で引っ張ってきて統合・表現</a:t>
            </a:r>
            <a:endParaRPr lang="en-US" altLang="ja-JP" sz="1100" dirty="0">
              <a:solidFill>
                <a:prstClr val="black"/>
              </a:solidFill>
              <a:latin typeface="Calibri" panose="020F0502020204030204"/>
              <a:ea typeface="メイリオ" panose="020B0604030504040204" pitchFamily="34" charset="-128"/>
            </a:endParaRPr>
          </a:p>
          <a:p>
            <a:r>
              <a:rPr lang="ja-JP" altLang="en-US" sz="1100">
                <a:solidFill>
                  <a:prstClr val="black"/>
                </a:solidFill>
                <a:latin typeface="Calibri" panose="020F0502020204030204"/>
                <a:ea typeface="メイリオ" panose="020B0604030504040204" pitchFamily="34" charset="-128"/>
              </a:rPr>
              <a:t>をすれば良い。</a:t>
            </a:r>
            <a:endParaRPr lang="en-US" altLang="ja-JP" sz="1100" dirty="0">
              <a:solidFill>
                <a:prstClr val="black"/>
              </a:solidFill>
              <a:latin typeface="Calibri" panose="020F0502020204030204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30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162000"/>
            <a:ext cx="8992800" cy="831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agenda_divider"/>
          <p:cNvSpPr>
            <a:spLocks noChangeArrowheads="1"/>
          </p:cNvSpPr>
          <p:nvPr/>
        </p:nvSpPr>
        <p:spPr bwMode="gray">
          <a:xfrm>
            <a:off x="0" y="3044825"/>
            <a:ext cx="9906000" cy="774700"/>
          </a:xfrm>
          <a:prstGeom prst="rect">
            <a:avLst/>
          </a:prstGeom>
          <a:solidFill>
            <a:schemeClr val="tx2"/>
          </a:solidFill>
          <a:ln w="12700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lIns="457200" tIns="228600" bIns="228600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point 1</a:t>
            </a:r>
            <a:endParaRPr lang="ja-JP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69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Contents</a:t>
            </a:r>
            <a:endParaRPr kumimoji="1" lang="ja-JP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agenda_divider"/>
          <p:cNvSpPr>
            <a:spLocks noChangeArrowheads="1"/>
          </p:cNvSpPr>
          <p:nvPr/>
        </p:nvSpPr>
        <p:spPr bwMode="gray">
          <a:xfrm>
            <a:off x="0" y="2497138"/>
            <a:ext cx="9906000" cy="1870075"/>
          </a:xfrm>
          <a:prstGeom prst="rect">
            <a:avLst/>
          </a:prstGeom>
          <a:solidFill>
            <a:schemeClr val="tx2"/>
          </a:solidFill>
          <a:ln w="12700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lIns="457200" tIns="228600" bIns="228600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point 2</a:t>
            </a: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2.1</a:t>
            </a:r>
            <a:endParaRPr lang="ja-JP" alt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2.2</a:t>
            </a:r>
            <a:endParaRPr lang="ja-JP" alt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171450">
              <a:spcBef>
                <a:spcPct val="20000"/>
              </a:spcBef>
              <a:buFontTx/>
              <a:buChar char="•"/>
            </a:pPr>
            <a:r>
              <a:rPr lang="en-US" altLang="ja-JP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Subpoint</a:t>
            </a:r>
            <a:r>
              <a:rPr lang="en-US" altLang="ja-JP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2.3</a:t>
            </a:r>
            <a:endParaRPr lang="ja-JP" alt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14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BoxHeader"/>
          <p:cNvSpPr>
            <a:spLocks noChangeArrowheads="1"/>
          </p:cNvSpPr>
          <p:nvPr/>
        </p:nvSpPr>
        <p:spPr bwMode="gray">
          <a:xfrm>
            <a:off x="609600" y="3233738"/>
            <a:ext cx="2376488" cy="3810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oxContent"/>
          <p:cNvSpPr>
            <a:spLocks noChangeArrowheads="1"/>
          </p:cNvSpPr>
          <p:nvPr/>
        </p:nvSpPr>
        <p:spPr bwMode="gray">
          <a:xfrm>
            <a:off x="609600" y="3614738"/>
            <a:ext cx="2376488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BoxHeader"/>
          <p:cNvSpPr>
            <a:spLocks noChangeArrowheads="1"/>
          </p:cNvSpPr>
          <p:nvPr/>
        </p:nvSpPr>
        <p:spPr bwMode="gray">
          <a:xfrm>
            <a:off x="3763963" y="2266950"/>
            <a:ext cx="2376487" cy="381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BoxContent"/>
          <p:cNvSpPr>
            <a:spLocks noChangeArrowheads="1"/>
          </p:cNvSpPr>
          <p:nvPr/>
        </p:nvSpPr>
        <p:spPr bwMode="gray">
          <a:xfrm>
            <a:off x="3763963" y="2647950"/>
            <a:ext cx="2376487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BoxHeader"/>
          <p:cNvSpPr>
            <a:spLocks noChangeArrowheads="1"/>
          </p:cNvSpPr>
          <p:nvPr/>
        </p:nvSpPr>
        <p:spPr bwMode="gray">
          <a:xfrm>
            <a:off x="3763963" y="4200525"/>
            <a:ext cx="2376487" cy="381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BoxContent"/>
          <p:cNvSpPr>
            <a:spLocks noChangeArrowheads="1"/>
          </p:cNvSpPr>
          <p:nvPr/>
        </p:nvSpPr>
        <p:spPr bwMode="gray">
          <a:xfrm>
            <a:off x="3763963" y="4581525"/>
            <a:ext cx="2376487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AutoShape 8"/>
          <p:cNvCxnSpPr>
            <a:cxnSpLocks noChangeShapeType="1"/>
            <a:stCxn id="22" idx="3"/>
            <a:endCxn id="24" idx="1"/>
          </p:cNvCxnSpPr>
          <p:nvPr/>
        </p:nvCxnSpPr>
        <p:spPr bwMode="gray">
          <a:xfrm flipV="1">
            <a:off x="2986088" y="3143250"/>
            <a:ext cx="777875" cy="966788"/>
          </a:xfrm>
          <a:prstGeom prst="bentConnector3">
            <a:avLst>
              <a:gd name="adj1" fmla="val 49796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</p:spPr>
      </p:cxnSp>
      <p:cxnSp>
        <p:nvCxnSpPr>
          <p:cNvPr id="28" name="AutoShape 9"/>
          <p:cNvCxnSpPr>
            <a:cxnSpLocks noChangeShapeType="1"/>
            <a:stCxn id="22" idx="3"/>
            <a:endCxn id="26" idx="1"/>
          </p:cNvCxnSpPr>
          <p:nvPr/>
        </p:nvCxnSpPr>
        <p:spPr bwMode="gray">
          <a:xfrm>
            <a:off x="2986088" y="4110038"/>
            <a:ext cx="777875" cy="966787"/>
          </a:xfrm>
          <a:prstGeom prst="bentConnector3">
            <a:avLst>
              <a:gd name="adj1" fmla="val 49796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</p:spPr>
      </p:cxnSp>
      <p:sp>
        <p:nvSpPr>
          <p:cNvPr id="29" name="Oval 10"/>
          <p:cNvSpPr>
            <a:spLocks noChangeArrowheads="1"/>
          </p:cNvSpPr>
          <p:nvPr/>
        </p:nvSpPr>
        <p:spPr bwMode="gray">
          <a:xfrm>
            <a:off x="3214688" y="3952875"/>
            <a:ext cx="304800" cy="304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ja-JP" altLang="en-US" sz="12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BoxHeader"/>
          <p:cNvSpPr>
            <a:spLocks noChangeArrowheads="1"/>
          </p:cNvSpPr>
          <p:nvPr/>
        </p:nvSpPr>
        <p:spPr bwMode="gray">
          <a:xfrm>
            <a:off x="6919913" y="1504950"/>
            <a:ext cx="2376487" cy="381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BoxContent"/>
          <p:cNvSpPr>
            <a:spLocks noChangeArrowheads="1"/>
          </p:cNvSpPr>
          <p:nvPr/>
        </p:nvSpPr>
        <p:spPr bwMode="gray">
          <a:xfrm>
            <a:off x="6919913" y="1885950"/>
            <a:ext cx="2376487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BoxHeader"/>
          <p:cNvSpPr>
            <a:spLocks noChangeArrowheads="1"/>
          </p:cNvSpPr>
          <p:nvPr/>
        </p:nvSpPr>
        <p:spPr bwMode="gray">
          <a:xfrm>
            <a:off x="6919913" y="3028950"/>
            <a:ext cx="2376487" cy="3810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4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BoxContent"/>
          <p:cNvSpPr>
            <a:spLocks noChangeArrowheads="1"/>
          </p:cNvSpPr>
          <p:nvPr/>
        </p:nvSpPr>
        <p:spPr bwMode="gray">
          <a:xfrm>
            <a:off x="6919913" y="3409950"/>
            <a:ext cx="2376487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5750" lvl="1" indent="-171450">
              <a:buClr>
                <a:schemeClr val="tx2"/>
              </a:buClr>
              <a:buFontTx/>
              <a:buChar char="•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2" indent="-171450">
              <a:buClr>
                <a:schemeClr val="tx2"/>
              </a:buClr>
              <a:buFont typeface="Arial" charset="0"/>
              <a:buChar char="–"/>
            </a:pPr>
            <a:r>
              <a:rPr lang="en-US" altLang="ja-JP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AutoShape 15"/>
          <p:cNvCxnSpPr>
            <a:cxnSpLocks noChangeShapeType="1"/>
            <a:stCxn id="24" idx="3"/>
            <a:endCxn id="31" idx="1"/>
          </p:cNvCxnSpPr>
          <p:nvPr/>
        </p:nvCxnSpPr>
        <p:spPr bwMode="gray">
          <a:xfrm flipV="1">
            <a:off x="6140450" y="2381250"/>
            <a:ext cx="779463" cy="762000"/>
          </a:xfrm>
          <a:prstGeom prst="bentConnector3">
            <a:avLst>
              <a:gd name="adj1" fmla="val 49898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</p:spPr>
      </p:cxnSp>
      <p:cxnSp>
        <p:nvCxnSpPr>
          <p:cNvPr id="35" name="AutoShape 16"/>
          <p:cNvCxnSpPr>
            <a:cxnSpLocks noChangeShapeType="1"/>
            <a:stCxn id="24" idx="3"/>
            <a:endCxn id="33" idx="1"/>
          </p:cNvCxnSpPr>
          <p:nvPr/>
        </p:nvCxnSpPr>
        <p:spPr bwMode="gray">
          <a:xfrm>
            <a:off x="6140450" y="3143250"/>
            <a:ext cx="779463" cy="762000"/>
          </a:xfrm>
          <a:prstGeom prst="bentConnector3">
            <a:avLst>
              <a:gd name="adj1" fmla="val 49898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</p:spPr>
      </p:cxnSp>
      <p:sp>
        <p:nvSpPr>
          <p:cNvPr id="36" name="Oval 17"/>
          <p:cNvSpPr>
            <a:spLocks noChangeArrowheads="1"/>
          </p:cNvSpPr>
          <p:nvPr/>
        </p:nvSpPr>
        <p:spPr bwMode="gray">
          <a:xfrm>
            <a:off x="6367463" y="2992438"/>
            <a:ext cx="304800" cy="304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tIns="91440" bIns="91440" anchor="ctr"/>
          <a:lstStyle/>
          <a:p>
            <a:pPr algn="ctr">
              <a:buClr>
                <a:schemeClr val="tx2"/>
              </a:buClr>
            </a:pPr>
            <a:r>
              <a:rPr lang="en-US" altLang="ja-JP" sz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ja-JP" altLang="en-US" sz="12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90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オブジェクト 118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664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5" name="カギ線コネクタ 4"/>
          <p:cNvCxnSpPr>
            <a:stCxn id="14" idx="3"/>
            <a:endCxn id="16" idx="0"/>
          </p:cNvCxnSpPr>
          <p:nvPr/>
        </p:nvCxnSpPr>
        <p:spPr>
          <a:xfrm rot="5400000">
            <a:off x="1518101" y="4333909"/>
            <a:ext cx="1072154" cy="750491"/>
          </a:xfrm>
          <a:prstGeom prst="bentConnector3">
            <a:avLst>
              <a:gd name="adj1" fmla="val 7378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カギ線コネクタ 5"/>
          <p:cNvCxnSpPr>
            <a:stCxn id="14" idx="3"/>
            <a:endCxn id="22" idx="0"/>
          </p:cNvCxnSpPr>
          <p:nvPr/>
        </p:nvCxnSpPr>
        <p:spPr>
          <a:xfrm rot="16200000" flipH="1">
            <a:off x="2268592" y="4333907"/>
            <a:ext cx="1072154" cy="750493"/>
          </a:xfrm>
          <a:prstGeom prst="bentConnector3">
            <a:avLst>
              <a:gd name="adj1" fmla="val 7378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>
            <a:stCxn id="11" idx="3"/>
            <a:endCxn id="13" idx="0"/>
          </p:cNvCxnSpPr>
          <p:nvPr/>
        </p:nvCxnSpPr>
        <p:spPr>
          <a:xfrm>
            <a:off x="2429423" y="2606207"/>
            <a:ext cx="1" cy="1072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2278565" y="2111491"/>
            <a:ext cx="301716" cy="494716"/>
            <a:chOff x="2249561" y="2924944"/>
            <a:chExt cx="385440" cy="631996"/>
          </a:xfrm>
        </p:grpSpPr>
        <p:sp>
          <p:nvSpPr>
            <p:cNvPr id="10" name="円/楕円 9"/>
            <p:cNvSpPr/>
            <p:nvPr/>
          </p:nvSpPr>
          <p:spPr>
            <a:xfrm>
              <a:off x="2269386" y="2924944"/>
              <a:ext cx="345790" cy="3457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二等辺三角形 10"/>
            <p:cNvSpPr/>
            <p:nvPr/>
          </p:nvSpPr>
          <p:spPr>
            <a:xfrm>
              <a:off x="2249561" y="3071463"/>
              <a:ext cx="385440" cy="4854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2278565" y="3678361"/>
            <a:ext cx="301716" cy="494716"/>
            <a:chOff x="2249561" y="2924944"/>
            <a:chExt cx="385440" cy="631996"/>
          </a:xfrm>
        </p:grpSpPr>
        <p:sp>
          <p:nvSpPr>
            <p:cNvPr id="13" name="円/楕円 12"/>
            <p:cNvSpPr/>
            <p:nvPr/>
          </p:nvSpPr>
          <p:spPr>
            <a:xfrm>
              <a:off x="2269386" y="2924944"/>
              <a:ext cx="345790" cy="3457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二等辺三角形 13"/>
            <p:cNvSpPr/>
            <p:nvPr/>
          </p:nvSpPr>
          <p:spPr>
            <a:xfrm>
              <a:off x="2249561" y="3071463"/>
              <a:ext cx="385440" cy="4854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528073" y="5245231"/>
            <a:ext cx="301716" cy="494716"/>
            <a:chOff x="2249561" y="2924944"/>
            <a:chExt cx="385440" cy="631996"/>
          </a:xfrm>
        </p:grpSpPr>
        <p:sp>
          <p:nvSpPr>
            <p:cNvPr id="16" name="円/楕円 15"/>
            <p:cNvSpPr/>
            <p:nvPr/>
          </p:nvSpPr>
          <p:spPr>
            <a:xfrm>
              <a:off x="2269386" y="2924944"/>
              <a:ext cx="345790" cy="3457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/>
            <p:cNvSpPr/>
            <p:nvPr/>
          </p:nvSpPr>
          <p:spPr>
            <a:xfrm>
              <a:off x="2249561" y="3071463"/>
              <a:ext cx="385440" cy="4854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2278565" y="5245231"/>
            <a:ext cx="301716" cy="494716"/>
            <a:chOff x="2249561" y="2924944"/>
            <a:chExt cx="385440" cy="631996"/>
          </a:xfrm>
        </p:grpSpPr>
        <p:sp>
          <p:nvSpPr>
            <p:cNvPr id="19" name="円/楕円 18"/>
            <p:cNvSpPr/>
            <p:nvPr/>
          </p:nvSpPr>
          <p:spPr>
            <a:xfrm>
              <a:off x="2269386" y="2924944"/>
              <a:ext cx="345790" cy="3457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/>
          </p:nvSpPr>
          <p:spPr>
            <a:xfrm>
              <a:off x="2249561" y="3071463"/>
              <a:ext cx="385440" cy="4854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3029057" y="5245231"/>
            <a:ext cx="301716" cy="494716"/>
            <a:chOff x="2249561" y="2924944"/>
            <a:chExt cx="385440" cy="631996"/>
          </a:xfrm>
        </p:grpSpPr>
        <p:sp>
          <p:nvSpPr>
            <p:cNvPr id="22" name="円/楕円 21"/>
            <p:cNvSpPr/>
            <p:nvPr/>
          </p:nvSpPr>
          <p:spPr>
            <a:xfrm>
              <a:off x="2269386" y="2924944"/>
              <a:ext cx="345790" cy="3457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二等辺三角形 22"/>
            <p:cNvSpPr/>
            <p:nvPr/>
          </p:nvSpPr>
          <p:spPr>
            <a:xfrm>
              <a:off x="2249561" y="3071463"/>
              <a:ext cx="385440" cy="48547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9" name="直線コネクタ 28"/>
          <p:cNvCxnSpPr>
            <a:stCxn id="14" idx="3"/>
            <a:endCxn id="19" idx="0"/>
          </p:cNvCxnSpPr>
          <p:nvPr/>
        </p:nvCxnSpPr>
        <p:spPr>
          <a:xfrm>
            <a:off x="2429423" y="4173077"/>
            <a:ext cx="1" cy="1072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>
            <a:stCxn id="36" idx="2"/>
            <a:endCxn id="37" idx="0"/>
          </p:cNvCxnSpPr>
          <p:nvPr/>
        </p:nvCxnSpPr>
        <p:spPr>
          <a:xfrm rot="5400000">
            <a:off x="6023394" y="3986980"/>
            <a:ext cx="464464" cy="152535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/>
          <p:cNvCxnSpPr>
            <a:stCxn id="36" idx="2"/>
            <a:endCxn id="55" idx="0"/>
          </p:cNvCxnSpPr>
          <p:nvPr/>
        </p:nvCxnSpPr>
        <p:spPr>
          <a:xfrm rot="16200000" flipH="1">
            <a:off x="7548750" y="3986980"/>
            <a:ext cx="464464" cy="15253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oxHeader"/>
          <p:cNvSpPr>
            <a:spLocks noChangeArrowheads="1"/>
          </p:cNvSpPr>
          <p:nvPr/>
        </p:nvSpPr>
        <p:spPr bwMode="gray">
          <a:xfrm>
            <a:off x="4304704" y="4981890"/>
            <a:ext cx="2376488" cy="404181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BoxContent"/>
          <p:cNvSpPr>
            <a:spLocks noChangeArrowheads="1"/>
          </p:cNvSpPr>
          <p:nvPr/>
        </p:nvSpPr>
        <p:spPr bwMode="gray">
          <a:xfrm>
            <a:off x="4304704" y="5386071"/>
            <a:ext cx="2376488" cy="779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BoxHeader"/>
          <p:cNvSpPr>
            <a:spLocks noChangeArrowheads="1"/>
          </p:cNvSpPr>
          <p:nvPr/>
        </p:nvSpPr>
        <p:spPr bwMode="gray">
          <a:xfrm>
            <a:off x="7355416" y="4981890"/>
            <a:ext cx="2376488" cy="404181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BoxContent"/>
          <p:cNvSpPr>
            <a:spLocks noChangeArrowheads="1"/>
          </p:cNvSpPr>
          <p:nvPr/>
        </p:nvSpPr>
        <p:spPr bwMode="gray">
          <a:xfrm>
            <a:off x="7355416" y="5386071"/>
            <a:ext cx="2376488" cy="779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グループ化 72"/>
          <p:cNvGrpSpPr/>
          <p:nvPr/>
        </p:nvGrpSpPr>
        <p:grpSpPr>
          <a:xfrm>
            <a:off x="4497571" y="5528329"/>
            <a:ext cx="946751" cy="494716"/>
            <a:chOff x="6130597" y="2217234"/>
            <a:chExt cx="946751" cy="494716"/>
          </a:xfrm>
        </p:grpSpPr>
        <p:sp>
          <p:nvSpPr>
            <p:cNvPr id="74" name="Text Box 7"/>
            <p:cNvSpPr txBox="1">
              <a:spLocks noChangeArrowheads="1"/>
            </p:cNvSpPr>
            <p:nvPr/>
          </p:nvSpPr>
          <p:spPr bwMode="auto">
            <a:xfrm>
              <a:off x="6472263" y="2303823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5" name="グループ化 74"/>
            <p:cNvGrpSpPr/>
            <p:nvPr/>
          </p:nvGrpSpPr>
          <p:grpSpPr>
            <a:xfrm>
              <a:off x="6130597" y="2217234"/>
              <a:ext cx="301716" cy="494716"/>
              <a:chOff x="2249561" y="2924944"/>
              <a:chExt cx="385440" cy="631996"/>
            </a:xfrm>
          </p:grpSpPr>
          <p:sp>
            <p:nvSpPr>
              <p:cNvPr id="76" name="円/楕円 75"/>
              <p:cNvSpPr/>
              <p:nvPr/>
            </p:nvSpPr>
            <p:spPr>
              <a:xfrm>
                <a:off x="2269386" y="2924944"/>
                <a:ext cx="345790" cy="34579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二等辺三角形 76"/>
              <p:cNvSpPr/>
              <p:nvPr/>
            </p:nvSpPr>
            <p:spPr>
              <a:xfrm>
                <a:off x="2249561" y="3071463"/>
                <a:ext cx="385440" cy="48547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8" name="グループ化 77"/>
          <p:cNvGrpSpPr/>
          <p:nvPr/>
        </p:nvGrpSpPr>
        <p:grpSpPr>
          <a:xfrm>
            <a:off x="5541575" y="5528329"/>
            <a:ext cx="946751" cy="494716"/>
            <a:chOff x="6130597" y="2217234"/>
            <a:chExt cx="946751" cy="494716"/>
          </a:xfrm>
        </p:grpSpPr>
        <p:sp>
          <p:nvSpPr>
            <p:cNvPr id="79" name="Text Box 7"/>
            <p:cNvSpPr txBox="1">
              <a:spLocks noChangeArrowheads="1"/>
            </p:cNvSpPr>
            <p:nvPr/>
          </p:nvSpPr>
          <p:spPr bwMode="auto">
            <a:xfrm>
              <a:off x="6472263" y="2303823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0" name="グループ化 79"/>
            <p:cNvGrpSpPr/>
            <p:nvPr/>
          </p:nvGrpSpPr>
          <p:grpSpPr>
            <a:xfrm>
              <a:off x="6130597" y="2217234"/>
              <a:ext cx="301716" cy="494716"/>
              <a:chOff x="2249561" y="2924944"/>
              <a:chExt cx="385440" cy="631996"/>
            </a:xfrm>
          </p:grpSpPr>
          <p:sp>
            <p:nvSpPr>
              <p:cNvPr id="81" name="円/楕円 80"/>
              <p:cNvSpPr/>
              <p:nvPr/>
            </p:nvSpPr>
            <p:spPr>
              <a:xfrm>
                <a:off x="2269386" y="2924944"/>
                <a:ext cx="345790" cy="34579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二等辺三角形 81"/>
              <p:cNvSpPr/>
              <p:nvPr/>
            </p:nvSpPr>
            <p:spPr>
              <a:xfrm>
                <a:off x="2249561" y="3071463"/>
                <a:ext cx="385440" cy="48547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5" name="グループ化 84"/>
          <p:cNvGrpSpPr/>
          <p:nvPr/>
        </p:nvGrpSpPr>
        <p:grpSpPr>
          <a:xfrm>
            <a:off x="7548283" y="5528329"/>
            <a:ext cx="946751" cy="494716"/>
            <a:chOff x="6130597" y="2217234"/>
            <a:chExt cx="946751" cy="494716"/>
          </a:xfrm>
        </p:grpSpPr>
        <p:sp>
          <p:nvSpPr>
            <p:cNvPr id="91" name="Text Box 7"/>
            <p:cNvSpPr txBox="1">
              <a:spLocks noChangeArrowheads="1"/>
            </p:cNvSpPr>
            <p:nvPr/>
          </p:nvSpPr>
          <p:spPr bwMode="auto">
            <a:xfrm>
              <a:off x="6472263" y="2303823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2" name="グループ化 91"/>
            <p:cNvGrpSpPr/>
            <p:nvPr/>
          </p:nvGrpSpPr>
          <p:grpSpPr>
            <a:xfrm>
              <a:off x="6130597" y="2217234"/>
              <a:ext cx="301716" cy="494716"/>
              <a:chOff x="2249561" y="2924944"/>
              <a:chExt cx="385440" cy="631996"/>
            </a:xfrm>
          </p:grpSpPr>
          <p:sp>
            <p:nvSpPr>
              <p:cNvPr id="93" name="円/楕円 92"/>
              <p:cNvSpPr/>
              <p:nvPr/>
            </p:nvSpPr>
            <p:spPr>
              <a:xfrm>
                <a:off x="2269386" y="2924944"/>
                <a:ext cx="345790" cy="34579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二等辺三角形 93"/>
              <p:cNvSpPr/>
              <p:nvPr/>
            </p:nvSpPr>
            <p:spPr>
              <a:xfrm>
                <a:off x="2249561" y="3071463"/>
                <a:ext cx="385440" cy="48547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BoxContent"/>
          <p:cNvSpPr>
            <a:spLocks noChangeArrowheads="1"/>
          </p:cNvSpPr>
          <p:nvPr/>
        </p:nvSpPr>
        <p:spPr bwMode="gray">
          <a:xfrm>
            <a:off x="5830060" y="2090316"/>
            <a:ext cx="2376488" cy="779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コネクタ 38"/>
          <p:cNvCxnSpPr>
            <a:stCxn id="34" idx="2"/>
            <a:endCxn id="35" idx="0"/>
          </p:cNvCxnSpPr>
          <p:nvPr/>
        </p:nvCxnSpPr>
        <p:spPr>
          <a:xfrm>
            <a:off x="7018304" y="2869549"/>
            <a:ext cx="0" cy="4644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グループ化 66"/>
          <p:cNvGrpSpPr/>
          <p:nvPr/>
        </p:nvGrpSpPr>
        <p:grpSpPr>
          <a:xfrm>
            <a:off x="6544929" y="2232574"/>
            <a:ext cx="946751" cy="494716"/>
            <a:chOff x="6130597" y="2217234"/>
            <a:chExt cx="946751" cy="494716"/>
          </a:xfrm>
        </p:grpSpPr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6472263" y="2303823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グループ化 63"/>
            <p:cNvGrpSpPr/>
            <p:nvPr/>
          </p:nvGrpSpPr>
          <p:grpSpPr>
            <a:xfrm>
              <a:off x="6130597" y="2217234"/>
              <a:ext cx="301716" cy="494716"/>
              <a:chOff x="2249561" y="2924944"/>
              <a:chExt cx="385440" cy="631996"/>
            </a:xfrm>
          </p:grpSpPr>
          <p:sp>
            <p:nvSpPr>
              <p:cNvPr id="65" name="円/楕円 64"/>
              <p:cNvSpPr/>
              <p:nvPr/>
            </p:nvSpPr>
            <p:spPr>
              <a:xfrm>
                <a:off x="2269386" y="2924944"/>
                <a:ext cx="345790" cy="34579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二等辺三角形 65"/>
              <p:cNvSpPr/>
              <p:nvPr/>
            </p:nvSpPr>
            <p:spPr>
              <a:xfrm>
                <a:off x="2249561" y="3071463"/>
                <a:ext cx="385440" cy="48547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5" name="BoxHeader"/>
          <p:cNvSpPr>
            <a:spLocks noChangeArrowheads="1"/>
          </p:cNvSpPr>
          <p:nvPr/>
        </p:nvSpPr>
        <p:spPr bwMode="gray">
          <a:xfrm>
            <a:off x="5830060" y="3334012"/>
            <a:ext cx="2376488" cy="404181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BoxContent"/>
          <p:cNvSpPr>
            <a:spLocks noChangeArrowheads="1"/>
          </p:cNvSpPr>
          <p:nvPr/>
        </p:nvSpPr>
        <p:spPr bwMode="gray">
          <a:xfrm>
            <a:off x="5830060" y="3738193"/>
            <a:ext cx="2376488" cy="7792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BoxHeader"/>
          <p:cNvSpPr>
            <a:spLocks noChangeArrowheads="1"/>
          </p:cNvSpPr>
          <p:nvPr/>
        </p:nvSpPr>
        <p:spPr bwMode="gray">
          <a:xfrm>
            <a:off x="5830060" y="1686135"/>
            <a:ext cx="2376488" cy="404181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グループ化 113"/>
          <p:cNvGrpSpPr/>
          <p:nvPr/>
        </p:nvGrpSpPr>
        <p:grpSpPr>
          <a:xfrm>
            <a:off x="6544929" y="3880451"/>
            <a:ext cx="946751" cy="494716"/>
            <a:chOff x="6130597" y="2217234"/>
            <a:chExt cx="946751" cy="494716"/>
          </a:xfrm>
        </p:grpSpPr>
        <p:sp>
          <p:nvSpPr>
            <p:cNvPr id="115" name="Text Box 7"/>
            <p:cNvSpPr txBox="1">
              <a:spLocks noChangeArrowheads="1"/>
            </p:cNvSpPr>
            <p:nvPr/>
          </p:nvSpPr>
          <p:spPr bwMode="auto">
            <a:xfrm>
              <a:off x="6472263" y="2303823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6" name="グループ化 115"/>
            <p:cNvGrpSpPr/>
            <p:nvPr/>
          </p:nvGrpSpPr>
          <p:grpSpPr>
            <a:xfrm>
              <a:off x="6130597" y="2217234"/>
              <a:ext cx="301716" cy="494716"/>
              <a:chOff x="2249561" y="2924944"/>
              <a:chExt cx="385440" cy="631996"/>
            </a:xfrm>
          </p:grpSpPr>
          <p:sp>
            <p:nvSpPr>
              <p:cNvPr id="117" name="円/楕円 116"/>
              <p:cNvSpPr/>
              <p:nvPr/>
            </p:nvSpPr>
            <p:spPr>
              <a:xfrm>
                <a:off x="2269386" y="2924944"/>
                <a:ext cx="345790" cy="34579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二等辺三角形 117"/>
              <p:cNvSpPr/>
              <p:nvPr/>
            </p:nvSpPr>
            <p:spPr>
              <a:xfrm>
                <a:off x="2249561" y="3071463"/>
                <a:ext cx="385440" cy="485477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21" name="グループ化 120"/>
          <p:cNvGrpSpPr/>
          <p:nvPr/>
        </p:nvGrpSpPr>
        <p:grpSpPr>
          <a:xfrm>
            <a:off x="8592287" y="5528329"/>
            <a:ext cx="946751" cy="494716"/>
            <a:chOff x="8458011" y="5528329"/>
            <a:chExt cx="946751" cy="494716"/>
          </a:xfrm>
        </p:grpSpPr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8799677" y="5614918"/>
              <a:ext cx="605085" cy="32153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>
                <a:lnSpc>
                  <a:spcPct val="105000"/>
                </a:lnSpc>
                <a:tabLst>
                  <a:tab pos="307975" algn="l"/>
                </a:tabLst>
              </a:pPr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xxxx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0" name="グループ化 119"/>
            <p:cNvGrpSpPr/>
            <p:nvPr/>
          </p:nvGrpSpPr>
          <p:grpSpPr>
            <a:xfrm>
              <a:off x="8458011" y="5528329"/>
              <a:ext cx="301716" cy="494716"/>
              <a:chOff x="8458011" y="5528329"/>
              <a:chExt cx="301716" cy="494716"/>
            </a:xfrm>
          </p:grpSpPr>
          <p:sp>
            <p:nvSpPr>
              <p:cNvPr id="90" name="二等辺三角形 89"/>
              <p:cNvSpPr/>
              <p:nvPr/>
            </p:nvSpPr>
            <p:spPr>
              <a:xfrm>
                <a:off x="8458011" y="5643022"/>
                <a:ext cx="301716" cy="380023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円/楕円 88"/>
              <p:cNvSpPr/>
              <p:nvPr/>
            </p:nvSpPr>
            <p:spPr>
              <a:xfrm>
                <a:off x="8473530" y="5528329"/>
                <a:ext cx="270679" cy="27067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69" name="テキスト ボックス 68"/>
          <p:cNvSpPr txBox="1"/>
          <p:nvPr/>
        </p:nvSpPr>
        <p:spPr>
          <a:xfrm>
            <a:off x="252696" y="1686135"/>
            <a:ext cx="1032444" cy="13454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/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252696" y="3253005"/>
            <a:ext cx="1032444" cy="13454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Text</a:t>
            </a: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52696" y="4819875"/>
            <a:ext cx="1032444" cy="13454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Text</a:t>
            </a:r>
            <a:endParaRPr lang="ja-JP" altLang="en-US" dirty="0"/>
          </a:p>
        </p:txBody>
      </p:sp>
      <p:cxnSp>
        <p:nvCxnSpPr>
          <p:cNvPr id="72" name="直線コネクタ 71"/>
          <p:cNvCxnSpPr/>
          <p:nvPr/>
        </p:nvCxnSpPr>
        <p:spPr>
          <a:xfrm>
            <a:off x="252696" y="4709155"/>
            <a:ext cx="1033585" cy="0"/>
          </a:xfrm>
          <a:prstGeom prst="line">
            <a:avLst/>
          </a:prstGeom>
          <a:ln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/>
          <p:cNvGrpSpPr/>
          <p:nvPr/>
        </p:nvGrpSpPr>
        <p:grpSpPr>
          <a:xfrm>
            <a:off x="257784" y="3142284"/>
            <a:ext cx="3371162" cy="1566870"/>
            <a:chOff x="257784" y="4199579"/>
            <a:chExt cx="6381750" cy="1208628"/>
          </a:xfrm>
        </p:grpSpPr>
        <p:cxnSp>
          <p:nvCxnSpPr>
            <p:cNvPr id="68" name="直線コネクタ 67"/>
            <p:cNvCxnSpPr/>
            <p:nvPr/>
          </p:nvCxnSpPr>
          <p:spPr>
            <a:xfrm>
              <a:off x="257784" y="4199579"/>
              <a:ext cx="63817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>
              <a:off x="257784" y="5408207"/>
              <a:ext cx="63817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テキスト ボックス 83"/>
          <p:cNvSpPr txBox="1"/>
          <p:nvPr/>
        </p:nvSpPr>
        <p:spPr>
          <a:xfrm>
            <a:off x="3254505" y="532015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1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オブジェクト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60254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" imgH="381" progId="TCLayout.ActiveDocument.1">
                  <p:embed/>
                </p:oleObj>
              </mc:Choice>
              <mc:Fallback>
                <p:oleObj name="think-cell Slide" r:id="rId3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5" name="HarveyBall"/>
          <p:cNvSpPr>
            <a:spLocks noChangeArrowheads="1"/>
          </p:cNvSpPr>
          <p:nvPr/>
        </p:nvSpPr>
        <p:spPr bwMode="gray">
          <a:xfrm>
            <a:off x="1368425" y="1556792"/>
            <a:ext cx="306388" cy="306387"/>
          </a:xfrm>
          <a:prstGeom prst="ellipse">
            <a:avLst/>
          </a:prstGeom>
          <a:solidFill>
            <a:schemeClr val="bg1"/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Oval 3"/>
          <p:cNvSpPr>
            <a:spLocks noChangeArrowheads="1"/>
          </p:cNvSpPr>
          <p:nvPr/>
        </p:nvSpPr>
        <p:spPr bwMode="gray">
          <a:xfrm>
            <a:off x="3198813" y="1556792"/>
            <a:ext cx="306387" cy="306387"/>
          </a:xfrm>
          <a:prstGeom prst="ellipse">
            <a:avLst/>
          </a:prstGeom>
          <a:solidFill>
            <a:srgbClr val="4D4D4D"/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HarveyBall"/>
          <p:cNvGrpSpPr/>
          <p:nvPr/>
        </p:nvGrpSpPr>
        <p:grpSpPr>
          <a:xfrm>
            <a:off x="1825625" y="1556792"/>
            <a:ext cx="306388" cy="306387"/>
            <a:chOff x="1825625" y="1150938"/>
            <a:chExt cx="306388" cy="306387"/>
          </a:xfrm>
        </p:grpSpPr>
        <p:sp>
          <p:nvSpPr>
            <p:cNvPr id="138" name="Oval 5"/>
            <p:cNvSpPr>
              <a:spLocks noChangeArrowheads="1"/>
            </p:cNvSpPr>
            <p:nvPr/>
          </p:nvSpPr>
          <p:spPr bwMode="gray">
            <a:xfrm>
              <a:off x="1825625" y="1150938"/>
              <a:ext cx="306388" cy="30638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Arc 6"/>
            <p:cNvSpPr>
              <a:spLocks/>
            </p:cNvSpPr>
            <p:nvPr/>
          </p:nvSpPr>
          <p:spPr bwMode="gray">
            <a:xfrm>
              <a:off x="1979613" y="1150938"/>
              <a:ext cx="1524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HarveyBall"/>
          <p:cNvGrpSpPr/>
          <p:nvPr/>
        </p:nvGrpSpPr>
        <p:grpSpPr>
          <a:xfrm>
            <a:off x="2282825" y="1556792"/>
            <a:ext cx="306388" cy="306387"/>
            <a:chOff x="2282825" y="1150938"/>
            <a:chExt cx="306388" cy="306387"/>
          </a:xfrm>
        </p:grpSpPr>
        <p:sp>
          <p:nvSpPr>
            <p:cNvPr id="141" name="Oval 8"/>
            <p:cNvSpPr>
              <a:spLocks noChangeArrowheads="1"/>
            </p:cNvSpPr>
            <p:nvPr/>
          </p:nvSpPr>
          <p:spPr bwMode="gray">
            <a:xfrm>
              <a:off x="2282825" y="1150938"/>
              <a:ext cx="306388" cy="30638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Arc 9"/>
            <p:cNvSpPr>
              <a:spLocks/>
            </p:cNvSpPr>
            <p:nvPr/>
          </p:nvSpPr>
          <p:spPr bwMode="gray">
            <a:xfrm>
              <a:off x="2436813" y="1150938"/>
              <a:ext cx="152400" cy="30480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3" name="HarveyBall"/>
          <p:cNvGrpSpPr/>
          <p:nvPr/>
        </p:nvGrpSpPr>
        <p:grpSpPr>
          <a:xfrm>
            <a:off x="2740025" y="1556792"/>
            <a:ext cx="306388" cy="306387"/>
            <a:chOff x="2740025" y="1150938"/>
            <a:chExt cx="306388" cy="306387"/>
          </a:xfrm>
        </p:grpSpPr>
        <p:sp>
          <p:nvSpPr>
            <p:cNvPr id="144" name="Oval 11"/>
            <p:cNvSpPr>
              <a:spLocks noChangeArrowheads="1"/>
            </p:cNvSpPr>
            <p:nvPr/>
          </p:nvSpPr>
          <p:spPr bwMode="gray">
            <a:xfrm>
              <a:off x="2740025" y="1150938"/>
              <a:ext cx="306388" cy="30638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Arc 12"/>
            <p:cNvSpPr>
              <a:spLocks/>
            </p:cNvSpPr>
            <p:nvPr/>
          </p:nvSpPr>
          <p:spPr bwMode="gray">
            <a:xfrm>
              <a:off x="2741613" y="1150938"/>
              <a:ext cx="304800" cy="304800"/>
            </a:xfrm>
            <a:custGeom>
              <a:avLst/>
              <a:gdLst>
                <a:gd name="T0" fmla="*/ 0 w 43199"/>
                <a:gd name="T1" fmla="*/ 0 h 43200"/>
                <a:gd name="T2" fmla="*/ 0 w 43199"/>
                <a:gd name="T3" fmla="*/ 0 h 43200"/>
                <a:gd name="T4" fmla="*/ 0 w 43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43199"/>
                <a:gd name="T10" fmla="*/ 0 h 43200"/>
                <a:gd name="T11" fmla="*/ 43199 w 43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9" h="43200" fill="none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</a:path>
                <a:path w="43199" h="43200" stroke="0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  <a:lnTo>
                    <a:pt x="21599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" name="HarveyBall"/>
          <p:cNvGrpSpPr/>
          <p:nvPr/>
        </p:nvGrpSpPr>
        <p:grpSpPr>
          <a:xfrm>
            <a:off x="4572000" y="1556792"/>
            <a:ext cx="307975" cy="306387"/>
            <a:chOff x="4572000" y="1150938"/>
            <a:chExt cx="307975" cy="306387"/>
          </a:xfrm>
        </p:grpSpPr>
        <p:sp>
          <p:nvSpPr>
            <p:cNvPr id="147" name="Oval 14"/>
            <p:cNvSpPr>
              <a:spLocks noChangeArrowheads="1"/>
            </p:cNvSpPr>
            <p:nvPr/>
          </p:nvSpPr>
          <p:spPr bwMode="gray">
            <a:xfrm rot="5400000">
              <a:off x="4572000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Arc 15"/>
            <p:cNvSpPr>
              <a:spLocks/>
            </p:cNvSpPr>
            <p:nvPr/>
          </p:nvSpPr>
          <p:spPr bwMode="gray">
            <a:xfrm rot="5400000">
              <a:off x="4727575" y="1304925"/>
              <a:ext cx="1524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9" name="HarveyBall"/>
          <p:cNvGrpSpPr/>
          <p:nvPr/>
        </p:nvGrpSpPr>
        <p:grpSpPr>
          <a:xfrm>
            <a:off x="5029200" y="1556792"/>
            <a:ext cx="306388" cy="307975"/>
            <a:chOff x="5029200" y="1150938"/>
            <a:chExt cx="306388" cy="307975"/>
          </a:xfrm>
        </p:grpSpPr>
        <p:sp>
          <p:nvSpPr>
            <p:cNvPr id="150" name="Oval 17"/>
            <p:cNvSpPr>
              <a:spLocks noChangeArrowheads="1"/>
            </p:cNvSpPr>
            <p:nvPr/>
          </p:nvSpPr>
          <p:spPr bwMode="gray">
            <a:xfrm rot="10800000">
              <a:off x="5029200" y="1150938"/>
              <a:ext cx="306388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Arc 18"/>
            <p:cNvSpPr>
              <a:spLocks/>
            </p:cNvSpPr>
            <p:nvPr/>
          </p:nvSpPr>
          <p:spPr bwMode="gray">
            <a:xfrm rot="10800000">
              <a:off x="5030788" y="1306513"/>
              <a:ext cx="1524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HarveyBall"/>
          <p:cNvGrpSpPr/>
          <p:nvPr/>
        </p:nvGrpSpPr>
        <p:grpSpPr>
          <a:xfrm>
            <a:off x="5486400" y="1556792"/>
            <a:ext cx="306389" cy="306387"/>
            <a:chOff x="5486400" y="1150938"/>
            <a:chExt cx="306389" cy="306387"/>
          </a:xfrm>
        </p:grpSpPr>
        <p:sp>
          <p:nvSpPr>
            <p:cNvPr id="153" name="Oval 20"/>
            <p:cNvSpPr>
              <a:spLocks noChangeArrowheads="1"/>
            </p:cNvSpPr>
            <p:nvPr/>
          </p:nvSpPr>
          <p:spPr bwMode="gray">
            <a:xfrm rot="16200000">
              <a:off x="5486401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Arc 21"/>
            <p:cNvSpPr>
              <a:spLocks/>
            </p:cNvSpPr>
            <p:nvPr/>
          </p:nvSpPr>
          <p:spPr bwMode="gray">
            <a:xfrm rot="16200000">
              <a:off x="5486400" y="1152525"/>
              <a:ext cx="1524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9" name="HarveyBall"/>
          <p:cNvGrpSpPr/>
          <p:nvPr/>
        </p:nvGrpSpPr>
        <p:grpSpPr>
          <a:xfrm>
            <a:off x="5943600" y="1556792"/>
            <a:ext cx="307975" cy="306387"/>
            <a:chOff x="5943600" y="1150938"/>
            <a:chExt cx="307975" cy="306387"/>
          </a:xfrm>
        </p:grpSpPr>
        <p:sp>
          <p:nvSpPr>
            <p:cNvPr id="280" name="Oval 23"/>
            <p:cNvSpPr>
              <a:spLocks noChangeArrowheads="1"/>
            </p:cNvSpPr>
            <p:nvPr/>
          </p:nvSpPr>
          <p:spPr bwMode="gray">
            <a:xfrm rot="5400000">
              <a:off x="5943600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Arc 24"/>
            <p:cNvSpPr>
              <a:spLocks/>
            </p:cNvSpPr>
            <p:nvPr/>
          </p:nvSpPr>
          <p:spPr bwMode="gray">
            <a:xfrm rot="5400000">
              <a:off x="6022975" y="1228725"/>
              <a:ext cx="152400" cy="30480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HarveyBall"/>
          <p:cNvGrpSpPr/>
          <p:nvPr/>
        </p:nvGrpSpPr>
        <p:grpSpPr>
          <a:xfrm>
            <a:off x="6400800" y="1556792"/>
            <a:ext cx="306388" cy="307975"/>
            <a:chOff x="6400800" y="1150938"/>
            <a:chExt cx="306388" cy="307975"/>
          </a:xfrm>
        </p:grpSpPr>
        <p:sp>
          <p:nvSpPr>
            <p:cNvPr id="283" name="Oval 26"/>
            <p:cNvSpPr>
              <a:spLocks noChangeArrowheads="1"/>
            </p:cNvSpPr>
            <p:nvPr/>
          </p:nvSpPr>
          <p:spPr bwMode="gray">
            <a:xfrm rot="10800000">
              <a:off x="6400800" y="1150938"/>
              <a:ext cx="306388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Arc 27"/>
            <p:cNvSpPr>
              <a:spLocks/>
            </p:cNvSpPr>
            <p:nvPr/>
          </p:nvSpPr>
          <p:spPr bwMode="gray">
            <a:xfrm rot="10800000">
              <a:off x="6402388" y="1154113"/>
              <a:ext cx="152400" cy="30480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5" name="HarveyBall"/>
          <p:cNvGrpSpPr/>
          <p:nvPr/>
        </p:nvGrpSpPr>
        <p:grpSpPr>
          <a:xfrm>
            <a:off x="6858000" y="1556792"/>
            <a:ext cx="306389" cy="306387"/>
            <a:chOff x="6858000" y="1150938"/>
            <a:chExt cx="306389" cy="306387"/>
          </a:xfrm>
        </p:grpSpPr>
        <p:sp>
          <p:nvSpPr>
            <p:cNvPr id="286" name="Oval 29"/>
            <p:cNvSpPr>
              <a:spLocks noChangeArrowheads="1"/>
            </p:cNvSpPr>
            <p:nvPr/>
          </p:nvSpPr>
          <p:spPr bwMode="gray">
            <a:xfrm rot="16200000">
              <a:off x="6858001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Arc 30"/>
            <p:cNvSpPr>
              <a:spLocks/>
            </p:cNvSpPr>
            <p:nvPr/>
          </p:nvSpPr>
          <p:spPr bwMode="gray">
            <a:xfrm rot="16200000">
              <a:off x="6934200" y="1076325"/>
              <a:ext cx="152400" cy="30480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</a:path>
                <a:path w="21600" h="432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13"/>
                    <a:pt x="11954" y="43177"/>
                    <a:pt x="40" y="43199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HarveyBall"/>
          <p:cNvGrpSpPr/>
          <p:nvPr/>
        </p:nvGrpSpPr>
        <p:grpSpPr>
          <a:xfrm>
            <a:off x="7315200" y="1556792"/>
            <a:ext cx="307975" cy="306387"/>
            <a:chOff x="7315200" y="1150938"/>
            <a:chExt cx="307975" cy="306387"/>
          </a:xfrm>
        </p:grpSpPr>
        <p:sp>
          <p:nvSpPr>
            <p:cNvPr id="289" name="Oval 32"/>
            <p:cNvSpPr>
              <a:spLocks noChangeArrowheads="1"/>
            </p:cNvSpPr>
            <p:nvPr/>
          </p:nvSpPr>
          <p:spPr bwMode="gray">
            <a:xfrm rot="5400000">
              <a:off x="7315200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Arc 33"/>
            <p:cNvSpPr>
              <a:spLocks/>
            </p:cNvSpPr>
            <p:nvPr/>
          </p:nvSpPr>
          <p:spPr bwMode="gray">
            <a:xfrm rot="5400000">
              <a:off x="7318375" y="1152525"/>
              <a:ext cx="304800" cy="304800"/>
            </a:xfrm>
            <a:custGeom>
              <a:avLst/>
              <a:gdLst>
                <a:gd name="T0" fmla="*/ 0 w 43199"/>
                <a:gd name="T1" fmla="*/ 0 h 43200"/>
                <a:gd name="T2" fmla="*/ 0 w 43199"/>
                <a:gd name="T3" fmla="*/ 0 h 43200"/>
                <a:gd name="T4" fmla="*/ 0 w 43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43199"/>
                <a:gd name="T10" fmla="*/ 0 h 43200"/>
                <a:gd name="T11" fmla="*/ 43199 w 43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9" h="43200" fill="none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</a:path>
                <a:path w="43199" h="43200" stroke="0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  <a:lnTo>
                    <a:pt x="21599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HarveyBall"/>
          <p:cNvGrpSpPr/>
          <p:nvPr/>
        </p:nvGrpSpPr>
        <p:grpSpPr>
          <a:xfrm>
            <a:off x="7772400" y="1556792"/>
            <a:ext cx="306388" cy="307975"/>
            <a:chOff x="7772400" y="1150938"/>
            <a:chExt cx="306388" cy="307975"/>
          </a:xfrm>
        </p:grpSpPr>
        <p:sp>
          <p:nvSpPr>
            <p:cNvPr id="292" name="Oval 35"/>
            <p:cNvSpPr>
              <a:spLocks noChangeArrowheads="1"/>
            </p:cNvSpPr>
            <p:nvPr/>
          </p:nvSpPr>
          <p:spPr bwMode="gray">
            <a:xfrm rot="10800000">
              <a:off x="7772400" y="1150938"/>
              <a:ext cx="306388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Arc 36"/>
            <p:cNvSpPr>
              <a:spLocks/>
            </p:cNvSpPr>
            <p:nvPr/>
          </p:nvSpPr>
          <p:spPr bwMode="gray">
            <a:xfrm rot="10800000">
              <a:off x="7773988" y="1154113"/>
              <a:ext cx="304800" cy="304800"/>
            </a:xfrm>
            <a:custGeom>
              <a:avLst/>
              <a:gdLst>
                <a:gd name="T0" fmla="*/ 0 w 43199"/>
                <a:gd name="T1" fmla="*/ 0 h 43200"/>
                <a:gd name="T2" fmla="*/ 0 w 43199"/>
                <a:gd name="T3" fmla="*/ 0 h 43200"/>
                <a:gd name="T4" fmla="*/ 0 w 43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43199"/>
                <a:gd name="T10" fmla="*/ 0 h 43200"/>
                <a:gd name="T11" fmla="*/ 43199 w 43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9" h="43200" fill="none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</a:path>
                <a:path w="43199" h="43200" stroke="0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  <a:lnTo>
                    <a:pt x="21599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HarveyBall"/>
          <p:cNvGrpSpPr/>
          <p:nvPr/>
        </p:nvGrpSpPr>
        <p:grpSpPr>
          <a:xfrm>
            <a:off x="8229600" y="1556792"/>
            <a:ext cx="306389" cy="306387"/>
            <a:chOff x="8229600" y="1150938"/>
            <a:chExt cx="306389" cy="306387"/>
          </a:xfrm>
        </p:grpSpPr>
        <p:sp>
          <p:nvSpPr>
            <p:cNvPr id="295" name="Oval 38"/>
            <p:cNvSpPr>
              <a:spLocks noChangeArrowheads="1"/>
            </p:cNvSpPr>
            <p:nvPr/>
          </p:nvSpPr>
          <p:spPr bwMode="gray">
            <a:xfrm rot="16200000">
              <a:off x="8229601" y="1150938"/>
              <a:ext cx="306387" cy="3063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Arc 39"/>
            <p:cNvSpPr>
              <a:spLocks/>
            </p:cNvSpPr>
            <p:nvPr/>
          </p:nvSpPr>
          <p:spPr bwMode="gray">
            <a:xfrm rot="16200000">
              <a:off x="8229600" y="1152525"/>
              <a:ext cx="304800" cy="304800"/>
            </a:xfrm>
            <a:custGeom>
              <a:avLst/>
              <a:gdLst>
                <a:gd name="T0" fmla="*/ 0 w 43199"/>
                <a:gd name="T1" fmla="*/ 0 h 43200"/>
                <a:gd name="T2" fmla="*/ 0 w 43199"/>
                <a:gd name="T3" fmla="*/ 0 h 43200"/>
                <a:gd name="T4" fmla="*/ 0 w 43199"/>
                <a:gd name="T5" fmla="*/ 0 h 43200"/>
                <a:gd name="T6" fmla="*/ 0 60000 65536"/>
                <a:gd name="T7" fmla="*/ 0 60000 65536"/>
                <a:gd name="T8" fmla="*/ 0 60000 65536"/>
                <a:gd name="T9" fmla="*/ 0 w 43199"/>
                <a:gd name="T10" fmla="*/ 0 h 43200"/>
                <a:gd name="T11" fmla="*/ 43199 w 43199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9" h="43200" fill="none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</a:path>
                <a:path w="43199" h="43200" stroke="0" extrusionOk="0">
                  <a:moveTo>
                    <a:pt x="21598" y="0"/>
                  </a:moveTo>
                  <a:cubicBezTo>
                    <a:pt x="33528" y="0"/>
                    <a:pt x="43199" y="9670"/>
                    <a:pt x="43199" y="21600"/>
                  </a:cubicBezTo>
                  <a:cubicBezTo>
                    <a:pt x="43199" y="33529"/>
                    <a:pt x="33528" y="43200"/>
                    <a:pt x="21599" y="43200"/>
                  </a:cubicBezTo>
                  <a:cubicBezTo>
                    <a:pt x="9755" y="43200"/>
                    <a:pt x="120" y="33662"/>
                    <a:pt x="0" y="21819"/>
                  </a:cubicBezTo>
                  <a:lnTo>
                    <a:pt x="21599" y="21600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7" name="NumberBall"/>
          <p:cNvSpPr>
            <a:spLocks noChangeArrowheads="1"/>
          </p:cNvSpPr>
          <p:nvPr/>
        </p:nvSpPr>
        <p:spPr bwMode="gray">
          <a:xfrm>
            <a:off x="358775" y="2359025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NumberBall"/>
          <p:cNvSpPr>
            <a:spLocks noChangeArrowheads="1"/>
          </p:cNvSpPr>
          <p:nvPr/>
        </p:nvSpPr>
        <p:spPr bwMode="gray">
          <a:xfrm>
            <a:off x="358775" y="2722563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NumberBall"/>
          <p:cNvSpPr>
            <a:spLocks noChangeArrowheads="1"/>
          </p:cNvSpPr>
          <p:nvPr/>
        </p:nvSpPr>
        <p:spPr bwMode="gray">
          <a:xfrm>
            <a:off x="358775" y="3086100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NumberBall"/>
          <p:cNvSpPr>
            <a:spLocks noChangeArrowheads="1"/>
          </p:cNvSpPr>
          <p:nvPr/>
        </p:nvSpPr>
        <p:spPr bwMode="gray">
          <a:xfrm>
            <a:off x="358775" y="3449638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NumberBall"/>
          <p:cNvSpPr>
            <a:spLocks noChangeArrowheads="1"/>
          </p:cNvSpPr>
          <p:nvPr/>
        </p:nvSpPr>
        <p:spPr bwMode="gray">
          <a:xfrm>
            <a:off x="358775" y="3813175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NumberBall"/>
          <p:cNvSpPr>
            <a:spLocks noChangeArrowheads="1"/>
          </p:cNvSpPr>
          <p:nvPr/>
        </p:nvSpPr>
        <p:spPr bwMode="gray">
          <a:xfrm>
            <a:off x="358775" y="4176713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NumberBall"/>
          <p:cNvSpPr>
            <a:spLocks noChangeArrowheads="1"/>
          </p:cNvSpPr>
          <p:nvPr/>
        </p:nvSpPr>
        <p:spPr bwMode="gray">
          <a:xfrm>
            <a:off x="358775" y="4540250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NumberBall"/>
          <p:cNvSpPr>
            <a:spLocks noChangeArrowheads="1"/>
          </p:cNvSpPr>
          <p:nvPr/>
        </p:nvSpPr>
        <p:spPr bwMode="gray">
          <a:xfrm>
            <a:off x="358775" y="4903788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NumberBall"/>
          <p:cNvSpPr>
            <a:spLocks noChangeArrowheads="1"/>
          </p:cNvSpPr>
          <p:nvPr/>
        </p:nvSpPr>
        <p:spPr bwMode="gray">
          <a:xfrm>
            <a:off x="358775" y="5267325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NumberBall"/>
          <p:cNvSpPr>
            <a:spLocks noChangeArrowheads="1"/>
          </p:cNvSpPr>
          <p:nvPr/>
        </p:nvSpPr>
        <p:spPr bwMode="gray">
          <a:xfrm>
            <a:off x="358775" y="5632450"/>
            <a:ext cx="295275" cy="295275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ja-JP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clipart_tick"/>
          <p:cNvSpPr>
            <a:spLocks/>
          </p:cNvSpPr>
          <p:nvPr/>
        </p:nvSpPr>
        <p:spPr bwMode="gray">
          <a:xfrm>
            <a:off x="1744566" y="2171700"/>
            <a:ext cx="447749" cy="482600"/>
          </a:xfrm>
          <a:custGeom>
            <a:avLst/>
            <a:gdLst>
              <a:gd name="T0" fmla="*/ 2147483647 w 352"/>
              <a:gd name="T1" fmla="*/ 2147483647 h 380"/>
              <a:gd name="T2" fmla="*/ 2147483647 w 352"/>
              <a:gd name="T3" fmla="*/ 2147483647 h 380"/>
              <a:gd name="T4" fmla="*/ 2147483647 w 352"/>
              <a:gd name="T5" fmla="*/ 2147483647 h 380"/>
              <a:gd name="T6" fmla="*/ 2147483647 w 352"/>
              <a:gd name="T7" fmla="*/ 2147483647 h 380"/>
              <a:gd name="T8" fmla="*/ 2147483647 w 352"/>
              <a:gd name="T9" fmla="*/ 2147483647 h 380"/>
              <a:gd name="T10" fmla="*/ 2147483647 w 352"/>
              <a:gd name="T11" fmla="*/ 2147483647 h 380"/>
              <a:gd name="T12" fmla="*/ 2147483647 w 352"/>
              <a:gd name="T13" fmla="*/ 2147483647 h 380"/>
              <a:gd name="T14" fmla="*/ 2147483647 w 352"/>
              <a:gd name="T15" fmla="*/ 2147483647 h 3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52"/>
              <a:gd name="T25" fmla="*/ 0 h 380"/>
              <a:gd name="T26" fmla="*/ 352 w 352"/>
              <a:gd name="T27" fmla="*/ 380 h 3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52" h="380">
                <a:moveTo>
                  <a:pt x="2" y="264"/>
                </a:moveTo>
                <a:cubicBezTo>
                  <a:pt x="42" y="304"/>
                  <a:pt x="56" y="361"/>
                  <a:pt x="78" y="380"/>
                </a:cubicBezTo>
                <a:cubicBezTo>
                  <a:pt x="105" y="379"/>
                  <a:pt x="132" y="378"/>
                  <a:pt x="132" y="378"/>
                </a:cubicBezTo>
                <a:cubicBezTo>
                  <a:pt x="190" y="174"/>
                  <a:pt x="352" y="26"/>
                  <a:pt x="352" y="26"/>
                </a:cubicBezTo>
                <a:cubicBezTo>
                  <a:pt x="318" y="0"/>
                  <a:pt x="296" y="14"/>
                  <a:pt x="296" y="14"/>
                </a:cubicBezTo>
                <a:cubicBezTo>
                  <a:pt x="296" y="14"/>
                  <a:pt x="186" y="130"/>
                  <a:pt x="102" y="304"/>
                </a:cubicBezTo>
                <a:cubicBezTo>
                  <a:pt x="86" y="258"/>
                  <a:pt x="28" y="242"/>
                  <a:pt x="28" y="242"/>
                </a:cubicBezTo>
                <a:cubicBezTo>
                  <a:pt x="28" y="242"/>
                  <a:pt x="0" y="246"/>
                  <a:pt x="2" y="264"/>
                </a:cubicBezTo>
                <a:close/>
              </a:path>
            </a:pathLst>
          </a:custGeom>
          <a:solidFill>
            <a:srgbClr val="06C245"/>
          </a:solidFill>
          <a:ln w="9525" cap="flat" cmpd="sng">
            <a:solidFill>
              <a:srgbClr val="06C245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clipart_cross"/>
          <p:cNvSpPr>
            <a:spLocks/>
          </p:cNvSpPr>
          <p:nvPr/>
        </p:nvSpPr>
        <p:spPr bwMode="gray">
          <a:xfrm>
            <a:off x="2568013" y="2171700"/>
            <a:ext cx="412818" cy="512762"/>
          </a:xfrm>
          <a:custGeom>
            <a:avLst/>
            <a:gdLst>
              <a:gd name="T0" fmla="*/ 2147483647 w 324"/>
              <a:gd name="T1" fmla="*/ 2147483647 h 403"/>
              <a:gd name="T2" fmla="*/ 2147483647 w 324"/>
              <a:gd name="T3" fmla="*/ 2147483647 h 403"/>
              <a:gd name="T4" fmla="*/ 2147483647 w 324"/>
              <a:gd name="T5" fmla="*/ 2147483647 h 403"/>
              <a:gd name="T6" fmla="*/ 2147483647 w 324"/>
              <a:gd name="T7" fmla="*/ 2147483647 h 403"/>
              <a:gd name="T8" fmla="*/ 2147483647 w 324"/>
              <a:gd name="T9" fmla="*/ 2147483647 h 403"/>
              <a:gd name="T10" fmla="*/ 2147483647 w 324"/>
              <a:gd name="T11" fmla="*/ 2147483647 h 403"/>
              <a:gd name="T12" fmla="*/ 2147483647 w 324"/>
              <a:gd name="T13" fmla="*/ 2147483647 h 403"/>
              <a:gd name="T14" fmla="*/ 2147483647 w 324"/>
              <a:gd name="T15" fmla="*/ 2147483647 h 403"/>
              <a:gd name="T16" fmla="*/ 2147483647 w 324"/>
              <a:gd name="T17" fmla="*/ 2147483647 h 403"/>
              <a:gd name="T18" fmla="*/ 2147483647 w 324"/>
              <a:gd name="T19" fmla="*/ 2147483647 h 403"/>
              <a:gd name="T20" fmla="*/ 2147483647 w 324"/>
              <a:gd name="T21" fmla="*/ 2147483647 h 403"/>
              <a:gd name="T22" fmla="*/ 2147483647 w 324"/>
              <a:gd name="T23" fmla="*/ 2147483647 h 403"/>
              <a:gd name="T24" fmla="*/ 2147483647 w 324"/>
              <a:gd name="T25" fmla="*/ 2147483647 h 4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4"/>
              <a:gd name="T40" fmla="*/ 0 h 403"/>
              <a:gd name="T41" fmla="*/ 324 w 324"/>
              <a:gd name="T42" fmla="*/ 403 h 40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4" h="403">
                <a:moveTo>
                  <a:pt x="8" y="363"/>
                </a:moveTo>
                <a:cubicBezTo>
                  <a:pt x="8" y="363"/>
                  <a:pt x="49" y="278"/>
                  <a:pt x="127" y="208"/>
                </a:cubicBezTo>
                <a:cubicBezTo>
                  <a:pt x="87" y="122"/>
                  <a:pt x="84" y="64"/>
                  <a:pt x="84" y="33"/>
                </a:cubicBezTo>
                <a:cubicBezTo>
                  <a:pt x="84" y="2"/>
                  <a:pt x="113" y="0"/>
                  <a:pt x="128" y="19"/>
                </a:cubicBezTo>
                <a:cubicBezTo>
                  <a:pt x="128" y="19"/>
                  <a:pt x="141" y="89"/>
                  <a:pt x="175" y="145"/>
                </a:cubicBezTo>
                <a:cubicBezTo>
                  <a:pt x="250" y="52"/>
                  <a:pt x="290" y="27"/>
                  <a:pt x="290" y="27"/>
                </a:cubicBezTo>
                <a:cubicBezTo>
                  <a:pt x="320" y="35"/>
                  <a:pt x="324" y="63"/>
                  <a:pt x="324" y="63"/>
                </a:cubicBezTo>
                <a:cubicBezTo>
                  <a:pt x="311" y="95"/>
                  <a:pt x="259" y="124"/>
                  <a:pt x="212" y="216"/>
                </a:cubicBezTo>
                <a:cubicBezTo>
                  <a:pt x="203" y="266"/>
                  <a:pt x="263" y="330"/>
                  <a:pt x="268" y="361"/>
                </a:cubicBezTo>
                <a:cubicBezTo>
                  <a:pt x="256" y="377"/>
                  <a:pt x="260" y="377"/>
                  <a:pt x="240" y="389"/>
                </a:cubicBezTo>
                <a:cubicBezTo>
                  <a:pt x="240" y="389"/>
                  <a:pt x="188" y="340"/>
                  <a:pt x="154" y="280"/>
                </a:cubicBezTo>
                <a:cubicBezTo>
                  <a:pt x="113" y="315"/>
                  <a:pt x="102" y="339"/>
                  <a:pt x="38" y="403"/>
                </a:cubicBezTo>
                <a:cubicBezTo>
                  <a:pt x="38" y="403"/>
                  <a:pt x="0" y="401"/>
                  <a:pt x="8" y="363"/>
                </a:cubicBezTo>
                <a:close/>
              </a:path>
            </a:pathLst>
          </a:custGeom>
          <a:solidFill>
            <a:srgbClr val="CC0000"/>
          </a:solidFill>
          <a:ln w="127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clipart_pro"/>
          <p:cNvSpPr>
            <a:spLocks/>
          </p:cNvSpPr>
          <p:nvPr/>
        </p:nvSpPr>
        <p:spPr bwMode="gray">
          <a:xfrm>
            <a:off x="3474975" y="2200236"/>
            <a:ext cx="482680" cy="492125"/>
          </a:xfrm>
          <a:custGeom>
            <a:avLst/>
            <a:gdLst>
              <a:gd name="T0" fmla="*/ 0 w 379"/>
              <a:gd name="T1" fmla="*/ 2147483647 h 387"/>
              <a:gd name="T2" fmla="*/ 2147483647 w 379"/>
              <a:gd name="T3" fmla="*/ 2147483647 h 387"/>
              <a:gd name="T4" fmla="*/ 2147483647 w 379"/>
              <a:gd name="T5" fmla="*/ 0 h 387"/>
              <a:gd name="T6" fmla="*/ 2147483647 w 379"/>
              <a:gd name="T7" fmla="*/ 0 h 387"/>
              <a:gd name="T8" fmla="*/ 2147483647 w 379"/>
              <a:gd name="T9" fmla="*/ 2147483647 h 387"/>
              <a:gd name="T10" fmla="*/ 2147483647 w 379"/>
              <a:gd name="T11" fmla="*/ 2147483647 h 387"/>
              <a:gd name="T12" fmla="*/ 2147483647 w 379"/>
              <a:gd name="T13" fmla="*/ 2147483647 h 387"/>
              <a:gd name="T14" fmla="*/ 2147483647 w 379"/>
              <a:gd name="T15" fmla="*/ 2147483647 h 387"/>
              <a:gd name="T16" fmla="*/ 2147483647 w 379"/>
              <a:gd name="T17" fmla="*/ 2147483647 h 387"/>
              <a:gd name="T18" fmla="*/ 2147483647 w 379"/>
              <a:gd name="T19" fmla="*/ 2147483647 h 387"/>
              <a:gd name="T20" fmla="*/ 2147483647 w 379"/>
              <a:gd name="T21" fmla="*/ 2147483647 h 387"/>
              <a:gd name="T22" fmla="*/ 0 w 379"/>
              <a:gd name="T23" fmla="*/ 2147483647 h 387"/>
              <a:gd name="T24" fmla="*/ 0 w 379"/>
              <a:gd name="T25" fmla="*/ 2147483647 h 38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79"/>
              <a:gd name="T40" fmla="*/ 0 h 387"/>
              <a:gd name="T41" fmla="*/ 379 w 379"/>
              <a:gd name="T42" fmla="*/ 387 h 38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79" h="387">
                <a:moveTo>
                  <a:pt x="0" y="144"/>
                </a:moveTo>
                <a:lnTo>
                  <a:pt x="145" y="144"/>
                </a:lnTo>
                <a:lnTo>
                  <a:pt x="145" y="0"/>
                </a:lnTo>
                <a:lnTo>
                  <a:pt x="238" y="0"/>
                </a:lnTo>
                <a:lnTo>
                  <a:pt x="238" y="144"/>
                </a:lnTo>
                <a:lnTo>
                  <a:pt x="379" y="144"/>
                </a:lnTo>
                <a:lnTo>
                  <a:pt x="379" y="245"/>
                </a:lnTo>
                <a:lnTo>
                  <a:pt x="237" y="245"/>
                </a:lnTo>
                <a:lnTo>
                  <a:pt x="237" y="387"/>
                </a:lnTo>
                <a:lnTo>
                  <a:pt x="141" y="387"/>
                </a:lnTo>
                <a:lnTo>
                  <a:pt x="141" y="243"/>
                </a:lnTo>
                <a:lnTo>
                  <a:pt x="0" y="243"/>
                </a:lnTo>
                <a:lnTo>
                  <a:pt x="0" y="144"/>
                </a:lnTo>
                <a:close/>
              </a:path>
            </a:pathLst>
          </a:custGeom>
          <a:solidFill>
            <a:srgbClr val="06C245"/>
          </a:solidFill>
          <a:ln w="9525" cap="flat" cmpd="sng">
            <a:solidFill>
              <a:srgbClr val="06C245"/>
            </a:solidFill>
            <a:prstDash val="solid"/>
            <a:round/>
            <a:headEnd type="none" w="med" len="med"/>
            <a:tailEnd type="none" w="med" len="med"/>
          </a:ln>
        </p:spPr>
        <p:txBody>
          <a:bodyPr tIns="91440" bIns="9144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clipart_symbols_newspaperclippings"/>
          <p:cNvSpPr>
            <a:spLocks/>
          </p:cNvSpPr>
          <p:nvPr/>
        </p:nvSpPr>
        <p:spPr bwMode="auto">
          <a:xfrm>
            <a:off x="7576186" y="1882775"/>
            <a:ext cx="1960562" cy="1211263"/>
          </a:xfrm>
          <a:custGeom>
            <a:avLst/>
            <a:gdLst>
              <a:gd name="T0" fmla="*/ 2147483647 w 1153"/>
              <a:gd name="T1" fmla="*/ 2147483647 h 323"/>
              <a:gd name="T2" fmla="*/ 2147483647 w 1153"/>
              <a:gd name="T3" fmla="*/ 2147483647 h 323"/>
              <a:gd name="T4" fmla="*/ 2147483647 w 1153"/>
              <a:gd name="T5" fmla="*/ 2147483647 h 323"/>
              <a:gd name="T6" fmla="*/ 2147483647 w 1153"/>
              <a:gd name="T7" fmla="*/ 2147483647 h 323"/>
              <a:gd name="T8" fmla="*/ 2147483647 w 1153"/>
              <a:gd name="T9" fmla="*/ 2147483647 h 323"/>
              <a:gd name="T10" fmla="*/ 2147483647 w 1153"/>
              <a:gd name="T11" fmla="*/ 2147483647 h 323"/>
              <a:gd name="T12" fmla="*/ 2147483647 w 1153"/>
              <a:gd name="T13" fmla="*/ 2147483647 h 323"/>
              <a:gd name="T14" fmla="*/ 2147483647 w 1153"/>
              <a:gd name="T15" fmla="*/ 2147483647 h 323"/>
              <a:gd name="T16" fmla="*/ 2147483647 w 1153"/>
              <a:gd name="T17" fmla="*/ 2147483647 h 323"/>
              <a:gd name="T18" fmla="*/ 2147483647 w 1153"/>
              <a:gd name="T19" fmla="*/ 2147483647 h 323"/>
              <a:gd name="T20" fmla="*/ 2147483647 w 1153"/>
              <a:gd name="T21" fmla="*/ 2147483647 h 323"/>
              <a:gd name="T22" fmla="*/ 2147483647 w 1153"/>
              <a:gd name="T23" fmla="*/ 2147483647 h 323"/>
              <a:gd name="T24" fmla="*/ 2147483647 w 1153"/>
              <a:gd name="T25" fmla="*/ 2147483647 h 323"/>
              <a:gd name="T26" fmla="*/ 2147483647 w 1153"/>
              <a:gd name="T27" fmla="*/ 2147483647 h 323"/>
              <a:gd name="T28" fmla="*/ 2147483647 w 1153"/>
              <a:gd name="T29" fmla="*/ 2147483647 h 323"/>
              <a:gd name="T30" fmla="*/ 2147483647 w 1153"/>
              <a:gd name="T31" fmla="*/ 2147483647 h 323"/>
              <a:gd name="T32" fmla="*/ 2147483647 w 1153"/>
              <a:gd name="T33" fmla="*/ 2147483647 h 323"/>
              <a:gd name="T34" fmla="*/ 2147483647 w 1153"/>
              <a:gd name="T35" fmla="*/ 2147483647 h 323"/>
              <a:gd name="T36" fmla="*/ 2147483647 w 1153"/>
              <a:gd name="T37" fmla="*/ 2147483647 h 323"/>
              <a:gd name="T38" fmla="*/ 2147483647 w 1153"/>
              <a:gd name="T39" fmla="*/ 2147483647 h 323"/>
              <a:gd name="T40" fmla="*/ 2147483647 w 1153"/>
              <a:gd name="T41" fmla="*/ 2147483647 h 323"/>
              <a:gd name="T42" fmla="*/ 2147483647 w 1153"/>
              <a:gd name="T43" fmla="*/ 2147483647 h 323"/>
              <a:gd name="T44" fmla="*/ 2147483647 w 1153"/>
              <a:gd name="T45" fmla="*/ 2147483647 h 323"/>
              <a:gd name="T46" fmla="*/ 2147483647 w 1153"/>
              <a:gd name="T47" fmla="*/ 2147483647 h 323"/>
              <a:gd name="T48" fmla="*/ 2147483647 w 1153"/>
              <a:gd name="T49" fmla="*/ 2147483647 h 323"/>
              <a:gd name="T50" fmla="*/ 2147483647 w 1153"/>
              <a:gd name="T51" fmla="*/ 2147483647 h 323"/>
              <a:gd name="T52" fmla="*/ 2147483647 w 1153"/>
              <a:gd name="T53" fmla="*/ 2147483647 h 323"/>
              <a:gd name="T54" fmla="*/ 2147483647 w 1153"/>
              <a:gd name="T55" fmla="*/ 2147483647 h 323"/>
              <a:gd name="T56" fmla="*/ 2147483647 w 1153"/>
              <a:gd name="T57" fmla="*/ 0 h 323"/>
              <a:gd name="T58" fmla="*/ 2147483647 w 1153"/>
              <a:gd name="T59" fmla="*/ 2147483647 h 323"/>
              <a:gd name="T60" fmla="*/ 2147483647 w 1153"/>
              <a:gd name="T61" fmla="*/ 2147483647 h 323"/>
              <a:gd name="T62" fmla="*/ 2147483647 w 1153"/>
              <a:gd name="T63" fmla="*/ 2147483647 h 323"/>
              <a:gd name="T64" fmla="*/ 2147483647 w 1153"/>
              <a:gd name="T65" fmla="*/ 2147483647 h 323"/>
              <a:gd name="T66" fmla="*/ 2147483647 w 1153"/>
              <a:gd name="T67" fmla="*/ 2147483647 h 323"/>
              <a:gd name="T68" fmla="*/ 2147483647 w 1153"/>
              <a:gd name="T69" fmla="*/ 2147483647 h 323"/>
              <a:gd name="T70" fmla="*/ 2147483647 w 1153"/>
              <a:gd name="T71" fmla="*/ 2147483647 h 323"/>
              <a:gd name="T72" fmla="*/ 2147483647 w 1153"/>
              <a:gd name="T73" fmla="*/ 2147483647 h 323"/>
              <a:gd name="T74" fmla="*/ 2147483647 w 1153"/>
              <a:gd name="T75" fmla="*/ 2147483647 h 323"/>
              <a:gd name="T76" fmla="*/ 2147483647 w 1153"/>
              <a:gd name="T77" fmla="*/ 2147483647 h 323"/>
              <a:gd name="T78" fmla="*/ 2147483647 w 1153"/>
              <a:gd name="T79" fmla="*/ 2147483647 h 323"/>
              <a:gd name="T80" fmla="*/ 2147483647 w 1153"/>
              <a:gd name="T81" fmla="*/ 2147483647 h 323"/>
              <a:gd name="T82" fmla="*/ 2147483647 w 1153"/>
              <a:gd name="T83" fmla="*/ 2147483647 h 323"/>
              <a:gd name="T84" fmla="*/ 2147483647 w 1153"/>
              <a:gd name="T85" fmla="*/ 2147483647 h 323"/>
              <a:gd name="T86" fmla="*/ 2147483647 w 1153"/>
              <a:gd name="T87" fmla="*/ 2147483647 h 323"/>
              <a:gd name="T88" fmla="*/ 2147483647 w 1153"/>
              <a:gd name="T89" fmla="*/ 2147483647 h 323"/>
              <a:gd name="T90" fmla="*/ 2147483647 w 1153"/>
              <a:gd name="T91" fmla="*/ 2147483647 h 323"/>
              <a:gd name="T92" fmla="*/ 2147483647 w 1153"/>
              <a:gd name="T93" fmla="*/ 2147483647 h 323"/>
              <a:gd name="T94" fmla="*/ 2147483647 w 1153"/>
              <a:gd name="T95" fmla="*/ 2147483647 h 323"/>
              <a:gd name="T96" fmla="*/ 2147483647 w 1153"/>
              <a:gd name="T97" fmla="*/ 2147483647 h 323"/>
              <a:gd name="T98" fmla="*/ 2147483647 w 1153"/>
              <a:gd name="T99" fmla="*/ 2147483647 h 323"/>
              <a:gd name="T100" fmla="*/ 2147483647 w 1153"/>
              <a:gd name="T101" fmla="*/ 2147483647 h 323"/>
              <a:gd name="T102" fmla="*/ 2147483647 w 1153"/>
              <a:gd name="T103" fmla="*/ 2147483647 h 323"/>
              <a:gd name="T104" fmla="*/ 2147483647 w 1153"/>
              <a:gd name="T105" fmla="*/ 2147483647 h 323"/>
              <a:gd name="T106" fmla="*/ 2147483647 w 1153"/>
              <a:gd name="T107" fmla="*/ 2147483647 h 323"/>
              <a:gd name="T108" fmla="*/ 2147483647 w 1153"/>
              <a:gd name="T109" fmla="*/ 2147483647 h 323"/>
              <a:gd name="T110" fmla="*/ 2147483647 w 1153"/>
              <a:gd name="T111" fmla="*/ 2147483647 h 323"/>
              <a:gd name="T112" fmla="*/ 2147483647 w 1153"/>
              <a:gd name="T113" fmla="*/ 2147483647 h 323"/>
              <a:gd name="T114" fmla="*/ 2147483647 w 1153"/>
              <a:gd name="T115" fmla="*/ 2147483647 h 323"/>
              <a:gd name="T116" fmla="*/ 2147483647 w 1153"/>
              <a:gd name="T117" fmla="*/ 2147483647 h 32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153"/>
              <a:gd name="T178" fmla="*/ 0 h 323"/>
              <a:gd name="T179" fmla="*/ 1153 w 1153"/>
              <a:gd name="T180" fmla="*/ 323 h 32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153" h="323">
                <a:moveTo>
                  <a:pt x="86" y="311"/>
                </a:moveTo>
                <a:cubicBezTo>
                  <a:pt x="82" y="311"/>
                  <a:pt x="78" y="311"/>
                  <a:pt x="75" y="311"/>
                </a:cubicBezTo>
                <a:cubicBezTo>
                  <a:pt x="77" y="304"/>
                  <a:pt x="55" y="306"/>
                  <a:pt x="63" y="311"/>
                </a:cubicBezTo>
                <a:cubicBezTo>
                  <a:pt x="61" y="310"/>
                  <a:pt x="58" y="310"/>
                  <a:pt x="55" y="310"/>
                </a:cubicBezTo>
                <a:cubicBezTo>
                  <a:pt x="49" y="282"/>
                  <a:pt x="62" y="249"/>
                  <a:pt x="57" y="228"/>
                </a:cubicBezTo>
                <a:cubicBezTo>
                  <a:pt x="51" y="226"/>
                  <a:pt x="44" y="200"/>
                  <a:pt x="43" y="193"/>
                </a:cubicBezTo>
                <a:cubicBezTo>
                  <a:pt x="37" y="194"/>
                  <a:pt x="30" y="174"/>
                  <a:pt x="28" y="162"/>
                </a:cubicBezTo>
                <a:cubicBezTo>
                  <a:pt x="0" y="150"/>
                  <a:pt x="21" y="99"/>
                  <a:pt x="21" y="71"/>
                </a:cubicBezTo>
                <a:cubicBezTo>
                  <a:pt x="20" y="60"/>
                  <a:pt x="10" y="47"/>
                  <a:pt x="14" y="37"/>
                </a:cubicBezTo>
                <a:cubicBezTo>
                  <a:pt x="17" y="28"/>
                  <a:pt x="32" y="24"/>
                  <a:pt x="45" y="26"/>
                </a:cubicBezTo>
                <a:cubicBezTo>
                  <a:pt x="54" y="27"/>
                  <a:pt x="59" y="36"/>
                  <a:pt x="66" y="36"/>
                </a:cubicBezTo>
                <a:cubicBezTo>
                  <a:pt x="77" y="37"/>
                  <a:pt x="91" y="25"/>
                  <a:pt x="110" y="24"/>
                </a:cubicBezTo>
                <a:cubicBezTo>
                  <a:pt x="131" y="23"/>
                  <a:pt x="155" y="27"/>
                  <a:pt x="171" y="25"/>
                </a:cubicBezTo>
                <a:cubicBezTo>
                  <a:pt x="179" y="24"/>
                  <a:pt x="187" y="18"/>
                  <a:pt x="195" y="18"/>
                </a:cubicBezTo>
                <a:cubicBezTo>
                  <a:pt x="203" y="17"/>
                  <a:pt x="211" y="22"/>
                  <a:pt x="220" y="22"/>
                </a:cubicBezTo>
                <a:cubicBezTo>
                  <a:pt x="236" y="24"/>
                  <a:pt x="255" y="19"/>
                  <a:pt x="273" y="18"/>
                </a:cubicBezTo>
                <a:cubicBezTo>
                  <a:pt x="298" y="16"/>
                  <a:pt x="327" y="21"/>
                  <a:pt x="344" y="21"/>
                </a:cubicBezTo>
                <a:cubicBezTo>
                  <a:pt x="355" y="22"/>
                  <a:pt x="367" y="16"/>
                  <a:pt x="379" y="16"/>
                </a:cubicBezTo>
                <a:cubicBezTo>
                  <a:pt x="397" y="17"/>
                  <a:pt x="417" y="25"/>
                  <a:pt x="435" y="27"/>
                </a:cubicBezTo>
                <a:cubicBezTo>
                  <a:pt x="467" y="31"/>
                  <a:pt x="487" y="21"/>
                  <a:pt x="510" y="17"/>
                </a:cubicBezTo>
                <a:cubicBezTo>
                  <a:pt x="535" y="14"/>
                  <a:pt x="559" y="25"/>
                  <a:pt x="581" y="19"/>
                </a:cubicBezTo>
                <a:cubicBezTo>
                  <a:pt x="586" y="13"/>
                  <a:pt x="598" y="13"/>
                  <a:pt x="606" y="8"/>
                </a:cubicBezTo>
                <a:cubicBezTo>
                  <a:pt x="623" y="25"/>
                  <a:pt x="643" y="13"/>
                  <a:pt x="663" y="11"/>
                </a:cubicBezTo>
                <a:cubicBezTo>
                  <a:pt x="675" y="10"/>
                  <a:pt x="687" y="15"/>
                  <a:pt x="700" y="14"/>
                </a:cubicBezTo>
                <a:cubicBezTo>
                  <a:pt x="707" y="14"/>
                  <a:pt x="713" y="10"/>
                  <a:pt x="721" y="9"/>
                </a:cubicBezTo>
                <a:cubicBezTo>
                  <a:pt x="776" y="1"/>
                  <a:pt x="831" y="5"/>
                  <a:pt x="871" y="7"/>
                </a:cubicBezTo>
                <a:cubicBezTo>
                  <a:pt x="909" y="8"/>
                  <a:pt x="939" y="6"/>
                  <a:pt x="973" y="7"/>
                </a:cubicBezTo>
                <a:cubicBezTo>
                  <a:pt x="970" y="7"/>
                  <a:pt x="966" y="7"/>
                  <a:pt x="967" y="3"/>
                </a:cubicBezTo>
                <a:cubicBezTo>
                  <a:pt x="1000" y="13"/>
                  <a:pt x="1025" y="7"/>
                  <a:pt x="1057" y="0"/>
                </a:cubicBezTo>
                <a:cubicBezTo>
                  <a:pt x="1086" y="10"/>
                  <a:pt x="1125" y="1"/>
                  <a:pt x="1144" y="3"/>
                </a:cubicBezTo>
                <a:cubicBezTo>
                  <a:pt x="1134" y="22"/>
                  <a:pt x="1135" y="52"/>
                  <a:pt x="1123" y="68"/>
                </a:cubicBezTo>
                <a:cubicBezTo>
                  <a:pt x="1137" y="68"/>
                  <a:pt x="1123" y="89"/>
                  <a:pt x="1134" y="86"/>
                </a:cubicBezTo>
                <a:cubicBezTo>
                  <a:pt x="1130" y="107"/>
                  <a:pt x="1130" y="153"/>
                  <a:pt x="1124" y="183"/>
                </a:cubicBezTo>
                <a:cubicBezTo>
                  <a:pt x="1115" y="192"/>
                  <a:pt x="1109" y="204"/>
                  <a:pt x="1099" y="212"/>
                </a:cubicBezTo>
                <a:cubicBezTo>
                  <a:pt x="1102" y="225"/>
                  <a:pt x="1117" y="226"/>
                  <a:pt x="1131" y="230"/>
                </a:cubicBezTo>
                <a:cubicBezTo>
                  <a:pt x="1139" y="248"/>
                  <a:pt x="1153" y="275"/>
                  <a:pt x="1141" y="301"/>
                </a:cubicBezTo>
                <a:cubicBezTo>
                  <a:pt x="1130" y="298"/>
                  <a:pt x="1129" y="298"/>
                  <a:pt x="1120" y="295"/>
                </a:cubicBezTo>
                <a:cubicBezTo>
                  <a:pt x="1077" y="312"/>
                  <a:pt x="1043" y="304"/>
                  <a:pt x="979" y="301"/>
                </a:cubicBezTo>
                <a:cubicBezTo>
                  <a:pt x="963" y="323"/>
                  <a:pt x="940" y="308"/>
                  <a:pt x="918" y="315"/>
                </a:cubicBezTo>
                <a:cubicBezTo>
                  <a:pt x="911" y="313"/>
                  <a:pt x="920" y="306"/>
                  <a:pt x="910" y="305"/>
                </a:cubicBezTo>
                <a:cubicBezTo>
                  <a:pt x="909" y="321"/>
                  <a:pt x="884" y="310"/>
                  <a:pt x="879" y="310"/>
                </a:cubicBezTo>
                <a:cubicBezTo>
                  <a:pt x="872" y="310"/>
                  <a:pt x="861" y="319"/>
                  <a:pt x="852" y="310"/>
                </a:cubicBezTo>
                <a:cubicBezTo>
                  <a:pt x="851" y="319"/>
                  <a:pt x="840" y="321"/>
                  <a:pt x="829" y="319"/>
                </a:cubicBezTo>
                <a:cubicBezTo>
                  <a:pt x="824" y="318"/>
                  <a:pt x="815" y="311"/>
                  <a:pt x="816" y="311"/>
                </a:cubicBezTo>
                <a:cubicBezTo>
                  <a:pt x="814" y="310"/>
                  <a:pt x="807" y="316"/>
                  <a:pt x="806" y="316"/>
                </a:cubicBezTo>
                <a:cubicBezTo>
                  <a:pt x="804" y="316"/>
                  <a:pt x="797" y="311"/>
                  <a:pt x="795" y="310"/>
                </a:cubicBezTo>
                <a:cubicBezTo>
                  <a:pt x="774" y="307"/>
                  <a:pt x="742" y="319"/>
                  <a:pt x="720" y="307"/>
                </a:cubicBezTo>
                <a:cubicBezTo>
                  <a:pt x="716" y="307"/>
                  <a:pt x="724" y="315"/>
                  <a:pt x="714" y="312"/>
                </a:cubicBezTo>
                <a:cubicBezTo>
                  <a:pt x="699" y="312"/>
                  <a:pt x="705" y="303"/>
                  <a:pt x="685" y="306"/>
                </a:cubicBezTo>
                <a:cubicBezTo>
                  <a:pt x="679" y="283"/>
                  <a:pt x="666" y="294"/>
                  <a:pt x="651" y="297"/>
                </a:cubicBezTo>
                <a:cubicBezTo>
                  <a:pt x="598" y="310"/>
                  <a:pt x="546" y="294"/>
                  <a:pt x="499" y="305"/>
                </a:cubicBezTo>
                <a:cubicBezTo>
                  <a:pt x="504" y="299"/>
                  <a:pt x="495" y="306"/>
                  <a:pt x="494" y="299"/>
                </a:cubicBezTo>
                <a:cubicBezTo>
                  <a:pt x="486" y="296"/>
                  <a:pt x="493" y="308"/>
                  <a:pt x="486" y="305"/>
                </a:cubicBezTo>
                <a:cubicBezTo>
                  <a:pt x="464" y="295"/>
                  <a:pt x="443" y="308"/>
                  <a:pt x="424" y="300"/>
                </a:cubicBezTo>
                <a:cubicBezTo>
                  <a:pt x="410" y="305"/>
                  <a:pt x="384" y="309"/>
                  <a:pt x="371" y="298"/>
                </a:cubicBezTo>
                <a:cubicBezTo>
                  <a:pt x="362" y="302"/>
                  <a:pt x="354" y="312"/>
                  <a:pt x="343" y="311"/>
                </a:cubicBezTo>
                <a:cubicBezTo>
                  <a:pt x="336" y="311"/>
                  <a:pt x="326" y="298"/>
                  <a:pt x="319" y="297"/>
                </a:cubicBezTo>
                <a:cubicBezTo>
                  <a:pt x="300" y="294"/>
                  <a:pt x="252" y="301"/>
                  <a:pt x="242" y="303"/>
                </a:cubicBezTo>
                <a:cubicBezTo>
                  <a:pt x="189" y="314"/>
                  <a:pt x="134" y="305"/>
                  <a:pt x="86" y="311"/>
                </a:cubicBezTo>
                <a:close/>
              </a:path>
            </a:pathLst>
          </a:custGeom>
          <a:solidFill>
            <a:srgbClr val="E2E2E2"/>
          </a:solidFill>
          <a:ln w="9525">
            <a:noFill/>
            <a:round/>
            <a:headEnd/>
            <a:tailEnd/>
          </a:ln>
        </p:spPr>
        <p:txBody>
          <a:bodyPr anchor="ctr" anchorCtr="1"/>
          <a:lstStyle/>
          <a:p>
            <a:r>
              <a:rPr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311" name="clipart_symbols_newspaperclippings"/>
          <p:cNvSpPr>
            <a:spLocks/>
          </p:cNvSpPr>
          <p:nvPr/>
        </p:nvSpPr>
        <p:spPr bwMode="auto">
          <a:xfrm>
            <a:off x="7625128" y="3540125"/>
            <a:ext cx="1911620" cy="1211263"/>
          </a:xfrm>
          <a:custGeom>
            <a:avLst/>
            <a:gdLst>
              <a:gd name="T0" fmla="*/ 2147483647 w 1124"/>
              <a:gd name="T1" fmla="*/ 2147483647 h 323"/>
              <a:gd name="T2" fmla="*/ 2147483647 w 1124"/>
              <a:gd name="T3" fmla="*/ 2147483647 h 323"/>
              <a:gd name="T4" fmla="*/ 2147483647 w 1124"/>
              <a:gd name="T5" fmla="*/ 2147483647 h 323"/>
              <a:gd name="T6" fmla="*/ 2147483647 w 1124"/>
              <a:gd name="T7" fmla="*/ 2147483647 h 323"/>
              <a:gd name="T8" fmla="*/ 2147483647 w 1124"/>
              <a:gd name="T9" fmla="*/ 2147483647 h 323"/>
              <a:gd name="T10" fmla="*/ 2147483647 w 1124"/>
              <a:gd name="T11" fmla="*/ 2147483647 h 323"/>
              <a:gd name="T12" fmla="*/ 2147483647 w 1124"/>
              <a:gd name="T13" fmla="*/ 2147483647 h 323"/>
              <a:gd name="T14" fmla="*/ 2147483647 w 1124"/>
              <a:gd name="T15" fmla="*/ 2147483647 h 323"/>
              <a:gd name="T16" fmla="*/ 2147483647 w 1124"/>
              <a:gd name="T17" fmla="*/ 2147483647 h 323"/>
              <a:gd name="T18" fmla="*/ 2147483647 w 1124"/>
              <a:gd name="T19" fmla="*/ 2147483647 h 323"/>
              <a:gd name="T20" fmla="*/ 2147483647 w 1124"/>
              <a:gd name="T21" fmla="*/ 2147483647 h 323"/>
              <a:gd name="T22" fmla="*/ 2147483647 w 1124"/>
              <a:gd name="T23" fmla="*/ 2147483647 h 323"/>
              <a:gd name="T24" fmla="*/ 2147483647 w 1124"/>
              <a:gd name="T25" fmla="*/ 2147483647 h 323"/>
              <a:gd name="T26" fmla="*/ 2147483647 w 1124"/>
              <a:gd name="T27" fmla="*/ 2147483647 h 323"/>
              <a:gd name="T28" fmla="*/ 2147483647 w 1124"/>
              <a:gd name="T29" fmla="*/ 2147483647 h 323"/>
              <a:gd name="T30" fmla="*/ 2147483647 w 1124"/>
              <a:gd name="T31" fmla="*/ 2147483647 h 323"/>
              <a:gd name="T32" fmla="*/ 2147483647 w 1124"/>
              <a:gd name="T33" fmla="*/ 2147483647 h 323"/>
              <a:gd name="T34" fmla="*/ 2147483647 w 1124"/>
              <a:gd name="T35" fmla="*/ 2147483647 h 323"/>
              <a:gd name="T36" fmla="*/ 2147483647 w 1124"/>
              <a:gd name="T37" fmla="*/ 2147483647 h 323"/>
              <a:gd name="T38" fmla="*/ 2147483647 w 1124"/>
              <a:gd name="T39" fmla="*/ 2147483647 h 323"/>
              <a:gd name="T40" fmla="*/ 2147483647 w 1124"/>
              <a:gd name="T41" fmla="*/ 2147483647 h 323"/>
              <a:gd name="T42" fmla="*/ 2147483647 w 1124"/>
              <a:gd name="T43" fmla="*/ 2147483647 h 323"/>
              <a:gd name="T44" fmla="*/ 2147483647 w 1124"/>
              <a:gd name="T45" fmla="*/ 2147483647 h 323"/>
              <a:gd name="T46" fmla="*/ 2147483647 w 1124"/>
              <a:gd name="T47" fmla="*/ 2147483647 h 323"/>
              <a:gd name="T48" fmla="*/ 2147483647 w 1124"/>
              <a:gd name="T49" fmla="*/ 2147483647 h 323"/>
              <a:gd name="T50" fmla="*/ 2147483647 w 1124"/>
              <a:gd name="T51" fmla="*/ 2147483647 h 323"/>
              <a:gd name="T52" fmla="*/ 2147483647 w 1124"/>
              <a:gd name="T53" fmla="*/ 2147483647 h 323"/>
              <a:gd name="T54" fmla="*/ 2147483647 w 1124"/>
              <a:gd name="T55" fmla="*/ 2147483647 h 323"/>
              <a:gd name="T56" fmla="*/ 2147483647 w 1124"/>
              <a:gd name="T57" fmla="*/ 0 h 323"/>
              <a:gd name="T58" fmla="*/ 2147483647 w 1124"/>
              <a:gd name="T59" fmla="*/ 2147483647 h 323"/>
              <a:gd name="T60" fmla="*/ 2147483647 w 1124"/>
              <a:gd name="T61" fmla="*/ 2147483647 h 323"/>
              <a:gd name="T62" fmla="*/ 2147483647 w 1124"/>
              <a:gd name="T63" fmla="*/ 2147483647 h 323"/>
              <a:gd name="T64" fmla="*/ 2147483647 w 1124"/>
              <a:gd name="T65" fmla="*/ 2147483647 h 323"/>
              <a:gd name="T66" fmla="*/ 2147483647 w 1124"/>
              <a:gd name="T67" fmla="*/ 2147483647 h 323"/>
              <a:gd name="T68" fmla="*/ 2147483647 w 1124"/>
              <a:gd name="T69" fmla="*/ 2147483647 h 323"/>
              <a:gd name="T70" fmla="*/ 2147483647 w 1124"/>
              <a:gd name="T71" fmla="*/ 2147483647 h 323"/>
              <a:gd name="T72" fmla="*/ 2147483647 w 1124"/>
              <a:gd name="T73" fmla="*/ 2147483647 h 323"/>
              <a:gd name="T74" fmla="*/ 2147483647 w 1124"/>
              <a:gd name="T75" fmla="*/ 2147483647 h 323"/>
              <a:gd name="T76" fmla="*/ 2147483647 w 1124"/>
              <a:gd name="T77" fmla="*/ 2147483647 h 323"/>
              <a:gd name="T78" fmla="*/ 2147483647 w 1124"/>
              <a:gd name="T79" fmla="*/ 2147483647 h 323"/>
              <a:gd name="T80" fmla="*/ 2147483647 w 1124"/>
              <a:gd name="T81" fmla="*/ 2147483647 h 323"/>
              <a:gd name="T82" fmla="*/ 2147483647 w 1124"/>
              <a:gd name="T83" fmla="*/ 2147483647 h 323"/>
              <a:gd name="T84" fmla="*/ 2147483647 w 1124"/>
              <a:gd name="T85" fmla="*/ 2147483647 h 323"/>
              <a:gd name="T86" fmla="*/ 2147483647 w 1124"/>
              <a:gd name="T87" fmla="*/ 2147483647 h 323"/>
              <a:gd name="T88" fmla="*/ 2147483647 w 1124"/>
              <a:gd name="T89" fmla="*/ 2147483647 h 323"/>
              <a:gd name="T90" fmla="*/ 2147483647 w 1124"/>
              <a:gd name="T91" fmla="*/ 2147483647 h 323"/>
              <a:gd name="T92" fmla="*/ 2147483647 w 1124"/>
              <a:gd name="T93" fmla="*/ 2147483647 h 323"/>
              <a:gd name="T94" fmla="*/ 2147483647 w 1124"/>
              <a:gd name="T95" fmla="*/ 2147483647 h 323"/>
              <a:gd name="T96" fmla="*/ 2147483647 w 1124"/>
              <a:gd name="T97" fmla="*/ 2147483647 h 323"/>
              <a:gd name="T98" fmla="*/ 2147483647 w 1124"/>
              <a:gd name="T99" fmla="*/ 2147483647 h 323"/>
              <a:gd name="T100" fmla="*/ 2147483647 w 1124"/>
              <a:gd name="T101" fmla="*/ 2147483647 h 323"/>
              <a:gd name="T102" fmla="*/ 2147483647 w 1124"/>
              <a:gd name="T103" fmla="*/ 2147483647 h 323"/>
              <a:gd name="T104" fmla="*/ 2147483647 w 1124"/>
              <a:gd name="T105" fmla="*/ 2147483647 h 323"/>
              <a:gd name="T106" fmla="*/ 2147483647 w 1124"/>
              <a:gd name="T107" fmla="*/ 2147483647 h 323"/>
              <a:gd name="T108" fmla="*/ 2147483647 w 1124"/>
              <a:gd name="T109" fmla="*/ 2147483647 h 323"/>
              <a:gd name="T110" fmla="*/ 2147483647 w 1124"/>
              <a:gd name="T111" fmla="*/ 2147483647 h 32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24"/>
              <a:gd name="T169" fmla="*/ 0 h 323"/>
              <a:gd name="T170" fmla="*/ 1124 w 1124"/>
              <a:gd name="T171" fmla="*/ 323 h 323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24" h="323">
                <a:moveTo>
                  <a:pt x="57" y="310"/>
                </a:moveTo>
                <a:cubicBezTo>
                  <a:pt x="54" y="310"/>
                  <a:pt x="50" y="310"/>
                  <a:pt x="46" y="309"/>
                </a:cubicBezTo>
                <a:cubicBezTo>
                  <a:pt x="49" y="303"/>
                  <a:pt x="27" y="304"/>
                  <a:pt x="34" y="309"/>
                </a:cubicBezTo>
                <a:cubicBezTo>
                  <a:pt x="32" y="309"/>
                  <a:pt x="33" y="248"/>
                  <a:pt x="29" y="226"/>
                </a:cubicBezTo>
                <a:cubicBezTo>
                  <a:pt x="23" y="224"/>
                  <a:pt x="16" y="199"/>
                  <a:pt x="14" y="192"/>
                </a:cubicBezTo>
                <a:cubicBezTo>
                  <a:pt x="8" y="193"/>
                  <a:pt x="9" y="174"/>
                  <a:pt x="6" y="162"/>
                </a:cubicBezTo>
                <a:cubicBezTo>
                  <a:pt x="9" y="155"/>
                  <a:pt x="9" y="136"/>
                  <a:pt x="8" y="124"/>
                </a:cubicBezTo>
                <a:cubicBezTo>
                  <a:pt x="7" y="114"/>
                  <a:pt x="4" y="96"/>
                  <a:pt x="3" y="84"/>
                </a:cubicBezTo>
                <a:cubicBezTo>
                  <a:pt x="3" y="71"/>
                  <a:pt x="0" y="59"/>
                  <a:pt x="1" y="56"/>
                </a:cubicBezTo>
                <a:cubicBezTo>
                  <a:pt x="4" y="47"/>
                  <a:pt x="3" y="29"/>
                  <a:pt x="17" y="25"/>
                </a:cubicBezTo>
                <a:cubicBezTo>
                  <a:pt x="25" y="22"/>
                  <a:pt x="36" y="26"/>
                  <a:pt x="43" y="27"/>
                </a:cubicBezTo>
                <a:cubicBezTo>
                  <a:pt x="54" y="27"/>
                  <a:pt x="63" y="23"/>
                  <a:pt x="82" y="22"/>
                </a:cubicBezTo>
                <a:cubicBezTo>
                  <a:pt x="103" y="21"/>
                  <a:pt x="127" y="26"/>
                  <a:pt x="143" y="24"/>
                </a:cubicBezTo>
                <a:cubicBezTo>
                  <a:pt x="151" y="23"/>
                  <a:pt x="158" y="26"/>
                  <a:pt x="166" y="26"/>
                </a:cubicBezTo>
                <a:cubicBezTo>
                  <a:pt x="174" y="25"/>
                  <a:pt x="183" y="20"/>
                  <a:pt x="191" y="21"/>
                </a:cubicBezTo>
                <a:cubicBezTo>
                  <a:pt x="208" y="23"/>
                  <a:pt x="227" y="18"/>
                  <a:pt x="245" y="17"/>
                </a:cubicBezTo>
                <a:cubicBezTo>
                  <a:pt x="269" y="15"/>
                  <a:pt x="299" y="20"/>
                  <a:pt x="316" y="20"/>
                </a:cubicBezTo>
                <a:cubicBezTo>
                  <a:pt x="327" y="21"/>
                  <a:pt x="339" y="15"/>
                  <a:pt x="351" y="16"/>
                </a:cubicBezTo>
                <a:cubicBezTo>
                  <a:pt x="369" y="16"/>
                  <a:pt x="405" y="22"/>
                  <a:pt x="422" y="17"/>
                </a:cubicBezTo>
                <a:cubicBezTo>
                  <a:pt x="454" y="8"/>
                  <a:pt x="459" y="20"/>
                  <a:pt x="481" y="17"/>
                </a:cubicBezTo>
                <a:cubicBezTo>
                  <a:pt x="507" y="13"/>
                  <a:pt x="527" y="18"/>
                  <a:pt x="547" y="15"/>
                </a:cubicBezTo>
                <a:cubicBezTo>
                  <a:pt x="553" y="9"/>
                  <a:pt x="570" y="12"/>
                  <a:pt x="578" y="8"/>
                </a:cubicBezTo>
                <a:cubicBezTo>
                  <a:pt x="604" y="16"/>
                  <a:pt x="615" y="13"/>
                  <a:pt x="635" y="11"/>
                </a:cubicBezTo>
                <a:cubicBezTo>
                  <a:pt x="647" y="10"/>
                  <a:pt x="659" y="15"/>
                  <a:pt x="672" y="14"/>
                </a:cubicBezTo>
                <a:cubicBezTo>
                  <a:pt x="679" y="14"/>
                  <a:pt x="685" y="10"/>
                  <a:pt x="693" y="9"/>
                </a:cubicBezTo>
                <a:cubicBezTo>
                  <a:pt x="748" y="1"/>
                  <a:pt x="803" y="5"/>
                  <a:pt x="843" y="7"/>
                </a:cubicBezTo>
                <a:cubicBezTo>
                  <a:pt x="880" y="8"/>
                  <a:pt x="910" y="6"/>
                  <a:pt x="945" y="7"/>
                </a:cubicBezTo>
                <a:cubicBezTo>
                  <a:pt x="942" y="7"/>
                  <a:pt x="938" y="7"/>
                  <a:pt x="939" y="3"/>
                </a:cubicBezTo>
                <a:cubicBezTo>
                  <a:pt x="955" y="10"/>
                  <a:pt x="997" y="8"/>
                  <a:pt x="1029" y="0"/>
                </a:cubicBezTo>
                <a:cubicBezTo>
                  <a:pt x="1058" y="11"/>
                  <a:pt x="1097" y="1"/>
                  <a:pt x="1116" y="4"/>
                </a:cubicBezTo>
                <a:cubicBezTo>
                  <a:pt x="1106" y="23"/>
                  <a:pt x="1113" y="70"/>
                  <a:pt x="1106" y="86"/>
                </a:cubicBezTo>
                <a:cubicBezTo>
                  <a:pt x="1102" y="108"/>
                  <a:pt x="1102" y="153"/>
                  <a:pt x="1096" y="184"/>
                </a:cubicBezTo>
                <a:cubicBezTo>
                  <a:pt x="1086" y="193"/>
                  <a:pt x="1124" y="276"/>
                  <a:pt x="1112" y="302"/>
                </a:cubicBezTo>
                <a:cubicBezTo>
                  <a:pt x="1102" y="298"/>
                  <a:pt x="1101" y="298"/>
                  <a:pt x="1091" y="295"/>
                </a:cubicBezTo>
                <a:cubicBezTo>
                  <a:pt x="1048" y="313"/>
                  <a:pt x="1014" y="305"/>
                  <a:pt x="951" y="301"/>
                </a:cubicBezTo>
                <a:cubicBezTo>
                  <a:pt x="934" y="323"/>
                  <a:pt x="922" y="304"/>
                  <a:pt x="900" y="311"/>
                </a:cubicBezTo>
                <a:cubicBezTo>
                  <a:pt x="893" y="310"/>
                  <a:pt x="896" y="305"/>
                  <a:pt x="873" y="308"/>
                </a:cubicBezTo>
                <a:cubicBezTo>
                  <a:pt x="858" y="308"/>
                  <a:pt x="856" y="311"/>
                  <a:pt x="851" y="310"/>
                </a:cubicBezTo>
                <a:cubicBezTo>
                  <a:pt x="843" y="310"/>
                  <a:pt x="832" y="319"/>
                  <a:pt x="824" y="310"/>
                </a:cubicBezTo>
                <a:cubicBezTo>
                  <a:pt x="822" y="319"/>
                  <a:pt x="817" y="315"/>
                  <a:pt x="806" y="313"/>
                </a:cubicBezTo>
                <a:cubicBezTo>
                  <a:pt x="801" y="312"/>
                  <a:pt x="787" y="311"/>
                  <a:pt x="787" y="311"/>
                </a:cubicBezTo>
                <a:cubicBezTo>
                  <a:pt x="785" y="310"/>
                  <a:pt x="779" y="316"/>
                  <a:pt x="777" y="316"/>
                </a:cubicBezTo>
                <a:cubicBezTo>
                  <a:pt x="775" y="316"/>
                  <a:pt x="768" y="311"/>
                  <a:pt x="766" y="310"/>
                </a:cubicBezTo>
                <a:cubicBezTo>
                  <a:pt x="745" y="307"/>
                  <a:pt x="736" y="320"/>
                  <a:pt x="715" y="308"/>
                </a:cubicBezTo>
                <a:cubicBezTo>
                  <a:pt x="711" y="308"/>
                  <a:pt x="698" y="308"/>
                  <a:pt x="688" y="305"/>
                </a:cubicBezTo>
                <a:cubicBezTo>
                  <a:pt x="673" y="305"/>
                  <a:pt x="685" y="304"/>
                  <a:pt x="665" y="307"/>
                </a:cubicBezTo>
                <a:cubicBezTo>
                  <a:pt x="652" y="295"/>
                  <a:pt x="639" y="300"/>
                  <a:pt x="622" y="297"/>
                </a:cubicBezTo>
                <a:cubicBezTo>
                  <a:pt x="568" y="288"/>
                  <a:pt x="552" y="290"/>
                  <a:pt x="505" y="300"/>
                </a:cubicBezTo>
                <a:cubicBezTo>
                  <a:pt x="510" y="294"/>
                  <a:pt x="467" y="305"/>
                  <a:pt x="465" y="299"/>
                </a:cubicBezTo>
                <a:cubicBezTo>
                  <a:pt x="458" y="296"/>
                  <a:pt x="454" y="303"/>
                  <a:pt x="446" y="300"/>
                </a:cubicBezTo>
                <a:cubicBezTo>
                  <a:pt x="425" y="291"/>
                  <a:pt x="414" y="307"/>
                  <a:pt x="396" y="299"/>
                </a:cubicBezTo>
                <a:cubicBezTo>
                  <a:pt x="381" y="305"/>
                  <a:pt x="355" y="308"/>
                  <a:pt x="342" y="298"/>
                </a:cubicBezTo>
                <a:cubicBezTo>
                  <a:pt x="333" y="301"/>
                  <a:pt x="329" y="301"/>
                  <a:pt x="318" y="300"/>
                </a:cubicBezTo>
                <a:cubicBezTo>
                  <a:pt x="310" y="299"/>
                  <a:pt x="297" y="298"/>
                  <a:pt x="290" y="296"/>
                </a:cubicBezTo>
                <a:cubicBezTo>
                  <a:pt x="272" y="293"/>
                  <a:pt x="223" y="300"/>
                  <a:pt x="213" y="302"/>
                </a:cubicBezTo>
                <a:cubicBezTo>
                  <a:pt x="160" y="313"/>
                  <a:pt x="105" y="304"/>
                  <a:pt x="57" y="310"/>
                </a:cubicBezTo>
                <a:close/>
              </a:path>
            </a:pathLst>
          </a:custGeom>
          <a:solidFill>
            <a:srgbClr val="E2E2E2"/>
          </a:solidFill>
          <a:ln w="9525">
            <a:noFill/>
            <a:round/>
            <a:headEnd/>
            <a:tailEnd/>
          </a:ln>
        </p:spPr>
        <p:txBody>
          <a:bodyPr anchor="ctr" anchorCtr="1"/>
          <a:lstStyle/>
          <a:p>
            <a:r>
              <a:rPr lang="en-US" altLang="ja-JP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312" name="clipart_symbols_newspaperclippings"/>
          <p:cNvSpPr>
            <a:spLocks/>
          </p:cNvSpPr>
          <p:nvPr/>
        </p:nvSpPr>
        <p:spPr bwMode="auto">
          <a:xfrm>
            <a:off x="7579784" y="5029200"/>
            <a:ext cx="1956964" cy="1216025"/>
          </a:xfrm>
          <a:custGeom>
            <a:avLst/>
            <a:gdLst>
              <a:gd name="T0" fmla="*/ 2147483647 w 1151"/>
              <a:gd name="T1" fmla="*/ 2147483647 h 324"/>
              <a:gd name="T2" fmla="*/ 2147483647 w 1151"/>
              <a:gd name="T3" fmla="*/ 2147483647 h 324"/>
              <a:gd name="T4" fmla="*/ 2147483647 w 1151"/>
              <a:gd name="T5" fmla="*/ 2147483647 h 324"/>
              <a:gd name="T6" fmla="*/ 2147483647 w 1151"/>
              <a:gd name="T7" fmla="*/ 2147483647 h 324"/>
              <a:gd name="T8" fmla="*/ 2147483647 w 1151"/>
              <a:gd name="T9" fmla="*/ 2147483647 h 324"/>
              <a:gd name="T10" fmla="*/ 2147483647 w 1151"/>
              <a:gd name="T11" fmla="*/ 2147483647 h 324"/>
              <a:gd name="T12" fmla="*/ 2147483647 w 1151"/>
              <a:gd name="T13" fmla="*/ 2147483647 h 324"/>
              <a:gd name="T14" fmla="*/ 2147483647 w 1151"/>
              <a:gd name="T15" fmla="*/ 2147483647 h 324"/>
              <a:gd name="T16" fmla="*/ 2147483647 w 1151"/>
              <a:gd name="T17" fmla="*/ 2147483647 h 324"/>
              <a:gd name="T18" fmla="*/ 2147483647 w 1151"/>
              <a:gd name="T19" fmla="*/ 2147483647 h 324"/>
              <a:gd name="T20" fmla="*/ 2147483647 w 1151"/>
              <a:gd name="T21" fmla="*/ 2147483647 h 324"/>
              <a:gd name="T22" fmla="*/ 2147483647 w 1151"/>
              <a:gd name="T23" fmla="*/ 2147483647 h 324"/>
              <a:gd name="T24" fmla="*/ 2147483647 w 1151"/>
              <a:gd name="T25" fmla="*/ 2147483647 h 324"/>
              <a:gd name="T26" fmla="*/ 2147483647 w 1151"/>
              <a:gd name="T27" fmla="*/ 2147483647 h 324"/>
              <a:gd name="T28" fmla="*/ 2147483647 w 1151"/>
              <a:gd name="T29" fmla="*/ 2147483647 h 324"/>
              <a:gd name="T30" fmla="*/ 2147483647 w 1151"/>
              <a:gd name="T31" fmla="*/ 2147483647 h 324"/>
              <a:gd name="T32" fmla="*/ 2147483647 w 1151"/>
              <a:gd name="T33" fmla="*/ 2147483647 h 324"/>
              <a:gd name="T34" fmla="*/ 2147483647 w 1151"/>
              <a:gd name="T35" fmla="*/ 2147483647 h 324"/>
              <a:gd name="T36" fmla="*/ 2147483647 w 1151"/>
              <a:gd name="T37" fmla="*/ 2147483647 h 324"/>
              <a:gd name="T38" fmla="*/ 2147483647 w 1151"/>
              <a:gd name="T39" fmla="*/ 2147483647 h 324"/>
              <a:gd name="T40" fmla="*/ 2147483647 w 1151"/>
              <a:gd name="T41" fmla="*/ 2147483647 h 324"/>
              <a:gd name="T42" fmla="*/ 2147483647 w 1151"/>
              <a:gd name="T43" fmla="*/ 2147483647 h 324"/>
              <a:gd name="T44" fmla="*/ 2147483647 w 1151"/>
              <a:gd name="T45" fmla="*/ 2147483647 h 324"/>
              <a:gd name="T46" fmla="*/ 2147483647 w 1151"/>
              <a:gd name="T47" fmla="*/ 2147483647 h 324"/>
              <a:gd name="T48" fmla="*/ 2147483647 w 1151"/>
              <a:gd name="T49" fmla="*/ 2147483647 h 324"/>
              <a:gd name="T50" fmla="*/ 2147483647 w 1151"/>
              <a:gd name="T51" fmla="*/ 2147483647 h 324"/>
              <a:gd name="T52" fmla="*/ 2147483647 w 1151"/>
              <a:gd name="T53" fmla="*/ 2147483647 h 324"/>
              <a:gd name="T54" fmla="*/ 2147483647 w 1151"/>
              <a:gd name="T55" fmla="*/ 2147483647 h 324"/>
              <a:gd name="T56" fmla="*/ 2147483647 w 1151"/>
              <a:gd name="T57" fmla="*/ 2147483647 h 324"/>
              <a:gd name="T58" fmla="*/ 2147483647 w 1151"/>
              <a:gd name="T59" fmla="*/ 2147483647 h 324"/>
              <a:gd name="T60" fmla="*/ 2147483647 w 1151"/>
              <a:gd name="T61" fmla="*/ 2147483647 h 324"/>
              <a:gd name="T62" fmla="*/ 2147483647 w 1151"/>
              <a:gd name="T63" fmla="*/ 2147483647 h 324"/>
              <a:gd name="T64" fmla="*/ 2147483647 w 1151"/>
              <a:gd name="T65" fmla="*/ 2147483647 h 324"/>
              <a:gd name="T66" fmla="*/ 2147483647 w 1151"/>
              <a:gd name="T67" fmla="*/ 2147483647 h 324"/>
              <a:gd name="T68" fmla="*/ 2147483647 w 1151"/>
              <a:gd name="T69" fmla="*/ 2147483647 h 324"/>
              <a:gd name="T70" fmla="*/ 2147483647 w 1151"/>
              <a:gd name="T71" fmla="*/ 2147483647 h 324"/>
              <a:gd name="T72" fmla="*/ 2147483647 w 1151"/>
              <a:gd name="T73" fmla="*/ 2147483647 h 324"/>
              <a:gd name="T74" fmla="*/ 2147483647 w 1151"/>
              <a:gd name="T75" fmla="*/ 2147483647 h 324"/>
              <a:gd name="T76" fmla="*/ 2147483647 w 1151"/>
              <a:gd name="T77" fmla="*/ 2147483647 h 324"/>
              <a:gd name="T78" fmla="*/ 2147483647 w 1151"/>
              <a:gd name="T79" fmla="*/ 2147483647 h 324"/>
              <a:gd name="T80" fmla="*/ 2147483647 w 1151"/>
              <a:gd name="T81" fmla="*/ 2147483647 h 324"/>
              <a:gd name="T82" fmla="*/ 2147483647 w 1151"/>
              <a:gd name="T83" fmla="*/ 2147483647 h 324"/>
              <a:gd name="T84" fmla="*/ 2147483647 w 1151"/>
              <a:gd name="T85" fmla="*/ 2147483647 h 324"/>
              <a:gd name="T86" fmla="*/ 2147483647 w 1151"/>
              <a:gd name="T87" fmla="*/ 2147483647 h 324"/>
              <a:gd name="T88" fmla="*/ 2147483647 w 1151"/>
              <a:gd name="T89" fmla="*/ 2147483647 h 324"/>
              <a:gd name="T90" fmla="*/ 2147483647 w 1151"/>
              <a:gd name="T91" fmla="*/ 2147483647 h 324"/>
              <a:gd name="T92" fmla="*/ 2147483647 w 1151"/>
              <a:gd name="T93" fmla="*/ 2147483647 h 324"/>
              <a:gd name="T94" fmla="*/ 2147483647 w 1151"/>
              <a:gd name="T95" fmla="*/ 2147483647 h 324"/>
              <a:gd name="T96" fmla="*/ 2147483647 w 1151"/>
              <a:gd name="T97" fmla="*/ 2147483647 h 324"/>
              <a:gd name="T98" fmla="*/ 2147483647 w 1151"/>
              <a:gd name="T99" fmla="*/ 2147483647 h 324"/>
              <a:gd name="T100" fmla="*/ 2147483647 w 1151"/>
              <a:gd name="T101" fmla="*/ 2147483647 h 324"/>
              <a:gd name="T102" fmla="*/ 2147483647 w 1151"/>
              <a:gd name="T103" fmla="*/ 2147483647 h 324"/>
              <a:gd name="T104" fmla="*/ 2147483647 w 1151"/>
              <a:gd name="T105" fmla="*/ 2147483647 h 324"/>
              <a:gd name="T106" fmla="*/ 2147483647 w 1151"/>
              <a:gd name="T107" fmla="*/ 2147483647 h 324"/>
              <a:gd name="T108" fmla="*/ 2147483647 w 1151"/>
              <a:gd name="T109" fmla="*/ 2147483647 h 3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151"/>
              <a:gd name="T166" fmla="*/ 0 h 324"/>
              <a:gd name="T167" fmla="*/ 1151 w 1151"/>
              <a:gd name="T168" fmla="*/ 324 h 32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151" h="324">
                <a:moveTo>
                  <a:pt x="1029" y="301"/>
                </a:moveTo>
                <a:cubicBezTo>
                  <a:pt x="1033" y="301"/>
                  <a:pt x="1050" y="301"/>
                  <a:pt x="1054" y="301"/>
                </a:cubicBezTo>
                <a:cubicBezTo>
                  <a:pt x="1060" y="296"/>
                  <a:pt x="1086" y="300"/>
                  <a:pt x="1090" y="301"/>
                </a:cubicBezTo>
                <a:cubicBezTo>
                  <a:pt x="1092" y="301"/>
                  <a:pt x="1130" y="297"/>
                  <a:pt x="1132" y="297"/>
                </a:cubicBezTo>
                <a:cubicBezTo>
                  <a:pt x="1138" y="268"/>
                  <a:pt x="1115" y="246"/>
                  <a:pt x="1119" y="225"/>
                </a:cubicBezTo>
                <a:cubicBezTo>
                  <a:pt x="1125" y="222"/>
                  <a:pt x="1123" y="194"/>
                  <a:pt x="1124" y="187"/>
                </a:cubicBezTo>
                <a:cubicBezTo>
                  <a:pt x="1130" y="188"/>
                  <a:pt x="1121" y="164"/>
                  <a:pt x="1123" y="152"/>
                </a:cubicBezTo>
                <a:cubicBezTo>
                  <a:pt x="1151" y="140"/>
                  <a:pt x="1129" y="89"/>
                  <a:pt x="1129" y="61"/>
                </a:cubicBezTo>
                <a:cubicBezTo>
                  <a:pt x="1129" y="50"/>
                  <a:pt x="1139" y="37"/>
                  <a:pt x="1135" y="26"/>
                </a:cubicBezTo>
                <a:cubicBezTo>
                  <a:pt x="1132" y="18"/>
                  <a:pt x="1117" y="14"/>
                  <a:pt x="1104" y="16"/>
                </a:cubicBezTo>
                <a:cubicBezTo>
                  <a:pt x="1096" y="18"/>
                  <a:pt x="1092" y="19"/>
                  <a:pt x="1085" y="20"/>
                </a:cubicBezTo>
                <a:cubicBezTo>
                  <a:pt x="1073" y="21"/>
                  <a:pt x="1058" y="15"/>
                  <a:pt x="1039" y="15"/>
                </a:cubicBezTo>
                <a:cubicBezTo>
                  <a:pt x="1018" y="14"/>
                  <a:pt x="994" y="19"/>
                  <a:pt x="978" y="17"/>
                </a:cubicBezTo>
                <a:cubicBezTo>
                  <a:pt x="970" y="16"/>
                  <a:pt x="963" y="24"/>
                  <a:pt x="955" y="24"/>
                </a:cubicBezTo>
                <a:cubicBezTo>
                  <a:pt x="947" y="23"/>
                  <a:pt x="938" y="14"/>
                  <a:pt x="929" y="15"/>
                </a:cubicBezTo>
                <a:cubicBezTo>
                  <a:pt x="913" y="16"/>
                  <a:pt x="894" y="12"/>
                  <a:pt x="876" y="11"/>
                </a:cubicBezTo>
                <a:cubicBezTo>
                  <a:pt x="851" y="9"/>
                  <a:pt x="822" y="14"/>
                  <a:pt x="805" y="15"/>
                </a:cubicBezTo>
                <a:cubicBezTo>
                  <a:pt x="794" y="16"/>
                  <a:pt x="782" y="10"/>
                  <a:pt x="770" y="11"/>
                </a:cubicBezTo>
                <a:cubicBezTo>
                  <a:pt x="752" y="12"/>
                  <a:pt x="732" y="20"/>
                  <a:pt x="715" y="22"/>
                </a:cubicBezTo>
                <a:cubicBezTo>
                  <a:pt x="682" y="27"/>
                  <a:pt x="662" y="16"/>
                  <a:pt x="639" y="13"/>
                </a:cubicBezTo>
                <a:cubicBezTo>
                  <a:pt x="614" y="10"/>
                  <a:pt x="612" y="23"/>
                  <a:pt x="589" y="17"/>
                </a:cubicBezTo>
                <a:cubicBezTo>
                  <a:pt x="584" y="11"/>
                  <a:pt x="551" y="10"/>
                  <a:pt x="543" y="5"/>
                </a:cubicBezTo>
                <a:cubicBezTo>
                  <a:pt x="519" y="7"/>
                  <a:pt x="506" y="11"/>
                  <a:pt x="485" y="9"/>
                </a:cubicBezTo>
                <a:cubicBezTo>
                  <a:pt x="474" y="8"/>
                  <a:pt x="462" y="13"/>
                  <a:pt x="449" y="13"/>
                </a:cubicBezTo>
                <a:cubicBezTo>
                  <a:pt x="442" y="12"/>
                  <a:pt x="436" y="9"/>
                  <a:pt x="428" y="8"/>
                </a:cubicBezTo>
                <a:cubicBezTo>
                  <a:pt x="373" y="0"/>
                  <a:pt x="317" y="5"/>
                  <a:pt x="278" y="7"/>
                </a:cubicBezTo>
                <a:cubicBezTo>
                  <a:pt x="240" y="9"/>
                  <a:pt x="240" y="9"/>
                  <a:pt x="206" y="10"/>
                </a:cubicBezTo>
                <a:cubicBezTo>
                  <a:pt x="209" y="10"/>
                  <a:pt x="172" y="14"/>
                  <a:pt x="171" y="10"/>
                </a:cubicBezTo>
                <a:cubicBezTo>
                  <a:pt x="123" y="2"/>
                  <a:pt x="124" y="10"/>
                  <a:pt x="91" y="2"/>
                </a:cubicBezTo>
                <a:cubicBezTo>
                  <a:pt x="63" y="13"/>
                  <a:pt x="24" y="4"/>
                  <a:pt x="5" y="7"/>
                </a:cubicBezTo>
                <a:cubicBezTo>
                  <a:pt x="15" y="26"/>
                  <a:pt x="14" y="56"/>
                  <a:pt x="27" y="72"/>
                </a:cubicBezTo>
                <a:cubicBezTo>
                  <a:pt x="12" y="72"/>
                  <a:pt x="27" y="93"/>
                  <a:pt x="16" y="90"/>
                </a:cubicBezTo>
                <a:cubicBezTo>
                  <a:pt x="20" y="111"/>
                  <a:pt x="21" y="156"/>
                  <a:pt x="27" y="187"/>
                </a:cubicBezTo>
                <a:cubicBezTo>
                  <a:pt x="36" y="196"/>
                  <a:pt x="9" y="208"/>
                  <a:pt x="19" y="215"/>
                </a:cubicBezTo>
                <a:cubicBezTo>
                  <a:pt x="16" y="229"/>
                  <a:pt x="34" y="230"/>
                  <a:pt x="21" y="233"/>
                </a:cubicBezTo>
                <a:cubicBezTo>
                  <a:pt x="13" y="252"/>
                  <a:pt x="0" y="279"/>
                  <a:pt x="12" y="305"/>
                </a:cubicBezTo>
                <a:cubicBezTo>
                  <a:pt x="22" y="302"/>
                  <a:pt x="23" y="302"/>
                  <a:pt x="33" y="298"/>
                </a:cubicBezTo>
                <a:cubicBezTo>
                  <a:pt x="76" y="315"/>
                  <a:pt x="110" y="307"/>
                  <a:pt x="173" y="303"/>
                </a:cubicBezTo>
                <a:cubicBezTo>
                  <a:pt x="190" y="324"/>
                  <a:pt x="213" y="309"/>
                  <a:pt x="235" y="316"/>
                </a:cubicBezTo>
                <a:cubicBezTo>
                  <a:pt x="242" y="314"/>
                  <a:pt x="268" y="311"/>
                  <a:pt x="273" y="311"/>
                </a:cubicBezTo>
                <a:cubicBezTo>
                  <a:pt x="281" y="310"/>
                  <a:pt x="303" y="309"/>
                  <a:pt x="313" y="307"/>
                </a:cubicBezTo>
                <a:cubicBezTo>
                  <a:pt x="318" y="306"/>
                  <a:pt x="337" y="310"/>
                  <a:pt x="337" y="311"/>
                </a:cubicBezTo>
                <a:cubicBezTo>
                  <a:pt x="339" y="310"/>
                  <a:pt x="345" y="316"/>
                  <a:pt x="347" y="316"/>
                </a:cubicBezTo>
                <a:cubicBezTo>
                  <a:pt x="349" y="316"/>
                  <a:pt x="356" y="310"/>
                  <a:pt x="358" y="310"/>
                </a:cubicBezTo>
                <a:cubicBezTo>
                  <a:pt x="379" y="306"/>
                  <a:pt x="387" y="312"/>
                  <a:pt x="411" y="310"/>
                </a:cubicBezTo>
                <a:cubicBezTo>
                  <a:pt x="415" y="311"/>
                  <a:pt x="429" y="314"/>
                  <a:pt x="439" y="311"/>
                </a:cubicBezTo>
                <a:cubicBezTo>
                  <a:pt x="453" y="310"/>
                  <a:pt x="484" y="302"/>
                  <a:pt x="504" y="305"/>
                </a:cubicBezTo>
                <a:cubicBezTo>
                  <a:pt x="522" y="288"/>
                  <a:pt x="596" y="303"/>
                  <a:pt x="615" y="300"/>
                </a:cubicBezTo>
                <a:cubicBezTo>
                  <a:pt x="622" y="297"/>
                  <a:pt x="660" y="304"/>
                  <a:pt x="667" y="301"/>
                </a:cubicBezTo>
                <a:cubicBezTo>
                  <a:pt x="688" y="291"/>
                  <a:pt x="710" y="303"/>
                  <a:pt x="728" y="295"/>
                </a:cubicBezTo>
                <a:cubicBezTo>
                  <a:pt x="743" y="300"/>
                  <a:pt x="769" y="303"/>
                  <a:pt x="782" y="293"/>
                </a:cubicBezTo>
                <a:cubicBezTo>
                  <a:pt x="790" y="296"/>
                  <a:pt x="798" y="306"/>
                  <a:pt x="809" y="305"/>
                </a:cubicBezTo>
                <a:cubicBezTo>
                  <a:pt x="817" y="304"/>
                  <a:pt x="854" y="302"/>
                  <a:pt x="861" y="300"/>
                </a:cubicBezTo>
                <a:cubicBezTo>
                  <a:pt x="879" y="297"/>
                  <a:pt x="901" y="294"/>
                  <a:pt x="911" y="296"/>
                </a:cubicBezTo>
                <a:cubicBezTo>
                  <a:pt x="964" y="306"/>
                  <a:pt x="982" y="296"/>
                  <a:pt x="1029" y="301"/>
                </a:cubicBezTo>
                <a:close/>
              </a:path>
            </a:pathLst>
          </a:custGeom>
          <a:solidFill>
            <a:srgbClr val="E2E2E2"/>
          </a:solidFill>
          <a:ln w="9525">
            <a:noFill/>
            <a:round/>
            <a:headEnd/>
            <a:tailEnd/>
          </a:ln>
        </p:spPr>
        <p:txBody>
          <a:bodyPr anchor="ctr" anchorCtr="1"/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313" name="clipart_drawncircleorange"/>
          <p:cNvSpPr>
            <a:spLocks/>
          </p:cNvSpPr>
          <p:nvPr/>
        </p:nvSpPr>
        <p:spPr bwMode="gray">
          <a:xfrm>
            <a:off x="5187887" y="2165349"/>
            <a:ext cx="2202178" cy="646113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DC6E00"/>
          </a:solidFill>
          <a:ln w="9525">
            <a:solidFill>
              <a:srgbClr val="DC6E00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clipart_drawncirclered"/>
          <p:cNvSpPr>
            <a:spLocks/>
          </p:cNvSpPr>
          <p:nvPr/>
        </p:nvSpPr>
        <p:spPr bwMode="gray">
          <a:xfrm>
            <a:off x="5187887" y="3180779"/>
            <a:ext cx="2202178" cy="646113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clipart_drawncircleyellow"/>
          <p:cNvSpPr>
            <a:spLocks/>
          </p:cNvSpPr>
          <p:nvPr/>
        </p:nvSpPr>
        <p:spPr bwMode="gray">
          <a:xfrm>
            <a:off x="5187887" y="4196209"/>
            <a:ext cx="2202178" cy="646112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DCC05A"/>
          </a:solidFill>
          <a:ln w="9525">
            <a:solidFill>
              <a:srgbClr val="DCC05A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clipart_drawncirclegreen"/>
          <p:cNvSpPr>
            <a:spLocks/>
          </p:cNvSpPr>
          <p:nvPr/>
        </p:nvSpPr>
        <p:spPr bwMode="gray">
          <a:xfrm>
            <a:off x="5187887" y="5211637"/>
            <a:ext cx="2202178" cy="646113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06C245"/>
          </a:solidFill>
          <a:ln w="9525">
            <a:solidFill>
              <a:srgbClr val="06C245"/>
            </a:solidFill>
            <a:round/>
            <a:headEnd/>
            <a:tailEnd/>
          </a:ln>
        </p:spPr>
        <p:txBody>
          <a:bodyPr tIns="91440" bIns="91440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Arrow"/>
          <p:cNvSpPr>
            <a:spLocks noChangeShapeType="1"/>
          </p:cNvSpPr>
          <p:nvPr/>
        </p:nvSpPr>
        <p:spPr bwMode="gray">
          <a:xfrm>
            <a:off x="1630303" y="3026792"/>
            <a:ext cx="1266825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</p:spPr>
        <p:txBody>
          <a:bodyPr anchor="ctr"/>
          <a:lstStyle/>
          <a:p>
            <a:endParaRPr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Arrow"/>
          <p:cNvSpPr>
            <a:spLocks noChangeShapeType="1"/>
          </p:cNvSpPr>
          <p:nvPr/>
        </p:nvSpPr>
        <p:spPr bwMode="gray">
          <a:xfrm>
            <a:off x="1630303" y="3403030"/>
            <a:ext cx="1266825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 type="stealth" w="lg" len="lg"/>
            <a:tailEnd type="stealth" w="lg" len="lg"/>
          </a:ln>
        </p:spPr>
        <p:txBody>
          <a:bodyPr anchor="ctr"/>
          <a:lstStyle/>
          <a:p>
            <a:endParaRPr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Arrow"/>
          <p:cNvSpPr>
            <a:spLocks noChangeShapeType="1"/>
          </p:cNvSpPr>
          <p:nvPr/>
        </p:nvSpPr>
        <p:spPr bwMode="gray">
          <a:xfrm flipH="1">
            <a:off x="1630303" y="3214117"/>
            <a:ext cx="1266825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</p:spPr>
        <p:txBody>
          <a:bodyPr anchor="ctr"/>
          <a:lstStyle/>
          <a:p>
            <a:endParaRPr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Block arrow"/>
          <p:cNvSpPr>
            <a:spLocks noChangeArrowheads="1"/>
          </p:cNvSpPr>
          <p:nvPr/>
        </p:nvSpPr>
        <p:spPr bwMode="gray">
          <a:xfrm>
            <a:off x="3474975" y="3005137"/>
            <a:ext cx="590550" cy="457200"/>
          </a:xfrm>
          <a:prstGeom prst="rightArrow">
            <a:avLst>
              <a:gd name="adj1" fmla="val 50000"/>
              <a:gd name="adj2" fmla="val 32292"/>
            </a:avLst>
          </a:prstGeom>
          <a:solidFill>
            <a:srgbClr val="B2B2B2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clipart_onearrowloop"/>
          <p:cNvSpPr>
            <a:spLocks/>
          </p:cNvSpPr>
          <p:nvPr/>
        </p:nvSpPr>
        <p:spPr bwMode="gray">
          <a:xfrm>
            <a:off x="1276156" y="3981259"/>
            <a:ext cx="988457" cy="1035638"/>
          </a:xfrm>
          <a:custGeom>
            <a:avLst/>
            <a:gdLst>
              <a:gd name="T0" fmla="*/ 2147483647 w 43200"/>
              <a:gd name="T1" fmla="*/ 0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3129"/>
                  <a:pt x="4950" y="5441"/>
                  <a:pt x="12662" y="1936"/>
                </a:cubicBezTo>
                <a:lnTo>
                  <a:pt x="21600" y="21600"/>
                </a:lnTo>
                <a:close/>
              </a:path>
            </a:pathLst>
          </a:custGeom>
          <a:noFill/>
          <a:ln w="19050" cmpd="sng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</p:spPr>
        <p:txBody>
          <a:bodyPr wrap="none" lIns="180000" tIns="72000" rIns="180000" bIns="72000" anchor="ctr"/>
          <a:lstStyle/>
          <a:p>
            <a:endParaRPr lang="ja-JP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2" name="clipart_twoarrowhorizontalloop"/>
          <p:cNvGrpSpPr>
            <a:grpSpLocks/>
          </p:cNvGrpSpPr>
          <p:nvPr/>
        </p:nvGrpSpPr>
        <p:grpSpPr bwMode="gray">
          <a:xfrm>
            <a:off x="2626684" y="3960812"/>
            <a:ext cx="913169" cy="972254"/>
            <a:chOff x="2908" y="1952"/>
            <a:chExt cx="416" cy="421"/>
          </a:xfrm>
        </p:grpSpPr>
        <p:sp>
          <p:nvSpPr>
            <p:cNvPr id="323" name="Arc 8"/>
            <p:cNvSpPr>
              <a:spLocks/>
            </p:cNvSpPr>
            <p:nvPr/>
          </p:nvSpPr>
          <p:spPr bwMode="gray">
            <a:xfrm flipV="1">
              <a:off x="2908" y="2177"/>
              <a:ext cx="416" cy="196"/>
            </a:xfrm>
            <a:custGeom>
              <a:avLst/>
              <a:gdLst>
                <a:gd name="T0" fmla="*/ 0 w 43200"/>
                <a:gd name="T1" fmla="*/ 39 h 21680"/>
                <a:gd name="T2" fmla="*/ 138 w 43200"/>
                <a:gd name="T3" fmla="*/ 38 h 21680"/>
                <a:gd name="T4" fmla="*/ 69 w 43200"/>
                <a:gd name="T5" fmla="*/ 38 h 2168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80"/>
                <a:gd name="T11" fmla="*/ 43200 w 43200"/>
                <a:gd name="T12" fmla="*/ 21680 h 2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80" fill="none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1680" stroke="0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wrap="none" lIns="180000" tIns="72000" rIns="180000" bIns="72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Arc 8"/>
            <p:cNvSpPr>
              <a:spLocks/>
            </p:cNvSpPr>
            <p:nvPr/>
          </p:nvSpPr>
          <p:spPr bwMode="gray">
            <a:xfrm flipH="1">
              <a:off x="2908" y="1952"/>
              <a:ext cx="416" cy="196"/>
            </a:xfrm>
            <a:custGeom>
              <a:avLst/>
              <a:gdLst>
                <a:gd name="T0" fmla="*/ 0 w 43200"/>
                <a:gd name="T1" fmla="*/ 39 h 21680"/>
                <a:gd name="T2" fmla="*/ 138 w 43200"/>
                <a:gd name="T3" fmla="*/ 38 h 21680"/>
                <a:gd name="T4" fmla="*/ 69 w 43200"/>
                <a:gd name="T5" fmla="*/ 38 h 2168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80"/>
                <a:gd name="T11" fmla="*/ 43200 w 43200"/>
                <a:gd name="T12" fmla="*/ 21680 h 2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80" fill="none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1680" stroke="0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wrap="none" lIns="180000" tIns="72000" rIns="180000" bIns="72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5" name="clipart_twoarrowverticalloop"/>
          <p:cNvGrpSpPr>
            <a:grpSpLocks/>
          </p:cNvGrpSpPr>
          <p:nvPr/>
        </p:nvGrpSpPr>
        <p:grpSpPr bwMode="gray">
          <a:xfrm>
            <a:off x="1276156" y="5180759"/>
            <a:ext cx="969098" cy="871523"/>
            <a:chOff x="2875" y="1955"/>
            <a:chExt cx="487" cy="416"/>
          </a:xfrm>
        </p:grpSpPr>
        <p:sp>
          <p:nvSpPr>
            <p:cNvPr id="326" name="Arc 8"/>
            <p:cNvSpPr>
              <a:spLocks/>
            </p:cNvSpPr>
            <p:nvPr/>
          </p:nvSpPr>
          <p:spPr bwMode="gray">
            <a:xfrm rot="16200000" flipV="1">
              <a:off x="3056" y="2065"/>
              <a:ext cx="416" cy="196"/>
            </a:xfrm>
            <a:custGeom>
              <a:avLst/>
              <a:gdLst>
                <a:gd name="T0" fmla="*/ 0 w 43200"/>
                <a:gd name="T1" fmla="*/ 39 h 21680"/>
                <a:gd name="T2" fmla="*/ 138 w 43200"/>
                <a:gd name="T3" fmla="*/ 38 h 21680"/>
                <a:gd name="T4" fmla="*/ 69 w 43200"/>
                <a:gd name="T5" fmla="*/ 38 h 2168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80"/>
                <a:gd name="T11" fmla="*/ 43200 w 43200"/>
                <a:gd name="T12" fmla="*/ 21680 h 2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80" fill="none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1680" stroke="0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wrap="none" lIns="180000" tIns="72000" rIns="180000" bIns="72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Arc 8"/>
            <p:cNvSpPr>
              <a:spLocks/>
            </p:cNvSpPr>
            <p:nvPr/>
          </p:nvSpPr>
          <p:spPr bwMode="gray">
            <a:xfrm rot="16200000" flipH="1">
              <a:off x="2765" y="2065"/>
              <a:ext cx="416" cy="196"/>
            </a:xfrm>
            <a:custGeom>
              <a:avLst/>
              <a:gdLst>
                <a:gd name="T0" fmla="*/ 0 w 43200"/>
                <a:gd name="T1" fmla="*/ 39 h 21680"/>
                <a:gd name="T2" fmla="*/ 138 w 43200"/>
                <a:gd name="T3" fmla="*/ 38 h 21680"/>
                <a:gd name="T4" fmla="*/ 69 w 43200"/>
                <a:gd name="T5" fmla="*/ 38 h 2168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80"/>
                <a:gd name="T11" fmla="*/ 43200 w 43200"/>
                <a:gd name="T12" fmla="*/ 21680 h 21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80" fill="none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1680" stroke="0" extrusionOk="0">
                  <a:moveTo>
                    <a:pt x="0" y="21679"/>
                  </a:moveTo>
                  <a:cubicBezTo>
                    <a:pt x="0" y="21653"/>
                    <a:pt x="0" y="216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wrap="none" lIns="180000" tIns="72000" rIns="180000" bIns="72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8" name="clipart_fourarrowloop"/>
          <p:cNvGrpSpPr>
            <a:grpSpLocks/>
          </p:cNvGrpSpPr>
          <p:nvPr/>
        </p:nvGrpSpPr>
        <p:grpSpPr bwMode="gray">
          <a:xfrm>
            <a:off x="2649971" y="5146983"/>
            <a:ext cx="847558" cy="928110"/>
            <a:chOff x="313" y="3135"/>
            <a:chExt cx="718" cy="712"/>
          </a:xfrm>
        </p:grpSpPr>
        <p:sp>
          <p:nvSpPr>
            <p:cNvPr id="329" name="Arc 15"/>
            <p:cNvSpPr>
              <a:spLocks/>
            </p:cNvSpPr>
            <p:nvPr/>
          </p:nvSpPr>
          <p:spPr bwMode="gray">
            <a:xfrm>
              <a:off x="689" y="3135"/>
              <a:ext cx="342" cy="3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wrap="none" lIns="36000" tIns="36000" rIns="36000" bIns="36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Arc 16"/>
            <p:cNvSpPr>
              <a:spLocks/>
            </p:cNvSpPr>
            <p:nvPr/>
          </p:nvSpPr>
          <p:spPr bwMode="gray">
            <a:xfrm rot="5400000">
              <a:off x="689" y="3506"/>
              <a:ext cx="341" cy="3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vert="eaVert" wrap="none" lIns="36000" tIns="36000" rIns="36000" bIns="36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1" name="Arc 17"/>
            <p:cNvSpPr>
              <a:spLocks/>
            </p:cNvSpPr>
            <p:nvPr/>
          </p:nvSpPr>
          <p:spPr bwMode="gray">
            <a:xfrm rot="10800000">
              <a:off x="313" y="3506"/>
              <a:ext cx="342" cy="34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wrap="none" lIns="36000" tIns="36000" rIns="36000" bIns="36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2" name="Arc 18"/>
            <p:cNvSpPr>
              <a:spLocks/>
            </p:cNvSpPr>
            <p:nvPr/>
          </p:nvSpPr>
          <p:spPr bwMode="gray">
            <a:xfrm rot="-5400000">
              <a:off x="313" y="3135"/>
              <a:ext cx="341" cy="3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vert="eaVert" wrap="none" lIns="36000" tIns="36000" rIns="36000" bIns="36000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3" name="clipart_conelspiral"/>
          <p:cNvGrpSpPr/>
          <p:nvPr/>
        </p:nvGrpSpPr>
        <p:grpSpPr bwMode="gray">
          <a:xfrm>
            <a:off x="3743724" y="4088073"/>
            <a:ext cx="843861" cy="763753"/>
            <a:chOff x="4148931" y="2736058"/>
            <a:chExt cx="1592264" cy="1397000"/>
          </a:xfrm>
          <a:noFill/>
        </p:grpSpPr>
        <p:sp>
          <p:nvSpPr>
            <p:cNvPr id="334" name="Arc 53"/>
            <p:cNvSpPr>
              <a:spLocks/>
            </p:cNvSpPr>
            <p:nvPr/>
          </p:nvSpPr>
          <p:spPr bwMode="gray">
            <a:xfrm rot="16200000" flipH="1">
              <a:off x="4410075" y="3578226"/>
              <a:ext cx="293688" cy="8159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5" name="Arc 54"/>
            <p:cNvSpPr>
              <a:spLocks/>
            </p:cNvSpPr>
            <p:nvPr/>
          </p:nvSpPr>
          <p:spPr bwMode="gray">
            <a:xfrm rot="5400000">
              <a:off x="5135563" y="3525838"/>
              <a:ext cx="422275" cy="7889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6" name="Arc 55"/>
            <p:cNvSpPr>
              <a:spLocks/>
            </p:cNvSpPr>
            <p:nvPr/>
          </p:nvSpPr>
          <p:spPr bwMode="gray">
            <a:xfrm rot="16200000" flipV="1">
              <a:off x="5094288" y="3062288"/>
              <a:ext cx="504825" cy="7889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7" name="Arc 56"/>
            <p:cNvSpPr>
              <a:spLocks/>
            </p:cNvSpPr>
            <p:nvPr/>
          </p:nvSpPr>
          <p:spPr bwMode="gray">
            <a:xfrm rot="5400000" flipH="1" flipV="1">
              <a:off x="4506913" y="2997201"/>
              <a:ext cx="254000" cy="6683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8" name="Arc 57"/>
            <p:cNvSpPr>
              <a:spLocks/>
            </p:cNvSpPr>
            <p:nvPr/>
          </p:nvSpPr>
          <p:spPr bwMode="gray">
            <a:xfrm rot="16200000" flipH="1">
              <a:off x="4506913" y="3251201"/>
              <a:ext cx="254000" cy="6683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Arc 58"/>
            <p:cNvSpPr>
              <a:spLocks/>
            </p:cNvSpPr>
            <p:nvPr/>
          </p:nvSpPr>
          <p:spPr bwMode="gray">
            <a:xfrm rot="5400000">
              <a:off x="5101432" y="3220245"/>
              <a:ext cx="338138" cy="6445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0" name="Arc 59"/>
            <p:cNvSpPr>
              <a:spLocks/>
            </p:cNvSpPr>
            <p:nvPr/>
          </p:nvSpPr>
          <p:spPr bwMode="gray">
            <a:xfrm rot="16200000" flipV="1">
              <a:off x="5070475" y="2852738"/>
              <a:ext cx="407988" cy="6381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Arc 60"/>
            <p:cNvSpPr>
              <a:spLocks/>
            </p:cNvSpPr>
            <p:nvPr/>
          </p:nvSpPr>
          <p:spPr bwMode="gray">
            <a:xfrm rot="5400000" flipH="1" flipV="1">
              <a:off x="4603750" y="2847976"/>
              <a:ext cx="234950" cy="4714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Arc 61"/>
            <p:cNvSpPr>
              <a:spLocks/>
            </p:cNvSpPr>
            <p:nvPr/>
          </p:nvSpPr>
          <p:spPr bwMode="gray">
            <a:xfrm rot="16200000" flipH="1">
              <a:off x="4628356" y="3058320"/>
              <a:ext cx="211138" cy="495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Arc 62"/>
            <p:cNvSpPr>
              <a:spLocks/>
            </p:cNvSpPr>
            <p:nvPr/>
          </p:nvSpPr>
          <p:spPr bwMode="gray">
            <a:xfrm rot="5400000">
              <a:off x="5073650" y="3058320"/>
              <a:ext cx="211138" cy="495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4" name="Arc 63"/>
            <p:cNvSpPr>
              <a:spLocks/>
            </p:cNvSpPr>
            <p:nvPr/>
          </p:nvSpPr>
          <p:spPr bwMode="gray">
            <a:xfrm rot="16200000" flipV="1">
              <a:off x="4997450" y="2772570"/>
              <a:ext cx="346075" cy="5143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Arc 64"/>
            <p:cNvSpPr>
              <a:spLocks/>
            </p:cNvSpPr>
            <p:nvPr/>
          </p:nvSpPr>
          <p:spPr bwMode="gray">
            <a:xfrm rot="5400000" flipH="1" flipV="1">
              <a:off x="4679950" y="2747963"/>
              <a:ext cx="142875" cy="3635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6" name="Arc 65"/>
            <p:cNvSpPr>
              <a:spLocks/>
            </p:cNvSpPr>
            <p:nvPr/>
          </p:nvSpPr>
          <p:spPr bwMode="gray">
            <a:xfrm rot="16200000" flipH="1">
              <a:off x="4700588" y="2870201"/>
              <a:ext cx="101600" cy="3635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7" name="Arc 66"/>
            <p:cNvSpPr>
              <a:spLocks/>
            </p:cNvSpPr>
            <p:nvPr/>
          </p:nvSpPr>
          <p:spPr bwMode="gray">
            <a:xfrm rot="5400000">
              <a:off x="5021263" y="2843213"/>
              <a:ext cx="152400" cy="3683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Arc 67"/>
            <p:cNvSpPr>
              <a:spLocks/>
            </p:cNvSpPr>
            <p:nvPr/>
          </p:nvSpPr>
          <p:spPr bwMode="gray">
            <a:xfrm rot="16200000" flipV="1">
              <a:off x="5022057" y="2709069"/>
              <a:ext cx="168274" cy="3492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Arc 68"/>
            <p:cNvSpPr>
              <a:spLocks/>
            </p:cNvSpPr>
            <p:nvPr/>
          </p:nvSpPr>
          <p:spPr bwMode="gray">
            <a:xfrm rot="5400000" flipH="1" flipV="1">
              <a:off x="4778375" y="2701132"/>
              <a:ext cx="60325" cy="258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0" name="Arc 69"/>
            <p:cNvSpPr>
              <a:spLocks/>
            </p:cNvSpPr>
            <p:nvPr/>
          </p:nvSpPr>
          <p:spPr bwMode="gray">
            <a:xfrm rot="16200000" flipH="1">
              <a:off x="4775200" y="2759076"/>
              <a:ext cx="66675" cy="258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1" name="Arc 70"/>
            <p:cNvSpPr>
              <a:spLocks/>
            </p:cNvSpPr>
            <p:nvPr/>
          </p:nvSpPr>
          <p:spPr bwMode="gray">
            <a:xfrm rot="5400000">
              <a:off x="5028803" y="2760267"/>
              <a:ext cx="65882" cy="258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2" name="Arc 71"/>
            <p:cNvSpPr>
              <a:spLocks/>
            </p:cNvSpPr>
            <p:nvPr/>
          </p:nvSpPr>
          <p:spPr bwMode="gray">
            <a:xfrm rot="16200000" flipV="1">
              <a:off x="5005388" y="2663826"/>
              <a:ext cx="114300" cy="2587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rot="10800000" vert="eaVert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3" name="clipart_verticalspiral"/>
          <p:cNvGrpSpPr>
            <a:grpSpLocks/>
          </p:cNvGrpSpPr>
          <p:nvPr/>
        </p:nvGrpSpPr>
        <p:grpSpPr bwMode="gray">
          <a:xfrm>
            <a:off x="3759289" y="5297237"/>
            <a:ext cx="851432" cy="778508"/>
            <a:chOff x="4512" y="2499"/>
            <a:chExt cx="1012" cy="897"/>
          </a:xfrm>
          <a:noFill/>
        </p:grpSpPr>
        <p:grpSp>
          <p:nvGrpSpPr>
            <p:cNvPr id="354" name="Group 73"/>
            <p:cNvGrpSpPr>
              <a:grpSpLocks/>
            </p:cNvGrpSpPr>
            <p:nvPr/>
          </p:nvGrpSpPr>
          <p:grpSpPr bwMode="gray">
            <a:xfrm>
              <a:off x="4512" y="2961"/>
              <a:ext cx="1007" cy="435"/>
              <a:chOff x="5065" y="2041"/>
              <a:chExt cx="1007" cy="435"/>
            </a:xfrm>
            <a:grpFill/>
          </p:grpSpPr>
          <p:sp>
            <p:nvSpPr>
              <p:cNvPr id="379" name="Arc 74"/>
              <p:cNvSpPr>
                <a:spLocks/>
              </p:cNvSpPr>
              <p:nvPr/>
            </p:nvSpPr>
            <p:spPr bwMode="gray">
              <a:xfrm flipV="1">
                <a:off x="5569" y="2259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Arc 75"/>
              <p:cNvSpPr>
                <a:spLocks/>
              </p:cNvSpPr>
              <p:nvPr/>
            </p:nvSpPr>
            <p:spPr bwMode="gray">
              <a:xfrm>
                <a:off x="5569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Arc 76"/>
              <p:cNvSpPr>
                <a:spLocks/>
              </p:cNvSpPr>
              <p:nvPr/>
            </p:nvSpPr>
            <p:spPr bwMode="gray">
              <a:xfrm flipH="1">
                <a:off x="5066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Arc 77"/>
              <p:cNvSpPr>
                <a:spLocks/>
              </p:cNvSpPr>
              <p:nvPr/>
            </p:nvSpPr>
            <p:spPr bwMode="gray">
              <a:xfrm flipH="1" flipV="1">
                <a:off x="5065" y="2348"/>
                <a:ext cx="504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5" name="Group 78"/>
            <p:cNvGrpSpPr>
              <a:grpSpLocks/>
            </p:cNvGrpSpPr>
            <p:nvPr/>
          </p:nvGrpSpPr>
          <p:grpSpPr bwMode="gray">
            <a:xfrm>
              <a:off x="4513" y="2869"/>
              <a:ext cx="1007" cy="435"/>
              <a:chOff x="5065" y="2041"/>
              <a:chExt cx="1007" cy="435"/>
            </a:xfrm>
            <a:grpFill/>
          </p:grpSpPr>
          <p:sp>
            <p:nvSpPr>
              <p:cNvPr id="375" name="Arc 79"/>
              <p:cNvSpPr>
                <a:spLocks/>
              </p:cNvSpPr>
              <p:nvPr/>
            </p:nvSpPr>
            <p:spPr bwMode="gray">
              <a:xfrm flipV="1">
                <a:off x="5569" y="2259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Arc 80"/>
              <p:cNvSpPr>
                <a:spLocks/>
              </p:cNvSpPr>
              <p:nvPr/>
            </p:nvSpPr>
            <p:spPr bwMode="gray">
              <a:xfrm>
                <a:off x="5569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Arc 81"/>
              <p:cNvSpPr>
                <a:spLocks/>
              </p:cNvSpPr>
              <p:nvPr/>
            </p:nvSpPr>
            <p:spPr bwMode="gray">
              <a:xfrm flipH="1">
                <a:off x="5066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Arc 82"/>
              <p:cNvSpPr>
                <a:spLocks/>
              </p:cNvSpPr>
              <p:nvPr/>
            </p:nvSpPr>
            <p:spPr bwMode="gray">
              <a:xfrm flipH="1" flipV="1">
                <a:off x="5065" y="2348"/>
                <a:ext cx="504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6" name="Group 83"/>
            <p:cNvGrpSpPr>
              <a:grpSpLocks/>
            </p:cNvGrpSpPr>
            <p:nvPr/>
          </p:nvGrpSpPr>
          <p:grpSpPr bwMode="gray">
            <a:xfrm>
              <a:off x="4514" y="2779"/>
              <a:ext cx="1007" cy="435"/>
              <a:chOff x="5065" y="2041"/>
              <a:chExt cx="1007" cy="435"/>
            </a:xfrm>
            <a:grpFill/>
          </p:grpSpPr>
          <p:sp>
            <p:nvSpPr>
              <p:cNvPr id="371" name="Arc 84"/>
              <p:cNvSpPr>
                <a:spLocks/>
              </p:cNvSpPr>
              <p:nvPr/>
            </p:nvSpPr>
            <p:spPr bwMode="gray">
              <a:xfrm flipV="1">
                <a:off x="5569" y="2259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Arc 85"/>
              <p:cNvSpPr>
                <a:spLocks/>
              </p:cNvSpPr>
              <p:nvPr/>
            </p:nvSpPr>
            <p:spPr bwMode="gray">
              <a:xfrm>
                <a:off x="5569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Arc 86"/>
              <p:cNvSpPr>
                <a:spLocks/>
              </p:cNvSpPr>
              <p:nvPr/>
            </p:nvSpPr>
            <p:spPr bwMode="gray">
              <a:xfrm flipH="1">
                <a:off x="5066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Arc 87"/>
              <p:cNvSpPr>
                <a:spLocks/>
              </p:cNvSpPr>
              <p:nvPr/>
            </p:nvSpPr>
            <p:spPr bwMode="gray">
              <a:xfrm flipH="1" flipV="1">
                <a:off x="5065" y="2348"/>
                <a:ext cx="504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7" name="Group 88"/>
            <p:cNvGrpSpPr>
              <a:grpSpLocks/>
            </p:cNvGrpSpPr>
            <p:nvPr/>
          </p:nvGrpSpPr>
          <p:grpSpPr bwMode="gray">
            <a:xfrm>
              <a:off x="4515" y="2686"/>
              <a:ext cx="1007" cy="435"/>
              <a:chOff x="5065" y="2041"/>
              <a:chExt cx="1007" cy="435"/>
            </a:xfrm>
            <a:grpFill/>
          </p:grpSpPr>
          <p:sp>
            <p:nvSpPr>
              <p:cNvPr id="367" name="Arc 89"/>
              <p:cNvSpPr>
                <a:spLocks/>
              </p:cNvSpPr>
              <p:nvPr/>
            </p:nvSpPr>
            <p:spPr bwMode="gray">
              <a:xfrm flipV="1">
                <a:off x="5569" y="2259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Arc 90"/>
              <p:cNvSpPr>
                <a:spLocks/>
              </p:cNvSpPr>
              <p:nvPr/>
            </p:nvSpPr>
            <p:spPr bwMode="gray">
              <a:xfrm>
                <a:off x="5569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Arc 91"/>
              <p:cNvSpPr>
                <a:spLocks/>
              </p:cNvSpPr>
              <p:nvPr/>
            </p:nvSpPr>
            <p:spPr bwMode="gray">
              <a:xfrm flipH="1">
                <a:off x="5066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Arc 92"/>
              <p:cNvSpPr>
                <a:spLocks/>
              </p:cNvSpPr>
              <p:nvPr/>
            </p:nvSpPr>
            <p:spPr bwMode="gray">
              <a:xfrm flipH="1" flipV="1">
                <a:off x="5065" y="2348"/>
                <a:ext cx="504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8" name="Group 93"/>
            <p:cNvGrpSpPr>
              <a:grpSpLocks/>
            </p:cNvGrpSpPr>
            <p:nvPr/>
          </p:nvGrpSpPr>
          <p:grpSpPr bwMode="gray">
            <a:xfrm>
              <a:off x="4516" y="2594"/>
              <a:ext cx="1007" cy="435"/>
              <a:chOff x="5065" y="2041"/>
              <a:chExt cx="1007" cy="435"/>
            </a:xfrm>
            <a:grpFill/>
          </p:grpSpPr>
          <p:sp>
            <p:nvSpPr>
              <p:cNvPr id="363" name="Arc 94"/>
              <p:cNvSpPr>
                <a:spLocks/>
              </p:cNvSpPr>
              <p:nvPr/>
            </p:nvSpPr>
            <p:spPr bwMode="gray">
              <a:xfrm flipV="1">
                <a:off x="5569" y="2259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Arc 95"/>
              <p:cNvSpPr>
                <a:spLocks/>
              </p:cNvSpPr>
              <p:nvPr/>
            </p:nvSpPr>
            <p:spPr bwMode="gray">
              <a:xfrm>
                <a:off x="5569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Arc 96"/>
              <p:cNvSpPr>
                <a:spLocks/>
              </p:cNvSpPr>
              <p:nvPr/>
            </p:nvSpPr>
            <p:spPr bwMode="gray">
              <a:xfrm flipH="1">
                <a:off x="5066" y="2041"/>
                <a:ext cx="503" cy="2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Arc 97"/>
              <p:cNvSpPr>
                <a:spLocks/>
              </p:cNvSpPr>
              <p:nvPr/>
            </p:nvSpPr>
            <p:spPr bwMode="gray">
              <a:xfrm flipH="1" flipV="1">
                <a:off x="5065" y="2348"/>
                <a:ext cx="504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9" name="Arc 99"/>
            <p:cNvSpPr>
              <a:spLocks/>
            </p:cNvSpPr>
            <p:nvPr/>
          </p:nvSpPr>
          <p:spPr bwMode="gray">
            <a:xfrm flipV="1">
              <a:off x="5021" y="2717"/>
              <a:ext cx="503" cy="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0" name="Arc 100"/>
            <p:cNvSpPr>
              <a:spLocks/>
            </p:cNvSpPr>
            <p:nvPr/>
          </p:nvSpPr>
          <p:spPr bwMode="gray">
            <a:xfrm>
              <a:off x="5021" y="2499"/>
              <a:ext cx="503" cy="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1" name="Arc 101"/>
            <p:cNvSpPr>
              <a:spLocks/>
            </p:cNvSpPr>
            <p:nvPr/>
          </p:nvSpPr>
          <p:spPr bwMode="gray">
            <a:xfrm flipH="1">
              <a:off x="4518" y="2499"/>
              <a:ext cx="503" cy="2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2" name="Arc 102"/>
            <p:cNvSpPr>
              <a:spLocks/>
            </p:cNvSpPr>
            <p:nvPr/>
          </p:nvSpPr>
          <p:spPr bwMode="gray">
            <a:xfrm flipH="1" flipV="1">
              <a:off x="4517" y="2806"/>
              <a:ext cx="504" cy="1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390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clipart_buildings_hou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779" y="1593878"/>
            <a:ext cx="922541" cy="63812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6" name="clipart_buildings_facto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799" y="1541005"/>
            <a:ext cx="885348" cy="74386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7" name="clipart_buildings_off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5626" y="1436171"/>
            <a:ext cx="552795" cy="95353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8" name="clipart_buildings_office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34900" y="1642922"/>
            <a:ext cx="1077514" cy="54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lipart_buildings_offic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88891" y="1436171"/>
            <a:ext cx="1162838" cy="95353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0" name="clipart_people_baby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0000" y="3049095"/>
            <a:ext cx="176949" cy="17518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11" name="clipart_people_pram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4524" y="2973349"/>
            <a:ext cx="316845" cy="326676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2" name="clipart_people_businessmanonmobil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6683" y="2827656"/>
            <a:ext cx="223329" cy="6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clipart_people_businesswoma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16266" y="2831185"/>
            <a:ext cx="226858" cy="61100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4" name="clipart_people_casualman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81755" y="2826899"/>
            <a:ext cx="223330" cy="619576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5" name="clipart_people_casualwoman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65620" y="2837486"/>
            <a:ext cx="216020" cy="59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clipart_people_malechild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83744" y="2882102"/>
            <a:ext cx="189553" cy="50917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7" name="clipart_people_docto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11928" y="2826899"/>
            <a:ext cx="232404" cy="61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clipart_people_foremanwithhardha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46436" y="2820598"/>
            <a:ext cx="237445" cy="632179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19" name="clipart_people_genericman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22512" y="2826773"/>
            <a:ext cx="225094" cy="61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clipart_people_medicalconsultant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86237" y="2827656"/>
            <a:ext cx="223329" cy="61806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1" name="clipart_people_mother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48197" y="2838494"/>
            <a:ext cx="210726" cy="596386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2" name="clipart_people_femalenurse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797554" y="2812532"/>
            <a:ext cx="223330" cy="64831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3" name="clipart_people_malenurse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159515" y="2825891"/>
            <a:ext cx="224842" cy="62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clipart_people_surgeonwithoutmask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22988" y="2818833"/>
            <a:ext cx="226859" cy="63570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5" name="clipart_people_surgeoningown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888478" y="2817825"/>
            <a:ext cx="230891" cy="63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clipart_people_workman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258000" y="2827656"/>
            <a:ext cx="230891" cy="61806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7" name="clipart_people_workmanwithhardhat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627522" y="2822362"/>
            <a:ext cx="228371" cy="6286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28" name="clipart_people_businessman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44779" y="2828664"/>
            <a:ext cx="224842" cy="61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clipart_people_businesswomanonmobile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08252" y="2831185"/>
            <a:ext cx="219800" cy="61100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0" name="clipart_people_femalechild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428643" y="2903527"/>
            <a:ext cx="172916" cy="46632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1" name="clipart_people_foreman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740190" y="2825135"/>
            <a:ext cx="237445" cy="62310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2" name="clipart_people_genericwoman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843716" y="2809759"/>
            <a:ext cx="219800" cy="65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clipart_people_femalenurse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3202147" y="2818833"/>
            <a:ext cx="224842" cy="63570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4" name="clipart_people_seniorbusinessman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920271" y="2820598"/>
            <a:ext cx="224842" cy="63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clipart_people_surgeonwithmask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982963" y="2822362"/>
            <a:ext cx="224842" cy="62865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6" name="clipart_heads_businessmanhead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44779" y="3995952"/>
            <a:ext cx="639762" cy="74229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7" name="clipart_heads_businessmanonphonehead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315534" y="3995952"/>
            <a:ext cx="619544" cy="74229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8" name="clipart_heads_businesswoman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266071" y="3998840"/>
            <a:ext cx="623876" cy="73652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39" name="clipart_heads_businesswomanonphonehead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3220940" y="3998840"/>
            <a:ext cx="612323" cy="73652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0" name="clipart_heads_doctorhead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4164256" y="3993785"/>
            <a:ext cx="629653" cy="74663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1" name="clipart_heads_industrialworker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5124902" y="3955154"/>
            <a:ext cx="654926" cy="82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6110821" y="3883668"/>
            <a:ext cx="634707" cy="96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clipart_heads_medicalconsultanthead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076521" y="3995952"/>
            <a:ext cx="639762" cy="742297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4" name="clipart_heads_miner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8047276" y="3960209"/>
            <a:ext cx="654926" cy="8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clipart_heads_seniorbusinessmanhead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9033196" y="3975733"/>
            <a:ext cx="639762" cy="782734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6" name="clipart_transport_airplane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205669" y="5229200"/>
            <a:ext cx="1213582" cy="483441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7" name="clipart_transport_boat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1648023" y="5379650"/>
            <a:ext cx="928573" cy="29803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8" name="clipart_transport_car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4261514" y="5408041"/>
            <a:ext cx="678809" cy="24976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49" name="clipart_transport_lorry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2805368" y="5291768"/>
            <a:ext cx="1227374" cy="44743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50" name="clipart_transport_motorbike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8319662" y="5409844"/>
            <a:ext cx="396099" cy="2467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5169095" y="5291541"/>
            <a:ext cx="1273343" cy="4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clipart_transport_train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6671210" y="5409620"/>
            <a:ext cx="1419680" cy="24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clipart_transport_van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8944532" y="5347651"/>
            <a:ext cx="691833" cy="352429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</p:pic>
    </p:spTree>
    <p:extLst>
      <p:ext uri="{BB962C8B-B14F-4D97-AF65-F5344CB8AC3E}">
        <p14:creationId xmlns:p14="http://schemas.microsoft.com/office/powerpoint/2010/main" val="1652732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48D655-3237-4C95-A953-0D29770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CDE36B-5434-4C6B-AAAC-E06B08D13B8F}"/>
              </a:ext>
            </a:extLst>
          </p:cNvPr>
          <p:cNvSpPr txBox="1"/>
          <p:nvPr/>
        </p:nvSpPr>
        <p:spPr>
          <a:xfrm>
            <a:off x="200472" y="2555582"/>
            <a:ext cx="864096" cy="9361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/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C7A717-68A9-4BA3-9B0E-F309523DE8B2}"/>
              </a:ext>
            </a:extLst>
          </p:cNvPr>
          <p:cNvSpPr txBox="1"/>
          <p:nvPr/>
        </p:nvSpPr>
        <p:spPr>
          <a:xfrm>
            <a:off x="200472" y="3645024"/>
            <a:ext cx="864096" cy="259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/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oxContent">
            <a:extLst>
              <a:ext uri="{FF2B5EF4-FFF2-40B4-BE49-F238E27FC236}">
                <a16:creationId xmlns:a16="http://schemas.microsoft.com/office/drawing/2014/main" id="{8CB8EA9F-A0E5-4E77-82CE-5344C24A70E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39219" y="3933056"/>
            <a:ext cx="1440160" cy="10801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>
              <a:buClr>
                <a:schemeClr val="tx2"/>
              </a:buClr>
            </a:pP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445D5D6-D9C6-4F19-88AF-1E582E49EB4B}"/>
              </a:ext>
            </a:extLst>
          </p:cNvPr>
          <p:cNvGrpSpPr/>
          <p:nvPr/>
        </p:nvGrpSpPr>
        <p:grpSpPr>
          <a:xfrm>
            <a:off x="1136576" y="2550849"/>
            <a:ext cx="2592288" cy="943131"/>
            <a:chOff x="1136576" y="1768084"/>
            <a:chExt cx="2592288" cy="943131"/>
          </a:xfrm>
        </p:grpSpPr>
        <p:sp>
          <p:nvSpPr>
            <p:cNvPr id="6" name="BoxContent">
              <a:extLst>
                <a:ext uri="{FF2B5EF4-FFF2-40B4-BE49-F238E27FC236}">
                  <a16:creationId xmlns:a16="http://schemas.microsoft.com/office/drawing/2014/main" id="{EF013CD5-DD1C-4D29-AE41-ED3AEF0EB2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36576" y="1768084"/>
              <a:ext cx="1032440" cy="936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Block arrow">
              <a:extLst>
                <a:ext uri="{FF2B5EF4-FFF2-40B4-BE49-F238E27FC236}">
                  <a16:creationId xmlns:a16="http://schemas.microsoft.com/office/drawing/2014/main" id="{EC89F265-E091-4352-A60D-DC1324CC49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6696" y="2007535"/>
              <a:ext cx="336037" cy="457200"/>
            </a:xfrm>
            <a:prstGeom prst="rightArrow">
              <a:avLst>
                <a:gd name="adj1" fmla="val 50000"/>
                <a:gd name="adj2" fmla="val 32292"/>
              </a:avLst>
            </a:prstGeom>
            <a:solidFill>
              <a:srgbClr val="B2B2B2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BoxContent">
              <a:extLst>
                <a:ext uri="{FF2B5EF4-FFF2-40B4-BE49-F238E27FC236}">
                  <a16:creationId xmlns:a16="http://schemas.microsoft.com/office/drawing/2014/main" id="{507C1E70-A6D6-4E20-8FEA-B7A39DC5D3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76736" y="1775112"/>
              <a:ext cx="1032433" cy="936103"/>
            </a:xfrm>
            <a:prstGeom prst="rect">
              <a:avLst/>
            </a:prstGeom>
            <a:solidFill>
              <a:srgbClr val="C00000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67505064-5A3F-47D0-AEFA-DF1C694E9954}"/>
                </a:ext>
              </a:extLst>
            </p:cNvPr>
            <p:cNvCxnSpPr>
              <a:cxnSpLocks/>
            </p:cNvCxnSpPr>
            <p:nvPr/>
          </p:nvCxnSpPr>
          <p:spPr>
            <a:xfrm>
              <a:off x="3728864" y="1768084"/>
              <a:ext cx="0" cy="9361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DF4C6583-2617-426D-88F7-09B4FD70CDFF}"/>
              </a:ext>
            </a:extLst>
          </p:cNvPr>
          <p:cNvGrpSpPr/>
          <p:nvPr/>
        </p:nvGrpSpPr>
        <p:grpSpPr>
          <a:xfrm>
            <a:off x="3872873" y="2557877"/>
            <a:ext cx="2592288" cy="943131"/>
            <a:chOff x="1136576" y="1768084"/>
            <a:chExt cx="2592288" cy="943131"/>
          </a:xfrm>
        </p:grpSpPr>
        <p:sp>
          <p:nvSpPr>
            <p:cNvPr id="28" name="BoxContent">
              <a:extLst>
                <a:ext uri="{FF2B5EF4-FFF2-40B4-BE49-F238E27FC236}">
                  <a16:creationId xmlns:a16="http://schemas.microsoft.com/office/drawing/2014/main" id="{2D766329-86F5-4621-9B9B-22849341DA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36576" y="1768084"/>
              <a:ext cx="1032440" cy="936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Block arrow">
              <a:extLst>
                <a:ext uri="{FF2B5EF4-FFF2-40B4-BE49-F238E27FC236}">
                  <a16:creationId xmlns:a16="http://schemas.microsoft.com/office/drawing/2014/main" id="{C9257F40-9093-4E7D-A006-E32E6EC5AF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16696" y="2007535"/>
              <a:ext cx="336037" cy="457200"/>
            </a:xfrm>
            <a:prstGeom prst="rightArrow">
              <a:avLst>
                <a:gd name="adj1" fmla="val 50000"/>
                <a:gd name="adj2" fmla="val 32292"/>
              </a:avLst>
            </a:prstGeom>
            <a:solidFill>
              <a:srgbClr val="B2B2B2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BoxContent">
              <a:extLst>
                <a:ext uri="{FF2B5EF4-FFF2-40B4-BE49-F238E27FC236}">
                  <a16:creationId xmlns:a16="http://schemas.microsoft.com/office/drawing/2014/main" id="{5F512D04-1FF0-4634-B5EB-D6858EF566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76736" y="1775112"/>
              <a:ext cx="1032433" cy="936103"/>
            </a:xfrm>
            <a:prstGeom prst="rect">
              <a:avLst/>
            </a:prstGeom>
            <a:solidFill>
              <a:srgbClr val="C00000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B5DD405D-090D-4E82-80A4-C126A9EE838B}"/>
                </a:ext>
              </a:extLst>
            </p:cNvPr>
            <p:cNvCxnSpPr>
              <a:cxnSpLocks/>
            </p:cNvCxnSpPr>
            <p:nvPr/>
          </p:nvCxnSpPr>
          <p:spPr>
            <a:xfrm>
              <a:off x="3728864" y="1768084"/>
              <a:ext cx="0" cy="9361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AFD8B18-6C1D-422E-8AA5-9D07DD175C6E}"/>
              </a:ext>
            </a:extLst>
          </p:cNvPr>
          <p:cNvGrpSpPr/>
          <p:nvPr/>
        </p:nvGrpSpPr>
        <p:grpSpPr>
          <a:xfrm>
            <a:off x="6609177" y="2543821"/>
            <a:ext cx="2472593" cy="943131"/>
            <a:chOff x="6609184" y="1768084"/>
            <a:chExt cx="2472593" cy="943131"/>
          </a:xfrm>
        </p:grpSpPr>
        <p:sp>
          <p:nvSpPr>
            <p:cNvPr id="33" name="BoxContent">
              <a:extLst>
                <a:ext uri="{FF2B5EF4-FFF2-40B4-BE49-F238E27FC236}">
                  <a16:creationId xmlns:a16="http://schemas.microsoft.com/office/drawing/2014/main" id="{2AAAD716-CB9D-4E27-A701-F900778124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09184" y="1768084"/>
              <a:ext cx="1032440" cy="936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Block arrow">
              <a:extLst>
                <a:ext uri="{FF2B5EF4-FFF2-40B4-BE49-F238E27FC236}">
                  <a16:creationId xmlns:a16="http://schemas.microsoft.com/office/drawing/2014/main" id="{FB4D3AD4-8B62-40A7-9411-B56BBAECB8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89304" y="2007535"/>
              <a:ext cx="336037" cy="457200"/>
            </a:xfrm>
            <a:prstGeom prst="rightArrow">
              <a:avLst>
                <a:gd name="adj1" fmla="val 50000"/>
                <a:gd name="adj2" fmla="val 32292"/>
              </a:avLst>
            </a:prstGeom>
            <a:solidFill>
              <a:srgbClr val="B2B2B2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BoxContent">
              <a:extLst>
                <a:ext uri="{FF2B5EF4-FFF2-40B4-BE49-F238E27FC236}">
                  <a16:creationId xmlns:a16="http://schemas.microsoft.com/office/drawing/2014/main" id="{404074F7-E035-4D1F-A2A7-E11D8FA713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049344" y="1775112"/>
              <a:ext cx="1032433" cy="936103"/>
            </a:xfrm>
            <a:prstGeom prst="rect">
              <a:avLst/>
            </a:prstGeom>
            <a:solidFill>
              <a:srgbClr val="C00000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/>
            <a:lstStyle/>
            <a:p>
              <a:pPr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8" name="カギ線コネクタ 4">
            <a:extLst>
              <a:ext uri="{FF2B5EF4-FFF2-40B4-BE49-F238E27FC236}">
                <a16:creationId xmlns:a16="http://schemas.microsoft.com/office/drawing/2014/main" id="{66589CDD-CA28-4794-98AF-2A202A692DA1}"/>
              </a:ext>
            </a:extLst>
          </p:cNvPr>
          <p:cNvCxnSpPr/>
          <p:nvPr/>
        </p:nvCxnSpPr>
        <p:spPr>
          <a:xfrm rot="5400000">
            <a:off x="4227289" y="1357585"/>
            <a:ext cx="1072154" cy="750491"/>
          </a:xfrm>
          <a:prstGeom prst="bentConnector3">
            <a:avLst>
              <a:gd name="adj1" fmla="val 7378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カギ線コネクタ 5">
            <a:extLst>
              <a:ext uri="{FF2B5EF4-FFF2-40B4-BE49-F238E27FC236}">
                <a16:creationId xmlns:a16="http://schemas.microsoft.com/office/drawing/2014/main" id="{8661AE6B-9E62-459B-A2C7-1115A0BDBC54}"/>
              </a:ext>
            </a:extLst>
          </p:cNvPr>
          <p:cNvCxnSpPr/>
          <p:nvPr/>
        </p:nvCxnSpPr>
        <p:spPr>
          <a:xfrm rot="16200000" flipH="1">
            <a:off x="4977780" y="1357583"/>
            <a:ext cx="1072154" cy="750493"/>
          </a:xfrm>
          <a:prstGeom prst="bentConnector3">
            <a:avLst>
              <a:gd name="adj1" fmla="val 7378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BA0CA5E-F542-4F3A-9680-48DE270D18EF}"/>
              </a:ext>
            </a:extLst>
          </p:cNvPr>
          <p:cNvCxnSpPr/>
          <p:nvPr/>
        </p:nvCxnSpPr>
        <p:spPr>
          <a:xfrm>
            <a:off x="5138611" y="1196753"/>
            <a:ext cx="1" cy="10721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9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HarveyBall">
            <a:extLst>
              <a:ext uri="{FF2B5EF4-FFF2-40B4-BE49-F238E27FC236}">
                <a16:creationId xmlns:a16="http://schemas.microsoft.com/office/drawing/2014/main" id="{81DA6176-5BF8-4619-BBD9-945E07F8D1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66953" y="4005064"/>
            <a:ext cx="2248994" cy="2160240"/>
          </a:xfrm>
          <a:prstGeom prst="ellipse">
            <a:avLst/>
          </a:prstGeom>
          <a:solidFill>
            <a:schemeClr val="bg1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32F92F-9905-4125-88AE-F6106F727AC5}"/>
              </a:ext>
            </a:extLst>
          </p:cNvPr>
          <p:cNvSpPr txBox="1"/>
          <p:nvPr/>
        </p:nvSpPr>
        <p:spPr>
          <a:xfrm>
            <a:off x="128464" y="2555582"/>
            <a:ext cx="936104" cy="9361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/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Redefine</a:t>
            </a:r>
            <a:b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b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elementes</a:t>
            </a:r>
            <a:endParaRPr lang="ja-JP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645F94-ECC1-4714-B418-C56D44DA538D}"/>
              </a:ext>
            </a:extLst>
          </p:cNvPr>
          <p:cNvSpPr txBox="1"/>
          <p:nvPr/>
        </p:nvSpPr>
        <p:spPr>
          <a:xfrm>
            <a:off x="128464" y="3645025"/>
            <a:ext cx="936104" cy="23042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ja-JP"/>
            </a:defPPr>
            <a:lvl1pPr algn="ctr">
              <a:defRPr sz="1400"/>
            </a:lvl1pPr>
          </a:lstStyle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Redefine</a:t>
            </a:r>
          </a:p>
          <a:p>
            <a:r>
              <a:rPr lang="en-US" altLang="ja-JP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endParaRPr lang="ja-JP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BoxContent">
            <a:extLst>
              <a:ext uri="{FF2B5EF4-FFF2-40B4-BE49-F238E27FC236}">
                <a16:creationId xmlns:a16="http://schemas.microsoft.com/office/drawing/2014/main" id="{55B8664E-4542-42EF-B443-B3BD443B9EC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36576" y="2550849"/>
            <a:ext cx="1118278" cy="9361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GB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lock arrow">
            <a:extLst>
              <a:ext uri="{FF2B5EF4-FFF2-40B4-BE49-F238E27FC236}">
                <a16:creationId xmlns:a16="http://schemas.microsoft.com/office/drawing/2014/main" id="{4421CF89-A9AC-4A5F-A833-E375D3C32F4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0712" y="2790300"/>
            <a:ext cx="273459" cy="457200"/>
          </a:xfrm>
          <a:prstGeom prst="rightArrow">
            <a:avLst>
              <a:gd name="adj1" fmla="val 50000"/>
              <a:gd name="adj2" fmla="val 32292"/>
            </a:avLst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xContent">
            <a:extLst>
              <a:ext uri="{FF2B5EF4-FFF2-40B4-BE49-F238E27FC236}">
                <a16:creationId xmlns:a16="http://schemas.microsoft.com/office/drawing/2014/main" id="{9BD45457-10A0-47C5-B1F3-D75A9B6E80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96472" y="2557877"/>
            <a:ext cx="1118270" cy="936103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>
              <a:buClr>
                <a:schemeClr val="tx2"/>
              </a:buClr>
            </a:pPr>
            <a:r>
              <a:rPr lang="en-GB" altLang="ja-JP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Prosumer</a:t>
            </a:r>
            <a:endParaRPr lang="ja-JP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14D2D19-B611-4B0C-ADE6-EFB2EF7F1798}"/>
              </a:ext>
            </a:extLst>
          </p:cNvPr>
          <p:cNvCxnSpPr>
            <a:cxnSpLocks/>
          </p:cNvCxnSpPr>
          <p:nvPr/>
        </p:nvCxnSpPr>
        <p:spPr>
          <a:xfrm>
            <a:off x="3944389" y="2550849"/>
            <a:ext cx="0" cy="9361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oxContent">
            <a:extLst>
              <a:ext uri="{FF2B5EF4-FFF2-40B4-BE49-F238E27FC236}">
                <a16:creationId xmlns:a16="http://schemas.microsoft.com/office/drawing/2014/main" id="{877119B3-61F8-4744-A69A-731A5240EB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00371" y="2557877"/>
            <a:ext cx="1118278" cy="9361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endParaRPr lang="ja-JP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BoxContent">
            <a:extLst>
              <a:ext uri="{FF2B5EF4-FFF2-40B4-BE49-F238E27FC236}">
                <a16:creationId xmlns:a16="http://schemas.microsoft.com/office/drawing/2014/main" id="{6FAAC3CC-1A68-4BC1-B7BA-320D249AD6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60268" y="2564905"/>
            <a:ext cx="1118270" cy="936103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</a:p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</a:t>
            </a:r>
          </a:p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0953845-7CC9-4E2B-A24F-33996D727F8E}"/>
              </a:ext>
            </a:extLst>
          </p:cNvPr>
          <p:cNvCxnSpPr>
            <a:cxnSpLocks/>
          </p:cNvCxnSpPr>
          <p:nvPr/>
        </p:nvCxnSpPr>
        <p:spPr>
          <a:xfrm>
            <a:off x="6908185" y="2557877"/>
            <a:ext cx="0" cy="9361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oxContent">
            <a:extLst>
              <a:ext uri="{FF2B5EF4-FFF2-40B4-BE49-F238E27FC236}">
                <a16:creationId xmlns:a16="http://schemas.microsoft.com/office/drawing/2014/main" id="{26FCD5FE-1085-4426-B9EA-9CEAD0DA5E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64174" y="2543821"/>
            <a:ext cx="1118278" cy="9361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and offline outlets, separately</a:t>
            </a:r>
            <a:endParaRPr lang="ja-JP" altLang="en-US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BoxContent">
            <a:extLst>
              <a:ext uri="{FF2B5EF4-FFF2-40B4-BE49-F238E27FC236}">
                <a16:creationId xmlns:a16="http://schemas.microsoft.com/office/drawing/2014/main" id="{85BA3906-B9D1-40EF-8D62-1EF5CEAAEA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24070" y="2550849"/>
            <a:ext cx="1118271" cy="936103"/>
          </a:xfrm>
          <a:prstGeom prst="rect">
            <a:avLst/>
          </a:prstGeom>
          <a:solidFill>
            <a:srgbClr val="C00000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tIns="91440" bIns="91440"/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Trans-retail,</a:t>
            </a:r>
          </a:p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</a:t>
            </a:r>
          </a:p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GB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omnichannel</a:t>
            </a:r>
            <a:endParaRPr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72470CEC-AF06-491C-A7DC-DE0F0DEFD91B}"/>
              </a:ext>
            </a:extLst>
          </p:cNvPr>
          <p:cNvGrpSpPr/>
          <p:nvPr/>
        </p:nvGrpSpPr>
        <p:grpSpPr>
          <a:xfrm>
            <a:off x="2072683" y="828748"/>
            <a:ext cx="6192685" cy="936104"/>
            <a:chOff x="4088905" y="836712"/>
            <a:chExt cx="1500982" cy="1072156"/>
          </a:xfrm>
        </p:grpSpPr>
        <p:cxnSp>
          <p:nvCxnSpPr>
            <p:cNvPr id="20" name="カギ線コネクタ 4">
              <a:extLst>
                <a:ext uri="{FF2B5EF4-FFF2-40B4-BE49-F238E27FC236}">
                  <a16:creationId xmlns:a16="http://schemas.microsoft.com/office/drawing/2014/main" id="{2A08485E-325E-4533-9ADC-6D565E6B85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28074" y="997545"/>
              <a:ext cx="1072154" cy="7504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カギ線コネクタ 5">
              <a:extLst>
                <a:ext uri="{FF2B5EF4-FFF2-40B4-BE49-F238E27FC236}">
                  <a16:creationId xmlns:a16="http://schemas.microsoft.com/office/drawing/2014/main" id="{D9423FDF-AE58-4A35-8626-A7E43D65B5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78564" y="997543"/>
              <a:ext cx="1072154" cy="750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80458CE-FF5F-4A0F-8E9D-6A42865A219F}"/>
                </a:ext>
              </a:extLst>
            </p:cNvPr>
            <p:cNvCxnSpPr>
              <a:cxnSpLocks/>
            </p:cNvCxnSpPr>
            <p:nvPr/>
          </p:nvCxnSpPr>
          <p:spPr>
            <a:xfrm>
              <a:off x="4839396" y="1268760"/>
              <a:ext cx="0" cy="6401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HarveyBall">
            <a:extLst>
              <a:ext uri="{FF2B5EF4-FFF2-40B4-BE49-F238E27FC236}">
                <a16:creationId xmlns:a16="http://schemas.microsoft.com/office/drawing/2014/main" id="{7E43E638-944B-423F-892B-70EC59C98C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23153" y="1516809"/>
            <a:ext cx="683226" cy="6767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HarveyBall">
            <a:extLst>
              <a:ext uri="{FF2B5EF4-FFF2-40B4-BE49-F238E27FC236}">
                <a16:creationId xmlns:a16="http://schemas.microsoft.com/office/drawing/2014/main" id="{A4234036-A07D-4DEA-ABDC-C6DB58EA82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23894" y="1516809"/>
            <a:ext cx="683226" cy="676797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グラフィックス 35" descr="タグ">
            <a:extLst>
              <a:ext uri="{FF2B5EF4-FFF2-40B4-BE49-F238E27FC236}">
                <a16:creationId xmlns:a16="http://schemas.microsoft.com/office/drawing/2014/main" id="{5FA2D8BE-E00A-4300-8958-57162F3B1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930" y="1544085"/>
            <a:ext cx="631672" cy="631672"/>
          </a:xfrm>
          <a:prstGeom prst="rect">
            <a:avLst/>
          </a:prstGeom>
        </p:spPr>
      </p:pic>
      <p:pic>
        <p:nvPicPr>
          <p:cNvPr id="38" name="グラフィックス 37" descr="ストア">
            <a:extLst>
              <a:ext uri="{FF2B5EF4-FFF2-40B4-BE49-F238E27FC236}">
                <a16:creationId xmlns:a16="http://schemas.microsoft.com/office/drawing/2014/main" id="{6AEC4077-2FB0-40D4-B275-EDF71C7E9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7336" y="1556792"/>
            <a:ext cx="584030" cy="58403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007A2FEB-63E6-4E21-B374-62EA964B5512}"/>
              </a:ext>
            </a:extLst>
          </p:cNvPr>
          <p:cNvGrpSpPr/>
          <p:nvPr/>
        </p:nvGrpSpPr>
        <p:grpSpPr>
          <a:xfrm>
            <a:off x="1726816" y="1498960"/>
            <a:ext cx="683226" cy="676797"/>
            <a:chOff x="1726816" y="1498960"/>
            <a:chExt cx="683226" cy="676797"/>
          </a:xfrm>
        </p:grpSpPr>
        <p:sp>
          <p:nvSpPr>
            <p:cNvPr id="33" name="HarveyBall">
              <a:extLst>
                <a:ext uri="{FF2B5EF4-FFF2-40B4-BE49-F238E27FC236}">
                  <a16:creationId xmlns:a16="http://schemas.microsoft.com/office/drawing/2014/main" id="{BAB4A0B2-6086-4714-AA11-7EEE8F7356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26816" y="1498960"/>
              <a:ext cx="683226" cy="676797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グラフィックス 39" descr="男性">
              <a:extLst>
                <a:ext uri="{FF2B5EF4-FFF2-40B4-BE49-F238E27FC236}">
                  <a16:creationId xmlns:a16="http://schemas.microsoft.com/office/drawing/2014/main" id="{F7EE0E62-F370-43DA-9A79-CF359F4F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4648" y="1541642"/>
              <a:ext cx="577159" cy="577159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8CC67D2-3B1E-4F5E-A3A7-3AB3C6FBAB42}"/>
              </a:ext>
            </a:extLst>
          </p:cNvPr>
          <p:cNvSpPr txBox="1"/>
          <p:nvPr/>
        </p:nvSpPr>
        <p:spPr>
          <a:xfrm>
            <a:off x="3686337" y="476672"/>
            <a:ext cx="2952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elements of retail</a:t>
            </a:r>
            <a:endParaRPr lang="en-GB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B720C5-39E2-43AE-B5EC-1B3C52225078}"/>
              </a:ext>
            </a:extLst>
          </p:cNvPr>
          <p:cNvSpPr txBox="1"/>
          <p:nvPr/>
        </p:nvSpPr>
        <p:spPr>
          <a:xfrm>
            <a:off x="6790014" y="2175431"/>
            <a:ext cx="2952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21740E0-D698-487D-8B54-01A597050873}"/>
              </a:ext>
            </a:extLst>
          </p:cNvPr>
          <p:cNvSpPr txBox="1"/>
          <p:nvPr/>
        </p:nvSpPr>
        <p:spPr>
          <a:xfrm>
            <a:off x="3764868" y="2175757"/>
            <a:ext cx="2952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Merchandise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4971A03-062E-4D2B-96BE-F464FB022A95}"/>
              </a:ext>
            </a:extLst>
          </p:cNvPr>
          <p:cNvSpPr txBox="1"/>
          <p:nvPr/>
        </p:nvSpPr>
        <p:spPr>
          <a:xfrm>
            <a:off x="632520" y="2171064"/>
            <a:ext cx="2949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Consumers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FA47DC00-2D37-41B1-ACB1-089650717F68}"/>
              </a:ext>
            </a:extLst>
          </p:cNvPr>
          <p:cNvGrpSpPr/>
          <p:nvPr/>
        </p:nvGrpSpPr>
        <p:grpSpPr>
          <a:xfrm>
            <a:off x="1257955" y="3726097"/>
            <a:ext cx="526693" cy="494991"/>
            <a:chOff x="1690003" y="4374169"/>
            <a:chExt cx="683226" cy="676797"/>
          </a:xfrm>
        </p:grpSpPr>
        <p:sp>
          <p:nvSpPr>
            <p:cNvPr id="54" name="HarveyBall">
              <a:extLst>
                <a:ext uri="{FF2B5EF4-FFF2-40B4-BE49-F238E27FC236}">
                  <a16:creationId xmlns:a16="http://schemas.microsoft.com/office/drawing/2014/main" id="{32647E02-8880-4DDC-9CED-DC5435CD7D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90003" y="4374169"/>
              <a:ext cx="683226" cy="676797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グラフィックス 54" descr="男性">
              <a:extLst>
                <a:ext uri="{FF2B5EF4-FFF2-40B4-BE49-F238E27FC236}">
                  <a16:creationId xmlns:a16="http://schemas.microsoft.com/office/drawing/2014/main" id="{B72DB508-7248-4284-AEB7-29D16CE8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7835" y="4437112"/>
              <a:ext cx="577159" cy="577159"/>
            </a:xfrm>
            <a:prstGeom prst="rect">
              <a:avLst/>
            </a:prstGeom>
          </p:spPr>
        </p:pic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2CBC65C7-E6E3-426E-839B-F2327B333DEA}"/>
              </a:ext>
            </a:extLst>
          </p:cNvPr>
          <p:cNvGrpSpPr/>
          <p:nvPr/>
        </p:nvGrpSpPr>
        <p:grpSpPr>
          <a:xfrm>
            <a:off x="1257955" y="4581128"/>
            <a:ext cx="526693" cy="494991"/>
            <a:chOff x="1690003" y="4374169"/>
            <a:chExt cx="683226" cy="676797"/>
          </a:xfrm>
        </p:grpSpPr>
        <p:sp>
          <p:nvSpPr>
            <p:cNvPr id="64" name="HarveyBall">
              <a:extLst>
                <a:ext uri="{FF2B5EF4-FFF2-40B4-BE49-F238E27FC236}">
                  <a16:creationId xmlns:a16="http://schemas.microsoft.com/office/drawing/2014/main" id="{9410C4E2-E01A-4224-93A1-0EC097A7B8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90003" y="4374169"/>
              <a:ext cx="683226" cy="676797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5" name="グラフィックス 64" descr="男性">
              <a:extLst>
                <a:ext uri="{FF2B5EF4-FFF2-40B4-BE49-F238E27FC236}">
                  <a16:creationId xmlns:a16="http://schemas.microsoft.com/office/drawing/2014/main" id="{7B82CC8B-C965-4A33-922F-36D4DBCA7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7835" y="4437112"/>
              <a:ext cx="577159" cy="577159"/>
            </a:xfrm>
            <a:prstGeom prst="rect">
              <a:avLst/>
            </a:prstGeom>
          </p:spPr>
        </p:pic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817AEFA8-ACED-4D2B-A420-C4FEC16909F3}"/>
              </a:ext>
            </a:extLst>
          </p:cNvPr>
          <p:cNvGrpSpPr/>
          <p:nvPr/>
        </p:nvGrpSpPr>
        <p:grpSpPr>
          <a:xfrm>
            <a:off x="1257955" y="5454289"/>
            <a:ext cx="526693" cy="494991"/>
            <a:chOff x="1690003" y="4374169"/>
            <a:chExt cx="683226" cy="676797"/>
          </a:xfrm>
        </p:grpSpPr>
        <p:sp>
          <p:nvSpPr>
            <p:cNvPr id="67" name="HarveyBall">
              <a:extLst>
                <a:ext uri="{FF2B5EF4-FFF2-40B4-BE49-F238E27FC236}">
                  <a16:creationId xmlns:a16="http://schemas.microsoft.com/office/drawing/2014/main" id="{D50724A9-DC89-48F9-9669-BF5A8EB54C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90003" y="4374169"/>
              <a:ext cx="683226" cy="676797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" name="グラフィックス 67" descr="男性">
              <a:extLst>
                <a:ext uri="{FF2B5EF4-FFF2-40B4-BE49-F238E27FC236}">
                  <a16:creationId xmlns:a16="http://schemas.microsoft.com/office/drawing/2014/main" id="{C67131E7-6151-491E-AFC1-A129BD5D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7835" y="4437112"/>
              <a:ext cx="577159" cy="577159"/>
            </a:xfrm>
            <a:prstGeom prst="rect">
              <a:avLst/>
            </a:prstGeom>
          </p:spPr>
        </p:pic>
      </p:grpSp>
      <p:sp>
        <p:nvSpPr>
          <p:cNvPr id="78" name="HarveyBall">
            <a:extLst>
              <a:ext uri="{FF2B5EF4-FFF2-40B4-BE49-F238E27FC236}">
                <a16:creationId xmlns:a16="http://schemas.microsoft.com/office/drawing/2014/main" id="{5037F694-D8A3-470C-A5AF-8913F1E6BE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155" y="3726097"/>
            <a:ext cx="526693" cy="4949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HarveyBall">
            <a:extLst>
              <a:ext uri="{FF2B5EF4-FFF2-40B4-BE49-F238E27FC236}">
                <a16:creationId xmlns:a16="http://schemas.microsoft.com/office/drawing/2014/main" id="{0A8AB55D-8D5A-453B-8F21-27E8EAC3D9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58155" y="4581128"/>
            <a:ext cx="526693" cy="4949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グラフィックス 85" descr="タグ">
            <a:extLst>
              <a:ext uri="{FF2B5EF4-FFF2-40B4-BE49-F238E27FC236}">
                <a16:creationId xmlns:a16="http://schemas.microsoft.com/office/drawing/2014/main" id="{7E2CDF61-7CDD-44C3-9E81-11A73259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095" y="3742276"/>
            <a:ext cx="478812" cy="478812"/>
          </a:xfrm>
          <a:prstGeom prst="rect">
            <a:avLst/>
          </a:prstGeom>
        </p:spPr>
      </p:pic>
      <p:pic>
        <p:nvPicPr>
          <p:cNvPr id="87" name="グラフィックス 86" descr="タグ">
            <a:extLst>
              <a:ext uri="{FF2B5EF4-FFF2-40B4-BE49-F238E27FC236}">
                <a16:creationId xmlns:a16="http://schemas.microsoft.com/office/drawing/2014/main" id="{4778C4AC-0601-45D1-9FE6-68AD3ABD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095" y="4606372"/>
            <a:ext cx="478812" cy="478812"/>
          </a:xfrm>
          <a:prstGeom prst="rect">
            <a:avLst/>
          </a:prstGeom>
        </p:spPr>
      </p:pic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34FC7968-653D-4CF1-BE22-9EAA3DC39AAA}"/>
              </a:ext>
            </a:extLst>
          </p:cNvPr>
          <p:cNvGrpSpPr/>
          <p:nvPr/>
        </p:nvGrpSpPr>
        <p:grpSpPr>
          <a:xfrm>
            <a:off x="3058155" y="5454289"/>
            <a:ext cx="526693" cy="496499"/>
            <a:chOff x="3058155" y="5454289"/>
            <a:chExt cx="526693" cy="496499"/>
          </a:xfrm>
        </p:grpSpPr>
        <p:sp>
          <p:nvSpPr>
            <p:cNvPr id="74" name="HarveyBall">
              <a:extLst>
                <a:ext uri="{FF2B5EF4-FFF2-40B4-BE49-F238E27FC236}">
                  <a16:creationId xmlns:a16="http://schemas.microsoft.com/office/drawing/2014/main" id="{280F2065-0AC3-4A37-B940-E32925D97A6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9" name="グラフィックス 88" descr="タグ">
              <a:extLst>
                <a:ext uri="{FF2B5EF4-FFF2-40B4-BE49-F238E27FC236}">
                  <a16:creationId xmlns:a16="http://schemas.microsoft.com/office/drawing/2014/main" id="{A7D2439C-F8E3-4E35-A1CB-231ED919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258DE733-6008-46B3-BA0E-65DB3EFA1E5B}"/>
              </a:ext>
            </a:extLst>
          </p:cNvPr>
          <p:cNvGrpSpPr/>
          <p:nvPr/>
        </p:nvGrpSpPr>
        <p:grpSpPr>
          <a:xfrm>
            <a:off x="2146695" y="4581128"/>
            <a:ext cx="526693" cy="496968"/>
            <a:chOff x="2146695" y="4581128"/>
            <a:chExt cx="526693" cy="496968"/>
          </a:xfrm>
        </p:grpSpPr>
        <p:sp>
          <p:nvSpPr>
            <p:cNvPr id="81" name="HarveyBall">
              <a:extLst>
                <a:ext uri="{FF2B5EF4-FFF2-40B4-BE49-F238E27FC236}">
                  <a16:creationId xmlns:a16="http://schemas.microsoft.com/office/drawing/2014/main" id="{789B514F-CD7A-43EE-91E1-7B32942AB88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695" y="4581128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0" name="グラフィックス 89" descr="ストア">
              <a:extLst>
                <a:ext uri="{FF2B5EF4-FFF2-40B4-BE49-F238E27FC236}">
                  <a16:creationId xmlns:a16="http://schemas.microsoft.com/office/drawing/2014/main" id="{E553E7DF-A8C2-4848-AB70-00D1846B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3502" y="4609942"/>
              <a:ext cx="468154" cy="468154"/>
            </a:xfrm>
            <a:prstGeom prst="rect">
              <a:avLst/>
            </a:prstGeom>
          </p:spPr>
        </p:pic>
      </p:grp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41BC99C-6CF7-4948-AF10-8291D8E2F431}"/>
              </a:ext>
            </a:extLst>
          </p:cNvPr>
          <p:cNvCxnSpPr>
            <a:cxnSpLocks/>
          </p:cNvCxnSpPr>
          <p:nvPr/>
        </p:nvCxnSpPr>
        <p:spPr>
          <a:xfrm flipH="1">
            <a:off x="2421403" y="4168914"/>
            <a:ext cx="731397" cy="4897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45A3EC2-0C30-480B-A690-554B3B327616}"/>
              </a:ext>
            </a:extLst>
          </p:cNvPr>
          <p:cNvCxnSpPr>
            <a:cxnSpLocks/>
            <a:stCxn id="76" idx="2"/>
            <a:endCxn id="81" idx="6"/>
          </p:cNvCxnSpPr>
          <p:nvPr/>
        </p:nvCxnSpPr>
        <p:spPr>
          <a:xfrm flipH="1">
            <a:off x="2673388" y="4828624"/>
            <a:ext cx="384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088B052-703D-41D5-A5B6-539695B786C5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586465" y="5018679"/>
            <a:ext cx="548822" cy="5081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B491B7C5-4E77-4E1C-BD1F-DB37B60D8570}"/>
              </a:ext>
            </a:extLst>
          </p:cNvPr>
          <p:cNvCxnSpPr>
            <a:cxnSpLocks/>
          </p:cNvCxnSpPr>
          <p:nvPr/>
        </p:nvCxnSpPr>
        <p:spPr>
          <a:xfrm flipH="1">
            <a:off x="1773676" y="5011154"/>
            <a:ext cx="482662" cy="5640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22C48E02-9254-4EF1-B7C0-BA231F84C4FB}"/>
              </a:ext>
            </a:extLst>
          </p:cNvPr>
          <p:cNvCxnSpPr>
            <a:cxnSpLocks/>
          </p:cNvCxnSpPr>
          <p:nvPr/>
        </p:nvCxnSpPr>
        <p:spPr>
          <a:xfrm flipH="1">
            <a:off x="1761928" y="4828623"/>
            <a:ext cx="3847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45575150-99DC-418C-955B-A890C09F4D27}"/>
              </a:ext>
            </a:extLst>
          </p:cNvPr>
          <p:cNvCxnSpPr>
            <a:cxnSpLocks/>
          </p:cNvCxnSpPr>
          <p:nvPr/>
        </p:nvCxnSpPr>
        <p:spPr>
          <a:xfrm>
            <a:off x="1706256" y="4161259"/>
            <a:ext cx="550082" cy="4543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661A7CE-B114-442A-8D99-723D74E383D5}"/>
              </a:ext>
            </a:extLst>
          </p:cNvPr>
          <p:cNvSpPr txBox="1"/>
          <p:nvPr/>
        </p:nvSpPr>
        <p:spPr>
          <a:xfrm>
            <a:off x="3664689" y="4293096"/>
            <a:ext cx="16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Transaction is limited by product availability in </a:t>
            </a:r>
            <a:br>
              <a:rPr lang="en-GB" sz="1200" dirty="0"/>
            </a:br>
            <a:r>
              <a:rPr lang="en-GB" sz="1200" dirty="0"/>
              <a:t>the retail place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4FC431F0-BA5E-462D-AB80-0A7FA231FC7D}"/>
              </a:ext>
            </a:extLst>
          </p:cNvPr>
          <p:cNvGrpSpPr/>
          <p:nvPr/>
        </p:nvGrpSpPr>
        <p:grpSpPr>
          <a:xfrm>
            <a:off x="6966734" y="4861231"/>
            <a:ext cx="442360" cy="426909"/>
            <a:chOff x="1690003" y="4374169"/>
            <a:chExt cx="683226" cy="676797"/>
          </a:xfrm>
        </p:grpSpPr>
        <p:sp>
          <p:nvSpPr>
            <p:cNvPr id="113" name="HarveyBall">
              <a:extLst>
                <a:ext uri="{FF2B5EF4-FFF2-40B4-BE49-F238E27FC236}">
                  <a16:creationId xmlns:a16="http://schemas.microsoft.com/office/drawing/2014/main" id="{61BA0260-85CF-4098-93F9-D2B8E91D50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690003" y="4374169"/>
              <a:ext cx="683226" cy="676797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4" name="グラフィックス 113" descr="男性">
              <a:extLst>
                <a:ext uri="{FF2B5EF4-FFF2-40B4-BE49-F238E27FC236}">
                  <a16:creationId xmlns:a16="http://schemas.microsoft.com/office/drawing/2014/main" id="{00A1600C-FDD4-442B-B8C1-D398C249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7835" y="4437112"/>
              <a:ext cx="577159" cy="577159"/>
            </a:xfrm>
            <a:prstGeom prst="rect">
              <a:avLst/>
            </a:prstGeom>
          </p:spPr>
        </p:pic>
      </p:grp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89B1172A-C247-4446-9A2B-ED8164AFCAFF}"/>
              </a:ext>
            </a:extLst>
          </p:cNvPr>
          <p:cNvGrpSpPr/>
          <p:nvPr/>
        </p:nvGrpSpPr>
        <p:grpSpPr>
          <a:xfrm>
            <a:off x="6935504" y="5590499"/>
            <a:ext cx="442360" cy="428210"/>
            <a:chOff x="3058155" y="5454289"/>
            <a:chExt cx="526693" cy="496499"/>
          </a:xfrm>
        </p:grpSpPr>
        <p:sp>
          <p:nvSpPr>
            <p:cNvPr id="117" name="HarveyBall">
              <a:extLst>
                <a:ext uri="{FF2B5EF4-FFF2-40B4-BE49-F238E27FC236}">
                  <a16:creationId xmlns:a16="http://schemas.microsoft.com/office/drawing/2014/main" id="{E3225F74-281E-4A27-B9A7-314E860D46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8" name="グラフィックス 117" descr="タグ">
              <a:extLst>
                <a:ext uri="{FF2B5EF4-FFF2-40B4-BE49-F238E27FC236}">
                  <a16:creationId xmlns:a16="http://schemas.microsoft.com/office/drawing/2014/main" id="{48CAED72-3A8A-4EEB-B67C-3C6A4CBE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8FD66D92-2B0D-4718-A7EB-95C0AFA13D80}"/>
              </a:ext>
            </a:extLst>
          </p:cNvPr>
          <p:cNvGrpSpPr/>
          <p:nvPr/>
        </p:nvGrpSpPr>
        <p:grpSpPr>
          <a:xfrm>
            <a:off x="6357613" y="5050565"/>
            <a:ext cx="442360" cy="428210"/>
            <a:chOff x="3058155" y="5454289"/>
            <a:chExt cx="526693" cy="496499"/>
          </a:xfrm>
        </p:grpSpPr>
        <p:sp>
          <p:nvSpPr>
            <p:cNvPr id="120" name="HarveyBall">
              <a:extLst>
                <a:ext uri="{FF2B5EF4-FFF2-40B4-BE49-F238E27FC236}">
                  <a16:creationId xmlns:a16="http://schemas.microsoft.com/office/drawing/2014/main" id="{9B49CEF1-7536-488A-B538-582E84D839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1" name="グラフィックス 120" descr="タグ">
              <a:extLst>
                <a:ext uri="{FF2B5EF4-FFF2-40B4-BE49-F238E27FC236}">
                  <a16:creationId xmlns:a16="http://schemas.microsoft.com/office/drawing/2014/main" id="{0AE14EBA-526F-406C-93B9-6800B71C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0E5722A6-D1A6-4AC8-BC95-04E98F1415FA}"/>
              </a:ext>
            </a:extLst>
          </p:cNvPr>
          <p:cNvGrpSpPr/>
          <p:nvPr/>
        </p:nvGrpSpPr>
        <p:grpSpPr>
          <a:xfrm>
            <a:off x="6608173" y="4364240"/>
            <a:ext cx="442360" cy="428210"/>
            <a:chOff x="3058155" y="5454289"/>
            <a:chExt cx="526693" cy="496499"/>
          </a:xfrm>
        </p:grpSpPr>
        <p:sp>
          <p:nvSpPr>
            <p:cNvPr id="123" name="HarveyBall">
              <a:extLst>
                <a:ext uri="{FF2B5EF4-FFF2-40B4-BE49-F238E27FC236}">
                  <a16:creationId xmlns:a16="http://schemas.microsoft.com/office/drawing/2014/main" id="{5E8969BB-72FA-47B1-91EF-19D52DE4F6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4" name="グラフィックス 123" descr="タグ">
              <a:extLst>
                <a:ext uri="{FF2B5EF4-FFF2-40B4-BE49-F238E27FC236}">
                  <a16:creationId xmlns:a16="http://schemas.microsoft.com/office/drawing/2014/main" id="{F7AC1F45-E4C7-4A3F-9157-AC1C8EF9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7F607E8B-8898-485D-AD99-1D1B79BDD7DA}"/>
              </a:ext>
            </a:extLst>
          </p:cNvPr>
          <p:cNvGrpSpPr/>
          <p:nvPr/>
        </p:nvGrpSpPr>
        <p:grpSpPr>
          <a:xfrm>
            <a:off x="7606213" y="5120580"/>
            <a:ext cx="442360" cy="428210"/>
            <a:chOff x="3058155" y="5454289"/>
            <a:chExt cx="526693" cy="496499"/>
          </a:xfrm>
        </p:grpSpPr>
        <p:sp>
          <p:nvSpPr>
            <p:cNvPr id="126" name="HarveyBall">
              <a:extLst>
                <a:ext uri="{FF2B5EF4-FFF2-40B4-BE49-F238E27FC236}">
                  <a16:creationId xmlns:a16="http://schemas.microsoft.com/office/drawing/2014/main" id="{7024DE74-EFED-4A89-81F2-118E54A937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7" name="グラフィックス 126" descr="タグ">
              <a:extLst>
                <a:ext uri="{FF2B5EF4-FFF2-40B4-BE49-F238E27FC236}">
                  <a16:creationId xmlns:a16="http://schemas.microsoft.com/office/drawing/2014/main" id="{DE126938-D4EE-4E93-93FC-E9FE41481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2FB6EB6C-2240-4C04-B27D-E31E9DA536AF}"/>
              </a:ext>
            </a:extLst>
          </p:cNvPr>
          <p:cNvGrpSpPr/>
          <p:nvPr/>
        </p:nvGrpSpPr>
        <p:grpSpPr>
          <a:xfrm>
            <a:off x="7479719" y="4501027"/>
            <a:ext cx="442360" cy="428210"/>
            <a:chOff x="3058155" y="5454289"/>
            <a:chExt cx="526693" cy="496499"/>
          </a:xfrm>
        </p:grpSpPr>
        <p:sp>
          <p:nvSpPr>
            <p:cNvPr id="129" name="HarveyBall">
              <a:extLst>
                <a:ext uri="{FF2B5EF4-FFF2-40B4-BE49-F238E27FC236}">
                  <a16:creationId xmlns:a16="http://schemas.microsoft.com/office/drawing/2014/main" id="{27256C8C-8731-4153-92FD-F62400C0E6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155" y="5454289"/>
              <a:ext cx="526693" cy="4949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en-US" sz="1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0" name="グラフィックス 129" descr="タグ">
              <a:extLst>
                <a:ext uri="{FF2B5EF4-FFF2-40B4-BE49-F238E27FC236}">
                  <a16:creationId xmlns:a16="http://schemas.microsoft.com/office/drawing/2014/main" id="{5613DF7F-8377-4986-B775-D051C08C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2095" y="5471976"/>
              <a:ext cx="478812" cy="478812"/>
            </a:xfrm>
            <a:prstGeom prst="rect">
              <a:avLst/>
            </a:prstGeom>
          </p:spPr>
        </p:pic>
      </p:grpSp>
      <p:sp>
        <p:nvSpPr>
          <p:cNvPr id="133" name="HarveyBall">
            <a:extLst>
              <a:ext uri="{FF2B5EF4-FFF2-40B4-BE49-F238E27FC236}">
                <a16:creationId xmlns:a16="http://schemas.microsoft.com/office/drawing/2014/main" id="{6689033E-1F1E-4669-BE31-BDDE93176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0800" y="4298235"/>
            <a:ext cx="442360" cy="42690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9525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2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グラフィックス 133" descr="ストア">
            <a:extLst>
              <a:ext uri="{FF2B5EF4-FFF2-40B4-BE49-F238E27FC236}">
                <a16:creationId xmlns:a16="http://schemas.microsoft.com/office/drawing/2014/main" id="{A0C2D3A3-F725-4E08-85E5-16C38C3AB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315" y="4321381"/>
            <a:ext cx="393194" cy="403763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1720D6A8-0757-4A2E-9C00-5ECC4315BB74}"/>
              </a:ext>
            </a:extLst>
          </p:cNvPr>
          <p:cNvSpPr txBox="1"/>
          <p:nvPr/>
        </p:nvSpPr>
        <p:spPr>
          <a:xfrm>
            <a:off x="8193360" y="4293095"/>
            <a:ext cx="160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Consumer-centric</a:t>
            </a:r>
            <a:br>
              <a:rPr lang="en-GB" sz="1200" dirty="0"/>
            </a:br>
            <a:r>
              <a:rPr lang="en-GB" sz="1200" dirty="0"/>
              <a:t>transactions</a:t>
            </a:r>
            <a:br>
              <a:rPr lang="en-GB" sz="1200" dirty="0"/>
            </a:br>
            <a:r>
              <a:rPr lang="en-GB" sz="1200" dirty="0"/>
              <a:t>happens in any </a:t>
            </a:r>
            <a:br>
              <a:rPr lang="en-GB" sz="1200" dirty="0"/>
            </a:br>
            <a:r>
              <a:rPr lang="en-GB" sz="1200" dirty="0"/>
              <a:t>occasion-based</a:t>
            </a:r>
            <a:br>
              <a:rPr lang="en-GB" sz="1200" dirty="0"/>
            </a:br>
            <a:r>
              <a:rPr lang="en-GB" sz="1200" dirty="0"/>
              <a:t>places beyond</a:t>
            </a:r>
            <a:br>
              <a:rPr lang="en-GB" sz="1200" dirty="0"/>
            </a:br>
            <a:r>
              <a:rPr lang="en-GB" sz="1200" dirty="0"/>
              <a:t>time and location</a:t>
            </a:r>
            <a:br>
              <a:rPr lang="en-GB" sz="1200" dirty="0"/>
            </a:br>
            <a:r>
              <a:rPr lang="en-GB" sz="1200" dirty="0"/>
              <a:t>constraints</a:t>
            </a:r>
          </a:p>
        </p:txBody>
      </p: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191DFC00-12A3-4F4D-B78D-1B120EC9394D}"/>
              </a:ext>
            </a:extLst>
          </p:cNvPr>
          <p:cNvGrpSpPr/>
          <p:nvPr/>
        </p:nvGrpSpPr>
        <p:grpSpPr>
          <a:xfrm>
            <a:off x="4016896" y="6218882"/>
            <a:ext cx="2418492" cy="377226"/>
            <a:chOff x="3939121" y="6218882"/>
            <a:chExt cx="2418492" cy="377226"/>
          </a:xfrm>
        </p:grpSpPr>
        <p:sp>
          <p:nvSpPr>
            <p:cNvPr id="138" name="BoxContent">
              <a:extLst>
                <a:ext uri="{FF2B5EF4-FFF2-40B4-BE49-F238E27FC236}">
                  <a16:creationId xmlns:a16="http://schemas.microsoft.com/office/drawing/2014/main" id="{2E298B75-FDEE-41E2-A8A5-FF179025633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39121" y="6237311"/>
              <a:ext cx="2418492" cy="358797"/>
            </a:xfrm>
            <a:prstGeom prst="rect">
              <a:avLst/>
            </a:prstGeom>
            <a:noFill/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tIns="91440" bIns="91440" anchor="ctr"/>
            <a:lstStyle/>
            <a:p>
              <a:pPr algn="ctr">
                <a:lnSpc>
                  <a:spcPct val="150000"/>
                </a:lnSpc>
                <a:buClr>
                  <a:schemeClr val="tx2"/>
                </a:buClr>
              </a:pPr>
              <a:endParaRPr lang="ja-JP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6EFC98F7-34D9-480C-AB92-1DBA1FDD7C1E}"/>
                </a:ext>
              </a:extLst>
            </p:cNvPr>
            <p:cNvGrpSpPr/>
            <p:nvPr/>
          </p:nvGrpSpPr>
          <p:grpSpPr>
            <a:xfrm>
              <a:off x="4101316" y="6218882"/>
              <a:ext cx="997119" cy="358797"/>
              <a:chOff x="4101316" y="6218882"/>
              <a:chExt cx="997119" cy="358797"/>
            </a:xfrm>
          </p:grpSpPr>
          <p:sp>
            <p:nvSpPr>
              <p:cNvPr id="139" name="BoxContent">
                <a:extLst>
                  <a:ext uri="{FF2B5EF4-FFF2-40B4-BE49-F238E27FC236}">
                    <a16:creationId xmlns:a16="http://schemas.microsoft.com/office/drawing/2014/main" id="{61CEB392-9514-4B97-AF3F-A8AFBDCC97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01316" y="6353710"/>
                <a:ext cx="149360" cy="142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</p:spPr>
            <p:txBody>
              <a:bodyPr tIns="91440" bIns="91440" anchor="ctr"/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endParaRPr lang="ja-JP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BoxContent">
                <a:extLst>
                  <a:ext uri="{FF2B5EF4-FFF2-40B4-BE49-F238E27FC236}">
                    <a16:creationId xmlns:a16="http://schemas.microsoft.com/office/drawing/2014/main" id="{159B5072-9C73-4EBB-A94D-76B9D5958FB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175996" y="6218882"/>
                <a:ext cx="922439" cy="35879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tIns="91440" bIns="91440" anchor="ctr"/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GB" altLang="ja-JP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Status quo</a:t>
                </a:r>
                <a:endParaRPr lang="ja-JP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EFDD7761-AAB2-45BB-BE26-57F6B53E31CF}"/>
                </a:ext>
              </a:extLst>
            </p:cNvPr>
            <p:cNvGrpSpPr/>
            <p:nvPr/>
          </p:nvGrpSpPr>
          <p:grpSpPr>
            <a:xfrm>
              <a:off x="5241032" y="6218882"/>
              <a:ext cx="997119" cy="358797"/>
              <a:chOff x="5529064" y="6218882"/>
              <a:chExt cx="997119" cy="358797"/>
            </a:xfrm>
          </p:grpSpPr>
          <p:sp>
            <p:nvSpPr>
              <p:cNvPr id="143" name="BoxContent">
                <a:extLst>
                  <a:ext uri="{FF2B5EF4-FFF2-40B4-BE49-F238E27FC236}">
                    <a16:creationId xmlns:a16="http://schemas.microsoft.com/office/drawing/2014/main" id="{34FA845E-0683-4E96-B3EA-2D9C63689F6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529064" y="6353710"/>
                <a:ext cx="149360" cy="142411"/>
              </a:xfrm>
              <a:prstGeom prst="rect">
                <a:avLst/>
              </a:prstGeom>
              <a:solidFill>
                <a:srgbClr val="C00000"/>
              </a:solidFill>
              <a:ln w="9525" algn="ctr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tIns="91440" bIns="91440" anchor="ctr"/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endParaRPr lang="ja-JP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BoxContent">
                <a:extLst>
                  <a:ext uri="{FF2B5EF4-FFF2-40B4-BE49-F238E27FC236}">
                    <a16:creationId xmlns:a16="http://schemas.microsoft.com/office/drawing/2014/main" id="{987D7AA3-E8BF-4306-A033-78A661A7E2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603744" y="6218882"/>
                <a:ext cx="922439" cy="35879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tIns="91440" bIns="91440" anchor="ctr"/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GB" altLang="ja-JP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Retail</a:t>
                </a:r>
                <a:endParaRPr lang="ja-JP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3677B920-6C66-4E2D-A5E2-1B70A88E55FC}"/>
              </a:ext>
            </a:extLst>
          </p:cNvPr>
          <p:cNvSpPr txBox="1"/>
          <p:nvPr/>
        </p:nvSpPr>
        <p:spPr>
          <a:xfrm>
            <a:off x="128464" y="116632"/>
            <a:ext cx="97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Rage Italic" panose="03070502040507070304" pitchFamily="66" charset="0"/>
              </a:rPr>
              <a:t>Figure 2 :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New Retail redefines the three core elements of retails as well as their relationship…</a:t>
            </a:r>
            <a:endParaRPr lang="en-GB" sz="1600" b="1" dirty="0">
              <a:latin typeface="Rage Italic" panose="03070502040507070304" pitchFamily="66" charset="0"/>
            </a:endParaRPr>
          </a:p>
        </p:txBody>
      </p:sp>
      <p:sp>
        <p:nvSpPr>
          <p:cNvPr id="149" name="Block arrow">
            <a:extLst>
              <a:ext uri="{FF2B5EF4-FFF2-40B4-BE49-F238E27FC236}">
                <a16:creationId xmlns:a16="http://schemas.microsoft.com/office/drawing/2014/main" id="{6F0E5131-0C31-40A2-8E28-45BFE2BDB8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43872" y="2790300"/>
            <a:ext cx="273459" cy="457200"/>
          </a:xfrm>
          <a:prstGeom prst="rightArrow">
            <a:avLst>
              <a:gd name="adj1" fmla="val 50000"/>
              <a:gd name="adj2" fmla="val 32292"/>
            </a:avLst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Block arrow">
            <a:extLst>
              <a:ext uri="{FF2B5EF4-FFF2-40B4-BE49-F238E27FC236}">
                <a16:creationId xmlns:a16="http://schemas.microsoft.com/office/drawing/2014/main" id="{798C1B1A-B518-43AE-A7CC-5021C3631A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73712" y="2804356"/>
            <a:ext cx="273459" cy="457200"/>
          </a:xfrm>
          <a:prstGeom prst="rightArrow">
            <a:avLst>
              <a:gd name="adj1" fmla="val 50000"/>
              <a:gd name="adj2" fmla="val 32292"/>
            </a:avLst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Block arrow">
            <a:extLst>
              <a:ext uri="{FF2B5EF4-FFF2-40B4-BE49-F238E27FC236}">
                <a16:creationId xmlns:a16="http://schemas.microsoft.com/office/drawing/2014/main" id="{9A96F96C-00C1-4131-AD54-E9FC5F98D2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43872" y="4844008"/>
            <a:ext cx="273459" cy="457200"/>
          </a:xfrm>
          <a:prstGeom prst="rightArrow">
            <a:avLst>
              <a:gd name="adj1" fmla="val 50000"/>
              <a:gd name="adj2" fmla="val 32292"/>
            </a:avLst>
          </a:prstGeom>
          <a:solidFill>
            <a:schemeClr val="bg1"/>
          </a:solidFill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288453F4-3B0B-4E08-A01F-A350DB73F545}"/>
              </a:ext>
            </a:extLst>
          </p:cNvPr>
          <p:cNvSpPr txBox="1"/>
          <p:nvPr/>
        </p:nvSpPr>
        <p:spPr>
          <a:xfrm>
            <a:off x="56456" y="6496121"/>
            <a:ext cx="2281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GB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Camui</a:t>
            </a:r>
            <a:r>
              <a:rPr lang="en-GB" sz="1000" b="1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565746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DE7F6-871C-42F1-96A4-CA6B7100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B8BD86-2CA2-4D55-83BE-6F343FD5B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B97B626F-0259-4C8B-8BE2-44ACADAD8111}"/>
              </a:ext>
            </a:extLst>
          </p:cNvPr>
          <p:cNvGrpSpPr/>
          <p:nvPr/>
        </p:nvGrpSpPr>
        <p:grpSpPr>
          <a:xfrm>
            <a:off x="438268" y="1212342"/>
            <a:ext cx="3775070" cy="4433315"/>
            <a:chOff x="1249548" y="1740407"/>
            <a:chExt cx="3775070" cy="4433315"/>
          </a:xfrm>
        </p:grpSpPr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239E5BDB-DB57-495E-83B7-35EFDD47FCAE}"/>
                </a:ext>
              </a:extLst>
            </p:cNvPr>
            <p:cNvSpPr/>
            <p:nvPr/>
          </p:nvSpPr>
          <p:spPr>
            <a:xfrm>
              <a:off x="1249548" y="1740407"/>
              <a:ext cx="3774941" cy="1257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2">
              <a:extLst>
                <a:ext uri="{FF2B5EF4-FFF2-40B4-BE49-F238E27FC236}">
                  <a16:creationId xmlns:a16="http://schemas.microsoft.com/office/drawing/2014/main" id="{19D05A88-02AD-4950-B669-74A76AE3E7D6}"/>
                </a:ext>
              </a:extLst>
            </p:cNvPr>
            <p:cNvSpPr/>
            <p:nvPr/>
          </p:nvSpPr>
          <p:spPr>
            <a:xfrm>
              <a:off x="3313038" y="1982724"/>
              <a:ext cx="1252855" cy="1015365"/>
            </a:xfrm>
            <a:custGeom>
              <a:avLst/>
              <a:gdLst/>
              <a:ahLst/>
              <a:cxnLst/>
              <a:rect l="l" t="t" r="r" b="b"/>
              <a:pathLst>
                <a:path w="1252854" h="1015364">
                  <a:moveTo>
                    <a:pt x="88392" y="1014984"/>
                  </a:moveTo>
                  <a:lnTo>
                    <a:pt x="88392" y="772668"/>
                  </a:lnTo>
                  <a:lnTo>
                    <a:pt x="82343" y="803267"/>
                  </a:lnTo>
                  <a:lnTo>
                    <a:pt x="72009" y="834580"/>
                  </a:lnTo>
                  <a:lnTo>
                    <a:pt x="58816" y="865036"/>
                  </a:lnTo>
                  <a:lnTo>
                    <a:pt x="44196" y="893064"/>
                  </a:lnTo>
                  <a:lnTo>
                    <a:pt x="30932" y="919329"/>
                  </a:lnTo>
                  <a:lnTo>
                    <a:pt x="20383" y="945451"/>
                  </a:lnTo>
                  <a:lnTo>
                    <a:pt x="11834" y="971288"/>
                  </a:lnTo>
                  <a:lnTo>
                    <a:pt x="4572" y="996696"/>
                  </a:lnTo>
                  <a:lnTo>
                    <a:pt x="4572" y="1002792"/>
                  </a:lnTo>
                  <a:lnTo>
                    <a:pt x="0" y="1008888"/>
                  </a:lnTo>
                  <a:lnTo>
                    <a:pt x="0" y="1014984"/>
                  </a:lnTo>
                  <a:lnTo>
                    <a:pt x="88392" y="1014984"/>
                  </a:lnTo>
                  <a:close/>
                </a:path>
                <a:path w="1252854" h="1015364">
                  <a:moveTo>
                    <a:pt x="1252728" y="1014984"/>
                  </a:moveTo>
                  <a:lnTo>
                    <a:pt x="1250013" y="1008530"/>
                  </a:lnTo>
                  <a:lnTo>
                    <a:pt x="1246298" y="991623"/>
                  </a:lnTo>
                  <a:lnTo>
                    <a:pt x="1243584" y="986028"/>
                  </a:lnTo>
                  <a:lnTo>
                    <a:pt x="1237416" y="955000"/>
                  </a:lnTo>
                  <a:lnTo>
                    <a:pt x="1234249" y="942403"/>
                  </a:lnTo>
                  <a:lnTo>
                    <a:pt x="1233082" y="938664"/>
                  </a:lnTo>
                  <a:lnTo>
                    <a:pt x="1232916" y="934212"/>
                  </a:lnTo>
                  <a:lnTo>
                    <a:pt x="1230201" y="920757"/>
                  </a:lnTo>
                  <a:lnTo>
                    <a:pt x="1226486" y="894992"/>
                  </a:lnTo>
                  <a:lnTo>
                    <a:pt x="1223772" y="882396"/>
                  </a:lnTo>
                  <a:lnTo>
                    <a:pt x="1209675" y="824674"/>
                  </a:lnTo>
                  <a:lnTo>
                    <a:pt x="1188720" y="772668"/>
                  </a:lnTo>
                  <a:lnTo>
                    <a:pt x="1147572" y="735377"/>
                  </a:lnTo>
                  <a:lnTo>
                    <a:pt x="1135380" y="720852"/>
                  </a:lnTo>
                  <a:lnTo>
                    <a:pt x="1129117" y="703516"/>
                  </a:lnTo>
                  <a:lnTo>
                    <a:pt x="1127569" y="686181"/>
                  </a:lnTo>
                  <a:lnTo>
                    <a:pt x="1122306" y="665988"/>
                  </a:lnTo>
                  <a:lnTo>
                    <a:pt x="1104900" y="640080"/>
                  </a:lnTo>
                  <a:lnTo>
                    <a:pt x="1099875" y="634603"/>
                  </a:lnTo>
                  <a:lnTo>
                    <a:pt x="1093279" y="622554"/>
                  </a:lnTo>
                  <a:lnTo>
                    <a:pt x="1087540" y="610504"/>
                  </a:lnTo>
                  <a:lnTo>
                    <a:pt x="1085088" y="605028"/>
                  </a:lnTo>
                  <a:lnTo>
                    <a:pt x="1069705" y="592288"/>
                  </a:lnTo>
                  <a:lnTo>
                    <a:pt x="1063752" y="573976"/>
                  </a:lnTo>
                  <a:lnTo>
                    <a:pt x="1062370" y="552521"/>
                  </a:lnTo>
                  <a:lnTo>
                    <a:pt x="1060704" y="530352"/>
                  </a:lnTo>
                  <a:lnTo>
                    <a:pt x="1047750" y="482346"/>
                  </a:lnTo>
                  <a:lnTo>
                    <a:pt x="1016508" y="443484"/>
                  </a:lnTo>
                  <a:lnTo>
                    <a:pt x="986790" y="419862"/>
                  </a:lnTo>
                  <a:lnTo>
                    <a:pt x="970645" y="407050"/>
                  </a:lnTo>
                  <a:lnTo>
                    <a:pt x="947475" y="372522"/>
                  </a:lnTo>
                  <a:lnTo>
                    <a:pt x="936283" y="327374"/>
                  </a:lnTo>
                  <a:lnTo>
                    <a:pt x="932688" y="304800"/>
                  </a:lnTo>
                  <a:lnTo>
                    <a:pt x="928235" y="293036"/>
                  </a:lnTo>
                  <a:lnTo>
                    <a:pt x="922210" y="282702"/>
                  </a:lnTo>
                  <a:lnTo>
                    <a:pt x="915328" y="273510"/>
                  </a:lnTo>
                  <a:lnTo>
                    <a:pt x="908304" y="265176"/>
                  </a:lnTo>
                  <a:lnTo>
                    <a:pt x="901184" y="255317"/>
                  </a:lnTo>
                  <a:lnTo>
                    <a:pt x="877824" y="224028"/>
                  </a:lnTo>
                  <a:lnTo>
                    <a:pt x="844296" y="213360"/>
                  </a:lnTo>
                  <a:lnTo>
                    <a:pt x="833604" y="208788"/>
                  </a:lnTo>
                  <a:lnTo>
                    <a:pt x="823912" y="204216"/>
                  </a:lnTo>
                  <a:lnTo>
                    <a:pt x="814506" y="199644"/>
                  </a:lnTo>
                  <a:lnTo>
                    <a:pt x="804672" y="195072"/>
                  </a:lnTo>
                  <a:lnTo>
                    <a:pt x="793242" y="192333"/>
                  </a:lnTo>
                  <a:lnTo>
                    <a:pt x="781812" y="190309"/>
                  </a:lnTo>
                  <a:lnTo>
                    <a:pt x="770382" y="187999"/>
                  </a:lnTo>
                  <a:lnTo>
                    <a:pt x="758952" y="184404"/>
                  </a:lnTo>
                  <a:lnTo>
                    <a:pt x="749141" y="178903"/>
                  </a:lnTo>
                  <a:lnTo>
                    <a:pt x="739902" y="172402"/>
                  </a:lnTo>
                  <a:lnTo>
                    <a:pt x="730662" y="166187"/>
                  </a:lnTo>
                  <a:lnTo>
                    <a:pt x="720852" y="161544"/>
                  </a:lnTo>
                  <a:lnTo>
                    <a:pt x="711088" y="157829"/>
                  </a:lnTo>
                  <a:lnTo>
                    <a:pt x="703326" y="154686"/>
                  </a:lnTo>
                  <a:lnTo>
                    <a:pt x="695563" y="150399"/>
                  </a:lnTo>
                  <a:lnTo>
                    <a:pt x="685800" y="143256"/>
                  </a:lnTo>
                  <a:lnTo>
                    <a:pt x="678037" y="131492"/>
                  </a:lnTo>
                  <a:lnTo>
                    <a:pt x="670560" y="121158"/>
                  </a:lnTo>
                  <a:lnTo>
                    <a:pt x="663082" y="111966"/>
                  </a:lnTo>
                  <a:lnTo>
                    <a:pt x="655320" y="103632"/>
                  </a:lnTo>
                  <a:lnTo>
                    <a:pt x="612838" y="43243"/>
                  </a:lnTo>
                  <a:lnTo>
                    <a:pt x="586525" y="12977"/>
                  </a:lnTo>
                  <a:lnTo>
                    <a:pt x="562356" y="0"/>
                  </a:lnTo>
                  <a:lnTo>
                    <a:pt x="545973" y="16216"/>
                  </a:lnTo>
                  <a:lnTo>
                    <a:pt x="519303" y="46291"/>
                  </a:lnTo>
                  <a:lnTo>
                    <a:pt x="492061" y="76080"/>
                  </a:lnTo>
                  <a:lnTo>
                    <a:pt x="473964" y="91440"/>
                  </a:lnTo>
                  <a:lnTo>
                    <a:pt x="458057" y="91082"/>
                  </a:lnTo>
                  <a:lnTo>
                    <a:pt x="447294" y="92011"/>
                  </a:lnTo>
                  <a:lnTo>
                    <a:pt x="438816" y="97226"/>
                  </a:lnTo>
                  <a:lnTo>
                    <a:pt x="429768" y="109728"/>
                  </a:lnTo>
                  <a:lnTo>
                    <a:pt x="415694" y="127825"/>
                  </a:lnTo>
                  <a:lnTo>
                    <a:pt x="402907" y="147066"/>
                  </a:lnTo>
                  <a:lnTo>
                    <a:pt x="390977" y="166306"/>
                  </a:lnTo>
                  <a:lnTo>
                    <a:pt x="379476" y="184404"/>
                  </a:lnTo>
                  <a:lnTo>
                    <a:pt x="369927" y="202263"/>
                  </a:lnTo>
                  <a:lnTo>
                    <a:pt x="365950" y="214122"/>
                  </a:lnTo>
                  <a:lnTo>
                    <a:pt x="359973" y="222551"/>
                  </a:lnTo>
                  <a:lnTo>
                    <a:pt x="344424" y="230124"/>
                  </a:lnTo>
                  <a:lnTo>
                    <a:pt x="325778" y="236458"/>
                  </a:lnTo>
                  <a:lnTo>
                    <a:pt x="310705" y="245364"/>
                  </a:lnTo>
                  <a:lnTo>
                    <a:pt x="295346" y="255412"/>
                  </a:lnTo>
                  <a:lnTo>
                    <a:pt x="275844" y="265176"/>
                  </a:lnTo>
                  <a:lnTo>
                    <a:pt x="258865" y="280797"/>
                  </a:lnTo>
                  <a:lnTo>
                    <a:pt x="248602" y="300990"/>
                  </a:lnTo>
                  <a:lnTo>
                    <a:pt x="240911" y="323469"/>
                  </a:lnTo>
                  <a:lnTo>
                    <a:pt x="231648" y="345948"/>
                  </a:lnTo>
                  <a:lnTo>
                    <a:pt x="212407" y="394144"/>
                  </a:lnTo>
                  <a:lnTo>
                    <a:pt x="196596" y="443484"/>
                  </a:lnTo>
                  <a:lnTo>
                    <a:pt x="192428" y="468796"/>
                  </a:lnTo>
                  <a:lnTo>
                    <a:pt x="187261" y="492823"/>
                  </a:lnTo>
                  <a:lnTo>
                    <a:pt x="181808" y="516564"/>
                  </a:lnTo>
                  <a:lnTo>
                    <a:pt x="176784" y="541020"/>
                  </a:lnTo>
                  <a:lnTo>
                    <a:pt x="173188" y="554474"/>
                  </a:lnTo>
                  <a:lnTo>
                    <a:pt x="168592" y="567499"/>
                  </a:lnTo>
                  <a:lnTo>
                    <a:pt x="161996" y="580239"/>
                  </a:lnTo>
                  <a:lnTo>
                    <a:pt x="152400" y="592836"/>
                  </a:lnTo>
                  <a:lnTo>
                    <a:pt x="141993" y="602146"/>
                  </a:lnTo>
                  <a:lnTo>
                    <a:pt x="133159" y="612457"/>
                  </a:lnTo>
                  <a:lnTo>
                    <a:pt x="125182" y="624768"/>
                  </a:lnTo>
                  <a:lnTo>
                    <a:pt x="117348" y="640080"/>
                  </a:lnTo>
                  <a:lnTo>
                    <a:pt x="109608" y="650176"/>
                  </a:lnTo>
                  <a:lnTo>
                    <a:pt x="101155" y="663702"/>
                  </a:lnTo>
                  <a:lnTo>
                    <a:pt x="93559" y="679513"/>
                  </a:lnTo>
                  <a:lnTo>
                    <a:pt x="88392" y="696468"/>
                  </a:lnTo>
                  <a:lnTo>
                    <a:pt x="86463" y="714589"/>
                  </a:lnTo>
                  <a:lnTo>
                    <a:pt x="86677" y="732853"/>
                  </a:lnTo>
                  <a:lnTo>
                    <a:pt x="87749" y="751974"/>
                  </a:lnTo>
                  <a:lnTo>
                    <a:pt x="88392" y="772668"/>
                  </a:lnTo>
                  <a:lnTo>
                    <a:pt x="88392" y="1014984"/>
                  </a:lnTo>
                  <a:lnTo>
                    <a:pt x="1252728" y="10149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99F460EC-7195-4C67-B075-E2CB1F53CFD6}"/>
                </a:ext>
              </a:extLst>
            </p:cNvPr>
            <p:cNvSpPr/>
            <p:nvPr/>
          </p:nvSpPr>
          <p:spPr>
            <a:xfrm>
              <a:off x="3956166" y="2066544"/>
              <a:ext cx="62483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99EB4C98-6DC1-4BDC-9BCE-27A43279D671}"/>
                </a:ext>
              </a:extLst>
            </p:cNvPr>
            <p:cNvSpPr/>
            <p:nvPr/>
          </p:nvSpPr>
          <p:spPr>
            <a:xfrm>
              <a:off x="4183242" y="2340863"/>
              <a:ext cx="112775" cy="640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2ED18184-6EE0-4187-8043-C17DC478B1FA}"/>
                </a:ext>
              </a:extLst>
            </p:cNvPr>
            <p:cNvSpPr/>
            <p:nvPr/>
          </p:nvSpPr>
          <p:spPr>
            <a:xfrm>
              <a:off x="4183242" y="2282951"/>
              <a:ext cx="82295" cy="1036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0EFA285C-6A23-48A4-9423-4EB8887F7285}"/>
                </a:ext>
              </a:extLst>
            </p:cNvPr>
            <p:cNvSpPr/>
            <p:nvPr/>
          </p:nvSpPr>
          <p:spPr>
            <a:xfrm>
              <a:off x="3354186" y="2412237"/>
              <a:ext cx="1211579" cy="5854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7">
              <a:extLst>
                <a:ext uri="{FF2B5EF4-FFF2-40B4-BE49-F238E27FC236}">
                  <a16:creationId xmlns:a16="http://schemas.microsoft.com/office/drawing/2014/main" id="{08C41E1E-78CD-4213-B0C2-C445D403D22A}"/>
                </a:ext>
              </a:extLst>
            </p:cNvPr>
            <p:cNvSpPr/>
            <p:nvPr/>
          </p:nvSpPr>
          <p:spPr>
            <a:xfrm>
              <a:off x="4041510" y="2301239"/>
              <a:ext cx="51815" cy="701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58749CC1-A207-4FBF-821E-294A7E65538F}"/>
                </a:ext>
              </a:extLst>
            </p:cNvPr>
            <p:cNvSpPr/>
            <p:nvPr/>
          </p:nvSpPr>
          <p:spPr>
            <a:xfrm>
              <a:off x="3808338" y="2421635"/>
              <a:ext cx="117347" cy="975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A9AB87C6-5057-4E03-B71F-2F6045F309C4}"/>
                </a:ext>
              </a:extLst>
            </p:cNvPr>
            <p:cNvSpPr/>
            <p:nvPr/>
          </p:nvSpPr>
          <p:spPr>
            <a:xfrm>
              <a:off x="3793098" y="2348483"/>
              <a:ext cx="137159" cy="2164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CF68E5BD-177C-42A7-83AE-22B216C14770}"/>
                </a:ext>
              </a:extLst>
            </p:cNvPr>
            <p:cNvSpPr/>
            <p:nvPr/>
          </p:nvSpPr>
          <p:spPr>
            <a:xfrm>
              <a:off x="4093326" y="2420111"/>
              <a:ext cx="114299" cy="3764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C435156C-1365-4C4B-A3F8-F5300C939A98}"/>
                </a:ext>
              </a:extLst>
            </p:cNvPr>
            <p:cNvSpPr/>
            <p:nvPr/>
          </p:nvSpPr>
          <p:spPr>
            <a:xfrm>
              <a:off x="4329546" y="2474722"/>
              <a:ext cx="213359" cy="4330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2">
              <a:extLst>
                <a:ext uri="{FF2B5EF4-FFF2-40B4-BE49-F238E27FC236}">
                  <a16:creationId xmlns:a16="http://schemas.microsoft.com/office/drawing/2014/main" id="{8905AE80-39B9-4598-B393-0D091F1B9BDC}"/>
                </a:ext>
              </a:extLst>
            </p:cNvPr>
            <p:cNvSpPr/>
            <p:nvPr/>
          </p:nvSpPr>
          <p:spPr>
            <a:xfrm>
              <a:off x="3373998" y="2725927"/>
              <a:ext cx="1193291" cy="2717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33DBA823-3BAB-47CF-A77F-C967BC50CF42}"/>
                </a:ext>
              </a:extLst>
            </p:cNvPr>
            <p:cNvSpPr/>
            <p:nvPr/>
          </p:nvSpPr>
          <p:spPr>
            <a:xfrm>
              <a:off x="1249548" y="2997707"/>
              <a:ext cx="3774941" cy="31760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CDEEE72A-5DAD-4A81-BA82-7E6BD85A9511}"/>
                </a:ext>
              </a:extLst>
            </p:cNvPr>
            <p:cNvSpPr/>
            <p:nvPr/>
          </p:nvSpPr>
          <p:spPr>
            <a:xfrm>
              <a:off x="3169782" y="3009899"/>
              <a:ext cx="1588007" cy="2933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6CDD5DBA-D18B-4038-A9CE-9CA63A79633E}"/>
                </a:ext>
              </a:extLst>
            </p:cNvPr>
            <p:cNvSpPr/>
            <p:nvPr/>
          </p:nvSpPr>
          <p:spPr>
            <a:xfrm>
              <a:off x="3250554" y="2998723"/>
              <a:ext cx="1455419" cy="8585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76AC14AE-C793-4E20-8304-D763DD7F0718}"/>
                </a:ext>
              </a:extLst>
            </p:cNvPr>
            <p:cNvSpPr/>
            <p:nvPr/>
          </p:nvSpPr>
          <p:spPr>
            <a:xfrm>
              <a:off x="3169782" y="3009899"/>
              <a:ext cx="1588007" cy="293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7">
              <a:extLst>
                <a:ext uri="{FF2B5EF4-FFF2-40B4-BE49-F238E27FC236}">
                  <a16:creationId xmlns:a16="http://schemas.microsoft.com/office/drawing/2014/main" id="{5C59C965-3571-478E-9560-C7AD0A1B1FB0}"/>
                </a:ext>
              </a:extLst>
            </p:cNvPr>
            <p:cNvSpPr/>
            <p:nvPr/>
          </p:nvSpPr>
          <p:spPr>
            <a:xfrm>
              <a:off x="1249548" y="2973323"/>
              <a:ext cx="3774941" cy="6819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D9C50F54-ABC3-4706-BD50-C74DB887935B}"/>
                </a:ext>
              </a:extLst>
            </p:cNvPr>
            <p:cNvSpPr/>
            <p:nvPr/>
          </p:nvSpPr>
          <p:spPr>
            <a:xfrm>
              <a:off x="1249548" y="3003302"/>
              <a:ext cx="355600" cy="0"/>
            </a:xfrm>
            <a:custGeom>
              <a:avLst/>
              <a:gdLst/>
              <a:ahLst/>
              <a:cxnLst/>
              <a:rect l="l" t="t" r="r" b="b"/>
              <a:pathLst>
                <a:path w="355600">
                  <a:moveTo>
                    <a:pt x="0" y="0"/>
                  </a:moveTo>
                  <a:lnTo>
                    <a:pt x="355085" y="0"/>
                  </a:lnTo>
                </a:path>
              </a:pathLst>
            </a:custGeom>
            <a:ln w="10147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B2557636-5126-4E8A-BECE-2B1242310A17}"/>
                </a:ext>
              </a:extLst>
            </p:cNvPr>
            <p:cNvSpPr/>
            <p:nvPr/>
          </p:nvSpPr>
          <p:spPr>
            <a:xfrm>
              <a:off x="1456813" y="3008376"/>
              <a:ext cx="494030" cy="0"/>
            </a:xfrm>
            <a:custGeom>
              <a:avLst/>
              <a:gdLst/>
              <a:ahLst/>
              <a:cxnLst/>
              <a:rect l="l" t="t" r="r" b="b"/>
              <a:pathLst>
                <a:path w="494030">
                  <a:moveTo>
                    <a:pt x="0" y="0"/>
                  </a:moveTo>
                  <a:lnTo>
                    <a:pt x="493769" y="0"/>
                  </a:lnTo>
                </a:path>
              </a:pathLst>
            </a:custGeom>
            <a:ln w="12192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0">
              <a:extLst>
                <a:ext uri="{FF2B5EF4-FFF2-40B4-BE49-F238E27FC236}">
                  <a16:creationId xmlns:a16="http://schemas.microsoft.com/office/drawing/2014/main" id="{82F6FC85-57BA-4CA6-9BDA-CFF1366FDF54}"/>
                </a:ext>
              </a:extLst>
            </p:cNvPr>
            <p:cNvSpPr/>
            <p:nvPr/>
          </p:nvSpPr>
          <p:spPr>
            <a:xfrm>
              <a:off x="1910958" y="3008376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>
                  <a:moveTo>
                    <a:pt x="0" y="0"/>
                  </a:moveTo>
                  <a:lnTo>
                    <a:pt x="229576" y="0"/>
                  </a:lnTo>
                </a:path>
              </a:pathLst>
            </a:custGeom>
            <a:ln w="12192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1">
              <a:extLst>
                <a:ext uri="{FF2B5EF4-FFF2-40B4-BE49-F238E27FC236}">
                  <a16:creationId xmlns:a16="http://schemas.microsoft.com/office/drawing/2014/main" id="{1B7F45B6-5F10-4A2F-B35E-1ECA5AC0C4E2}"/>
                </a:ext>
              </a:extLst>
            </p:cNvPr>
            <p:cNvSpPr/>
            <p:nvPr/>
          </p:nvSpPr>
          <p:spPr>
            <a:xfrm>
              <a:off x="2477886" y="3008376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89">
                  <a:moveTo>
                    <a:pt x="0" y="0"/>
                  </a:moveTo>
                  <a:lnTo>
                    <a:pt x="326136" y="0"/>
                  </a:lnTo>
                </a:path>
              </a:pathLst>
            </a:custGeom>
            <a:ln w="12192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2">
              <a:extLst>
                <a:ext uri="{FF2B5EF4-FFF2-40B4-BE49-F238E27FC236}">
                  <a16:creationId xmlns:a16="http://schemas.microsoft.com/office/drawing/2014/main" id="{52152D32-B01D-457E-8AEB-9EB1EF277AD1}"/>
                </a:ext>
              </a:extLst>
            </p:cNvPr>
            <p:cNvSpPr/>
            <p:nvPr/>
          </p:nvSpPr>
          <p:spPr>
            <a:xfrm>
              <a:off x="2325486" y="3005328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>
                  <a:moveTo>
                    <a:pt x="0" y="0"/>
                  </a:moveTo>
                  <a:lnTo>
                    <a:pt x="271272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6D4A5CE3-8F56-4FAB-8286-CBBF6952CF91}"/>
                </a:ext>
              </a:extLst>
            </p:cNvPr>
            <p:cNvSpPr/>
            <p:nvPr/>
          </p:nvSpPr>
          <p:spPr>
            <a:xfrm>
              <a:off x="2804022" y="3006613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>
                  <a:moveTo>
                    <a:pt x="0" y="0"/>
                  </a:moveTo>
                  <a:lnTo>
                    <a:pt x="271272" y="0"/>
                  </a:lnTo>
                </a:path>
              </a:pathLst>
            </a:custGeom>
            <a:ln w="8667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1581F357-759E-4399-94A5-44F1DD509EB8}"/>
                </a:ext>
              </a:extLst>
            </p:cNvPr>
            <p:cNvSpPr/>
            <p:nvPr/>
          </p:nvSpPr>
          <p:spPr>
            <a:xfrm>
              <a:off x="3243244" y="3011424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0" y="0"/>
                  </a:moveTo>
                  <a:lnTo>
                    <a:pt x="405074" y="0"/>
                  </a:lnTo>
                </a:path>
              </a:pathLst>
            </a:custGeom>
            <a:ln w="18288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2F74525F-5C41-4C4B-9D63-41645AFBB8CF}"/>
                </a:ext>
              </a:extLst>
            </p:cNvPr>
            <p:cNvSpPr/>
            <p:nvPr/>
          </p:nvSpPr>
          <p:spPr>
            <a:xfrm>
              <a:off x="3648223" y="3003042"/>
              <a:ext cx="328295" cy="0"/>
            </a:xfrm>
            <a:custGeom>
              <a:avLst/>
              <a:gdLst/>
              <a:ahLst/>
              <a:cxnLst/>
              <a:rect l="l" t="t" r="r" b="b"/>
              <a:pathLst>
                <a:path w="328295">
                  <a:moveTo>
                    <a:pt x="0" y="0"/>
                  </a:moveTo>
                  <a:lnTo>
                    <a:pt x="328112" y="0"/>
                  </a:lnTo>
                </a:path>
              </a:pathLst>
            </a:custGeom>
            <a:ln w="10668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95CBA3C4-2E69-4CBC-B31C-4EC5EE4A8E69}"/>
                </a:ext>
              </a:extLst>
            </p:cNvPr>
            <p:cNvSpPr/>
            <p:nvPr/>
          </p:nvSpPr>
          <p:spPr>
            <a:xfrm>
              <a:off x="4102470" y="3011424"/>
              <a:ext cx="386080" cy="0"/>
            </a:xfrm>
            <a:custGeom>
              <a:avLst/>
              <a:gdLst/>
              <a:ahLst/>
              <a:cxnLst/>
              <a:rect l="l" t="t" r="r" b="b"/>
              <a:pathLst>
                <a:path w="386079">
                  <a:moveTo>
                    <a:pt x="0" y="0"/>
                  </a:moveTo>
                  <a:lnTo>
                    <a:pt x="385572" y="0"/>
                  </a:lnTo>
                </a:path>
              </a:pathLst>
            </a:custGeom>
            <a:ln w="27432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CAA34C50-F82F-4AB2-9A91-AEF31FD22571}"/>
                </a:ext>
              </a:extLst>
            </p:cNvPr>
            <p:cNvSpPr/>
            <p:nvPr/>
          </p:nvSpPr>
          <p:spPr>
            <a:xfrm>
              <a:off x="4521570" y="3003042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60">
                  <a:moveTo>
                    <a:pt x="0" y="0"/>
                  </a:moveTo>
                  <a:lnTo>
                    <a:pt x="429006" y="0"/>
                  </a:lnTo>
                </a:path>
              </a:pathLst>
            </a:custGeom>
            <a:ln w="10668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242E2195-4477-4929-944F-E09CEDFAFB94}"/>
                </a:ext>
              </a:extLst>
            </p:cNvPr>
            <p:cNvSpPr/>
            <p:nvPr/>
          </p:nvSpPr>
          <p:spPr>
            <a:xfrm>
              <a:off x="4975723" y="2997708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80">
                  <a:moveTo>
                    <a:pt x="48767" y="4572"/>
                  </a:moveTo>
                  <a:lnTo>
                    <a:pt x="48767" y="0"/>
                  </a:lnTo>
                  <a:lnTo>
                    <a:pt x="10668" y="0"/>
                  </a:lnTo>
                  <a:lnTo>
                    <a:pt x="0" y="4572"/>
                  </a:lnTo>
                  <a:lnTo>
                    <a:pt x="48767" y="4572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9">
              <a:extLst>
                <a:ext uri="{FF2B5EF4-FFF2-40B4-BE49-F238E27FC236}">
                  <a16:creationId xmlns:a16="http://schemas.microsoft.com/office/drawing/2014/main" id="{4D920B84-686C-46AB-B56B-AB049C5BB978}"/>
                </a:ext>
              </a:extLst>
            </p:cNvPr>
            <p:cNvSpPr/>
            <p:nvPr/>
          </p:nvSpPr>
          <p:spPr>
            <a:xfrm>
              <a:off x="2374254" y="2991611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0" y="0"/>
                  </a:moveTo>
                  <a:lnTo>
                    <a:pt x="158495" y="0"/>
                  </a:lnTo>
                </a:path>
              </a:pathLst>
            </a:custGeom>
            <a:ln w="3175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0">
              <a:extLst>
                <a:ext uri="{FF2B5EF4-FFF2-40B4-BE49-F238E27FC236}">
                  <a16:creationId xmlns:a16="http://schemas.microsoft.com/office/drawing/2014/main" id="{2DA11DE2-529E-4FAC-988C-A43E220F2B99}"/>
                </a:ext>
              </a:extLst>
            </p:cNvPr>
            <p:cNvSpPr/>
            <p:nvPr/>
          </p:nvSpPr>
          <p:spPr>
            <a:xfrm>
              <a:off x="2690199" y="2984515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60">
                  <a:moveTo>
                    <a:pt x="0" y="0"/>
                  </a:moveTo>
                  <a:lnTo>
                    <a:pt x="98583" y="0"/>
                  </a:lnTo>
                </a:path>
              </a:pathLst>
            </a:custGeom>
            <a:ln w="7143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1">
              <a:extLst>
                <a:ext uri="{FF2B5EF4-FFF2-40B4-BE49-F238E27FC236}">
                  <a16:creationId xmlns:a16="http://schemas.microsoft.com/office/drawing/2014/main" id="{B69814A0-7552-47E0-9E51-B59B38620BF2}"/>
                </a:ext>
              </a:extLst>
            </p:cNvPr>
            <p:cNvSpPr/>
            <p:nvPr/>
          </p:nvSpPr>
          <p:spPr>
            <a:xfrm>
              <a:off x="2922894" y="2986278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0"/>
                  </a:moveTo>
                  <a:lnTo>
                    <a:pt x="138684" y="0"/>
                  </a:lnTo>
                </a:path>
              </a:pathLst>
            </a:custGeom>
            <a:ln w="10668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DAA2B838-796E-46F5-834E-50A3BA7B2612}"/>
                </a:ext>
              </a:extLst>
            </p:cNvPr>
            <p:cNvSpPr/>
            <p:nvPr/>
          </p:nvSpPr>
          <p:spPr>
            <a:xfrm>
              <a:off x="3134921" y="2985516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>
                  <a:moveTo>
                    <a:pt x="0" y="0"/>
                  </a:moveTo>
                  <a:lnTo>
                    <a:pt x="86463" y="0"/>
                  </a:lnTo>
                </a:path>
              </a:pathLst>
            </a:custGeom>
            <a:ln w="3175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3">
              <a:extLst>
                <a:ext uri="{FF2B5EF4-FFF2-40B4-BE49-F238E27FC236}">
                  <a16:creationId xmlns:a16="http://schemas.microsoft.com/office/drawing/2014/main" id="{5F3B4154-ABB1-4146-9C90-7DF0DCAB2DEC}"/>
                </a:ext>
              </a:extLst>
            </p:cNvPr>
            <p:cNvSpPr/>
            <p:nvPr/>
          </p:nvSpPr>
          <p:spPr>
            <a:xfrm>
              <a:off x="2700581" y="3008375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4">
                  <a:moveTo>
                    <a:pt x="0" y="0"/>
                  </a:moveTo>
                  <a:lnTo>
                    <a:pt x="86463" y="0"/>
                  </a:lnTo>
                </a:path>
              </a:pathLst>
            </a:custGeom>
            <a:ln w="3175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4">
              <a:extLst>
                <a:ext uri="{FF2B5EF4-FFF2-40B4-BE49-F238E27FC236}">
                  <a16:creationId xmlns:a16="http://schemas.microsoft.com/office/drawing/2014/main" id="{D3AD8C80-E052-409A-BDCE-07037A3322BB}"/>
                </a:ext>
              </a:extLst>
            </p:cNvPr>
            <p:cNvSpPr/>
            <p:nvPr/>
          </p:nvSpPr>
          <p:spPr>
            <a:xfrm>
              <a:off x="3119490" y="3005328"/>
              <a:ext cx="126364" cy="0"/>
            </a:xfrm>
            <a:custGeom>
              <a:avLst/>
              <a:gdLst/>
              <a:ahLst/>
              <a:cxnLst/>
              <a:rect l="l" t="t" r="r" b="b"/>
              <a:pathLst>
                <a:path w="126364">
                  <a:moveTo>
                    <a:pt x="0" y="0"/>
                  </a:moveTo>
                  <a:lnTo>
                    <a:pt x="126182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5">
              <a:extLst>
                <a:ext uri="{FF2B5EF4-FFF2-40B4-BE49-F238E27FC236}">
                  <a16:creationId xmlns:a16="http://schemas.microsoft.com/office/drawing/2014/main" id="{FF2E036B-2E0A-4D48-8515-7A44E78290F4}"/>
                </a:ext>
              </a:extLst>
            </p:cNvPr>
            <p:cNvSpPr/>
            <p:nvPr/>
          </p:nvSpPr>
          <p:spPr>
            <a:xfrm>
              <a:off x="3371850" y="29855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0" y="0"/>
                  </a:moveTo>
                  <a:lnTo>
                    <a:pt x="25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6">
              <a:extLst>
                <a:ext uri="{FF2B5EF4-FFF2-40B4-BE49-F238E27FC236}">
                  <a16:creationId xmlns:a16="http://schemas.microsoft.com/office/drawing/2014/main" id="{2132EC7F-8F28-403B-BD9D-62EAA8FDE1E2}"/>
                </a:ext>
              </a:extLst>
            </p:cNvPr>
            <p:cNvSpPr/>
            <p:nvPr/>
          </p:nvSpPr>
          <p:spPr>
            <a:xfrm>
              <a:off x="3374390" y="2985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7">
              <a:extLst>
                <a:ext uri="{FF2B5EF4-FFF2-40B4-BE49-F238E27FC236}">
                  <a16:creationId xmlns:a16="http://schemas.microsoft.com/office/drawing/2014/main" id="{131BBC41-3DBE-45AA-B6B4-2A1D369B807B}"/>
                </a:ext>
              </a:extLst>
            </p:cNvPr>
            <p:cNvSpPr/>
            <p:nvPr/>
          </p:nvSpPr>
          <p:spPr>
            <a:xfrm>
              <a:off x="3389629" y="29855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0" y="0"/>
                  </a:moveTo>
                  <a:lnTo>
                    <a:pt x="25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8">
              <a:extLst>
                <a:ext uri="{FF2B5EF4-FFF2-40B4-BE49-F238E27FC236}">
                  <a16:creationId xmlns:a16="http://schemas.microsoft.com/office/drawing/2014/main" id="{E21ABDEB-E693-4394-88F5-7B42173EA68F}"/>
                </a:ext>
              </a:extLst>
            </p:cNvPr>
            <p:cNvSpPr/>
            <p:nvPr/>
          </p:nvSpPr>
          <p:spPr>
            <a:xfrm>
              <a:off x="3392170" y="2985516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70">
                  <a:moveTo>
                    <a:pt x="0" y="0"/>
                  </a:moveTo>
                  <a:lnTo>
                    <a:pt x="13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9">
              <a:extLst>
                <a:ext uri="{FF2B5EF4-FFF2-40B4-BE49-F238E27FC236}">
                  <a16:creationId xmlns:a16="http://schemas.microsoft.com/office/drawing/2014/main" id="{CAA8CA6B-EA20-4EF7-A1B6-950CB52CA569}"/>
                </a:ext>
              </a:extLst>
            </p:cNvPr>
            <p:cNvSpPr/>
            <p:nvPr/>
          </p:nvSpPr>
          <p:spPr>
            <a:xfrm>
              <a:off x="3406140" y="2985516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0" y="0"/>
                  </a:moveTo>
                  <a:lnTo>
                    <a:pt x="8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0">
              <a:extLst>
                <a:ext uri="{FF2B5EF4-FFF2-40B4-BE49-F238E27FC236}">
                  <a16:creationId xmlns:a16="http://schemas.microsoft.com/office/drawing/2014/main" id="{720F7E79-04D4-4A44-B323-59D186B8446D}"/>
                </a:ext>
              </a:extLst>
            </p:cNvPr>
            <p:cNvSpPr/>
            <p:nvPr/>
          </p:nvSpPr>
          <p:spPr>
            <a:xfrm>
              <a:off x="3415029" y="2985516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0" y="0"/>
                  </a:moveTo>
                  <a:lnTo>
                    <a:pt x="8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1">
              <a:extLst>
                <a:ext uri="{FF2B5EF4-FFF2-40B4-BE49-F238E27FC236}">
                  <a16:creationId xmlns:a16="http://schemas.microsoft.com/office/drawing/2014/main" id="{EDAC2914-AB96-4594-B0E3-76EFEBB81233}"/>
                </a:ext>
              </a:extLst>
            </p:cNvPr>
            <p:cNvSpPr/>
            <p:nvPr/>
          </p:nvSpPr>
          <p:spPr>
            <a:xfrm>
              <a:off x="3423920" y="2985516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6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2">
              <a:extLst>
                <a:ext uri="{FF2B5EF4-FFF2-40B4-BE49-F238E27FC236}">
                  <a16:creationId xmlns:a16="http://schemas.microsoft.com/office/drawing/2014/main" id="{8347CFE8-2AF4-4C8A-8495-A2F845A83F25}"/>
                </a:ext>
              </a:extLst>
            </p:cNvPr>
            <p:cNvSpPr/>
            <p:nvPr/>
          </p:nvSpPr>
          <p:spPr>
            <a:xfrm>
              <a:off x="3431540" y="29855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3">
              <a:extLst>
                <a:ext uri="{FF2B5EF4-FFF2-40B4-BE49-F238E27FC236}">
                  <a16:creationId xmlns:a16="http://schemas.microsoft.com/office/drawing/2014/main" id="{8255FF55-63E1-444F-852B-9897C80B2851}"/>
                </a:ext>
              </a:extLst>
            </p:cNvPr>
            <p:cNvSpPr/>
            <p:nvPr/>
          </p:nvSpPr>
          <p:spPr>
            <a:xfrm>
              <a:off x="3437890" y="2985516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4">
              <a:extLst>
                <a:ext uri="{FF2B5EF4-FFF2-40B4-BE49-F238E27FC236}">
                  <a16:creationId xmlns:a16="http://schemas.microsoft.com/office/drawing/2014/main" id="{A780A92F-E451-449D-BDB4-9D6512035E18}"/>
                </a:ext>
              </a:extLst>
            </p:cNvPr>
            <p:cNvSpPr/>
            <p:nvPr/>
          </p:nvSpPr>
          <p:spPr>
            <a:xfrm>
              <a:off x="3460750" y="29855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5">
              <a:extLst>
                <a:ext uri="{FF2B5EF4-FFF2-40B4-BE49-F238E27FC236}">
                  <a16:creationId xmlns:a16="http://schemas.microsoft.com/office/drawing/2014/main" id="{11E8B842-82EF-46BE-AB8F-DFB0B678852B}"/>
                </a:ext>
              </a:extLst>
            </p:cNvPr>
            <p:cNvSpPr/>
            <p:nvPr/>
          </p:nvSpPr>
          <p:spPr>
            <a:xfrm>
              <a:off x="3467100" y="2985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6">
              <a:extLst>
                <a:ext uri="{FF2B5EF4-FFF2-40B4-BE49-F238E27FC236}">
                  <a16:creationId xmlns:a16="http://schemas.microsoft.com/office/drawing/2014/main" id="{D95EE4A4-AF91-4E9E-AAF8-53DA46BED81F}"/>
                </a:ext>
              </a:extLst>
            </p:cNvPr>
            <p:cNvSpPr/>
            <p:nvPr/>
          </p:nvSpPr>
          <p:spPr>
            <a:xfrm>
              <a:off x="3157733" y="2994707"/>
              <a:ext cx="112395" cy="0"/>
            </a:xfrm>
            <a:custGeom>
              <a:avLst/>
              <a:gdLst/>
              <a:ahLst/>
              <a:cxnLst/>
              <a:rect l="l" t="t" r="r" b="b"/>
              <a:pathLst>
                <a:path w="112395">
                  <a:moveTo>
                    <a:pt x="0" y="0"/>
                  </a:moveTo>
                  <a:lnTo>
                    <a:pt x="112347" y="0"/>
                  </a:lnTo>
                </a:path>
              </a:pathLst>
            </a:custGeom>
            <a:ln w="6000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7">
              <a:extLst>
                <a:ext uri="{FF2B5EF4-FFF2-40B4-BE49-F238E27FC236}">
                  <a16:creationId xmlns:a16="http://schemas.microsoft.com/office/drawing/2014/main" id="{3B7D8BFE-ADC9-4AA9-932E-C30B8B4A2665}"/>
                </a:ext>
              </a:extLst>
            </p:cNvPr>
            <p:cNvSpPr/>
            <p:nvPr/>
          </p:nvSpPr>
          <p:spPr>
            <a:xfrm>
              <a:off x="3046338" y="2997708"/>
              <a:ext cx="40005" cy="3810"/>
            </a:xfrm>
            <a:custGeom>
              <a:avLst/>
              <a:gdLst/>
              <a:ahLst/>
              <a:cxnLst/>
              <a:rect l="l" t="t" r="r" b="b"/>
              <a:pathLst>
                <a:path w="40005" h="3810">
                  <a:moveTo>
                    <a:pt x="39624" y="0"/>
                  </a:moveTo>
                  <a:lnTo>
                    <a:pt x="0" y="0"/>
                  </a:lnTo>
                  <a:lnTo>
                    <a:pt x="16906" y="2571"/>
                  </a:lnTo>
                  <a:lnTo>
                    <a:pt x="26670" y="3429"/>
                  </a:lnTo>
                  <a:lnTo>
                    <a:pt x="33004" y="2571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3B6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8">
              <a:extLst>
                <a:ext uri="{FF2B5EF4-FFF2-40B4-BE49-F238E27FC236}">
                  <a16:creationId xmlns:a16="http://schemas.microsoft.com/office/drawing/2014/main" id="{189FBA43-B36C-4697-AD42-3181EEDBFA4F}"/>
                </a:ext>
              </a:extLst>
            </p:cNvPr>
            <p:cNvSpPr/>
            <p:nvPr/>
          </p:nvSpPr>
          <p:spPr>
            <a:xfrm>
              <a:off x="3694610" y="2988516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4">
                  <a:moveTo>
                    <a:pt x="0" y="0"/>
                  </a:moveTo>
                  <a:lnTo>
                    <a:pt x="151209" y="0"/>
                  </a:lnTo>
                </a:path>
              </a:pathLst>
            </a:custGeom>
            <a:ln w="6000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9">
              <a:extLst>
                <a:ext uri="{FF2B5EF4-FFF2-40B4-BE49-F238E27FC236}">
                  <a16:creationId xmlns:a16="http://schemas.microsoft.com/office/drawing/2014/main" id="{954872D8-117B-4387-9097-046E1AC0317C}"/>
                </a:ext>
              </a:extLst>
            </p:cNvPr>
            <p:cNvSpPr/>
            <p:nvPr/>
          </p:nvSpPr>
          <p:spPr>
            <a:xfrm>
              <a:off x="3874918" y="2982468"/>
              <a:ext cx="148590" cy="0"/>
            </a:xfrm>
            <a:custGeom>
              <a:avLst/>
              <a:gdLst/>
              <a:ahLst/>
              <a:cxnLst/>
              <a:rect l="l" t="t" r="r" b="b"/>
              <a:pathLst>
                <a:path w="148589">
                  <a:moveTo>
                    <a:pt x="0" y="0"/>
                  </a:moveTo>
                  <a:lnTo>
                    <a:pt x="148304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0">
              <a:extLst>
                <a:ext uri="{FF2B5EF4-FFF2-40B4-BE49-F238E27FC236}">
                  <a16:creationId xmlns:a16="http://schemas.microsoft.com/office/drawing/2014/main" id="{F53B88D9-6BEA-45E9-B4F6-547976C05B5F}"/>
                </a:ext>
              </a:extLst>
            </p:cNvPr>
            <p:cNvSpPr/>
            <p:nvPr/>
          </p:nvSpPr>
          <p:spPr>
            <a:xfrm>
              <a:off x="4196629" y="2988564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0" y="0"/>
                  </a:moveTo>
                  <a:lnTo>
                    <a:pt x="161873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1">
              <a:extLst>
                <a:ext uri="{FF2B5EF4-FFF2-40B4-BE49-F238E27FC236}">
                  <a16:creationId xmlns:a16="http://schemas.microsoft.com/office/drawing/2014/main" id="{0960263E-F6F5-41E3-A3C1-93826DEABDDE}"/>
                </a:ext>
              </a:extLst>
            </p:cNvPr>
            <p:cNvSpPr/>
            <p:nvPr/>
          </p:nvSpPr>
          <p:spPr>
            <a:xfrm>
              <a:off x="4803511" y="2984515"/>
              <a:ext cx="135890" cy="0"/>
            </a:xfrm>
            <a:custGeom>
              <a:avLst/>
              <a:gdLst/>
              <a:ahLst/>
              <a:cxnLst/>
              <a:rect l="l" t="t" r="r" b="b"/>
              <a:pathLst>
                <a:path w="135889">
                  <a:moveTo>
                    <a:pt x="0" y="0"/>
                  </a:moveTo>
                  <a:lnTo>
                    <a:pt x="135445" y="0"/>
                  </a:lnTo>
                </a:path>
              </a:pathLst>
            </a:custGeom>
            <a:ln w="7143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62">
              <a:extLst>
                <a:ext uri="{FF2B5EF4-FFF2-40B4-BE49-F238E27FC236}">
                  <a16:creationId xmlns:a16="http://schemas.microsoft.com/office/drawing/2014/main" id="{D70E4CB6-C62F-4C75-9B92-E3356ED061D5}"/>
                </a:ext>
              </a:extLst>
            </p:cNvPr>
            <p:cNvSpPr/>
            <p:nvPr/>
          </p:nvSpPr>
          <p:spPr>
            <a:xfrm>
              <a:off x="1991564" y="2994660"/>
              <a:ext cx="118110" cy="0"/>
            </a:xfrm>
            <a:custGeom>
              <a:avLst/>
              <a:gdLst/>
              <a:ahLst/>
              <a:cxnLst/>
              <a:rect l="l" t="t" r="r" b="b"/>
              <a:pathLst>
                <a:path w="118110">
                  <a:moveTo>
                    <a:pt x="0" y="0"/>
                  </a:moveTo>
                  <a:lnTo>
                    <a:pt x="117514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3">
              <a:extLst>
                <a:ext uri="{FF2B5EF4-FFF2-40B4-BE49-F238E27FC236}">
                  <a16:creationId xmlns:a16="http://schemas.microsoft.com/office/drawing/2014/main" id="{18B53FA9-7CE7-461F-BFE4-F99A6831C2F2}"/>
                </a:ext>
              </a:extLst>
            </p:cNvPr>
            <p:cNvSpPr/>
            <p:nvPr/>
          </p:nvSpPr>
          <p:spPr>
            <a:xfrm>
              <a:off x="1624446" y="2988564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0" y="0"/>
                  </a:moveTo>
                  <a:lnTo>
                    <a:pt x="91344" y="0"/>
                  </a:lnTo>
                </a:path>
              </a:pathLst>
            </a:custGeom>
            <a:ln w="6096">
              <a:solidFill>
                <a:srgbClr val="3B68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4">
              <a:extLst>
                <a:ext uri="{FF2B5EF4-FFF2-40B4-BE49-F238E27FC236}">
                  <a16:creationId xmlns:a16="http://schemas.microsoft.com/office/drawing/2014/main" id="{03558093-E8E6-44C3-9BE4-2D673EC3C257}"/>
                </a:ext>
              </a:extLst>
            </p:cNvPr>
            <p:cNvSpPr/>
            <p:nvPr/>
          </p:nvSpPr>
          <p:spPr>
            <a:xfrm>
              <a:off x="1249548" y="2980831"/>
              <a:ext cx="24765" cy="5080"/>
            </a:xfrm>
            <a:custGeom>
              <a:avLst/>
              <a:gdLst/>
              <a:ahLst/>
              <a:cxnLst/>
              <a:rect l="l" t="t" r="r" b="b"/>
              <a:pathLst>
                <a:path w="24765" h="5080">
                  <a:moveTo>
                    <a:pt x="24384" y="4684"/>
                  </a:moveTo>
                  <a:lnTo>
                    <a:pt x="9525" y="1160"/>
                  </a:lnTo>
                  <a:lnTo>
                    <a:pt x="0" y="0"/>
                  </a:lnTo>
                  <a:lnTo>
                    <a:pt x="0" y="4684"/>
                  </a:lnTo>
                  <a:lnTo>
                    <a:pt x="24384" y="4684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5">
              <a:extLst>
                <a:ext uri="{FF2B5EF4-FFF2-40B4-BE49-F238E27FC236}">
                  <a16:creationId xmlns:a16="http://schemas.microsoft.com/office/drawing/2014/main" id="{5818422D-3C57-4D03-A4A5-343B62DCFE0A}"/>
                </a:ext>
              </a:extLst>
            </p:cNvPr>
            <p:cNvSpPr/>
            <p:nvPr/>
          </p:nvSpPr>
          <p:spPr>
            <a:xfrm>
              <a:off x="1792086" y="2993374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>
                  <a:moveTo>
                    <a:pt x="0" y="0"/>
                  </a:moveTo>
                  <a:lnTo>
                    <a:pt x="123444" y="0"/>
                  </a:lnTo>
                </a:path>
              </a:pathLst>
            </a:custGeom>
            <a:ln w="8667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6">
              <a:extLst>
                <a:ext uri="{FF2B5EF4-FFF2-40B4-BE49-F238E27FC236}">
                  <a16:creationId xmlns:a16="http://schemas.microsoft.com/office/drawing/2014/main" id="{E05556A7-FC07-4986-8385-47C7282955E6}"/>
                </a:ext>
              </a:extLst>
            </p:cNvPr>
            <p:cNvSpPr/>
            <p:nvPr/>
          </p:nvSpPr>
          <p:spPr>
            <a:xfrm>
              <a:off x="1461385" y="2991612"/>
              <a:ext cx="218440" cy="6350"/>
            </a:xfrm>
            <a:custGeom>
              <a:avLst/>
              <a:gdLst/>
              <a:ahLst/>
              <a:cxnLst/>
              <a:rect l="l" t="t" r="r" b="b"/>
              <a:pathLst>
                <a:path w="218439" h="6350">
                  <a:moveTo>
                    <a:pt x="158489" y="0"/>
                  </a:moveTo>
                  <a:lnTo>
                    <a:pt x="0" y="0"/>
                  </a:lnTo>
                  <a:lnTo>
                    <a:pt x="10668" y="6096"/>
                  </a:lnTo>
                  <a:lnTo>
                    <a:pt x="153917" y="6096"/>
                  </a:lnTo>
                  <a:lnTo>
                    <a:pt x="158489" y="0"/>
                  </a:lnTo>
                  <a:close/>
                </a:path>
                <a:path w="218439" h="6350">
                  <a:moveTo>
                    <a:pt x="217925" y="6096"/>
                  </a:moveTo>
                  <a:lnTo>
                    <a:pt x="217925" y="0"/>
                  </a:lnTo>
                  <a:lnTo>
                    <a:pt x="207257" y="0"/>
                  </a:lnTo>
                  <a:lnTo>
                    <a:pt x="217925" y="6096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7">
              <a:extLst>
                <a:ext uri="{FF2B5EF4-FFF2-40B4-BE49-F238E27FC236}">
                  <a16:creationId xmlns:a16="http://schemas.microsoft.com/office/drawing/2014/main" id="{C12A5671-CA01-47C9-BD33-47B62052A681}"/>
                </a:ext>
              </a:extLst>
            </p:cNvPr>
            <p:cNvSpPr/>
            <p:nvPr/>
          </p:nvSpPr>
          <p:spPr>
            <a:xfrm>
              <a:off x="3480679" y="2992897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204" y="0"/>
                  </a:lnTo>
                </a:path>
              </a:pathLst>
            </a:custGeom>
            <a:ln w="3175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8">
              <a:extLst>
                <a:ext uri="{FF2B5EF4-FFF2-40B4-BE49-F238E27FC236}">
                  <a16:creationId xmlns:a16="http://schemas.microsoft.com/office/drawing/2014/main" id="{5D54059F-D859-496A-805E-70C24B5DFF03}"/>
                </a:ext>
              </a:extLst>
            </p:cNvPr>
            <p:cNvSpPr/>
            <p:nvPr/>
          </p:nvSpPr>
          <p:spPr>
            <a:xfrm>
              <a:off x="2161656" y="2999994"/>
              <a:ext cx="151765" cy="0"/>
            </a:xfrm>
            <a:custGeom>
              <a:avLst/>
              <a:gdLst/>
              <a:ahLst/>
              <a:cxnLst/>
              <a:rect l="l" t="t" r="r" b="b"/>
              <a:pathLst>
                <a:path w="151764">
                  <a:moveTo>
                    <a:pt x="0" y="0"/>
                  </a:moveTo>
                  <a:lnTo>
                    <a:pt x="151552" y="0"/>
                  </a:lnTo>
                </a:path>
              </a:pathLst>
            </a:custGeom>
            <a:ln w="4572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9">
              <a:extLst>
                <a:ext uri="{FF2B5EF4-FFF2-40B4-BE49-F238E27FC236}">
                  <a16:creationId xmlns:a16="http://schemas.microsoft.com/office/drawing/2014/main" id="{A1D370DB-C4F1-4578-A119-3228A7CABF7D}"/>
                </a:ext>
              </a:extLst>
            </p:cNvPr>
            <p:cNvSpPr/>
            <p:nvPr/>
          </p:nvSpPr>
          <p:spPr>
            <a:xfrm>
              <a:off x="2755826" y="2994660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340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70">
              <a:extLst>
                <a:ext uri="{FF2B5EF4-FFF2-40B4-BE49-F238E27FC236}">
                  <a16:creationId xmlns:a16="http://schemas.microsoft.com/office/drawing/2014/main" id="{F8131C0E-991E-4BA6-AA3A-ABD0522164FB}"/>
                </a:ext>
              </a:extLst>
            </p:cNvPr>
            <p:cNvSpPr/>
            <p:nvPr/>
          </p:nvSpPr>
          <p:spPr>
            <a:xfrm>
              <a:off x="1728269" y="2982468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4">
                  <a:moveTo>
                    <a:pt x="0" y="0"/>
                  </a:moveTo>
                  <a:lnTo>
                    <a:pt x="137517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1">
              <a:extLst>
                <a:ext uri="{FF2B5EF4-FFF2-40B4-BE49-F238E27FC236}">
                  <a16:creationId xmlns:a16="http://schemas.microsoft.com/office/drawing/2014/main" id="{C722BA5B-322F-44A8-8D00-E6CEF430084C}"/>
                </a:ext>
              </a:extLst>
            </p:cNvPr>
            <p:cNvSpPr/>
            <p:nvPr/>
          </p:nvSpPr>
          <p:spPr>
            <a:xfrm>
              <a:off x="1511677" y="2982468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554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72">
              <a:extLst>
                <a:ext uri="{FF2B5EF4-FFF2-40B4-BE49-F238E27FC236}">
                  <a16:creationId xmlns:a16="http://schemas.microsoft.com/office/drawing/2014/main" id="{A2A6ECF3-04AC-4E18-8273-2824EFD091D4}"/>
                </a:ext>
              </a:extLst>
            </p:cNvPr>
            <p:cNvSpPr/>
            <p:nvPr/>
          </p:nvSpPr>
          <p:spPr>
            <a:xfrm>
              <a:off x="4023223" y="2994660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204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73">
              <a:extLst>
                <a:ext uri="{FF2B5EF4-FFF2-40B4-BE49-F238E27FC236}">
                  <a16:creationId xmlns:a16="http://schemas.microsoft.com/office/drawing/2014/main" id="{48F50C05-CF04-4A3B-B225-3262F17CC196}"/>
                </a:ext>
              </a:extLst>
            </p:cNvPr>
            <p:cNvSpPr/>
            <p:nvPr/>
          </p:nvSpPr>
          <p:spPr>
            <a:xfrm>
              <a:off x="1347846" y="2986278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90">
                  <a:moveTo>
                    <a:pt x="0" y="0"/>
                  </a:moveTo>
                  <a:lnTo>
                    <a:pt x="122729" y="0"/>
                  </a:lnTo>
                </a:path>
              </a:pathLst>
            </a:custGeom>
            <a:ln w="10668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4">
              <a:extLst>
                <a:ext uri="{FF2B5EF4-FFF2-40B4-BE49-F238E27FC236}">
                  <a16:creationId xmlns:a16="http://schemas.microsoft.com/office/drawing/2014/main" id="{6BB2BAE9-9EFF-4C2B-AF5D-C1E9E4E22091}"/>
                </a:ext>
              </a:extLst>
            </p:cNvPr>
            <p:cNvSpPr/>
            <p:nvPr/>
          </p:nvSpPr>
          <p:spPr>
            <a:xfrm>
              <a:off x="2264145" y="2987040"/>
              <a:ext cx="85725" cy="7620"/>
            </a:xfrm>
            <a:custGeom>
              <a:avLst/>
              <a:gdLst/>
              <a:ahLst/>
              <a:cxnLst/>
              <a:rect l="l" t="t" r="r" b="b"/>
              <a:pathLst>
                <a:path w="85725" h="7619">
                  <a:moveTo>
                    <a:pt x="21717" y="4572"/>
                  </a:moveTo>
                  <a:lnTo>
                    <a:pt x="5429" y="5429"/>
                  </a:lnTo>
                  <a:lnTo>
                    <a:pt x="0" y="6858"/>
                  </a:lnTo>
                  <a:lnTo>
                    <a:pt x="5429" y="7143"/>
                  </a:lnTo>
                  <a:lnTo>
                    <a:pt x="21717" y="4572"/>
                  </a:lnTo>
                  <a:close/>
                </a:path>
                <a:path w="85725" h="7619">
                  <a:moveTo>
                    <a:pt x="85725" y="4572"/>
                  </a:moveTo>
                  <a:lnTo>
                    <a:pt x="65865" y="1143"/>
                  </a:lnTo>
                  <a:lnTo>
                    <a:pt x="52578" y="0"/>
                  </a:lnTo>
                  <a:lnTo>
                    <a:pt x="39862" y="1143"/>
                  </a:lnTo>
                  <a:lnTo>
                    <a:pt x="21717" y="4572"/>
                  </a:lnTo>
                  <a:lnTo>
                    <a:pt x="85725" y="4572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66524831-014B-4A9F-AA5C-19C436684466}"/>
                </a:ext>
              </a:extLst>
            </p:cNvPr>
            <p:cNvSpPr/>
            <p:nvPr/>
          </p:nvSpPr>
          <p:spPr>
            <a:xfrm>
              <a:off x="4405175" y="2996386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70">
                  <a:moveTo>
                    <a:pt x="0" y="0"/>
                  </a:moveTo>
                  <a:lnTo>
                    <a:pt x="140779" y="0"/>
                  </a:lnTo>
                </a:path>
              </a:pathLst>
            </a:custGeom>
            <a:ln w="6500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6">
              <a:extLst>
                <a:ext uri="{FF2B5EF4-FFF2-40B4-BE49-F238E27FC236}">
                  <a16:creationId xmlns:a16="http://schemas.microsoft.com/office/drawing/2014/main" id="{72D3AE19-B5CF-46C4-8473-003B8ED90A28}"/>
                </a:ext>
              </a:extLst>
            </p:cNvPr>
            <p:cNvSpPr/>
            <p:nvPr/>
          </p:nvSpPr>
          <p:spPr>
            <a:xfrm>
              <a:off x="4116282" y="2978419"/>
              <a:ext cx="109855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0" y="0"/>
                  </a:moveTo>
                  <a:lnTo>
                    <a:pt x="109632" y="0"/>
                  </a:lnTo>
                </a:path>
              </a:pathLst>
            </a:custGeom>
            <a:ln w="7143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7">
              <a:extLst>
                <a:ext uri="{FF2B5EF4-FFF2-40B4-BE49-F238E27FC236}">
                  <a16:creationId xmlns:a16="http://schemas.microsoft.com/office/drawing/2014/main" id="{FE0BADB4-E351-48BE-9DF3-EF0E83684A6E}"/>
                </a:ext>
              </a:extLst>
            </p:cNvPr>
            <p:cNvSpPr/>
            <p:nvPr/>
          </p:nvSpPr>
          <p:spPr>
            <a:xfrm>
              <a:off x="4655682" y="2985516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4804" y="0"/>
                  </a:lnTo>
                </a:path>
              </a:pathLst>
            </a:custGeom>
            <a:ln w="3511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8">
              <a:extLst>
                <a:ext uri="{FF2B5EF4-FFF2-40B4-BE49-F238E27FC236}">
                  <a16:creationId xmlns:a16="http://schemas.microsoft.com/office/drawing/2014/main" id="{C1F14978-AEC9-492C-9465-C01653D97B2C}"/>
                </a:ext>
              </a:extLst>
            </p:cNvPr>
            <p:cNvSpPr/>
            <p:nvPr/>
          </p:nvSpPr>
          <p:spPr>
            <a:xfrm>
              <a:off x="4345453" y="2982468"/>
              <a:ext cx="179070" cy="0"/>
            </a:xfrm>
            <a:custGeom>
              <a:avLst/>
              <a:gdLst/>
              <a:ahLst/>
              <a:cxnLst/>
              <a:rect l="l" t="t" r="r" b="b"/>
              <a:pathLst>
                <a:path w="179070">
                  <a:moveTo>
                    <a:pt x="0" y="0"/>
                  </a:moveTo>
                  <a:lnTo>
                    <a:pt x="178487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9">
              <a:extLst>
                <a:ext uri="{FF2B5EF4-FFF2-40B4-BE49-F238E27FC236}">
                  <a16:creationId xmlns:a16="http://schemas.microsoft.com/office/drawing/2014/main" id="{7C2EEA51-5683-4C7D-BACB-40B2021F4884}"/>
                </a:ext>
              </a:extLst>
            </p:cNvPr>
            <p:cNvSpPr/>
            <p:nvPr/>
          </p:nvSpPr>
          <p:spPr>
            <a:xfrm>
              <a:off x="2508250" y="298551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0" y="0"/>
                  </a:moveTo>
                  <a:lnTo>
                    <a:pt x="50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0">
              <a:extLst>
                <a:ext uri="{FF2B5EF4-FFF2-40B4-BE49-F238E27FC236}">
                  <a16:creationId xmlns:a16="http://schemas.microsoft.com/office/drawing/2014/main" id="{B0789B0D-C71C-4AD3-8FC3-7EC65B74B900}"/>
                </a:ext>
              </a:extLst>
            </p:cNvPr>
            <p:cNvSpPr/>
            <p:nvPr/>
          </p:nvSpPr>
          <p:spPr>
            <a:xfrm>
              <a:off x="2513329" y="2985516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30">
                  <a:moveTo>
                    <a:pt x="0" y="0"/>
                  </a:moveTo>
                  <a:lnTo>
                    <a:pt x="114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81">
              <a:extLst>
                <a:ext uri="{FF2B5EF4-FFF2-40B4-BE49-F238E27FC236}">
                  <a16:creationId xmlns:a16="http://schemas.microsoft.com/office/drawing/2014/main" id="{7D81215C-3CF8-4B8F-8366-8406479F6076}"/>
                </a:ext>
              </a:extLst>
            </p:cNvPr>
            <p:cNvSpPr/>
            <p:nvPr/>
          </p:nvSpPr>
          <p:spPr>
            <a:xfrm>
              <a:off x="2524760" y="298551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0" y="0"/>
                  </a:moveTo>
                  <a:lnTo>
                    <a:pt x="50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82">
              <a:extLst>
                <a:ext uri="{FF2B5EF4-FFF2-40B4-BE49-F238E27FC236}">
                  <a16:creationId xmlns:a16="http://schemas.microsoft.com/office/drawing/2014/main" id="{21BAFF17-707F-44C0-8F18-F0DA4AA98147}"/>
                </a:ext>
              </a:extLst>
            </p:cNvPr>
            <p:cNvSpPr/>
            <p:nvPr/>
          </p:nvSpPr>
          <p:spPr>
            <a:xfrm>
              <a:off x="2529839" y="29855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83">
              <a:extLst>
                <a:ext uri="{FF2B5EF4-FFF2-40B4-BE49-F238E27FC236}">
                  <a16:creationId xmlns:a16="http://schemas.microsoft.com/office/drawing/2014/main" id="{9BB30497-0843-4745-85E1-3D1CBD40DCD9}"/>
                </a:ext>
              </a:extLst>
            </p:cNvPr>
            <p:cNvSpPr/>
            <p:nvPr/>
          </p:nvSpPr>
          <p:spPr>
            <a:xfrm>
              <a:off x="2536189" y="2985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4">
              <a:extLst>
                <a:ext uri="{FF2B5EF4-FFF2-40B4-BE49-F238E27FC236}">
                  <a16:creationId xmlns:a16="http://schemas.microsoft.com/office/drawing/2014/main" id="{F4875B84-E5CC-48D0-98D6-A98E21AE50A3}"/>
                </a:ext>
              </a:extLst>
            </p:cNvPr>
            <p:cNvSpPr/>
            <p:nvPr/>
          </p:nvSpPr>
          <p:spPr>
            <a:xfrm>
              <a:off x="2551429" y="298551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85">
              <a:extLst>
                <a:ext uri="{FF2B5EF4-FFF2-40B4-BE49-F238E27FC236}">
                  <a16:creationId xmlns:a16="http://schemas.microsoft.com/office/drawing/2014/main" id="{CEE7B294-7537-48B8-891F-B052AD5DACBB}"/>
                </a:ext>
              </a:extLst>
            </p:cNvPr>
            <p:cNvSpPr/>
            <p:nvPr/>
          </p:nvSpPr>
          <p:spPr>
            <a:xfrm>
              <a:off x="2552700" y="2985516"/>
              <a:ext cx="24130" cy="0"/>
            </a:xfrm>
            <a:custGeom>
              <a:avLst/>
              <a:gdLst/>
              <a:ahLst/>
              <a:cxnLst/>
              <a:rect l="l" t="t" r="r" b="b"/>
              <a:pathLst>
                <a:path w="24130">
                  <a:moveTo>
                    <a:pt x="0" y="0"/>
                  </a:moveTo>
                  <a:lnTo>
                    <a:pt x="241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6">
              <a:extLst>
                <a:ext uri="{FF2B5EF4-FFF2-40B4-BE49-F238E27FC236}">
                  <a16:creationId xmlns:a16="http://schemas.microsoft.com/office/drawing/2014/main" id="{5711C8E8-1D7F-43E7-B940-FFD4BF9CA7AB}"/>
                </a:ext>
              </a:extLst>
            </p:cNvPr>
            <p:cNvSpPr/>
            <p:nvPr/>
          </p:nvSpPr>
          <p:spPr>
            <a:xfrm>
              <a:off x="2576829" y="2985516"/>
              <a:ext cx="5080" cy="0"/>
            </a:xfrm>
            <a:custGeom>
              <a:avLst/>
              <a:gdLst/>
              <a:ahLst/>
              <a:cxnLst/>
              <a:rect l="l" t="t" r="r" b="b"/>
              <a:pathLst>
                <a:path w="5080">
                  <a:moveTo>
                    <a:pt x="0" y="0"/>
                  </a:moveTo>
                  <a:lnTo>
                    <a:pt x="50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7">
              <a:extLst>
                <a:ext uri="{FF2B5EF4-FFF2-40B4-BE49-F238E27FC236}">
                  <a16:creationId xmlns:a16="http://schemas.microsoft.com/office/drawing/2014/main" id="{379F235D-F13E-47D8-91D9-120764216136}"/>
                </a:ext>
              </a:extLst>
            </p:cNvPr>
            <p:cNvSpPr/>
            <p:nvPr/>
          </p:nvSpPr>
          <p:spPr>
            <a:xfrm>
              <a:off x="2581910" y="2985516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25400">
                  <a:moveTo>
                    <a:pt x="0" y="0"/>
                  </a:moveTo>
                  <a:lnTo>
                    <a:pt x="25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8">
              <a:extLst>
                <a:ext uri="{FF2B5EF4-FFF2-40B4-BE49-F238E27FC236}">
                  <a16:creationId xmlns:a16="http://schemas.microsoft.com/office/drawing/2014/main" id="{B712B272-0A44-47F6-98AD-9470FD9F1A0D}"/>
                </a:ext>
              </a:extLst>
            </p:cNvPr>
            <p:cNvSpPr/>
            <p:nvPr/>
          </p:nvSpPr>
          <p:spPr>
            <a:xfrm>
              <a:off x="2607310" y="298551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9">
              <a:extLst>
                <a:ext uri="{FF2B5EF4-FFF2-40B4-BE49-F238E27FC236}">
                  <a16:creationId xmlns:a16="http://schemas.microsoft.com/office/drawing/2014/main" id="{B930A88A-6D5F-4390-A8B3-B2D2343A546D}"/>
                </a:ext>
              </a:extLst>
            </p:cNvPr>
            <p:cNvSpPr/>
            <p:nvPr/>
          </p:nvSpPr>
          <p:spPr>
            <a:xfrm>
              <a:off x="2592186" y="2994660"/>
              <a:ext cx="132715" cy="0"/>
            </a:xfrm>
            <a:custGeom>
              <a:avLst/>
              <a:gdLst/>
              <a:ahLst/>
              <a:cxnLst/>
              <a:rect l="l" t="t" r="r" b="b"/>
              <a:pathLst>
                <a:path w="132714">
                  <a:moveTo>
                    <a:pt x="0" y="0"/>
                  </a:moveTo>
                  <a:lnTo>
                    <a:pt x="132588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90">
              <a:extLst>
                <a:ext uri="{FF2B5EF4-FFF2-40B4-BE49-F238E27FC236}">
                  <a16:creationId xmlns:a16="http://schemas.microsoft.com/office/drawing/2014/main" id="{8701388C-D223-48E5-986F-AF5ACC935EE7}"/>
                </a:ext>
              </a:extLst>
            </p:cNvPr>
            <p:cNvSpPr/>
            <p:nvPr/>
          </p:nvSpPr>
          <p:spPr>
            <a:xfrm>
              <a:off x="2161539" y="298551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12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91">
              <a:extLst>
                <a:ext uri="{FF2B5EF4-FFF2-40B4-BE49-F238E27FC236}">
                  <a16:creationId xmlns:a16="http://schemas.microsoft.com/office/drawing/2014/main" id="{5A51028D-8F41-45B9-8DB4-CDDFA4C3D536}"/>
                </a:ext>
              </a:extLst>
            </p:cNvPr>
            <p:cNvSpPr/>
            <p:nvPr/>
          </p:nvSpPr>
          <p:spPr>
            <a:xfrm>
              <a:off x="2162810" y="2985516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>
                  <a:moveTo>
                    <a:pt x="0" y="0"/>
                  </a:moveTo>
                  <a:lnTo>
                    <a:pt x="101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2">
              <a:extLst>
                <a:ext uri="{FF2B5EF4-FFF2-40B4-BE49-F238E27FC236}">
                  <a16:creationId xmlns:a16="http://schemas.microsoft.com/office/drawing/2014/main" id="{8EE50B6D-EB04-4D62-A006-56681BA5C43D}"/>
                </a:ext>
              </a:extLst>
            </p:cNvPr>
            <p:cNvSpPr/>
            <p:nvPr/>
          </p:nvSpPr>
          <p:spPr>
            <a:xfrm>
              <a:off x="2172970" y="298551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93">
              <a:extLst>
                <a:ext uri="{FF2B5EF4-FFF2-40B4-BE49-F238E27FC236}">
                  <a16:creationId xmlns:a16="http://schemas.microsoft.com/office/drawing/2014/main" id="{6CC0EC2E-AE12-4F17-9D6B-EA2405AA206B}"/>
                </a:ext>
              </a:extLst>
            </p:cNvPr>
            <p:cNvSpPr/>
            <p:nvPr/>
          </p:nvSpPr>
          <p:spPr>
            <a:xfrm>
              <a:off x="2176779" y="2985516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69">
                  <a:moveTo>
                    <a:pt x="0" y="0"/>
                  </a:moveTo>
                  <a:lnTo>
                    <a:pt x="13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94">
              <a:extLst>
                <a:ext uri="{FF2B5EF4-FFF2-40B4-BE49-F238E27FC236}">
                  <a16:creationId xmlns:a16="http://schemas.microsoft.com/office/drawing/2014/main" id="{F3BFFDF6-A7A2-4AB6-95AB-CB51F411E58E}"/>
                </a:ext>
              </a:extLst>
            </p:cNvPr>
            <p:cNvSpPr/>
            <p:nvPr/>
          </p:nvSpPr>
          <p:spPr>
            <a:xfrm>
              <a:off x="2190750" y="2985516"/>
              <a:ext cx="11430" cy="0"/>
            </a:xfrm>
            <a:custGeom>
              <a:avLst/>
              <a:gdLst/>
              <a:ahLst/>
              <a:cxnLst/>
              <a:rect l="l" t="t" r="r" b="b"/>
              <a:pathLst>
                <a:path w="11430">
                  <a:moveTo>
                    <a:pt x="0" y="0"/>
                  </a:moveTo>
                  <a:lnTo>
                    <a:pt x="114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5">
              <a:extLst>
                <a:ext uri="{FF2B5EF4-FFF2-40B4-BE49-F238E27FC236}">
                  <a16:creationId xmlns:a16="http://schemas.microsoft.com/office/drawing/2014/main" id="{D2B1EBCF-054B-40E3-B42F-2C8A83DD146A}"/>
                </a:ext>
              </a:extLst>
            </p:cNvPr>
            <p:cNvSpPr/>
            <p:nvPr/>
          </p:nvSpPr>
          <p:spPr>
            <a:xfrm>
              <a:off x="2202179" y="2985516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69">
                  <a:moveTo>
                    <a:pt x="0" y="0"/>
                  </a:moveTo>
                  <a:lnTo>
                    <a:pt x="139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6">
              <a:extLst>
                <a:ext uri="{FF2B5EF4-FFF2-40B4-BE49-F238E27FC236}">
                  <a16:creationId xmlns:a16="http://schemas.microsoft.com/office/drawing/2014/main" id="{10E5183B-0DEC-470F-A9A7-BC54B7EAE645}"/>
                </a:ext>
              </a:extLst>
            </p:cNvPr>
            <p:cNvSpPr/>
            <p:nvPr/>
          </p:nvSpPr>
          <p:spPr>
            <a:xfrm>
              <a:off x="2216150" y="2985516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19">
                  <a:moveTo>
                    <a:pt x="0" y="0"/>
                  </a:moveTo>
                  <a:lnTo>
                    <a:pt x="76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7">
              <a:extLst>
                <a:ext uri="{FF2B5EF4-FFF2-40B4-BE49-F238E27FC236}">
                  <a16:creationId xmlns:a16="http://schemas.microsoft.com/office/drawing/2014/main" id="{1F0AEF46-5254-4DB1-8BC0-F69D4BC67DF8}"/>
                </a:ext>
              </a:extLst>
            </p:cNvPr>
            <p:cNvSpPr/>
            <p:nvPr/>
          </p:nvSpPr>
          <p:spPr>
            <a:xfrm>
              <a:off x="2223770" y="29855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8">
              <a:extLst>
                <a:ext uri="{FF2B5EF4-FFF2-40B4-BE49-F238E27FC236}">
                  <a16:creationId xmlns:a16="http://schemas.microsoft.com/office/drawing/2014/main" id="{A199CA6B-83D7-4B35-B70C-93AB09095239}"/>
                </a:ext>
              </a:extLst>
            </p:cNvPr>
            <p:cNvSpPr/>
            <p:nvPr/>
          </p:nvSpPr>
          <p:spPr>
            <a:xfrm>
              <a:off x="2236470" y="29855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9">
              <a:extLst>
                <a:ext uri="{FF2B5EF4-FFF2-40B4-BE49-F238E27FC236}">
                  <a16:creationId xmlns:a16="http://schemas.microsoft.com/office/drawing/2014/main" id="{D4474F2F-C2BA-4819-A4E1-F12CF595A9B6}"/>
                </a:ext>
              </a:extLst>
            </p:cNvPr>
            <p:cNvSpPr/>
            <p:nvPr/>
          </p:nvSpPr>
          <p:spPr>
            <a:xfrm>
              <a:off x="2249170" y="2985516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39">
                  <a:moveTo>
                    <a:pt x="0" y="0"/>
                  </a:moveTo>
                  <a:lnTo>
                    <a:pt x="15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00">
              <a:extLst>
                <a:ext uri="{FF2B5EF4-FFF2-40B4-BE49-F238E27FC236}">
                  <a16:creationId xmlns:a16="http://schemas.microsoft.com/office/drawing/2014/main" id="{EDE7EF64-7F6F-4E2D-A0BD-DD74DC911216}"/>
                </a:ext>
              </a:extLst>
            </p:cNvPr>
            <p:cNvSpPr/>
            <p:nvPr/>
          </p:nvSpPr>
          <p:spPr>
            <a:xfrm>
              <a:off x="2264410" y="298551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3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01">
              <a:extLst>
                <a:ext uri="{FF2B5EF4-FFF2-40B4-BE49-F238E27FC236}">
                  <a16:creationId xmlns:a16="http://schemas.microsoft.com/office/drawing/2014/main" id="{BAFDFDCA-3479-4697-A9AC-F39A03712FE4}"/>
                </a:ext>
              </a:extLst>
            </p:cNvPr>
            <p:cNvSpPr/>
            <p:nvPr/>
          </p:nvSpPr>
          <p:spPr>
            <a:xfrm>
              <a:off x="2270760" y="298551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02">
              <a:extLst>
                <a:ext uri="{FF2B5EF4-FFF2-40B4-BE49-F238E27FC236}">
                  <a16:creationId xmlns:a16="http://schemas.microsoft.com/office/drawing/2014/main" id="{8EFB5354-600C-47ED-B5B7-80F6C1E9723E}"/>
                </a:ext>
              </a:extLst>
            </p:cNvPr>
            <p:cNvSpPr/>
            <p:nvPr/>
          </p:nvSpPr>
          <p:spPr>
            <a:xfrm>
              <a:off x="2283460" y="298551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03">
              <a:extLst>
                <a:ext uri="{FF2B5EF4-FFF2-40B4-BE49-F238E27FC236}">
                  <a16:creationId xmlns:a16="http://schemas.microsoft.com/office/drawing/2014/main" id="{3450FE4C-8882-4BCA-BA2C-4DF1835CE8F2}"/>
                </a:ext>
              </a:extLst>
            </p:cNvPr>
            <p:cNvSpPr/>
            <p:nvPr/>
          </p:nvSpPr>
          <p:spPr>
            <a:xfrm>
              <a:off x="3855582" y="2994660"/>
              <a:ext cx="132715" cy="0"/>
            </a:xfrm>
            <a:custGeom>
              <a:avLst/>
              <a:gdLst/>
              <a:ahLst/>
              <a:cxnLst/>
              <a:rect l="l" t="t" r="r" b="b"/>
              <a:pathLst>
                <a:path w="132714">
                  <a:moveTo>
                    <a:pt x="0" y="0"/>
                  </a:moveTo>
                  <a:lnTo>
                    <a:pt x="132588" y="0"/>
                  </a:lnTo>
                </a:path>
              </a:pathLst>
            </a:custGeom>
            <a:ln w="6096">
              <a:solidFill>
                <a:srgbClr val="AAD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04">
              <a:extLst>
                <a:ext uri="{FF2B5EF4-FFF2-40B4-BE49-F238E27FC236}">
                  <a16:creationId xmlns:a16="http://schemas.microsoft.com/office/drawing/2014/main" id="{3E07BE53-9F4C-4CE0-860D-CA8006B4F675}"/>
                </a:ext>
              </a:extLst>
            </p:cNvPr>
            <p:cNvSpPr/>
            <p:nvPr/>
          </p:nvSpPr>
          <p:spPr>
            <a:xfrm>
              <a:off x="3085962" y="2987040"/>
              <a:ext cx="40005" cy="5080"/>
            </a:xfrm>
            <a:custGeom>
              <a:avLst/>
              <a:gdLst/>
              <a:ahLst/>
              <a:cxnLst/>
              <a:rect l="l" t="t" r="r" b="b"/>
              <a:pathLst>
                <a:path w="40005" h="5080">
                  <a:moveTo>
                    <a:pt x="39624" y="4572"/>
                  </a:moveTo>
                  <a:lnTo>
                    <a:pt x="32789" y="1143"/>
                  </a:lnTo>
                  <a:lnTo>
                    <a:pt x="22669" y="0"/>
                  </a:lnTo>
                  <a:lnTo>
                    <a:pt x="11120" y="1143"/>
                  </a:lnTo>
                  <a:lnTo>
                    <a:pt x="0" y="4572"/>
                  </a:lnTo>
                  <a:lnTo>
                    <a:pt x="39624" y="4572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05">
              <a:extLst>
                <a:ext uri="{FF2B5EF4-FFF2-40B4-BE49-F238E27FC236}">
                  <a16:creationId xmlns:a16="http://schemas.microsoft.com/office/drawing/2014/main" id="{AFF95861-EB4A-47F7-88E7-55767CCC32CC}"/>
                </a:ext>
              </a:extLst>
            </p:cNvPr>
            <p:cNvSpPr/>
            <p:nvPr/>
          </p:nvSpPr>
          <p:spPr>
            <a:xfrm>
              <a:off x="3625244" y="2991612"/>
              <a:ext cx="131445" cy="6350"/>
            </a:xfrm>
            <a:custGeom>
              <a:avLst/>
              <a:gdLst/>
              <a:ahLst/>
              <a:cxnLst/>
              <a:rect l="l" t="t" r="r" b="b"/>
              <a:pathLst>
                <a:path w="131445" h="6350">
                  <a:moveTo>
                    <a:pt x="91654" y="6096"/>
                  </a:moveTo>
                  <a:lnTo>
                    <a:pt x="84486" y="2571"/>
                  </a:lnTo>
                  <a:lnTo>
                    <a:pt x="76604" y="762"/>
                  </a:lnTo>
                  <a:lnTo>
                    <a:pt x="67865" y="95"/>
                  </a:lnTo>
                  <a:lnTo>
                    <a:pt x="7834" y="0"/>
                  </a:lnTo>
                  <a:lnTo>
                    <a:pt x="0" y="3524"/>
                  </a:lnTo>
                  <a:lnTo>
                    <a:pt x="6881" y="5334"/>
                  </a:lnTo>
                  <a:lnTo>
                    <a:pt x="19192" y="6000"/>
                  </a:lnTo>
                  <a:lnTo>
                    <a:pt x="91654" y="6096"/>
                  </a:lnTo>
                  <a:close/>
                </a:path>
                <a:path w="131445" h="6350">
                  <a:moveTo>
                    <a:pt x="131278" y="6096"/>
                  </a:moveTo>
                  <a:lnTo>
                    <a:pt x="128111" y="3524"/>
                  </a:lnTo>
                  <a:lnTo>
                    <a:pt x="120800" y="3810"/>
                  </a:lnTo>
                  <a:lnTo>
                    <a:pt x="112633" y="5238"/>
                  </a:lnTo>
                  <a:lnTo>
                    <a:pt x="106894" y="6096"/>
                  </a:lnTo>
                  <a:lnTo>
                    <a:pt x="131278" y="6096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6">
              <a:extLst>
                <a:ext uri="{FF2B5EF4-FFF2-40B4-BE49-F238E27FC236}">
                  <a16:creationId xmlns:a16="http://schemas.microsoft.com/office/drawing/2014/main" id="{9AD8826C-CFC0-4D0B-AEC3-6608CE0F4352}"/>
                </a:ext>
              </a:extLst>
            </p:cNvPr>
            <p:cNvSpPr/>
            <p:nvPr/>
          </p:nvSpPr>
          <p:spPr>
            <a:xfrm>
              <a:off x="3288655" y="2991707"/>
              <a:ext cx="132715" cy="6350"/>
            </a:xfrm>
            <a:custGeom>
              <a:avLst/>
              <a:gdLst/>
              <a:ahLst/>
              <a:cxnLst/>
              <a:rect l="l" t="t" r="r" b="b"/>
              <a:pathLst>
                <a:path w="132714" h="6350">
                  <a:moveTo>
                    <a:pt x="88392" y="6000"/>
                  </a:moveTo>
                  <a:lnTo>
                    <a:pt x="79914" y="2476"/>
                  </a:lnTo>
                  <a:lnTo>
                    <a:pt x="70866" y="666"/>
                  </a:lnTo>
                  <a:lnTo>
                    <a:pt x="61817" y="0"/>
                  </a:lnTo>
                  <a:lnTo>
                    <a:pt x="42433" y="0"/>
                  </a:lnTo>
                  <a:lnTo>
                    <a:pt x="26670" y="666"/>
                  </a:lnTo>
                  <a:lnTo>
                    <a:pt x="10906" y="2476"/>
                  </a:lnTo>
                  <a:lnTo>
                    <a:pt x="0" y="6000"/>
                  </a:lnTo>
                  <a:lnTo>
                    <a:pt x="88392" y="6000"/>
                  </a:lnTo>
                  <a:close/>
                </a:path>
                <a:path w="132714" h="6350">
                  <a:moveTo>
                    <a:pt x="132588" y="6000"/>
                  </a:moveTo>
                  <a:lnTo>
                    <a:pt x="129420" y="3429"/>
                  </a:lnTo>
                  <a:lnTo>
                    <a:pt x="122110" y="3714"/>
                  </a:lnTo>
                  <a:lnTo>
                    <a:pt x="113942" y="5143"/>
                  </a:lnTo>
                  <a:lnTo>
                    <a:pt x="108204" y="6000"/>
                  </a:lnTo>
                  <a:lnTo>
                    <a:pt x="132588" y="600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7">
              <a:extLst>
                <a:ext uri="{FF2B5EF4-FFF2-40B4-BE49-F238E27FC236}">
                  <a16:creationId xmlns:a16="http://schemas.microsoft.com/office/drawing/2014/main" id="{D15B1886-6F4D-4B04-8816-8E87DE57B669}"/>
                </a:ext>
              </a:extLst>
            </p:cNvPr>
            <p:cNvSpPr/>
            <p:nvPr/>
          </p:nvSpPr>
          <p:spPr>
            <a:xfrm>
              <a:off x="2102982" y="2985516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19" h="6350">
                  <a:moveTo>
                    <a:pt x="19812" y="0"/>
                  </a:moveTo>
                  <a:lnTo>
                    <a:pt x="0" y="0"/>
                  </a:lnTo>
                  <a:lnTo>
                    <a:pt x="6096" y="6096"/>
                  </a:lnTo>
                  <a:lnTo>
                    <a:pt x="15240" y="60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AA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8">
              <a:extLst>
                <a:ext uri="{FF2B5EF4-FFF2-40B4-BE49-F238E27FC236}">
                  <a16:creationId xmlns:a16="http://schemas.microsoft.com/office/drawing/2014/main" id="{7D9EBD3C-4F5A-40C3-AB80-BB526C43810A}"/>
                </a:ext>
              </a:extLst>
            </p:cNvPr>
            <p:cNvSpPr txBox="1"/>
            <p:nvPr/>
          </p:nvSpPr>
          <p:spPr>
            <a:xfrm>
              <a:off x="3309491" y="5091173"/>
              <a:ext cx="1269365" cy="451484"/>
            </a:xfrm>
            <a:prstGeom prst="rect">
              <a:avLst/>
            </a:prstGeom>
          </p:spPr>
          <p:txBody>
            <a:bodyPr vert="horz" wrap="square" lIns="0" tIns="20955" rIns="0" bIns="0" rtlCol="0">
              <a:spAutoFit/>
            </a:bodyPr>
            <a:lstStyle/>
            <a:p>
              <a:pPr marL="12700" marR="5080" indent="330200">
                <a:lnSpc>
                  <a:spcPts val="1670"/>
                </a:lnSpc>
                <a:spcBef>
                  <a:spcPts val="165"/>
                </a:spcBef>
              </a:pP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Needs  (met or</a:t>
              </a:r>
              <a:r>
                <a:rPr sz="1400" b="1" spc="-7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unm</a:t>
              </a:r>
              <a:r>
                <a:rPr lang="en-US"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t)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02" name="object 109">
              <a:extLst>
                <a:ext uri="{FF2B5EF4-FFF2-40B4-BE49-F238E27FC236}">
                  <a16:creationId xmlns:a16="http://schemas.microsoft.com/office/drawing/2014/main" id="{2F5142E6-64D2-4BB8-8358-84F2CA5E495C}"/>
                </a:ext>
              </a:extLst>
            </p:cNvPr>
            <p:cNvSpPr txBox="1"/>
            <p:nvPr/>
          </p:nvSpPr>
          <p:spPr>
            <a:xfrm>
              <a:off x="3471035" y="3443730"/>
              <a:ext cx="950594" cy="451484"/>
            </a:xfrm>
            <a:prstGeom prst="rect">
              <a:avLst/>
            </a:prstGeom>
          </p:spPr>
          <p:txBody>
            <a:bodyPr vert="horz" wrap="square" lIns="0" tIns="20955" rIns="0" bIns="0" rtlCol="0">
              <a:spAutoFit/>
            </a:bodyPr>
            <a:lstStyle/>
            <a:p>
              <a:pPr marL="12700" marR="5080" indent="53340">
                <a:lnSpc>
                  <a:spcPts val="1670"/>
                </a:lnSpc>
                <a:spcBef>
                  <a:spcPts val="165"/>
                </a:spcBef>
              </a:pPr>
              <a:r>
                <a:rPr sz="1400" b="1" spc="-10" dirty="0">
                  <a:solidFill>
                    <a:srgbClr val="FFFFFF"/>
                  </a:solidFill>
                  <a:latin typeface="Arial"/>
                  <a:cs typeface="Arial"/>
                </a:rPr>
                <a:t>Mindsets  </a:t>
              </a: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and</a:t>
              </a:r>
              <a:r>
                <a:rPr sz="1400" b="1" spc="-7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b="1" spc="-10" dirty="0">
                  <a:solidFill>
                    <a:srgbClr val="FFFFFF"/>
                  </a:solidFill>
                  <a:latin typeface="Arial"/>
                  <a:cs typeface="Arial"/>
                </a:rPr>
                <a:t>beliefs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03" name="object 110">
              <a:extLst>
                <a:ext uri="{FF2B5EF4-FFF2-40B4-BE49-F238E27FC236}">
                  <a16:creationId xmlns:a16="http://schemas.microsoft.com/office/drawing/2014/main" id="{CBAF77F8-1732-494A-A5A8-44D57CFDB5F8}"/>
                </a:ext>
              </a:extLst>
            </p:cNvPr>
            <p:cNvSpPr txBox="1"/>
            <p:nvPr/>
          </p:nvSpPr>
          <p:spPr>
            <a:xfrm>
              <a:off x="3621911" y="4353558"/>
              <a:ext cx="598805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Va</a:t>
              </a:r>
              <a:r>
                <a:rPr sz="1400" b="1" spc="0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400" b="1" spc="-20" dirty="0">
                  <a:solidFill>
                    <a:srgbClr val="FFFFFF"/>
                  </a:solidFill>
                  <a:latin typeface="Arial"/>
                  <a:cs typeface="Arial"/>
                </a:rPr>
                <a:t>u</a:t>
              </a:r>
              <a:r>
                <a:rPr sz="1400" b="1" spc="-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sz="1400" b="1" dirty="0">
                  <a:solidFill>
                    <a:srgbClr val="FFFFFF"/>
                  </a:solidFill>
                  <a:latin typeface="Arial"/>
                  <a:cs typeface="Arial"/>
                </a:rPr>
                <a:t>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04" name="object 111">
              <a:extLst>
                <a:ext uri="{FF2B5EF4-FFF2-40B4-BE49-F238E27FC236}">
                  <a16:creationId xmlns:a16="http://schemas.microsoft.com/office/drawing/2014/main" id="{38D8A8A5-DF61-4A89-9C82-3A7250DD223E}"/>
                </a:ext>
              </a:extLst>
            </p:cNvPr>
            <p:cNvSpPr txBox="1"/>
            <p:nvPr/>
          </p:nvSpPr>
          <p:spPr>
            <a:xfrm>
              <a:off x="3460367" y="2408934"/>
              <a:ext cx="972185" cy="4527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4925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Individual  b</a:t>
              </a:r>
              <a:r>
                <a:rPr sz="1400" b="1" spc="-5" dirty="0">
                  <a:latin typeface="Arial"/>
                  <a:cs typeface="Arial"/>
                </a:rPr>
                <a:t>e</a:t>
              </a:r>
              <a:r>
                <a:rPr sz="1400" b="1" spc="-10" dirty="0">
                  <a:latin typeface="Arial"/>
                  <a:cs typeface="Arial"/>
                </a:rPr>
                <a:t>h</a:t>
              </a:r>
              <a:r>
                <a:rPr sz="1400" b="1" spc="-5" dirty="0">
                  <a:latin typeface="Arial"/>
                  <a:cs typeface="Arial"/>
                </a:rPr>
                <a:t>a</a:t>
              </a:r>
              <a:r>
                <a:rPr sz="1400" b="1" spc="-15" dirty="0">
                  <a:latin typeface="Arial"/>
                  <a:cs typeface="Arial"/>
                </a:rPr>
                <a:t>v</a:t>
              </a:r>
              <a:r>
                <a:rPr sz="1400" b="1" spc="0" dirty="0">
                  <a:latin typeface="Arial"/>
                  <a:cs typeface="Arial"/>
                </a:rPr>
                <a:t>i</a:t>
              </a:r>
              <a:r>
                <a:rPr sz="1400" b="1" spc="-20" dirty="0">
                  <a:latin typeface="Arial"/>
                  <a:cs typeface="Arial"/>
                </a:rPr>
                <a:t>o</a:t>
              </a:r>
              <a:r>
                <a:rPr sz="1400" b="1" spc="-10" dirty="0">
                  <a:latin typeface="Arial"/>
                  <a:cs typeface="Arial"/>
                </a:rPr>
                <a:t>u</a:t>
              </a:r>
              <a:r>
                <a:rPr sz="1400" b="1" spc="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05" name="object 112">
              <a:extLst>
                <a:ext uri="{FF2B5EF4-FFF2-40B4-BE49-F238E27FC236}">
                  <a16:creationId xmlns:a16="http://schemas.microsoft.com/office/drawing/2014/main" id="{B240F899-35DD-4FEF-9508-5AB939873D5C}"/>
                </a:ext>
              </a:extLst>
            </p:cNvPr>
            <p:cNvSpPr txBox="1"/>
            <p:nvPr/>
          </p:nvSpPr>
          <p:spPr>
            <a:xfrm>
              <a:off x="1425828" y="2200147"/>
              <a:ext cx="1052830" cy="6648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 marR="5080">
                <a:lnSpc>
                  <a:spcPct val="99600"/>
                </a:lnSpc>
                <a:spcBef>
                  <a:spcPts val="110"/>
                </a:spcBef>
              </a:pP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What 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we</a:t>
              </a:r>
              <a:r>
                <a:rPr sz="1400" spc="-6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see  and 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attempt  </a:t>
              </a:r>
              <a:r>
                <a:rPr sz="1400" dirty="0">
                  <a:solidFill>
                    <a:srgbClr val="FFFFFF"/>
                  </a:solidFill>
                  <a:latin typeface="Arial"/>
                  <a:cs typeface="Arial"/>
                </a:rPr>
                <a:t>to</a:t>
              </a:r>
              <a:r>
                <a:rPr sz="1400" spc="-2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address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06" name="object 113">
              <a:extLst>
                <a:ext uri="{FF2B5EF4-FFF2-40B4-BE49-F238E27FC236}">
                  <a16:creationId xmlns:a16="http://schemas.microsoft.com/office/drawing/2014/main" id="{2E65A5B6-E103-4DA6-868C-4C94A295F1BB}"/>
                </a:ext>
              </a:extLst>
            </p:cNvPr>
            <p:cNvSpPr txBox="1"/>
            <p:nvPr/>
          </p:nvSpPr>
          <p:spPr>
            <a:xfrm>
              <a:off x="1425828" y="3961890"/>
              <a:ext cx="1149985" cy="8782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lnSpc>
                  <a:spcPct val="99800"/>
                </a:lnSpc>
                <a:spcBef>
                  <a:spcPts val="105"/>
                </a:spcBef>
              </a:pP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What 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we</a:t>
              </a:r>
              <a:r>
                <a:rPr sz="1400" spc="-5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400" spc="-10" dirty="0">
                  <a:solidFill>
                    <a:srgbClr val="FFFFFF"/>
                  </a:solidFill>
                  <a:latin typeface="Arial"/>
                  <a:cs typeface="Arial"/>
                </a:rPr>
                <a:t>don’t  </a:t>
              </a: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see and don’t  know how </a:t>
              </a:r>
              <a:r>
                <a:rPr sz="1400" dirty="0">
                  <a:solidFill>
                    <a:srgbClr val="FFFFFF"/>
                  </a:solidFill>
                  <a:latin typeface="Arial"/>
                  <a:cs typeface="Arial"/>
                </a:rPr>
                <a:t>to  </a:t>
              </a:r>
              <a:r>
                <a:rPr sz="1400" spc="-5" dirty="0">
                  <a:solidFill>
                    <a:srgbClr val="FFFFFF"/>
                  </a:solidFill>
                  <a:latin typeface="Arial"/>
                  <a:cs typeface="Arial"/>
                </a:rPr>
                <a:t>address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07" name="object 114">
              <a:extLst>
                <a:ext uri="{FF2B5EF4-FFF2-40B4-BE49-F238E27FC236}">
                  <a16:creationId xmlns:a16="http://schemas.microsoft.com/office/drawing/2014/main" id="{4C4F4419-2CE6-4AAF-9AB0-9D0F6C7D6422}"/>
                </a:ext>
              </a:extLst>
            </p:cNvPr>
            <p:cNvSpPr/>
            <p:nvPr/>
          </p:nvSpPr>
          <p:spPr>
            <a:xfrm>
              <a:off x="3846438" y="4660392"/>
              <a:ext cx="172720" cy="378460"/>
            </a:xfrm>
            <a:custGeom>
              <a:avLst/>
              <a:gdLst/>
              <a:ahLst/>
              <a:cxnLst/>
              <a:rect l="l" t="t" r="r" b="b"/>
              <a:pathLst>
                <a:path w="172720" h="378460">
                  <a:moveTo>
                    <a:pt x="172212" y="207264"/>
                  </a:moveTo>
                  <a:lnTo>
                    <a:pt x="0" y="207264"/>
                  </a:lnTo>
                  <a:lnTo>
                    <a:pt x="57912" y="323088"/>
                  </a:lnTo>
                  <a:lnTo>
                    <a:pt x="57912" y="236220"/>
                  </a:lnTo>
                  <a:lnTo>
                    <a:pt x="114300" y="236220"/>
                  </a:lnTo>
                  <a:lnTo>
                    <a:pt x="114300" y="321056"/>
                  </a:lnTo>
                  <a:lnTo>
                    <a:pt x="172212" y="207264"/>
                  </a:lnTo>
                  <a:close/>
                </a:path>
                <a:path w="172720" h="378460">
                  <a:moveTo>
                    <a:pt x="114300" y="207264"/>
                  </a:moveTo>
                  <a:lnTo>
                    <a:pt x="114300" y="0"/>
                  </a:lnTo>
                  <a:lnTo>
                    <a:pt x="57912" y="0"/>
                  </a:lnTo>
                  <a:lnTo>
                    <a:pt x="57912" y="207264"/>
                  </a:lnTo>
                  <a:lnTo>
                    <a:pt x="114300" y="207264"/>
                  </a:lnTo>
                  <a:close/>
                </a:path>
                <a:path w="172720" h="378460">
                  <a:moveTo>
                    <a:pt x="114300" y="321056"/>
                  </a:moveTo>
                  <a:lnTo>
                    <a:pt x="114300" y="236220"/>
                  </a:lnTo>
                  <a:lnTo>
                    <a:pt x="57912" y="236220"/>
                  </a:lnTo>
                  <a:lnTo>
                    <a:pt x="57912" y="323088"/>
                  </a:lnTo>
                  <a:lnTo>
                    <a:pt x="85344" y="377952"/>
                  </a:lnTo>
                  <a:lnTo>
                    <a:pt x="114300" y="321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15">
              <a:extLst>
                <a:ext uri="{FF2B5EF4-FFF2-40B4-BE49-F238E27FC236}">
                  <a16:creationId xmlns:a16="http://schemas.microsoft.com/office/drawing/2014/main" id="{4320AC8A-727B-4A8D-8D9D-110052B37D0C}"/>
                </a:ext>
              </a:extLst>
            </p:cNvPr>
            <p:cNvSpPr/>
            <p:nvPr/>
          </p:nvSpPr>
          <p:spPr>
            <a:xfrm>
              <a:off x="3846438" y="3970020"/>
              <a:ext cx="172720" cy="378460"/>
            </a:xfrm>
            <a:custGeom>
              <a:avLst/>
              <a:gdLst/>
              <a:ahLst/>
              <a:cxnLst/>
              <a:rect l="l" t="t" r="r" b="b"/>
              <a:pathLst>
                <a:path w="172720" h="378460">
                  <a:moveTo>
                    <a:pt x="172212" y="207264"/>
                  </a:moveTo>
                  <a:lnTo>
                    <a:pt x="0" y="207264"/>
                  </a:lnTo>
                  <a:lnTo>
                    <a:pt x="57912" y="323088"/>
                  </a:lnTo>
                  <a:lnTo>
                    <a:pt x="57912" y="234696"/>
                  </a:lnTo>
                  <a:lnTo>
                    <a:pt x="114300" y="234696"/>
                  </a:lnTo>
                  <a:lnTo>
                    <a:pt x="114300" y="321056"/>
                  </a:lnTo>
                  <a:lnTo>
                    <a:pt x="172212" y="207264"/>
                  </a:lnTo>
                  <a:close/>
                </a:path>
                <a:path w="172720" h="378460">
                  <a:moveTo>
                    <a:pt x="114300" y="207264"/>
                  </a:moveTo>
                  <a:lnTo>
                    <a:pt x="114300" y="0"/>
                  </a:lnTo>
                  <a:lnTo>
                    <a:pt x="57912" y="0"/>
                  </a:lnTo>
                  <a:lnTo>
                    <a:pt x="57912" y="207264"/>
                  </a:lnTo>
                  <a:lnTo>
                    <a:pt x="114300" y="207264"/>
                  </a:lnTo>
                  <a:close/>
                </a:path>
                <a:path w="172720" h="378460">
                  <a:moveTo>
                    <a:pt x="114300" y="321056"/>
                  </a:moveTo>
                  <a:lnTo>
                    <a:pt x="114300" y="234696"/>
                  </a:lnTo>
                  <a:lnTo>
                    <a:pt x="57912" y="234696"/>
                  </a:lnTo>
                  <a:lnTo>
                    <a:pt x="57912" y="323088"/>
                  </a:lnTo>
                  <a:lnTo>
                    <a:pt x="85344" y="377952"/>
                  </a:lnTo>
                  <a:lnTo>
                    <a:pt x="114300" y="321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16">
              <a:extLst>
                <a:ext uri="{FF2B5EF4-FFF2-40B4-BE49-F238E27FC236}">
                  <a16:creationId xmlns:a16="http://schemas.microsoft.com/office/drawing/2014/main" id="{F3E35C8E-C52F-4B7B-87EF-2571F1DACDCB}"/>
                </a:ext>
              </a:extLst>
            </p:cNvPr>
            <p:cNvSpPr/>
            <p:nvPr/>
          </p:nvSpPr>
          <p:spPr>
            <a:xfrm>
              <a:off x="3846438" y="3072384"/>
              <a:ext cx="172720" cy="378460"/>
            </a:xfrm>
            <a:custGeom>
              <a:avLst/>
              <a:gdLst/>
              <a:ahLst/>
              <a:cxnLst/>
              <a:rect l="l" t="t" r="r" b="b"/>
              <a:pathLst>
                <a:path w="172720" h="378460">
                  <a:moveTo>
                    <a:pt x="172212" y="205740"/>
                  </a:moveTo>
                  <a:lnTo>
                    <a:pt x="0" y="205740"/>
                  </a:lnTo>
                  <a:lnTo>
                    <a:pt x="57912" y="322598"/>
                  </a:lnTo>
                  <a:lnTo>
                    <a:pt x="57912" y="234696"/>
                  </a:lnTo>
                  <a:lnTo>
                    <a:pt x="114300" y="234696"/>
                  </a:lnTo>
                  <a:lnTo>
                    <a:pt x="114300" y="320548"/>
                  </a:lnTo>
                  <a:lnTo>
                    <a:pt x="172212" y="205740"/>
                  </a:lnTo>
                  <a:close/>
                </a:path>
                <a:path w="172720" h="378460">
                  <a:moveTo>
                    <a:pt x="114300" y="205740"/>
                  </a:moveTo>
                  <a:lnTo>
                    <a:pt x="114300" y="0"/>
                  </a:lnTo>
                  <a:lnTo>
                    <a:pt x="57912" y="0"/>
                  </a:lnTo>
                  <a:lnTo>
                    <a:pt x="57912" y="205740"/>
                  </a:lnTo>
                  <a:lnTo>
                    <a:pt x="114300" y="205740"/>
                  </a:lnTo>
                  <a:close/>
                </a:path>
                <a:path w="172720" h="378460">
                  <a:moveTo>
                    <a:pt x="114300" y="320548"/>
                  </a:moveTo>
                  <a:lnTo>
                    <a:pt x="114300" y="234696"/>
                  </a:lnTo>
                  <a:lnTo>
                    <a:pt x="57912" y="234696"/>
                  </a:lnTo>
                  <a:lnTo>
                    <a:pt x="57912" y="322598"/>
                  </a:lnTo>
                  <a:lnTo>
                    <a:pt x="85344" y="377952"/>
                  </a:lnTo>
                  <a:lnTo>
                    <a:pt x="114300" y="320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7">
              <a:extLst>
                <a:ext uri="{FF2B5EF4-FFF2-40B4-BE49-F238E27FC236}">
                  <a16:creationId xmlns:a16="http://schemas.microsoft.com/office/drawing/2014/main" id="{8ECEE3AF-1067-4483-B11A-5D4F0F7285E2}"/>
                </a:ext>
              </a:extLst>
            </p:cNvPr>
            <p:cNvSpPr/>
            <p:nvPr/>
          </p:nvSpPr>
          <p:spPr>
            <a:xfrm>
              <a:off x="2700390" y="1988819"/>
              <a:ext cx="187960" cy="966469"/>
            </a:xfrm>
            <a:custGeom>
              <a:avLst/>
              <a:gdLst/>
              <a:ahLst/>
              <a:cxnLst/>
              <a:rect l="l" t="t" r="r" b="b"/>
              <a:pathLst>
                <a:path w="187960" h="966469">
                  <a:moveTo>
                    <a:pt x="187451" y="0"/>
                  </a:moveTo>
                  <a:lnTo>
                    <a:pt x="151066" y="0"/>
                  </a:lnTo>
                  <a:lnTo>
                    <a:pt x="121538" y="0"/>
                  </a:lnTo>
                  <a:lnTo>
                    <a:pt x="101726" y="0"/>
                  </a:lnTo>
                  <a:lnTo>
                    <a:pt x="94487" y="0"/>
                  </a:lnTo>
                  <a:lnTo>
                    <a:pt x="94487" y="483107"/>
                  </a:lnTo>
                  <a:lnTo>
                    <a:pt x="69008" y="483107"/>
                  </a:lnTo>
                  <a:lnTo>
                    <a:pt x="50672" y="483107"/>
                  </a:lnTo>
                  <a:lnTo>
                    <a:pt x="30622" y="483107"/>
                  </a:lnTo>
                  <a:lnTo>
                    <a:pt x="0" y="483107"/>
                  </a:lnTo>
                  <a:lnTo>
                    <a:pt x="36623" y="483107"/>
                  </a:lnTo>
                  <a:lnTo>
                    <a:pt x="66674" y="483107"/>
                  </a:lnTo>
                  <a:lnTo>
                    <a:pt x="87010" y="483107"/>
                  </a:lnTo>
                  <a:lnTo>
                    <a:pt x="94487" y="483107"/>
                  </a:lnTo>
                  <a:lnTo>
                    <a:pt x="94487" y="966215"/>
                  </a:lnTo>
                  <a:lnTo>
                    <a:pt x="119086" y="966215"/>
                  </a:lnTo>
                  <a:lnTo>
                    <a:pt x="136969" y="966215"/>
                  </a:lnTo>
                  <a:lnTo>
                    <a:pt x="156852" y="966215"/>
                  </a:lnTo>
                  <a:lnTo>
                    <a:pt x="187451" y="96621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8">
              <a:extLst>
                <a:ext uri="{FF2B5EF4-FFF2-40B4-BE49-F238E27FC236}">
                  <a16:creationId xmlns:a16="http://schemas.microsoft.com/office/drawing/2014/main" id="{4072E2F5-7B0E-45FD-9FC0-4B4C83B3492D}"/>
                </a:ext>
              </a:extLst>
            </p:cNvPr>
            <p:cNvSpPr/>
            <p:nvPr/>
          </p:nvSpPr>
          <p:spPr>
            <a:xfrm>
              <a:off x="2700390" y="3084575"/>
              <a:ext cx="187960" cy="2886710"/>
            </a:xfrm>
            <a:custGeom>
              <a:avLst/>
              <a:gdLst/>
              <a:ahLst/>
              <a:cxnLst/>
              <a:rect l="l" t="t" r="r" b="b"/>
              <a:pathLst>
                <a:path w="187960" h="2886710">
                  <a:moveTo>
                    <a:pt x="187451" y="0"/>
                  </a:moveTo>
                  <a:lnTo>
                    <a:pt x="151066" y="0"/>
                  </a:lnTo>
                  <a:lnTo>
                    <a:pt x="121538" y="0"/>
                  </a:lnTo>
                  <a:lnTo>
                    <a:pt x="101726" y="0"/>
                  </a:lnTo>
                  <a:lnTo>
                    <a:pt x="94487" y="0"/>
                  </a:lnTo>
                  <a:lnTo>
                    <a:pt x="94487" y="1443227"/>
                  </a:lnTo>
                  <a:lnTo>
                    <a:pt x="69008" y="1443227"/>
                  </a:lnTo>
                  <a:lnTo>
                    <a:pt x="50672" y="1443227"/>
                  </a:lnTo>
                  <a:lnTo>
                    <a:pt x="30622" y="1443227"/>
                  </a:lnTo>
                  <a:lnTo>
                    <a:pt x="0" y="1443227"/>
                  </a:lnTo>
                  <a:lnTo>
                    <a:pt x="36623" y="1443227"/>
                  </a:lnTo>
                  <a:lnTo>
                    <a:pt x="66674" y="1443227"/>
                  </a:lnTo>
                  <a:lnTo>
                    <a:pt x="87010" y="1443227"/>
                  </a:lnTo>
                  <a:lnTo>
                    <a:pt x="94487" y="1443227"/>
                  </a:lnTo>
                  <a:lnTo>
                    <a:pt x="94487" y="2886455"/>
                  </a:lnTo>
                  <a:lnTo>
                    <a:pt x="119086" y="2886455"/>
                  </a:lnTo>
                  <a:lnTo>
                    <a:pt x="136969" y="2886455"/>
                  </a:lnTo>
                  <a:lnTo>
                    <a:pt x="156852" y="2886455"/>
                  </a:lnTo>
                  <a:lnTo>
                    <a:pt x="187451" y="2886455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623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5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Title</a:t>
            </a:r>
            <a:br>
              <a:rPr lang="en-US" altLang="ja-JP" dirty="0"/>
            </a:br>
            <a:r>
              <a:rPr lang="en-US" altLang="ja-JP" sz="1600" dirty="0"/>
              <a:t>Sub title</a:t>
            </a:r>
            <a:endParaRPr kumimoji="1" lang="ja-JP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gray">
          <a:xfrm>
            <a:off x="455613" y="6267448"/>
            <a:ext cx="8994775" cy="32861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xxxx  2. xxxx  3. xxxx</a:t>
            </a:r>
            <a:endParaRPr lang="ja-JP" altLang="en-US" sz="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xxxx</a:t>
            </a:r>
            <a:endParaRPr lang="ja-JP" altLang="en-US" sz="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xxxx</a:t>
            </a:r>
            <a:endParaRPr lang="ja-JP" altLang="en-US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lowTriangle"/>
          <p:cNvSpPr>
            <a:spLocks noChangeArrowheads="1"/>
          </p:cNvSpPr>
          <p:nvPr/>
        </p:nvSpPr>
        <p:spPr bwMode="gray">
          <a:xfrm rot="5400000">
            <a:off x="3358380" y="3910973"/>
            <a:ext cx="3189240" cy="266700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ColumnContent"/>
          <p:cNvSpPr>
            <a:spLocks noChangeArrowheads="1"/>
          </p:cNvSpPr>
          <p:nvPr/>
        </p:nvSpPr>
        <p:spPr bwMode="gray">
          <a:xfrm>
            <a:off x="455613" y="2363040"/>
            <a:ext cx="4113212" cy="327734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ColumnContent"/>
          <p:cNvSpPr>
            <a:spLocks noChangeArrowheads="1"/>
          </p:cNvSpPr>
          <p:nvPr/>
        </p:nvSpPr>
        <p:spPr bwMode="gray">
          <a:xfrm>
            <a:off x="5337175" y="2363040"/>
            <a:ext cx="4113213" cy="327734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lumnHeader"/>
          <p:cNvSpPr>
            <a:spLocks noChangeArrowheads="1"/>
          </p:cNvSpPr>
          <p:nvPr/>
        </p:nvSpPr>
        <p:spPr bwMode="gray">
          <a:xfrm>
            <a:off x="455613" y="1921252"/>
            <a:ext cx="4113212" cy="4308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 anchor="b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455612" y="2363040"/>
            <a:ext cx="4113212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/>
          <p:cNvGrpSpPr/>
          <p:nvPr/>
        </p:nvGrpSpPr>
        <p:grpSpPr>
          <a:xfrm>
            <a:off x="5337175" y="1973051"/>
            <a:ext cx="4113213" cy="389988"/>
            <a:chOff x="5337175" y="1609725"/>
            <a:chExt cx="4113213" cy="428625"/>
          </a:xfrm>
        </p:grpSpPr>
        <p:sp>
          <p:nvSpPr>
            <p:cNvPr id="27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240712"/>
            <a:ext cx="8991600" cy="55311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marL="174625" indent="0">
              <a:buNone/>
            </a:pP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3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13"/>
          <p:cNvSpPr txBox="1"/>
          <p:nvPr/>
        </p:nvSpPr>
        <p:spPr>
          <a:xfrm>
            <a:off x="0" y="6237312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STRICTLY CONFIDENTIAL</a:t>
            </a:r>
            <a:endParaRPr kumimoji="1" lang="ja-JP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5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</a:t>
            </a:r>
            <a:r>
              <a:rPr lang="ja-JP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ja-JP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ja-JP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Ctrl+Shift+c</a:t>
            </a:r>
            <a:r>
              <a:rPr kumimoji="1" lang="en-US" altLang="ja-JP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/v</a:t>
            </a:r>
            <a:r>
              <a:rPr kumimoji="1" lang="ja-JP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で書式コピー</a:t>
            </a:r>
            <a:r>
              <a:rPr kumimoji="1" lang="en-US" altLang="ja-JP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ja-JP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貼り付け</a:t>
            </a:r>
            <a:r>
              <a:rPr kumimoji="1" lang="en-US" altLang="ja-JP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1" lang="ja-JP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72480" y="459175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272480" y="549073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272480" y="594022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72480" y="5041243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272480" y="207147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272480" y="297045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272480" y="341994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272480" y="2520963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1394144" y="2071477"/>
            <a:ext cx="1470623" cy="369098"/>
          </a:xfrm>
          <a:prstGeom prst="rect">
            <a:avLst/>
          </a:prstGeom>
          <a:solidFill>
            <a:srgbClr val="004837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394144" y="2970454"/>
            <a:ext cx="1470623" cy="369097"/>
          </a:xfrm>
          <a:prstGeom prst="rect">
            <a:avLst/>
          </a:prstGeom>
          <a:solidFill>
            <a:srgbClr val="8EC6A1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394144" y="3419942"/>
            <a:ext cx="1470623" cy="369098"/>
          </a:xfrm>
          <a:prstGeom prst="rect">
            <a:avLst/>
          </a:prstGeom>
          <a:solidFill>
            <a:srgbClr val="BCDEC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394144" y="2520965"/>
            <a:ext cx="1470623" cy="369098"/>
          </a:xfrm>
          <a:prstGeom prst="rect">
            <a:avLst/>
          </a:prstGeom>
          <a:solidFill>
            <a:srgbClr val="5BAD8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3611162" y="2071477"/>
            <a:ext cx="1470623" cy="369098"/>
          </a:xfrm>
          <a:prstGeom prst="rect">
            <a:avLst/>
          </a:prstGeom>
          <a:solidFill>
            <a:srgbClr val="3D6E81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3611162" y="2970454"/>
            <a:ext cx="1470623" cy="369097"/>
          </a:xfrm>
          <a:prstGeom prst="rect">
            <a:avLst/>
          </a:prstGeom>
          <a:solidFill>
            <a:srgbClr val="ACC6D0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3611162" y="3419942"/>
            <a:ext cx="1470623" cy="369098"/>
          </a:xfrm>
          <a:prstGeom prst="rect">
            <a:avLst/>
          </a:prstGeom>
          <a:solidFill>
            <a:srgbClr val="D2E0E6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3611162" y="2520965"/>
            <a:ext cx="1470623" cy="369098"/>
          </a:xfrm>
          <a:prstGeom prst="rect">
            <a:avLst/>
          </a:prstGeom>
          <a:solidFill>
            <a:srgbClr val="79A2B3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771402" y="2071477"/>
            <a:ext cx="1470623" cy="369098"/>
          </a:xfrm>
          <a:prstGeom prst="rect">
            <a:avLst/>
          </a:prstGeom>
          <a:solidFill>
            <a:srgbClr val="DC8700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771402" y="2970454"/>
            <a:ext cx="1470623" cy="369097"/>
          </a:xfrm>
          <a:prstGeom prst="rect">
            <a:avLst/>
          </a:prstGeom>
          <a:solidFill>
            <a:srgbClr val="F5C77B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5771402" y="3419942"/>
            <a:ext cx="1470623" cy="369098"/>
          </a:xfrm>
          <a:prstGeom prst="rect">
            <a:avLst/>
          </a:prstGeom>
          <a:solidFill>
            <a:srgbClr val="F9DFB5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5771402" y="2520965"/>
            <a:ext cx="1470623" cy="369098"/>
          </a:xfrm>
          <a:prstGeom prst="rect">
            <a:avLst/>
          </a:prstGeom>
          <a:solidFill>
            <a:srgbClr val="EEA63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931641" y="2071477"/>
            <a:ext cx="1470623" cy="369098"/>
          </a:xfrm>
          <a:prstGeom prst="rect">
            <a:avLst/>
          </a:prstGeom>
          <a:solidFill>
            <a:srgbClr val="CFA649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7931641" y="2970454"/>
            <a:ext cx="1470623" cy="369097"/>
          </a:xfrm>
          <a:prstGeom prst="rect">
            <a:avLst/>
          </a:prstGeom>
          <a:solidFill>
            <a:srgbClr val="E7D475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7931641" y="3419942"/>
            <a:ext cx="1470623" cy="369098"/>
          </a:xfrm>
          <a:prstGeom prst="rect">
            <a:avLst/>
          </a:prstGeom>
          <a:solidFill>
            <a:srgbClr val="F9EFBD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7931641" y="2520965"/>
            <a:ext cx="1470623" cy="369098"/>
          </a:xfrm>
          <a:prstGeom prst="rect">
            <a:avLst/>
          </a:prstGeom>
          <a:solidFill>
            <a:srgbClr val="DCC05A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272480" y="1623557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394144" y="1623559"/>
            <a:ext cx="1470623" cy="369098"/>
          </a:xfrm>
          <a:prstGeom prst="rect">
            <a:avLst/>
          </a:prstGeom>
          <a:solidFill>
            <a:srgbClr val="5AD200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3611162" y="1623559"/>
            <a:ext cx="1470623" cy="369098"/>
          </a:xfrm>
          <a:prstGeom prst="rect">
            <a:avLst/>
          </a:prstGeom>
          <a:solidFill>
            <a:srgbClr val="55D0FF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5771402" y="1623559"/>
            <a:ext cx="1470623" cy="369098"/>
          </a:xfrm>
          <a:prstGeom prst="rect">
            <a:avLst/>
          </a:prstGeom>
          <a:solidFill>
            <a:srgbClr val="FF9801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7931641" y="1623559"/>
            <a:ext cx="1470623" cy="369098"/>
          </a:xfrm>
          <a:prstGeom prst="rect">
            <a:avLst/>
          </a:prstGeom>
          <a:solidFill>
            <a:srgbClr val="F6E400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1394144" y="4591757"/>
            <a:ext cx="1470623" cy="369098"/>
          </a:xfrm>
          <a:prstGeom prst="rect">
            <a:avLst/>
          </a:prstGeom>
          <a:solidFill>
            <a:srgbClr val="9C3328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1394144" y="5490734"/>
            <a:ext cx="1470623" cy="369097"/>
          </a:xfrm>
          <a:prstGeom prst="rect">
            <a:avLst/>
          </a:prstGeom>
          <a:solidFill>
            <a:srgbClr val="CEA09D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1394144" y="5940222"/>
            <a:ext cx="1470623" cy="369098"/>
          </a:xfrm>
          <a:prstGeom prst="rect">
            <a:avLst/>
          </a:prstGeom>
          <a:solidFill>
            <a:srgbClr val="E7C7C7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394144" y="5041245"/>
            <a:ext cx="1470623" cy="369098"/>
          </a:xfrm>
          <a:prstGeom prst="rect">
            <a:avLst/>
          </a:prstGeom>
          <a:solidFill>
            <a:srgbClr val="B1726B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3611162" y="4591757"/>
            <a:ext cx="1470623" cy="369098"/>
          </a:xfrm>
          <a:prstGeom prst="rect">
            <a:avLst/>
          </a:prstGeom>
          <a:solidFill>
            <a:srgbClr val="655939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3611162" y="5041245"/>
            <a:ext cx="1470623" cy="369097"/>
          </a:xfrm>
          <a:prstGeom prst="rect">
            <a:avLst/>
          </a:prstGeom>
          <a:solidFill>
            <a:srgbClr val="90805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3611162" y="5940222"/>
            <a:ext cx="1470623" cy="369098"/>
          </a:xfrm>
          <a:prstGeom prst="rect">
            <a:avLst/>
          </a:prstGeom>
          <a:solidFill>
            <a:srgbClr val="D8CEB8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3611162" y="5490734"/>
            <a:ext cx="1470623" cy="369098"/>
          </a:xfrm>
          <a:prstGeom prst="rect">
            <a:avLst/>
          </a:prstGeom>
          <a:solidFill>
            <a:srgbClr val="BBAD87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771402" y="4591757"/>
            <a:ext cx="1470623" cy="369098"/>
          </a:xfrm>
          <a:prstGeom prst="rect">
            <a:avLst/>
          </a:prstGeom>
          <a:solidFill>
            <a:srgbClr val="4D4D4D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5771402" y="5490734"/>
            <a:ext cx="1470623" cy="369097"/>
          </a:xfrm>
          <a:prstGeom prst="rect">
            <a:avLst/>
          </a:prstGeom>
          <a:solidFill>
            <a:srgbClr val="B2B2B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5771402" y="5940222"/>
            <a:ext cx="1470623" cy="369098"/>
          </a:xfrm>
          <a:prstGeom prst="rect">
            <a:avLst/>
          </a:prstGeom>
          <a:solidFill>
            <a:srgbClr val="E2E2E2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5771402" y="5041245"/>
            <a:ext cx="1470623" cy="369098"/>
          </a:xfrm>
          <a:prstGeom prst="rect">
            <a:avLst/>
          </a:prstGeom>
          <a:solidFill>
            <a:srgbClr val="808080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7931641" y="4591757"/>
            <a:ext cx="1470623" cy="369098"/>
          </a:xfrm>
          <a:prstGeom prst="rect">
            <a:avLst/>
          </a:prstGeom>
          <a:solidFill>
            <a:srgbClr val="177B57"/>
          </a:solidFill>
        </p:spPr>
        <p:txBody>
          <a:bodyPr wrap="square" lIns="36000" tIns="36000" rIns="36000" bIns="36000" rtlCol="0" anchor="ctr" anchorCtr="1">
            <a:noAutofit/>
          </a:bodyPr>
          <a:lstStyle/>
          <a:p>
            <a:pPr algn="ctr"/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1258784" y="1196637"/>
            <a:ext cx="1854899" cy="288147"/>
            <a:chOff x="1258784" y="1196637"/>
            <a:chExt cx="1854899" cy="288147"/>
          </a:xfrm>
        </p:grpSpPr>
        <p:sp>
          <p:nvSpPr>
            <p:cNvPr id="127" name="ColumnHeader"/>
            <p:cNvSpPr>
              <a:spLocks noChangeArrowheads="1"/>
            </p:cNvSpPr>
            <p:nvPr/>
          </p:nvSpPr>
          <p:spPr bwMode="gray">
            <a:xfrm>
              <a:off x="1258784" y="119663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8" name="直線コネクタ 127"/>
            <p:cNvCxnSpPr/>
            <p:nvPr/>
          </p:nvCxnSpPr>
          <p:spPr>
            <a:xfrm>
              <a:off x="1258784" y="148478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グループ化 128"/>
          <p:cNvGrpSpPr/>
          <p:nvPr/>
        </p:nvGrpSpPr>
        <p:grpSpPr>
          <a:xfrm>
            <a:off x="3419024" y="1196637"/>
            <a:ext cx="1854900" cy="288147"/>
            <a:chOff x="3419024" y="1196637"/>
            <a:chExt cx="1854900" cy="288147"/>
          </a:xfrm>
        </p:grpSpPr>
        <p:sp>
          <p:nvSpPr>
            <p:cNvPr id="130" name="ColumnHeader"/>
            <p:cNvSpPr>
              <a:spLocks noChangeArrowheads="1"/>
            </p:cNvSpPr>
            <p:nvPr/>
          </p:nvSpPr>
          <p:spPr bwMode="gray">
            <a:xfrm>
              <a:off x="3419024" y="1196637"/>
              <a:ext cx="1854900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BLUE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1" name="直線コネクタ 130"/>
            <p:cNvCxnSpPr/>
            <p:nvPr/>
          </p:nvCxnSpPr>
          <p:spPr>
            <a:xfrm>
              <a:off x="3419025" y="148478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グループ化 131"/>
          <p:cNvGrpSpPr/>
          <p:nvPr/>
        </p:nvGrpSpPr>
        <p:grpSpPr>
          <a:xfrm>
            <a:off x="5579265" y="1196637"/>
            <a:ext cx="1854899" cy="288147"/>
            <a:chOff x="5579265" y="1196637"/>
            <a:chExt cx="1854899" cy="288147"/>
          </a:xfrm>
        </p:grpSpPr>
        <p:sp>
          <p:nvSpPr>
            <p:cNvPr id="133" name="ColumnHeader"/>
            <p:cNvSpPr>
              <a:spLocks noChangeArrowheads="1"/>
            </p:cNvSpPr>
            <p:nvPr/>
          </p:nvSpPr>
          <p:spPr bwMode="gray">
            <a:xfrm>
              <a:off x="5579265" y="119663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ORANGE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4" name="直線コネクタ 133"/>
            <p:cNvCxnSpPr/>
            <p:nvPr/>
          </p:nvCxnSpPr>
          <p:spPr>
            <a:xfrm>
              <a:off x="5579265" y="148478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グループ化 134"/>
          <p:cNvGrpSpPr/>
          <p:nvPr/>
        </p:nvGrpSpPr>
        <p:grpSpPr>
          <a:xfrm>
            <a:off x="7739504" y="1196637"/>
            <a:ext cx="1854901" cy="288147"/>
            <a:chOff x="7739504" y="1196637"/>
            <a:chExt cx="1854901" cy="288147"/>
          </a:xfrm>
        </p:grpSpPr>
        <p:sp>
          <p:nvSpPr>
            <p:cNvPr id="136" name="ColumnHeader"/>
            <p:cNvSpPr>
              <a:spLocks noChangeArrowheads="1"/>
            </p:cNvSpPr>
            <p:nvPr/>
          </p:nvSpPr>
          <p:spPr bwMode="gray">
            <a:xfrm>
              <a:off x="7739504" y="119663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YELLOW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線コネクタ 136"/>
            <p:cNvCxnSpPr/>
            <p:nvPr/>
          </p:nvCxnSpPr>
          <p:spPr>
            <a:xfrm>
              <a:off x="7739506" y="148478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グループ化 137"/>
          <p:cNvGrpSpPr/>
          <p:nvPr/>
        </p:nvGrpSpPr>
        <p:grpSpPr>
          <a:xfrm>
            <a:off x="1258784" y="4159707"/>
            <a:ext cx="1854899" cy="288147"/>
            <a:chOff x="1258784" y="4159707"/>
            <a:chExt cx="1854899" cy="288147"/>
          </a:xfrm>
        </p:grpSpPr>
        <p:sp>
          <p:nvSpPr>
            <p:cNvPr id="139" name="ColumnHeader"/>
            <p:cNvSpPr>
              <a:spLocks noChangeArrowheads="1"/>
            </p:cNvSpPr>
            <p:nvPr/>
          </p:nvSpPr>
          <p:spPr bwMode="gray">
            <a:xfrm>
              <a:off x="1258784" y="415970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0" name="直線コネクタ 139"/>
            <p:cNvCxnSpPr/>
            <p:nvPr/>
          </p:nvCxnSpPr>
          <p:spPr>
            <a:xfrm>
              <a:off x="1258784" y="444785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グループ化 140"/>
          <p:cNvGrpSpPr/>
          <p:nvPr/>
        </p:nvGrpSpPr>
        <p:grpSpPr>
          <a:xfrm>
            <a:off x="3419024" y="4159707"/>
            <a:ext cx="1854900" cy="288147"/>
            <a:chOff x="3419024" y="4159707"/>
            <a:chExt cx="1854900" cy="288147"/>
          </a:xfrm>
        </p:grpSpPr>
        <p:sp>
          <p:nvSpPr>
            <p:cNvPr id="142" name="ColumnHeader"/>
            <p:cNvSpPr>
              <a:spLocks noChangeArrowheads="1"/>
            </p:cNvSpPr>
            <p:nvPr/>
          </p:nvSpPr>
          <p:spPr bwMode="gray">
            <a:xfrm>
              <a:off x="3419024" y="4159707"/>
              <a:ext cx="1854900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BROWN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線コネクタ 142"/>
            <p:cNvCxnSpPr/>
            <p:nvPr/>
          </p:nvCxnSpPr>
          <p:spPr>
            <a:xfrm>
              <a:off x="3419025" y="444785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グループ化 143"/>
          <p:cNvGrpSpPr/>
          <p:nvPr/>
        </p:nvGrpSpPr>
        <p:grpSpPr>
          <a:xfrm>
            <a:off x="5579265" y="4159707"/>
            <a:ext cx="1854899" cy="288147"/>
            <a:chOff x="5579265" y="4159707"/>
            <a:chExt cx="1854899" cy="288147"/>
          </a:xfrm>
        </p:grpSpPr>
        <p:sp>
          <p:nvSpPr>
            <p:cNvPr id="145" name="ColumnHeader"/>
            <p:cNvSpPr>
              <a:spLocks noChangeArrowheads="1"/>
            </p:cNvSpPr>
            <p:nvPr/>
          </p:nvSpPr>
          <p:spPr bwMode="gray">
            <a:xfrm>
              <a:off x="5579265" y="415970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直線コネクタ 145"/>
            <p:cNvCxnSpPr/>
            <p:nvPr/>
          </p:nvCxnSpPr>
          <p:spPr>
            <a:xfrm>
              <a:off x="5579265" y="444785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グループ化 146"/>
          <p:cNvGrpSpPr/>
          <p:nvPr/>
        </p:nvGrpSpPr>
        <p:grpSpPr>
          <a:xfrm>
            <a:off x="7739504" y="4159707"/>
            <a:ext cx="1854901" cy="288147"/>
            <a:chOff x="7739504" y="4159707"/>
            <a:chExt cx="1854901" cy="288147"/>
          </a:xfrm>
        </p:grpSpPr>
        <p:sp>
          <p:nvSpPr>
            <p:cNvPr id="148" name="ColumnHeader"/>
            <p:cNvSpPr>
              <a:spLocks noChangeArrowheads="1"/>
            </p:cNvSpPr>
            <p:nvPr/>
          </p:nvSpPr>
          <p:spPr bwMode="gray">
            <a:xfrm>
              <a:off x="7739504" y="4159707"/>
              <a:ext cx="1854899" cy="2881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square" tIns="36000" bIns="36000" anchor="b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ja-JP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コネクタ 148"/>
            <p:cNvCxnSpPr/>
            <p:nvPr/>
          </p:nvCxnSpPr>
          <p:spPr>
            <a:xfrm>
              <a:off x="7739506" y="4447854"/>
              <a:ext cx="1854899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41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Title</a:t>
            </a:r>
            <a:br>
              <a:rPr lang="en-US" altLang="ja-JP" dirty="0"/>
            </a:br>
            <a:r>
              <a:rPr lang="en-US" altLang="ja-JP" sz="1600" dirty="0"/>
              <a:t>Sub title</a:t>
            </a:r>
            <a:endParaRPr kumimoji="1" lang="ja-JP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gray">
          <a:xfrm>
            <a:off x="455613" y="6267448"/>
            <a:ext cx="8994775" cy="32861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xxxx  2. xxxx  3. xxxx</a:t>
            </a:r>
            <a:endParaRPr lang="ja-JP" altLang="en-US" sz="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xxxx</a:t>
            </a:r>
            <a:endParaRPr lang="ja-JP" altLang="en-US" sz="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ja-JP" sz="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xxxx</a:t>
            </a:r>
            <a:endParaRPr lang="ja-JP" altLang="en-US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lowTriangle"/>
          <p:cNvSpPr>
            <a:spLocks noChangeArrowheads="1"/>
          </p:cNvSpPr>
          <p:nvPr/>
        </p:nvSpPr>
        <p:spPr bwMode="gray">
          <a:xfrm rot="5400000">
            <a:off x="3358380" y="3910973"/>
            <a:ext cx="3189240" cy="266700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ja-JP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ColumnContent"/>
          <p:cNvSpPr>
            <a:spLocks noChangeArrowheads="1"/>
          </p:cNvSpPr>
          <p:nvPr/>
        </p:nvSpPr>
        <p:spPr bwMode="gray">
          <a:xfrm>
            <a:off x="455613" y="2363040"/>
            <a:ext cx="4113212" cy="327734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ColumnContent"/>
          <p:cNvSpPr>
            <a:spLocks noChangeArrowheads="1"/>
          </p:cNvSpPr>
          <p:nvPr/>
        </p:nvSpPr>
        <p:spPr bwMode="gray">
          <a:xfrm>
            <a:off x="5337175" y="2363040"/>
            <a:ext cx="4113213" cy="327734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lumnHeader"/>
          <p:cNvSpPr>
            <a:spLocks noChangeArrowheads="1"/>
          </p:cNvSpPr>
          <p:nvPr/>
        </p:nvSpPr>
        <p:spPr bwMode="gray">
          <a:xfrm>
            <a:off x="455613" y="1921252"/>
            <a:ext cx="4113212" cy="4308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 anchor="b">
            <a:spAutoFit/>
          </a:bodyPr>
          <a:lstStyle/>
          <a:p>
            <a:pPr algn="ctr"/>
            <a:r>
              <a:rPr lang="en-US" altLang="ja-JP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ja-JP" alt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455612" y="2363040"/>
            <a:ext cx="4113212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/>
          <p:cNvGrpSpPr/>
          <p:nvPr/>
        </p:nvGrpSpPr>
        <p:grpSpPr>
          <a:xfrm>
            <a:off x="5337175" y="1973051"/>
            <a:ext cx="4113213" cy="389988"/>
            <a:chOff x="5337175" y="1609725"/>
            <a:chExt cx="4113213" cy="428625"/>
          </a:xfrm>
        </p:grpSpPr>
        <p:sp>
          <p:nvSpPr>
            <p:cNvPr id="27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240712"/>
            <a:ext cx="8991600" cy="55311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marL="174625" indent="0">
              <a:buNone/>
            </a:pP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1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Title</a:t>
            </a:r>
            <a:br>
              <a:rPr lang="en-US" altLang="ja-JP" dirty="0"/>
            </a:br>
            <a:r>
              <a:rPr lang="en-US" altLang="ja-JP" sz="1600" dirty="0"/>
              <a:t>Sub title</a:t>
            </a:r>
            <a:endParaRPr kumimoji="1" lang="ja-JP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ColumnContent"/>
          <p:cNvSpPr>
            <a:spLocks noChangeArrowheads="1"/>
          </p:cNvSpPr>
          <p:nvPr/>
        </p:nvSpPr>
        <p:spPr bwMode="gray">
          <a:xfrm>
            <a:off x="455613" y="2417465"/>
            <a:ext cx="2687637" cy="360203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ColumnContent"/>
          <p:cNvSpPr>
            <a:spLocks noChangeArrowheads="1"/>
          </p:cNvSpPr>
          <p:nvPr/>
        </p:nvSpPr>
        <p:spPr bwMode="gray">
          <a:xfrm>
            <a:off x="3609975" y="2417465"/>
            <a:ext cx="2687638" cy="360203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ColumnContent"/>
          <p:cNvSpPr>
            <a:spLocks noChangeArrowheads="1"/>
          </p:cNvSpPr>
          <p:nvPr/>
        </p:nvSpPr>
        <p:spPr bwMode="gray">
          <a:xfrm>
            <a:off x="6754813" y="2417465"/>
            <a:ext cx="2687637" cy="3602038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/>
          <a:lstStyle/>
          <a:p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288925" lvl="1" indent="-174625">
              <a:buClr>
                <a:schemeClr val="tx2"/>
              </a:buClr>
              <a:buFontTx/>
              <a:buChar char="•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9913" lvl="2" indent="-166688">
              <a:buClr>
                <a:schemeClr val="tx2"/>
              </a:buClr>
              <a:buFont typeface="Arial" charset="0"/>
              <a:buChar char="–"/>
            </a:pPr>
            <a:r>
              <a:rPr lang="en-US" altLang="ja-JP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ja-JP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6754813" y="1988840"/>
            <a:ext cx="2687637" cy="428625"/>
            <a:chOff x="5337175" y="1609725"/>
            <a:chExt cx="4113213" cy="428625"/>
          </a:xfrm>
        </p:grpSpPr>
        <p:sp>
          <p:nvSpPr>
            <p:cNvPr id="24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/>
          <p:cNvGrpSpPr/>
          <p:nvPr/>
        </p:nvGrpSpPr>
        <p:grpSpPr>
          <a:xfrm>
            <a:off x="3601219" y="1988840"/>
            <a:ext cx="2687637" cy="428625"/>
            <a:chOff x="5337175" y="1609725"/>
            <a:chExt cx="4113213" cy="428625"/>
          </a:xfrm>
        </p:grpSpPr>
        <p:sp>
          <p:nvSpPr>
            <p:cNvPr id="27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コネクタ 27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28"/>
          <p:cNvGrpSpPr/>
          <p:nvPr/>
        </p:nvGrpSpPr>
        <p:grpSpPr>
          <a:xfrm>
            <a:off x="455613" y="1988840"/>
            <a:ext cx="2687637" cy="428625"/>
            <a:chOff x="5337175" y="1609725"/>
            <a:chExt cx="4113213" cy="428625"/>
          </a:xfrm>
        </p:grpSpPr>
        <p:sp>
          <p:nvSpPr>
            <p:cNvPr id="30" name="ColumnHeader"/>
            <p:cNvSpPr>
              <a:spLocks noChangeArrowheads="1"/>
            </p:cNvSpPr>
            <p:nvPr/>
          </p:nvSpPr>
          <p:spPr bwMode="gray">
            <a:xfrm>
              <a:off x="5337175" y="1609725"/>
              <a:ext cx="4113213" cy="428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b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Header</a:t>
              </a:r>
              <a:endParaRPr lang="ja-JP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5337176" y="2038350"/>
              <a:ext cx="4113212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57200" y="1240712"/>
            <a:ext cx="8991600" cy="55311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marL="174625" indent="0">
              <a:buNone/>
            </a:pP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12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HINKCELLPRESENTATIONDONOTDELETE" val="&lt;?xml version=&quot;1.0&quot; encoding=&quot;UTF-16&quot; standalone=&quot;yes&quot;?&gt;&#10;&lt;root reqver=&quot;21047&quot;&gt;&lt;version val=&quot;2304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Y/%m/%d&lt;/m_strFormatTime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ユーザー定義 2">
      <a:dk1>
        <a:srgbClr val="000000"/>
      </a:dk1>
      <a:lt1>
        <a:srgbClr val="FFFFFF"/>
      </a:lt1>
      <a:dk2>
        <a:srgbClr val="323232"/>
      </a:dk2>
      <a:lt2>
        <a:srgbClr val="8FB8E9"/>
      </a:lt2>
      <a:accent1>
        <a:srgbClr val="123CD3"/>
      </a:accent1>
      <a:accent2>
        <a:srgbClr val="7574E7"/>
      </a:accent2>
      <a:accent3>
        <a:srgbClr val="00F900"/>
      </a:accent3>
      <a:accent4>
        <a:srgbClr val="FF9200"/>
      </a:accent4>
      <a:accent5>
        <a:srgbClr val="00FCFF"/>
      </a:accent5>
      <a:accent6>
        <a:srgbClr val="FF40FF"/>
      </a:accent6>
      <a:hlink>
        <a:srgbClr val="FC01D2"/>
      </a:hlink>
      <a:folHlink>
        <a:srgbClr val="6F1469"/>
      </a:folHlink>
    </a:clrScheme>
    <a:fontScheme name="ユーザー定義 3">
      <a:majorFont>
        <a:latin typeface="Times New Roman"/>
        <a:ea typeface="HGS明朝B"/>
        <a:cs typeface=""/>
      </a:majorFont>
      <a:minorFont>
        <a:latin typeface="Times New Roman"/>
        <a:ea typeface="HGS明朝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6" id="{412D2625-075D-451C-A471-01F1E402B2DB}" vid="{89EEE2C6-CACF-4CA6-888A-3A161FC982C2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3099</TotalTime>
  <Words>1876</Words>
  <Application>Microsoft Macintosh PowerPoint</Application>
  <PresentationFormat>A4 210 x 297 mm</PresentationFormat>
  <Paragraphs>657</Paragraphs>
  <Slides>39</Slides>
  <Notes>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6" baseType="lpstr">
      <vt:lpstr>Meiryo UI</vt:lpstr>
      <vt:lpstr>Arial</vt:lpstr>
      <vt:lpstr>Calibri</vt:lpstr>
      <vt:lpstr>Rage Italic</vt:lpstr>
      <vt:lpstr>Times New Roman</vt:lpstr>
      <vt:lpstr>blank</vt:lpstr>
      <vt:lpstr>think-cell Slide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Title Sub title</vt:lpstr>
      <vt:lpstr>PowerPoint プレゼンテーション</vt:lpstr>
      <vt:lpstr>Color (Ctrl+Shift+c/vで書式コピー/貼り付け)</vt:lpstr>
      <vt:lpstr>Title Sub title</vt:lpstr>
      <vt:lpstr>Title Sub title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Contents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Contents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Noriko Matsumoto</dc:creator>
  <cp:lastModifiedBy>Taku Kutsuzawa</cp:lastModifiedBy>
  <cp:revision>57</cp:revision>
  <cp:lastPrinted>2013-03-27T01:25:13Z</cp:lastPrinted>
  <dcterms:created xsi:type="dcterms:W3CDTF">2016-01-26T12:28:49Z</dcterms:created>
  <dcterms:modified xsi:type="dcterms:W3CDTF">2025-10-25T03:46:47Z</dcterms:modified>
</cp:coreProperties>
</file>